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1"/>
  </p:notesMasterIdLst>
  <p:sldIdLst>
    <p:sldId id="256" r:id="rId2"/>
    <p:sldId id="257" r:id="rId3"/>
    <p:sldId id="259" r:id="rId4"/>
    <p:sldId id="258" r:id="rId5"/>
    <p:sldId id="260" r:id="rId6"/>
    <p:sldId id="283" r:id="rId7"/>
    <p:sldId id="284" r:id="rId8"/>
    <p:sldId id="281" r:id="rId9"/>
    <p:sldId id="282" r:id="rId10"/>
    <p:sldId id="261" r:id="rId11"/>
    <p:sldId id="285" r:id="rId12"/>
    <p:sldId id="287" r:id="rId13"/>
    <p:sldId id="288" r:id="rId14"/>
    <p:sldId id="289" r:id="rId15"/>
    <p:sldId id="286" r:id="rId16"/>
    <p:sldId id="290" r:id="rId17"/>
    <p:sldId id="292" r:id="rId18"/>
    <p:sldId id="293" r:id="rId19"/>
    <p:sldId id="294" r:id="rId20"/>
    <p:sldId id="295" r:id="rId21"/>
    <p:sldId id="296" r:id="rId22"/>
    <p:sldId id="297" r:id="rId23"/>
    <p:sldId id="298" r:id="rId24"/>
    <p:sldId id="299" r:id="rId25"/>
    <p:sldId id="300" r:id="rId26"/>
    <p:sldId id="301" r:id="rId27"/>
    <p:sldId id="291" r:id="rId28"/>
    <p:sldId id="302" r:id="rId29"/>
    <p:sldId id="303" r:id="rId30"/>
    <p:sldId id="304" r:id="rId31"/>
    <p:sldId id="262" r:id="rId32"/>
    <p:sldId id="263" r:id="rId33"/>
    <p:sldId id="264" r:id="rId34"/>
    <p:sldId id="265" r:id="rId35"/>
    <p:sldId id="266" r:id="rId36"/>
    <p:sldId id="267" r:id="rId37"/>
    <p:sldId id="268" r:id="rId38"/>
    <p:sldId id="269" r:id="rId39"/>
    <p:sldId id="270" r:id="rId40"/>
    <p:sldId id="271" r:id="rId41"/>
    <p:sldId id="272" r:id="rId42"/>
    <p:sldId id="273" r:id="rId43"/>
    <p:sldId id="274" r:id="rId44"/>
    <p:sldId id="275" r:id="rId45"/>
    <p:sldId id="276" r:id="rId46"/>
    <p:sldId id="277" r:id="rId47"/>
    <p:sldId id="278" r:id="rId48"/>
    <p:sldId id="279" r:id="rId49"/>
    <p:sldId id="280" r:id="rId50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35" autoAdjust="0"/>
    <p:restoredTop sz="89247" autoAdjust="0"/>
  </p:normalViewPr>
  <p:slideViewPr>
    <p:cSldViewPr snapToGrid="0">
      <p:cViewPr varScale="1">
        <p:scale>
          <a:sx n="104" d="100"/>
          <a:sy n="104" d="100"/>
        </p:scale>
        <p:origin x="582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8C57FFD-1EBC-4A33-A38D-CA05BA607AC4}" type="datetimeFigureOut">
              <a:rPr lang="en-US" smtClean="0"/>
              <a:pPr/>
              <a:t>9/7/2016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F542885-5843-4C1E-8307-5D43365009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9361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Wikipedia:Verifiability" TargetMode="External"/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en.wikipedia.org/wiki/AMOLED" TargetMode="External"/><Relationship Id="rId4" Type="http://schemas.openxmlformats.org/officeDocument/2006/relationships/hyperlink" Target="https://en.wikipedia.org/wiki/Electric_power" TargetMode="Externa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3G CDMA networks (known as "EV-DO" or "Evolution Data Optimized“)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CDMA (Code Division Multiple Access) and GSM (Global System for Mobiles) </a:t>
            </a:r>
          </a:p>
          <a:p>
            <a:endParaRPr lang="en-US" sz="1200" b="0" i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CDMA vs. GSM: What's the Difference?</a:t>
            </a:r>
          </a:p>
          <a:p>
            <a:r>
              <a:rPr lang="en-US" dirty="0" smtClean="0"/>
              <a:t>http://www.pcmag.com/article2/0,2817,2407896,00.asp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42885-5843-4C1E-8307-5D43365009A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2971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31774">
              <a:defRPr/>
            </a:pPr>
            <a:r>
              <a:rPr lang="en-US" dirty="0" smtClean="0"/>
              <a:t>chipsets are</a:t>
            </a:r>
            <a:r>
              <a:rPr lang="en-US" baseline="0" dirty="0" smtClean="0"/>
              <a:t> the brain of the device and n</a:t>
            </a:r>
            <a:r>
              <a:rPr lang="en-US" dirty="0" smtClean="0"/>
              <a:t>eed to be</a:t>
            </a:r>
            <a:r>
              <a:rPr lang="en-US" u="sng" dirty="0" smtClean="0"/>
              <a:t> powerful</a:t>
            </a:r>
            <a:r>
              <a:rPr lang="en-US" u="sng" baseline="0" dirty="0" smtClean="0"/>
              <a:t> </a:t>
            </a:r>
            <a:r>
              <a:rPr lang="en-US" baseline="0" dirty="0" smtClean="0"/>
              <a:t>and </a:t>
            </a:r>
            <a:r>
              <a:rPr lang="en-US" u="sng" baseline="0" dirty="0" smtClean="0"/>
              <a:t>low power consumption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42885-5843-4C1E-8307-5D43365009AF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1832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42885-5843-4C1E-8307-5D43365009AF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2719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CES</a:t>
            </a:r>
            <a:r>
              <a:rPr lang="en-US" baseline="0" dirty="0" smtClean="0"/>
              <a:t> 2013: Consumer Electronic Show 2013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42885-5843-4C1E-8307-5D43365009AF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5833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From </a:t>
            </a:r>
            <a:r>
              <a:rPr lang="en-US" dirty="0" err="1" smtClean="0"/>
              <a:t>wikipedia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/>
              <a:t>AMOLED displays provide </a:t>
            </a:r>
            <a:r>
              <a:rPr lang="en-US" u="sng" dirty="0"/>
              <a:t>higher refresh rates </a:t>
            </a:r>
            <a:r>
              <a:rPr lang="en-US" dirty="0"/>
              <a:t>than passive-matrix,</a:t>
            </a:r>
            <a:r>
              <a:rPr lang="en-US" baseline="30000" dirty="0"/>
              <a:t>[</a:t>
            </a:r>
            <a:r>
              <a:rPr lang="en-US" i="1" baseline="30000" dirty="0">
                <a:hlinkClick r:id="rId3" tooltip="Wikipedia:Verifiability"/>
              </a:rPr>
              <a:t>not specific enough to verify</a:t>
            </a:r>
            <a:r>
              <a:rPr lang="en-US" baseline="30000" dirty="0"/>
              <a:t>]</a:t>
            </a:r>
            <a:r>
              <a:rPr lang="en-US" dirty="0"/>
              <a:t> often reducing the response time to less than a millisecond, and they consume significantly </a:t>
            </a:r>
            <a:r>
              <a:rPr lang="en-US" dirty="0" err="1"/>
              <a:t>less</a:t>
            </a:r>
            <a:r>
              <a:rPr lang="en-US" dirty="0" err="1">
                <a:hlinkClick r:id="rId4" tooltip="Electric power"/>
              </a:rPr>
              <a:t>power</a:t>
            </a:r>
            <a:r>
              <a:rPr lang="en-US" dirty="0"/>
              <a:t>.</a:t>
            </a:r>
            <a:r>
              <a:rPr lang="en-US" baseline="30000" dirty="0">
                <a:hlinkClick r:id="rId5"/>
              </a:rPr>
              <a:t>[11]</a:t>
            </a:r>
            <a:r>
              <a:rPr lang="en-US" dirty="0"/>
              <a:t> This advantage makes active-matrix OLEDs well-suited for portable electronics, where power consumption is critical to battery life.</a:t>
            </a:r>
          </a:p>
          <a:p>
            <a:r>
              <a:rPr lang="en-US" dirty="0"/>
              <a:t>AMOLED displays may be </a:t>
            </a:r>
            <a:r>
              <a:rPr lang="en-US" u="sng" dirty="0"/>
              <a:t>difficult to view in direct sunlight </a:t>
            </a:r>
            <a:r>
              <a:rPr lang="en-US" dirty="0"/>
              <a:t>compared with LCDs because of their reduced maximum brightness.</a:t>
            </a:r>
            <a:r>
              <a:rPr lang="en-US" baseline="30000" dirty="0">
                <a:hlinkClick r:id="rId5"/>
              </a:rPr>
              <a:t>[13]</a:t>
            </a:r>
            <a:r>
              <a:rPr lang="en-US" dirty="0"/>
              <a:t> Samsung's </a:t>
            </a:r>
            <a:r>
              <a:rPr lang="en-US" b="1" i="1" dirty="0">
                <a:solidFill>
                  <a:srgbClr val="CC0000"/>
                </a:solidFill>
              </a:rPr>
              <a:t>Super AMOLED</a:t>
            </a:r>
            <a:r>
              <a:rPr lang="en-US" dirty="0"/>
              <a:t> technology addresses this issue by reducing the size of gaps between layers of the screen.</a:t>
            </a:r>
            <a:r>
              <a:rPr lang="en-US" baseline="30000" dirty="0">
                <a:hlinkClick r:id="rId5"/>
              </a:rPr>
              <a:t>[14][15]</a:t>
            </a:r>
            <a:r>
              <a:rPr lang="en-US" dirty="0"/>
              <a:t> 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42885-5843-4C1E-8307-5D43365009AF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4726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42885-5843-4C1E-8307-5D43365009AF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9762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91D0C-A58D-4FE6-B654-B11D31949D88}" type="datetimeFigureOut">
              <a:rPr lang="en-US" smtClean="0"/>
              <a:pPr/>
              <a:t>9/7/2016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58562-3721-4F38-A923-AF7DE2877E6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5138" y="71434"/>
            <a:ext cx="1457324" cy="528868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114300" y="442912"/>
            <a:ext cx="10415587" cy="100013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356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91D0C-A58D-4FE6-B654-B11D31949D88}" type="datetimeFigureOut">
              <a:rPr lang="en-US" smtClean="0"/>
              <a:pPr/>
              <a:t>9/7/2016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58562-3721-4F38-A923-AF7DE2877E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114300" y="442912"/>
            <a:ext cx="10415587" cy="100013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5138" y="71434"/>
            <a:ext cx="1457324" cy="528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0949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91D0C-A58D-4FE6-B654-B11D31949D88}" type="datetimeFigureOut">
              <a:rPr lang="en-US" smtClean="0"/>
              <a:pPr/>
              <a:t>9/7/2016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58562-3721-4F38-A923-AF7DE2877E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114300" y="328608"/>
            <a:ext cx="10415587" cy="100013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5138" y="-42870"/>
            <a:ext cx="1457324" cy="528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3080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91D0C-A58D-4FE6-B654-B11D31949D88}" type="datetimeFigureOut">
              <a:rPr lang="en-US" smtClean="0"/>
              <a:pPr/>
              <a:t>9/7/2016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58562-3721-4F38-A923-AF7DE2877E6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5138" y="71434"/>
            <a:ext cx="1457324" cy="528868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114300" y="442912"/>
            <a:ext cx="10415587" cy="100013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490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91D0C-A58D-4FE6-B654-B11D31949D88}" type="datetimeFigureOut">
              <a:rPr lang="en-US" smtClean="0"/>
              <a:pPr/>
              <a:t>9/7/2016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58562-3721-4F38-A923-AF7DE2877E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114300" y="442912"/>
            <a:ext cx="10415587" cy="100013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5138" y="71434"/>
            <a:ext cx="1457324" cy="528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696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91D0C-A58D-4FE6-B654-B11D31949D88}" type="datetimeFigureOut">
              <a:rPr lang="en-US" smtClean="0"/>
              <a:pPr/>
              <a:t>9/7/2016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58562-3721-4F38-A923-AF7DE2877E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114300" y="442912"/>
            <a:ext cx="10415587" cy="100013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5138" y="71434"/>
            <a:ext cx="1457324" cy="528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8210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91D0C-A58D-4FE6-B654-B11D31949D88}" type="datetimeFigureOut">
              <a:rPr lang="en-US" smtClean="0"/>
              <a:pPr/>
              <a:t>9/7/2016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58562-3721-4F38-A923-AF7DE2877E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114300" y="442912"/>
            <a:ext cx="10415587" cy="100013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5138" y="71434"/>
            <a:ext cx="1457324" cy="528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03868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91D0C-A58D-4FE6-B654-B11D31949D88}" type="datetimeFigureOut">
              <a:rPr lang="en-US" smtClean="0"/>
              <a:pPr/>
              <a:t>9/7/2016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58562-3721-4F38-A923-AF7DE2877E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114300" y="442912"/>
            <a:ext cx="10415587" cy="100013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5138" y="71434"/>
            <a:ext cx="1457324" cy="528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0844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91D0C-A58D-4FE6-B654-B11D31949D88}" type="datetimeFigureOut">
              <a:rPr lang="en-US" smtClean="0"/>
              <a:pPr/>
              <a:t>9/7/2016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58562-3721-4F38-A923-AF7DE2877E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114300" y="442912"/>
            <a:ext cx="10415587" cy="100013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5138" y="71434"/>
            <a:ext cx="1457324" cy="528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7533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91D0C-A58D-4FE6-B654-B11D31949D88}" type="datetimeFigureOut">
              <a:rPr lang="en-US" smtClean="0"/>
              <a:pPr/>
              <a:t>9/7/2016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58562-3721-4F38-A923-AF7DE2877E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114300" y="442912"/>
            <a:ext cx="10415587" cy="100013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5138" y="71434"/>
            <a:ext cx="1457324" cy="528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3277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91D0C-A58D-4FE6-B654-B11D31949D88}" type="datetimeFigureOut">
              <a:rPr lang="en-US" smtClean="0"/>
              <a:pPr/>
              <a:t>9/7/2016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58562-3721-4F38-A923-AF7DE2877E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114300" y="442912"/>
            <a:ext cx="10415587" cy="100013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5138" y="71434"/>
            <a:ext cx="1457324" cy="528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6261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291D0C-A58D-4FE6-B654-B11D31949D88}" type="datetimeFigureOut">
              <a:rPr lang="en-US" smtClean="0"/>
              <a:pPr/>
              <a:t>9/7/2016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558562-3721-4F38-A923-AF7DE2877E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675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amsung.com/" TargetMode="External"/><Relationship Id="rId2" Type="http://schemas.openxmlformats.org/officeDocument/2006/relationships/hyperlink" Target="http://apple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wikipedia.org/" TargetMode="External"/><Relationship Id="rId5" Type="http://schemas.openxmlformats.org/officeDocument/2006/relationships/hyperlink" Target="http://www.gsmarena.com/" TargetMode="External"/><Relationship Id="rId4" Type="http://schemas.openxmlformats.org/officeDocument/2006/relationships/hyperlink" Target="http://www.lg.com/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ntel.com/" TargetMode="External"/><Relationship Id="rId3" Type="http://schemas.openxmlformats.org/officeDocument/2006/relationships/hyperlink" Target="http://www.samsung.com/" TargetMode="External"/><Relationship Id="rId7" Type="http://schemas.openxmlformats.org/officeDocument/2006/relationships/hyperlink" Target="http://www.arm.com/" TargetMode="External"/><Relationship Id="rId2" Type="http://schemas.openxmlformats.org/officeDocument/2006/relationships/hyperlink" Target="http://apple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qualcomm.com/" TargetMode="External"/><Relationship Id="rId11" Type="http://schemas.openxmlformats.org/officeDocument/2006/relationships/hyperlink" Target="http://system-on-a-chip.specout.com/l/1107/Qualcomm-Snapdragon-808-MSM8992" TargetMode="External"/><Relationship Id="rId5" Type="http://schemas.openxmlformats.org/officeDocument/2006/relationships/hyperlink" Target="http://www.gsmarena.com/" TargetMode="External"/><Relationship Id="rId10" Type="http://schemas.openxmlformats.org/officeDocument/2006/relationships/hyperlink" Target="http://www.wikipedia.org/" TargetMode="External"/><Relationship Id="rId4" Type="http://schemas.openxmlformats.org/officeDocument/2006/relationships/hyperlink" Target="http://www.lg.com/" TargetMode="External"/><Relationship Id="rId9" Type="http://schemas.openxmlformats.org/officeDocument/2006/relationships/hyperlink" Target="http://www.itrs2.net/" TargetMode="Externa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nandtech.com/show/9686/the-apple-iphone-6s-and-iphone-6s-plus-" TargetMode="External"/><Relationship Id="rId2" Type="http://schemas.openxmlformats.org/officeDocument/2006/relationships/hyperlink" Target="http://system-on-a-chip.specout.com/l/1145/Samsung-Exynos-Octa-742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pcmag.com/encyclopedia/term/49759/process-technology" TargetMode="External"/><Relationship Id="rId5" Type="http://schemas.openxmlformats.org/officeDocument/2006/relationships/hyperlink" Target="http://www.anandtech.com/show/8367/intels-14nm-technology-in-detail" TargetMode="External"/><Relationship Id="rId4" Type="http://schemas.openxmlformats.org/officeDocument/2006/relationships/hyperlink" Target="http://www.trustedreviews.com/opinions/intel-s-14nm-revolution-everything-you-" TargetMode="Externa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/2.0)" TargetMode="External"/><Relationship Id="rId2" Type="http://schemas.openxmlformats.org/officeDocument/2006/relationships/hyperlink" Target="http://creativecommons.org/licenses/by-sa/3.0)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tecnologiabit.com/intel-programa-el-retiro-del-mercado-de-" TargetMode="External"/><Relationship Id="rId4" Type="http://schemas.openxmlformats.org/officeDocument/2006/relationships/hyperlink" Target="http://www.forbes.com/sites/aarontilley/2015/11/13/qualcomm-snapdragon-820-vs-apple-a9-chip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nu.org/copyleft/fdl.html)" TargetMode="External"/><Relationship Id="rId2" Type="http://schemas.openxmlformats.org/officeDocument/2006/relationships/hyperlink" Target="http://creativecommons.org/licenses/by-sa/3.0)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classle.net/" TargetMode="Externa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://upload.wikimedia.org/wikipedia/commons/2/2f/NAVSTAR_GPS_logo_shield-%20official.jpg" TargetMode="External"/><Relationship Id="rId2" Type="http://schemas.openxmlformats.org/officeDocument/2006/relationships/hyperlink" Target="http://www.wikipedia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n.wikipedia.org/wiki/Assisted_GPS" TargetMode="Externa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hyperlink" Target="http://merger.powermatters.org/index.php/about/about-2" TargetMode="External"/><Relationship Id="rId2" Type="http://schemas.openxmlformats.org/officeDocument/2006/relationships/hyperlink" Target="http://www.wirelesspowerconsortium.com/about/benefits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wikipedia.org/" TargetMode="External"/><Relationship Id="rId4" Type="http://schemas.openxmlformats.org/officeDocument/2006/relationships/hyperlink" Target="http://www.dlna.org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skingbox.com/info/mobile-communication-what-are-gsm-gprs-edge-umts-hspa-and-lte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9409" y="1122363"/>
            <a:ext cx="10148341" cy="2387600"/>
          </a:xfrm>
        </p:spPr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Smartphone </a:t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latin typeface="Arial" pitchFamily="34" charset="0"/>
                <a:cs typeface="Arial" pitchFamily="34" charset="0"/>
              </a:rPr>
              <a:t>Specifications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468978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Hwajung Lee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1800" dirty="0" smtClean="0">
                <a:latin typeface="Arial" pitchFamily="34" charset="0"/>
                <a:cs typeface="Arial" pitchFamily="34" charset="0"/>
              </a:rPr>
              <a:t>Key Reference: Prof.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Jong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-Moon Chung’s Lecture Notes at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Yonsei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University</a:t>
            </a: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4300" y="442912"/>
            <a:ext cx="10415587" cy="100013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043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References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84150" indent="-171450">
              <a:lnSpc>
                <a:spcPct val="100000"/>
              </a:lnSpc>
              <a:buClr>
                <a:srgbClr val="3399FF"/>
              </a:buClr>
              <a:buFont typeface="Arial"/>
              <a:buChar char="•"/>
              <a:tabLst>
                <a:tab pos="184785" algn="l"/>
              </a:tabLst>
            </a:pPr>
            <a:r>
              <a:rPr lang="en-US" spc="-15" dirty="0" smtClean="0">
                <a:latin typeface="Arial"/>
                <a:cs typeface="Arial"/>
              </a:rPr>
              <a:t>A</a:t>
            </a:r>
            <a:r>
              <a:rPr lang="en-US" spc="-20" dirty="0" smtClean="0">
                <a:latin typeface="Arial"/>
                <a:cs typeface="Arial"/>
              </a:rPr>
              <a:t>pp</a:t>
            </a:r>
            <a:r>
              <a:rPr lang="en-US" spc="-10" dirty="0" smtClean="0">
                <a:latin typeface="Arial"/>
                <a:cs typeface="Arial"/>
              </a:rPr>
              <a:t>l</a:t>
            </a:r>
            <a:r>
              <a:rPr lang="en-US" spc="-20" dirty="0" smtClean="0">
                <a:latin typeface="Arial"/>
                <a:cs typeface="Arial"/>
              </a:rPr>
              <a:t>e</a:t>
            </a:r>
            <a:r>
              <a:rPr lang="en-US" spc="-5" dirty="0" smtClean="0">
                <a:latin typeface="Arial"/>
                <a:cs typeface="Arial"/>
              </a:rPr>
              <a:t>,</a:t>
            </a:r>
            <a:r>
              <a:rPr lang="en-US" spc="20" dirty="0" smtClean="0">
                <a:latin typeface="Arial"/>
                <a:cs typeface="Arial"/>
              </a:rPr>
              <a:t> </a:t>
            </a:r>
            <a:r>
              <a:rPr lang="en-US" spc="-20" dirty="0" smtClean="0">
                <a:latin typeface="Arial"/>
                <a:cs typeface="Arial"/>
                <a:hlinkClick r:id="rId2"/>
              </a:rPr>
              <a:t>h</a:t>
            </a:r>
            <a:r>
              <a:rPr lang="en-US" dirty="0" smtClean="0">
                <a:latin typeface="Arial"/>
                <a:cs typeface="Arial"/>
                <a:hlinkClick r:id="rId2"/>
              </a:rPr>
              <a:t>tt</a:t>
            </a:r>
            <a:r>
              <a:rPr lang="en-US" spc="-20" dirty="0" smtClean="0">
                <a:latin typeface="Arial"/>
                <a:cs typeface="Arial"/>
                <a:hlinkClick r:id="rId2"/>
              </a:rPr>
              <a:t>p</a:t>
            </a:r>
            <a:r>
              <a:rPr lang="en-US" dirty="0" smtClean="0">
                <a:latin typeface="Arial"/>
                <a:cs typeface="Arial"/>
                <a:hlinkClick r:id="rId2"/>
              </a:rPr>
              <a:t>://</a:t>
            </a:r>
            <a:r>
              <a:rPr lang="en-US" spc="-20" dirty="0" smtClean="0">
                <a:latin typeface="Arial"/>
                <a:cs typeface="Arial"/>
                <a:hlinkClick r:id="rId2"/>
              </a:rPr>
              <a:t>app</a:t>
            </a:r>
            <a:r>
              <a:rPr lang="en-US" spc="-10" dirty="0" smtClean="0">
                <a:latin typeface="Arial"/>
                <a:cs typeface="Arial"/>
                <a:hlinkClick r:id="rId2"/>
              </a:rPr>
              <a:t>l</a:t>
            </a:r>
            <a:r>
              <a:rPr lang="en-US" spc="-20" dirty="0" smtClean="0">
                <a:latin typeface="Arial"/>
                <a:cs typeface="Arial"/>
                <a:hlinkClick r:id="rId2"/>
              </a:rPr>
              <a:t>e</a:t>
            </a:r>
            <a:r>
              <a:rPr lang="en-US" dirty="0" smtClean="0">
                <a:latin typeface="Arial"/>
                <a:cs typeface="Arial"/>
                <a:hlinkClick r:id="rId2"/>
              </a:rPr>
              <a:t>.</a:t>
            </a:r>
            <a:r>
              <a:rPr lang="en-US" spc="-10" dirty="0" smtClean="0">
                <a:latin typeface="Arial"/>
                <a:cs typeface="Arial"/>
                <a:hlinkClick r:id="rId2"/>
              </a:rPr>
              <a:t>c</a:t>
            </a:r>
            <a:r>
              <a:rPr lang="en-US" spc="-20" dirty="0" smtClean="0">
                <a:latin typeface="Arial"/>
                <a:cs typeface="Arial"/>
                <a:hlinkClick r:id="rId2"/>
              </a:rPr>
              <a:t>o</a:t>
            </a:r>
            <a:r>
              <a:rPr lang="en-US" spc="-15" dirty="0" smtClean="0">
                <a:latin typeface="Arial"/>
                <a:cs typeface="Arial"/>
                <a:hlinkClick r:id="rId2"/>
              </a:rPr>
              <a:t>m</a:t>
            </a:r>
            <a:endParaRPr lang="en-US" dirty="0" smtClean="0">
              <a:latin typeface="Arial"/>
              <a:cs typeface="Arial"/>
            </a:endParaRPr>
          </a:p>
          <a:p>
            <a:pPr marL="184150" indent="-171450">
              <a:lnSpc>
                <a:spcPct val="100000"/>
              </a:lnSpc>
              <a:buClr>
                <a:srgbClr val="3399FF"/>
              </a:buClr>
              <a:buFont typeface="Arial"/>
              <a:buChar char="•"/>
              <a:tabLst>
                <a:tab pos="184785" algn="l"/>
              </a:tabLst>
            </a:pPr>
            <a:r>
              <a:rPr lang="en-US" spc="-15" dirty="0" smtClean="0">
                <a:latin typeface="Arial"/>
                <a:cs typeface="Arial"/>
              </a:rPr>
              <a:t>S</a:t>
            </a:r>
            <a:r>
              <a:rPr lang="en-US" spc="-20" dirty="0" smtClean="0">
                <a:latin typeface="Arial"/>
                <a:cs typeface="Arial"/>
              </a:rPr>
              <a:t>a</a:t>
            </a:r>
            <a:r>
              <a:rPr lang="en-US" spc="-15" dirty="0" smtClean="0">
                <a:latin typeface="Arial"/>
                <a:cs typeface="Arial"/>
              </a:rPr>
              <a:t>ms</a:t>
            </a:r>
            <a:r>
              <a:rPr lang="en-US" spc="-20" dirty="0" smtClean="0">
                <a:latin typeface="Arial"/>
                <a:cs typeface="Arial"/>
              </a:rPr>
              <a:t>un</a:t>
            </a:r>
            <a:r>
              <a:rPr lang="en-US" spc="-10" dirty="0" smtClean="0">
                <a:latin typeface="Arial"/>
                <a:cs typeface="Arial"/>
              </a:rPr>
              <a:t>g</a:t>
            </a:r>
            <a:r>
              <a:rPr lang="en-US" spc="10" dirty="0" smtClean="0">
                <a:latin typeface="Arial"/>
                <a:cs typeface="Arial"/>
              </a:rPr>
              <a:t> </a:t>
            </a:r>
            <a:r>
              <a:rPr lang="en-US" spc="-15" dirty="0" smtClean="0">
                <a:latin typeface="Arial"/>
                <a:cs typeface="Arial"/>
              </a:rPr>
              <a:t>E</a:t>
            </a:r>
            <a:r>
              <a:rPr lang="en-US" spc="-10" dirty="0" smtClean="0">
                <a:latin typeface="Arial"/>
                <a:cs typeface="Arial"/>
              </a:rPr>
              <a:t>l</a:t>
            </a:r>
            <a:r>
              <a:rPr lang="en-US" spc="-20" dirty="0" smtClean="0">
                <a:latin typeface="Arial"/>
                <a:cs typeface="Arial"/>
              </a:rPr>
              <a:t>e</a:t>
            </a:r>
            <a:r>
              <a:rPr lang="en-US" spc="-10" dirty="0" smtClean="0">
                <a:latin typeface="Arial"/>
                <a:cs typeface="Arial"/>
              </a:rPr>
              <a:t>c</a:t>
            </a:r>
            <a:r>
              <a:rPr lang="en-US" dirty="0" smtClean="0">
                <a:latin typeface="Arial"/>
                <a:cs typeface="Arial"/>
              </a:rPr>
              <a:t>t</a:t>
            </a:r>
            <a:r>
              <a:rPr lang="en-US" spc="-10" dirty="0" smtClean="0">
                <a:latin typeface="Arial"/>
                <a:cs typeface="Arial"/>
              </a:rPr>
              <a:t>r</a:t>
            </a:r>
            <a:r>
              <a:rPr lang="en-US" spc="-20" dirty="0" smtClean="0">
                <a:latin typeface="Arial"/>
                <a:cs typeface="Arial"/>
              </a:rPr>
              <a:t>on</a:t>
            </a:r>
            <a:r>
              <a:rPr lang="en-US" spc="-10" dirty="0" smtClean="0">
                <a:latin typeface="Arial"/>
                <a:cs typeface="Arial"/>
              </a:rPr>
              <a:t>ics,</a:t>
            </a:r>
            <a:r>
              <a:rPr lang="en-US" spc="20" dirty="0" smtClean="0">
                <a:latin typeface="Arial"/>
                <a:cs typeface="Arial"/>
              </a:rPr>
              <a:t> </a:t>
            </a:r>
            <a:r>
              <a:rPr lang="en-US" spc="-20" dirty="0" smtClean="0">
                <a:latin typeface="Arial"/>
                <a:cs typeface="Arial"/>
                <a:hlinkClick r:id="rId3"/>
              </a:rPr>
              <a:t>h</a:t>
            </a:r>
            <a:r>
              <a:rPr lang="en-US" dirty="0" smtClean="0">
                <a:latin typeface="Arial"/>
                <a:cs typeface="Arial"/>
                <a:hlinkClick r:id="rId3"/>
              </a:rPr>
              <a:t>tt</a:t>
            </a:r>
            <a:r>
              <a:rPr lang="en-US" spc="-20" dirty="0" smtClean="0">
                <a:latin typeface="Arial"/>
                <a:cs typeface="Arial"/>
                <a:hlinkClick r:id="rId3"/>
              </a:rPr>
              <a:t>p</a:t>
            </a:r>
            <a:r>
              <a:rPr lang="en-US" dirty="0" smtClean="0">
                <a:latin typeface="Arial"/>
                <a:cs typeface="Arial"/>
                <a:hlinkClick r:id="rId3"/>
              </a:rPr>
              <a:t>://</a:t>
            </a:r>
            <a:r>
              <a:rPr lang="en-US" spc="-55" dirty="0" smtClean="0">
                <a:latin typeface="Arial"/>
                <a:cs typeface="Arial"/>
                <a:hlinkClick r:id="rId3"/>
              </a:rPr>
              <a:t>w</a:t>
            </a:r>
            <a:r>
              <a:rPr lang="en-US" spc="-45" dirty="0" smtClean="0">
                <a:latin typeface="Arial"/>
                <a:cs typeface="Arial"/>
                <a:hlinkClick r:id="rId3"/>
              </a:rPr>
              <a:t>w</a:t>
            </a:r>
            <a:r>
              <a:rPr lang="en-US" spc="-130" dirty="0" smtClean="0">
                <a:latin typeface="Arial"/>
                <a:cs typeface="Arial"/>
                <a:hlinkClick r:id="rId3"/>
              </a:rPr>
              <a:t>w</a:t>
            </a:r>
            <a:r>
              <a:rPr lang="en-US" dirty="0" smtClean="0">
                <a:latin typeface="Arial"/>
                <a:cs typeface="Arial"/>
                <a:hlinkClick r:id="rId3"/>
              </a:rPr>
              <a:t>.</a:t>
            </a:r>
            <a:r>
              <a:rPr lang="en-US" spc="-10" dirty="0" smtClean="0">
                <a:latin typeface="Arial"/>
                <a:cs typeface="Arial"/>
                <a:hlinkClick r:id="rId3"/>
              </a:rPr>
              <a:t>s</a:t>
            </a:r>
            <a:r>
              <a:rPr lang="en-US" spc="-20" dirty="0" smtClean="0">
                <a:latin typeface="Arial"/>
                <a:cs typeface="Arial"/>
                <a:hlinkClick r:id="rId3"/>
              </a:rPr>
              <a:t>a</a:t>
            </a:r>
            <a:r>
              <a:rPr lang="en-US" spc="-15" dirty="0" smtClean="0">
                <a:latin typeface="Arial"/>
                <a:cs typeface="Arial"/>
                <a:hlinkClick r:id="rId3"/>
              </a:rPr>
              <a:t>m</a:t>
            </a:r>
            <a:r>
              <a:rPr lang="en-US" dirty="0" smtClean="0">
                <a:latin typeface="Arial"/>
                <a:cs typeface="Arial"/>
                <a:hlinkClick r:id="rId3"/>
              </a:rPr>
              <a:t>s</a:t>
            </a:r>
            <a:r>
              <a:rPr lang="en-US" spc="-20" dirty="0" smtClean="0">
                <a:latin typeface="Arial"/>
                <a:cs typeface="Arial"/>
                <a:hlinkClick r:id="rId3"/>
              </a:rPr>
              <a:t>ung</a:t>
            </a:r>
            <a:r>
              <a:rPr lang="en-US" dirty="0" smtClean="0">
                <a:latin typeface="Arial"/>
                <a:cs typeface="Arial"/>
                <a:hlinkClick r:id="rId3"/>
              </a:rPr>
              <a:t>.</a:t>
            </a:r>
            <a:r>
              <a:rPr lang="en-US" spc="-10" dirty="0" smtClean="0">
                <a:latin typeface="Arial"/>
                <a:cs typeface="Arial"/>
                <a:hlinkClick r:id="rId3"/>
              </a:rPr>
              <a:t>c</a:t>
            </a:r>
            <a:r>
              <a:rPr lang="en-US" spc="-20" dirty="0" smtClean="0">
                <a:latin typeface="Arial"/>
                <a:cs typeface="Arial"/>
                <a:hlinkClick r:id="rId3"/>
              </a:rPr>
              <a:t>o</a:t>
            </a:r>
            <a:r>
              <a:rPr lang="en-US" spc="-15" dirty="0" smtClean="0">
                <a:latin typeface="Arial"/>
                <a:cs typeface="Arial"/>
                <a:hlinkClick r:id="rId3"/>
              </a:rPr>
              <a:t>m</a:t>
            </a:r>
            <a:endParaRPr lang="en-US" dirty="0" smtClean="0">
              <a:latin typeface="Arial"/>
              <a:cs typeface="Arial"/>
            </a:endParaRPr>
          </a:p>
          <a:p>
            <a:pPr marL="184150" indent="-171450">
              <a:lnSpc>
                <a:spcPct val="100000"/>
              </a:lnSpc>
              <a:buClr>
                <a:srgbClr val="3399FF"/>
              </a:buClr>
              <a:buFont typeface="Arial"/>
              <a:buChar char="•"/>
              <a:tabLst>
                <a:tab pos="184785" algn="l"/>
              </a:tabLst>
            </a:pPr>
            <a:r>
              <a:rPr lang="en-US" spc="-20" dirty="0" smtClean="0">
                <a:latin typeface="Arial"/>
                <a:cs typeface="Arial"/>
              </a:rPr>
              <a:t>L</a:t>
            </a:r>
            <a:r>
              <a:rPr lang="en-US" spc="-15" dirty="0" smtClean="0">
                <a:latin typeface="Arial"/>
                <a:cs typeface="Arial"/>
              </a:rPr>
              <a:t>G</a:t>
            </a:r>
            <a:r>
              <a:rPr lang="en-US" spc="5" dirty="0" smtClean="0">
                <a:latin typeface="Arial"/>
                <a:cs typeface="Arial"/>
              </a:rPr>
              <a:t> </a:t>
            </a:r>
            <a:r>
              <a:rPr lang="en-US" spc="-15" dirty="0" smtClean="0">
                <a:latin typeface="Arial"/>
                <a:cs typeface="Arial"/>
              </a:rPr>
              <a:t>E</a:t>
            </a:r>
            <a:r>
              <a:rPr lang="en-US" spc="-10" dirty="0" smtClean="0">
                <a:latin typeface="Arial"/>
                <a:cs typeface="Arial"/>
              </a:rPr>
              <a:t>l</a:t>
            </a:r>
            <a:r>
              <a:rPr lang="en-US" spc="-20" dirty="0" smtClean="0">
                <a:latin typeface="Arial"/>
                <a:cs typeface="Arial"/>
              </a:rPr>
              <a:t>e</a:t>
            </a:r>
            <a:r>
              <a:rPr lang="en-US" spc="-10" dirty="0" smtClean="0">
                <a:latin typeface="Arial"/>
                <a:cs typeface="Arial"/>
              </a:rPr>
              <a:t>c</a:t>
            </a:r>
            <a:r>
              <a:rPr lang="en-US" dirty="0" smtClean="0">
                <a:latin typeface="Arial"/>
                <a:cs typeface="Arial"/>
              </a:rPr>
              <a:t>t</a:t>
            </a:r>
            <a:r>
              <a:rPr lang="en-US" spc="-10" dirty="0" smtClean="0">
                <a:latin typeface="Arial"/>
                <a:cs typeface="Arial"/>
              </a:rPr>
              <a:t>r</a:t>
            </a:r>
            <a:r>
              <a:rPr lang="en-US" spc="-20" dirty="0" smtClean="0">
                <a:latin typeface="Arial"/>
                <a:cs typeface="Arial"/>
              </a:rPr>
              <a:t>on</a:t>
            </a:r>
            <a:r>
              <a:rPr lang="en-US" spc="-10" dirty="0" smtClean="0">
                <a:latin typeface="Arial"/>
                <a:cs typeface="Arial"/>
              </a:rPr>
              <a:t>ics,</a:t>
            </a:r>
            <a:r>
              <a:rPr lang="en-US" spc="5" dirty="0" smtClean="0">
                <a:latin typeface="Arial"/>
                <a:cs typeface="Arial"/>
              </a:rPr>
              <a:t> </a:t>
            </a:r>
            <a:r>
              <a:rPr lang="en-US" spc="-20" dirty="0" smtClean="0">
                <a:latin typeface="Arial"/>
                <a:cs typeface="Arial"/>
                <a:hlinkClick r:id="rId4"/>
              </a:rPr>
              <a:t>h</a:t>
            </a:r>
            <a:r>
              <a:rPr lang="en-US" dirty="0" smtClean="0">
                <a:latin typeface="Arial"/>
                <a:cs typeface="Arial"/>
                <a:hlinkClick r:id="rId4"/>
              </a:rPr>
              <a:t>tt</a:t>
            </a:r>
            <a:r>
              <a:rPr lang="en-US" spc="-20" dirty="0" smtClean="0">
                <a:latin typeface="Arial"/>
                <a:cs typeface="Arial"/>
                <a:hlinkClick r:id="rId4"/>
              </a:rPr>
              <a:t>p</a:t>
            </a:r>
            <a:r>
              <a:rPr lang="en-US" dirty="0" smtClean="0">
                <a:latin typeface="Arial"/>
                <a:cs typeface="Arial"/>
                <a:hlinkClick r:id="rId4"/>
              </a:rPr>
              <a:t>://</a:t>
            </a:r>
            <a:r>
              <a:rPr lang="en-US" spc="-45" dirty="0" smtClean="0">
                <a:latin typeface="Arial"/>
                <a:cs typeface="Arial"/>
                <a:hlinkClick r:id="rId4"/>
              </a:rPr>
              <a:t>ww</a:t>
            </a:r>
            <a:r>
              <a:rPr lang="en-US" spc="-130" dirty="0" smtClean="0">
                <a:latin typeface="Arial"/>
                <a:cs typeface="Arial"/>
                <a:hlinkClick r:id="rId4"/>
              </a:rPr>
              <a:t>w</a:t>
            </a:r>
            <a:r>
              <a:rPr lang="en-US" dirty="0" smtClean="0">
                <a:latin typeface="Arial"/>
                <a:cs typeface="Arial"/>
                <a:hlinkClick r:id="rId4"/>
              </a:rPr>
              <a:t>.</a:t>
            </a:r>
            <a:r>
              <a:rPr lang="en-US" spc="-10" dirty="0" smtClean="0">
                <a:latin typeface="Arial"/>
                <a:cs typeface="Arial"/>
                <a:hlinkClick r:id="rId4"/>
              </a:rPr>
              <a:t>l</a:t>
            </a:r>
            <a:r>
              <a:rPr lang="en-US" spc="-20" dirty="0" smtClean="0">
                <a:latin typeface="Arial"/>
                <a:cs typeface="Arial"/>
                <a:hlinkClick r:id="rId4"/>
              </a:rPr>
              <a:t>g</a:t>
            </a:r>
            <a:r>
              <a:rPr lang="en-US" dirty="0" smtClean="0">
                <a:latin typeface="Arial"/>
                <a:cs typeface="Arial"/>
                <a:hlinkClick r:id="rId4"/>
              </a:rPr>
              <a:t>.</a:t>
            </a:r>
            <a:r>
              <a:rPr lang="en-US" spc="-10" dirty="0" smtClean="0">
                <a:latin typeface="Arial"/>
                <a:cs typeface="Arial"/>
                <a:hlinkClick r:id="rId4"/>
              </a:rPr>
              <a:t>c</a:t>
            </a:r>
            <a:r>
              <a:rPr lang="en-US" spc="-20" dirty="0" smtClean="0">
                <a:latin typeface="Arial"/>
                <a:cs typeface="Arial"/>
                <a:hlinkClick r:id="rId4"/>
              </a:rPr>
              <a:t>o</a:t>
            </a:r>
            <a:r>
              <a:rPr lang="en-US" spc="-15" dirty="0" smtClean="0">
                <a:latin typeface="Arial"/>
                <a:cs typeface="Arial"/>
                <a:hlinkClick r:id="rId4"/>
              </a:rPr>
              <a:t>m</a:t>
            </a:r>
            <a:endParaRPr lang="en-US" dirty="0" smtClean="0">
              <a:latin typeface="Arial"/>
              <a:cs typeface="Arial"/>
            </a:endParaRPr>
          </a:p>
          <a:p>
            <a:pPr marL="184150" indent="-171450">
              <a:lnSpc>
                <a:spcPct val="100000"/>
              </a:lnSpc>
              <a:buClr>
                <a:srgbClr val="3399FF"/>
              </a:buClr>
              <a:buFont typeface="Arial"/>
              <a:buChar char="•"/>
              <a:tabLst>
                <a:tab pos="184785" algn="l"/>
              </a:tabLst>
            </a:pPr>
            <a:r>
              <a:rPr lang="en-US" spc="-10" dirty="0" smtClean="0">
                <a:latin typeface="Arial"/>
                <a:cs typeface="Arial"/>
              </a:rPr>
              <a:t>G</a:t>
            </a:r>
            <a:r>
              <a:rPr lang="en-US" spc="-15" dirty="0" smtClean="0">
                <a:latin typeface="Arial"/>
                <a:cs typeface="Arial"/>
              </a:rPr>
              <a:t>SM</a:t>
            </a:r>
            <a:r>
              <a:rPr lang="en-US" spc="-105" dirty="0" smtClean="0">
                <a:latin typeface="Arial"/>
                <a:cs typeface="Arial"/>
              </a:rPr>
              <a:t> </a:t>
            </a:r>
            <a:r>
              <a:rPr lang="en-US" spc="-10" dirty="0" smtClean="0">
                <a:latin typeface="Arial"/>
                <a:cs typeface="Arial"/>
              </a:rPr>
              <a:t>Ar</a:t>
            </a:r>
            <a:r>
              <a:rPr lang="en-US" spc="-20" dirty="0" smtClean="0">
                <a:latin typeface="Arial"/>
                <a:cs typeface="Arial"/>
              </a:rPr>
              <a:t>ena</a:t>
            </a:r>
            <a:r>
              <a:rPr lang="en-US" spc="-5" dirty="0" smtClean="0">
                <a:latin typeface="Arial"/>
                <a:cs typeface="Arial"/>
              </a:rPr>
              <a:t>,</a:t>
            </a:r>
            <a:r>
              <a:rPr lang="en-US" spc="5" dirty="0" smtClean="0">
                <a:latin typeface="Arial"/>
                <a:cs typeface="Arial"/>
              </a:rPr>
              <a:t> </a:t>
            </a:r>
            <a:r>
              <a:rPr lang="en-US" spc="-20" dirty="0" smtClean="0">
                <a:latin typeface="Arial"/>
                <a:cs typeface="Arial"/>
                <a:hlinkClick r:id="rId5"/>
              </a:rPr>
              <a:t>h</a:t>
            </a:r>
            <a:r>
              <a:rPr lang="en-US" dirty="0" smtClean="0">
                <a:latin typeface="Arial"/>
                <a:cs typeface="Arial"/>
                <a:hlinkClick r:id="rId5"/>
              </a:rPr>
              <a:t>tt</a:t>
            </a:r>
            <a:r>
              <a:rPr lang="en-US" spc="-20" dirty="0" smtClean="0">
                <a:latin typeface="Arial"/>
                <a:cs typeface="Arial"/>
                <a:hlinkClick r:id="rId5"/>
              </a:rPr>
              <a:t>p</a:t>
            </a:r>
            <a:r>
              <a:rPr lang="en-US" dirty="0" smtClean="0">
                <a:latin typeface="Arial"/>
                <a:cs typeface="Arial"/>
                <a:hlinkClick r:id="rId5"/>
              </a:rPr>
              <a:t>://</a:t>
            </a:r>
            <a:r>
              <a:rPr lang="en-US" spc="-45" dirty="0" smtClean="0">
                <a:latin typeface="Arial"/>
                <a:cs typeface="Arial"/>
                <a:hlinkClick r:id="rId5"/>
              </a:rPr>
              <a:t>ww</a:t>
            </a:r>
            <a:r>
              <a:rPr lang="en-US" spc="-130" dirty="0" smtClean="0">
                <a:latin typeface="Arial"/>
                <a:cs typeface="Arial"/>
                <a:hlinkClick r:id="rId5"/>
              </a:rPr>
              <a:t>w</a:t>
            </a:r>
            <a:r>
              <a:rPr lang="en-US" dirty="0" smtClean="0">
                <a:latin typeface="Arial"/>
                <a:cs typeface="Arial"/>
                <a:hlinkClick r:id="rId5"/>
              </a:rPr>
              <a:t>.</a:t>
            </a:r>
            <a:r>
              <a:rPr lang="en-US" spc="-20" dirty="0" smtClean="0">
                <a:latin typeface="Arial"/>
                <a:cs typeface="Arial"/>
                <a:hlinkClick r:id="rId5"/>
              </a:rPr>
              <a:t>g</a:t>
            </a:r>
            <a:r>
              <a:rPr lang="en-US" spc="-15" dirty="0" smtClean="0">
                <a:latin typeface="Arial"/>
                <a:cs typeface="Arial"/>
                <a:hlinkClick r:id="rId5"/>
              </a:rPr>
              <a:t>sm</a:t>
            </a:r>
            <a:r>
              <a:rPr lang="en-US" spc="-20" dirty="0" smtClean="0">
                <a:latin typeface="Arial"/>
                <a:cs typeface="Arial"/>
                <a:hlinkClick r:id="rId5"/>
              </a:rPr>
              <a:t>a</a:t>
            </a:r>
            <a:r>
              <a:rPr lang="en-US" dirty="0" smtClean="0">
                <a:latin typeface="Arial"/>
                <a:cs typeface="Arial"/>
                <a:hlinkClick r:id="rId5"/>
              </a:rPr>
              <a:t>r</a:t>
            </a:r>
            <a:r>
              <a:rPr lang="en-US" spc="-20" dirty="0" smtClean="0">
                <a:latin typeface="Arial"/>
                <a:cs typeface="Arial"/>
                <a:hlinkClick r:id="rId5"/>
              </a:rPr>
              <a:t>ena</a:t>
            </a:r>
            <a:r>
              <a:rPr lang="en-US" dirty="0" smtClean="0">
                <a:latin typeface="Arial"/>
                <a:cs typeface="Arial"/>
                <a:hlinkClick r:id="rId5"/>
              </a:rPr>
              <a:t>.</a:t>
            </a:r>
            <a:r>
              <a:rPr lang="en-US" spc="-10" dirty="0" smtClean="0">
                <a:latin typeface="Arial"/>
                <a:cs typeface="Arial"/>
                <a:hlinkClick r:id="rId5"/>
              </a:rPr>
              <a:t>c</a:t>
            </a:r>
            <a:r>
              <a:rPr lang="en-US" spc="-20" dirty="0" smtClean="0">
                <a:latin typeface="Arial"/>
                <a:cs typeface="Arial"/>
                <a:hlinkClick r:id="rId5"/>
              </a:rPr>
              <a:t>o</a:t>
            </a:r>
            <a:r>
              <a:rPr lang="en-US" spc="-15" dirty="0" smtClean="0">
                <a:latin typeface="Arial"/>
                <a:cs typeface="Arial"/>
                <a:hlinkClick r:id="rId5"/>
              </a:rPr>
              <a:t>m</a:t>
            </a:r>
            <a:endParaRPr lang="en-US" dirty="0" smtClean="0">
              <a:latin typeface="Arial"/>
              <a:cs typeface="Arial"/>
            </a:endParaRPr>
          </a:p>
          <a:p>
            <a:pPr marL="184150" indent="-171450">
              <a:lnSpc>
                <a:spcPct val="100000"/>
              </a:lnSpc>
              <a:buClr>
                <a:srgbClr val="3399FF"/>
              </a:buClr>
              <a:buFont typeface="Arial"/>
              <a:buChar char="•"/>
              <a:tabLst>
                <a:tab pos="184785" algn="l"/>
              </a:tabLst>
            </a:pPr>
            <a:r>
              <a:rPr lang="en-US" spc="-15" dirty="0" smtClean="0">
                <a:latin typeface="Arial"/>
                <a:cs typeface="Arial"/>
              </a:rPr>
              <a:t>W</a:t>
            </a:r>
            <a:r>
              <a:rPr lang="en-US" spc="-10" dirty="0" smtClean="0">
                <a:latin typeface="Arial"/>
                <a:cs typeface="Arial"/>
              </a:rPr>
              <a:t>iki</a:t>
            </a:r>
            <a:r>
              <a:rPr lang="en-US" spc="-20" dirty="0" smtClean="0">
                <a:latin typeface="Arial"/>
                <a:cs typeface="Arial"/>
              </a:rPr>
              <a:t>ped</a:t>
            </a:r>
            <a:r>
              <a:rPr lang="en-US" spc="-10" dirty="0" smtClean="0">
                <a:latin typeface="Arial"/>
                <a:cs typeface="Arial"/>
              </a:rPr>
              <a:t>i</a:t>
            </a:r>
            <a:r>
              <a:rPr lang="en-US" spc="-20" dirty="0" smtClean="0">
                <a:latin typeface="Arial"/>
                <a:cs typeface="Arial"/>
              </a:rPr>
              <a:t>a</a:t>
            </a:r>
            <a:r>
              <a:rPr lang="en-US" spc="-5" dirty="0" smtClean="0">
                <a:latin typeface="Arial"/>
                <a:cs typeface="Arial"/>
              </a:rPr>
              <a:t>,</a:t>
            </a:r>
            <a:r>
              <a:rPr lang="en-US" spc="20" dirty="0" smtClean="0">
                <a:latin typeface="Arial"/>
                <a:cs typeface="Arial"/>
              </a:rPr>
              <a:t> </a:t>
            </a:r>
            <a:r>
              <a:rPr lang="en-US" spc="-20" dirty="0" smtClean="0">
                <a:latin typeface="Arial"/>
                <a:cs typeface="Arial"/>
                <a:hlinkClick r:id="rId6"/>
              </a:rPr>
              <a:t>h</a:t>
            </a:r>
            <a:r>
              <a:rPr lang="en-US" dirty="0" smtClean="0">
                <a:latin typeface="Arial"/>
                <a:cs typeface="Arial"/>
                <a:hlinkClick r:id="rId6"/>
              </a:rPr>
              <a:t>tt</a:t>
            </a:r>
            <a:r>
              <a:rPr lang="en-US" spc="-20" dirty="0" smtClean="0">
                <a:latin typeface="Arial"/>
                <a:cs typeface="Arial"/>
                <a:hlinkClick r:id="rId6"/>
              </a:rPr>
              <a:t>p</a:t>
            </a:r>
            <a:r>
              <a:rPr lang="en-US" dirty="0" smtClean="0">
                <a:latin typeface="Arial"/>
                <a:cs typeface="Arial"/>
                <a:hlinkClick r:id="rId6"/>
              </a:rPr>
              <a:t>://</a:t>
            </a:r>
            <a:r>
              <a:rPr lang="en-US" spc="-45" dirty="0" smtClean="0">
                <a:latin typeface="Arial"/>
                <a:cs typeface="Arial"/>
                <a:hlinkClick r:id="rId6"/>
              </a:rPr>
              <a:t>ww</a:t>
            </a:r>
            <a:r>
              <a:rPr lang="en-US" spc="-130" dirty="0" smtClean="0">
                <a:latin typeface="Arial"/>
                <a:cs typeface="Arial"/>
                <a:hlinkClick r:id="rId6"/>
              </a:rPr>
              <a:t>w</a:t>
            </a:r>
            <a:r>
              <a:rPr lang="en-US" spc="5" dirty="0" smtClean="0">
                <a:latin typeface="Arial"/>
                <a:cs typeface="Arial"/>
                <a:hlinkClick r:id="rId6"/>
              </a:rPr>
              <a:t>.</a:t>
            </a:r>
            <a:r>
              <a:rPr lang="en-US" spc="-35" dirty="0" smtClean="0">
                <a:latin typeface="Arial"/>
                <a:cs typeface="Arial"/>
                <a:hlinkClick r:id="rId6"/>
              </a:rPr>
              <a:t>w</a:t>
            </a:r>
            <a:r>
              <a:rPr lang="en-US" spc="-10" dirty="0" smtClean="0">
                <a:latin typeface="Arial"/>
                <a:cs typeface="Arial"/>
                <a:hlinkClick r:id="rId6"/>
              </a:rPr>
              <a:t>i</a:t>
            </a:r>
            <a:r>
              <a:rPr lang="en-US" dirty="0" smtClean="0">
                <a:latin typeface="Arial"/>
                <a:cs typeface="Arial"/>
                <a:hlinkClick r:id="rId6"/>
              </a:rPr>
              <a:t>k</a:t>
            </a:r>
            <a:r>
              <a:rPr lang="en-US" spc="-10" dirty="0" smtClean="0">
                <a:latin typeface="Arial"/>
                <a:cs typeface="Arial"/>
                <a:hlinkClick r:id="rId6"/>
              </a:rPr>
              <a:t>i</a:t>
            </a:r>
            <a:r>
              <a:rPr lang="en-US" spc="-20" dirty="0" smtClean="0">
                <a:latin typeface="Arial"/>
                <a:cs typeface="Arial"/>
                <a:hlinkClick r:id="rId6"/>
              </a:rPr>
              <a:t>p</a:t>
            </a:r>
            <a:r>
              <a:rPr lang="en-US" spc="-5" dirty="0" smtClean="0">
                <a:latin typeface="Arial"/>
                <a:cs typeface="Arial"/>
                <a:hlinkClick r:id="rId6"/>
              </a:rPr>
              <a:t>e</a:t>
            </a:r>
            <a:r>
              <a:rPr lang="en-US" spc="-20" dirty="0" smtClean="0">
                <a:latin typeface="Arial"/>
                <a:cs typeface="Arial"/>
                <a:hlinkClick r:id="rId6"/>
              </a:rPr>
              <a:t>d</a:t>
            </a:r>
            <a:r>
              <a:rPr lang="en-US" spc="-10" dirty="0" smtClean="0">
                <a:latin typeface="Arial"/>
                <a:cs typeface="Arial"/>
                <a:hlinkClick r:id="rId6"/>
              </a:rPr>
              <a:t>i</a:t>
            </a:r>
            <a:r>
              <a:rPr lang="en-US" spc="-20" dirty="0" smtClean="0">
                <a:latin typeface="Arial"/>
                <a:cs typeface="Arial"/>
                <a:hlinkClick r:id="rId6"/>
              </a:rPr>
              <a:t>a</a:t>
            </a:r>
            <a:r>
              <a:rPr lang="en-US" dirty="0" smtClean="0">
                <a:latin typeface="Arial"/>
                <a:cs typeface="Arial"/>
                <a:hlinkClick r:id="rId6"/>
              </a:rPr>
              <a:t>.</a:t>
            </a:r>
            <a:r>
              <a:rPr lang="en-US" spc="-20" dirty="0" smtClean="0">
                <a:latin typeface="Arial"/>
                <a:cs typeface="Arial"/>
                <a:hlinkClick r:id="rId6"/>
              </a:rPr>
              <a:t>o</a:t>
            </a:r>
            <a:r>
              <a:rPr lang="en-US" dirty="0" smtClean="0">
                <a:latin typeface="Arial"/>
                <a:cs typeface="Arial"/>
                <a:hlinkClick r:id="rId6"/>
              </a:rPr>
              <a:t>r</a:t>
            </a:r>
            <a:r>
              <a:rPr lang="en-US" spc="-10" dirty="0" smtClean="0">
                <a:latin typeface="Arial"/>
                <a:cs typeface="Arial"/>
                <a:hlinkClick r:id="rId6"/>
              </a:rPr>
              <a:t>g</a:t>
            </a:r>
            <a:endParaRPr lang="en-US" dirty="0" smtClean="0">
              <a:latin typeface="Arial"/>
              <a:cs typeface="Arial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More Smartphone Specifications (1)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928141" y="1510832"/>
          <a:ext cx="10464385" cy="35560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239872"/>
                <a:gridCol w="1371600"/>
                <a:gridCol w="2993922"/>
                <a:gridCol w="2507226"/>
                <a:gridCol w="2351765"/>
              </a:tblGrid>
              <a:tr h="370840">
                <a:tc gridSpan="2"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9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Galax</a:t>
                      </a:r>
                      <a:r>
                        <a:rPr sz="19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y</a:t>
                      </a:r>
                      <a:r>
                        <a:rPr sz="19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9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Not</a:t>
                      </a:r>
                      <a:r>
                        <a:rPr sz="19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 5</a:t>
                      </a:r>
                      <a:endParaRPr sz="1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sz="1900" b="1" spc="-5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Google </a:t>
                      </a:r>
                      <a:r>
                        <a:rPr sz="1900" b="1" spc="-5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Nexu</a:t>
                      </a:r>
                      <a:r>
                        <a:rPr sz="1900" b="1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900" b="1" spc="1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9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5X</a:t>
                      </a:r>
                      <a:endParaRPr sz="1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9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iPhon</a:t>
                      </a:r>
                      <a:r>
                        <a:rPr sz="19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9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9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6</a:t>
                      </a:r>
                      <a:r>
                        <a:rPr sz="19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9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9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plus</a:t>
                      </a:r>
                      <a:endParaRPr sz="1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370840">
                <a:tc gridSpan="2"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9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Manufacturer</a:t>
                      </a:r>
                      <a:endParaRPr sz="1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700" b="1" dirty="0">
                          <a:latin typeface="Arial"/>
                          <a:cs typeface="Arial"/>
                        </a:rPr>
                        <a:t>Samsung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700" b="1" dirty="0">
                          <a:latin typeface="Arial"/>
                          <a:cs typeface="Arial"/>
                        </a:rPr>
                        <a:t>LG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700" b="1" dirty="0">
                          <a:latin typeface="Arial"/>
                          <a:cs typeface="Arial"/>
                        </a:rPr>
                        <a:t>Apple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370840">
                <a:tc gridSpan="2"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9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Release</a:t>
                      </a:r>
                      <a:r>
                        <a:rPr sz="19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sz="1900" b="1" spc="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9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Date</a:t>
                      </a:r>
                      <a:endParaRPr sz="1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700" b="1" spc="-5" dirty="0">
                          <a:latin typeface="Arial"/>
                          <a:cs typeface="Arial"/>
                        </a:rPr>
                        <a:t>Augus</a:t>
                      </a:r>
                      <a:r>
                        <a:rPr sz="1700" b="1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7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700" b="1" spc="-5" dirty="0">
                          <a:latin typeface="Arial"/>
                          <a:cs typeface="Arial"/>
                        </a:rPr>
                        <a:t>2015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700" b="1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700" b="1" spc="-5" dirty="0">
                          <a:latin typeface="Arial"/>
                          <a:cs typeface="Arial"/>
                        </a:rPr>
                        <a:t>eptembe</a:t>
                      </a:r>
                      <a:r>
                        <a:rPr sz="1700" b="1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700" b="1" spc="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700" b="1" spc="-5" dirty="0">
                          <a:latin typeface="Arial"/>
                          <a:cs typeface="Arial"/>
                        </a:rPr>
                        <a:t>2015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700" b="1" spc="-5" dirty="0">
                          <a:latin typeface="Arial"/>
                          <a:cs typeface="Arial"/>
                        </a:rPr>
                        <a:t>Septembe</a:t>
                      </a:r>
                      <a:r>
                        <a:rPr sz="1700" b="1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700" b="1" spc="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700" b="1" spc="-5" dirty="0">
                          <a:latin typeface="Arial"/>
                          <a:cs typeface="Arial"/>
                        </a:rPr>
                        <a:t>2015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370840">
                <a:tc rowSpan="4"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Platform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800" b="1" dirty="0">
                          <a:latin typeface="Arial"/>
                          <a:cs typeface="Arial"/>
                        </a:rPr>
                        <a:t>Chipset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600" b="1" spc="-105" dirty="0">
                          <a:latin typeface="Arial"/>
                          <a:cs typeface="Arial"/>
                        </a:rPr>
                        <a:t>Exyno</a:t>
                      </a:r>
                      <a:r>
                        <a:rPr sz="1600" b="1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600" b="1" spc="-20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-105" dirty="0">
                          <a:latin typeface="Arial"/>
                          <a:cs typeface="Arial"/>
                        </a:rPr>
                        <a:t>7420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123189" indent="-227965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700" b="1" spc="-105" dirty="0">
                          <a:latin typeface="Arial"/>
                          <a:cs typeface="Arial"/>
                        </a:rPr>
                        <a:t>Qualcom</a:t>
                      </a:r>
                      <a:r>
                        <a:rPr sz="1700" b="1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700" b="1" spc="-1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700" b="1" spc="-105" dirty="0">
                          <a:latin typeface="Arial"/>
                          <a:cs typeface="Arial"/>
                        </a:rPr>
                        <a:t>MSM8992 Snapdrag</a:t>
                      </a:r>
                      <a:r>
                        <a:rPr sz="1700" b="1" spc="-1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700" b="1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700" b="1" spc="-1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700" b="1" spc="-105" dirty="0">
                          <a:latin typeface="Arial"/>
                          <a:cs typeface="Arial"/>
                        </a:rPr>
                        <a:t>808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700" b="1" spc="-105" dirty="0">
                          <a:latin typeface="Arial"/>
                          <a:cs typeface="Arial"/>
                        </a:rPr>
                        <a:t>Appl</a:t>
                      </a:r>
                      <a:r>
                        <a:rPr sz="1700" b="1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700" b="1" spc="-2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700" b="1" spc="-105" dirty="0">
                          <a:latin typeface="Arial"/>
                          <a:cs typeface="Arial"/>
                        </a:rPr>
                        <a:t>A9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800" b="1" dirty="0">
                          <a:latin typeface="Arial"/>
                          <a:cs typeface="Arial"/>
                        </a:rPr>
                        <a:t>CPU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64135" indent="236854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600" b="1" spc="-105" dirty="0">
                          <a:latin typeface="Arial"/>
                          <a:cs typeface="Arial"/>
                        </a:rPr>
                        <a:t>Quad-cor</a:t>
                      </a:r>
                      <a:r>
                        <a:rPr sz="1600" b="1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600" b="1" spc="-1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-105" dirty="0">
                          <a:latin typeface="Arial"/>
                          <a:cs typeface="Arial"/>
                        </a:rPr>
                        <a:t>1.</a:t>
                      </a:r>
                      <a:r>
                        <a:rPr sz="1600" b="1" dirty="0">
                          <a:latin typeface="Arial"/>
                          <a:cs typeface="Arial"/>
                        </a:rPr>
                        <a:t>5</a:t>
                      </a:r>
                      <a:r>
                        <a:rPr sz="1600" b="1" spc="-1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-105" dirty="0">
                          <a:latin typeface="Arial"/>
                          <a:cs typeface="Arial"/>
                        </a:rPr>
                        <a:t>GHz Cortex-A5</a:t>
                      </a:r>
                      <a:r>
                        <a:rPr sz="1600" b="1" dirty="0">
                          <a:latin typeface="Arial"/>
                          <a:cs typeface="Arial"/>
                        </a:rPr>
                        <a:t>3</a:t>
                      </a:r>
                      <a:r>
                        <a:rPr sz="1600" b="1" spc="-19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dirty="0">
                          <a:latin typeface="Arial"/>
                          <a:cs typeface="Arial"/>
                        </a:rPr>
                        <a:t>&amp;</a:t>
                      </a:r>
                      <a:r>
                        <a:rPr sz="1600" b="1" spc="-20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-105" dirty="0">
                          <a:latin typeface="Arial"/>
                          <a:cs typeface="Arial"/>
                        </a:rPr>
                        <a:t>Quad-core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600" b="1" spc="-105" dirty="0">
                          <a:latin typeface="Arial"/>
                          <a:cs typeface="Arial"/>
                        </a:rPr>
                        <a:t>2.</a:t>
                      </a:r>
                      <a:r>
                        <a:rPr sz="1600" b="1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1600" b="1" spc="-19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-105" dirty="0">
                          <a:latin typeface="Arial"/>
                          <a:cs typeface="Arial"/>
                        </a:rPr>
                        <a:t>GH</a:t>
                      </a:r>
                      <a:r>
                        <a:rPr sz="1600" b="1" dirty="0">
                          <a:latin typeface="Arial"/>
                          <a:cs typeface="Arial"/>
                        </a:rPr>
                        <a:t>z</a:t>
                      </a:r>
                      <a:r>
                        <a:rPr sz="1600" b="1" spc="-2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-105" dirty="0">
                          <a:latin typeface="Arial"/>
                          <a:cs typeface="Arial"/>
                        </a:rPr>
                        <a:t>Cortex-A57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23114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700" b="1" spc="-105" dirty="0">
                          <a:latin typeface="Arial"/>
                          <a:cs typeface="Arial"/>
                        </a:rPr>
                        <a:t>Dual-c</a:t>
                      </a:r>
                      <a:r>
                        <a:rPr sz="1700" b="1" spc="-100" dirty="0">
                          <a:latin typeface="Arial"/>
                          <a:cs typeface="Arial"/>
                        </a:rPr>
                        <a:t>or</a:t>
                      </a:r>
                      <a:r>
                        <a:rPr sz="1700" b="1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700" b="1" spc="-1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700" b="1" spc="-105" dirty="0">
                          <a:latin typeface="Arial"/>
                          <a:cs typeface="Arial"/>
                        </a:rPr>
                        <a:t>1.8</a:t>
                      </a:r>
                      <a:r>
                        <a:rPr sz="1700" b="1" dirty="0">
                          <a:latin typeface="Arial"/>
                          <a:cs typeface="Arial"/>
                        </a:rPr>
                        <a:t>2</a:t>
                      </a:r>
                      <a:r>
                        <a:rPr sz="1700" b="1" spc="-1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700" b="1" spc="-105" dirty="0">
                          <a:latin typeface="Arial"/>
                          <a:cs typeface="Arial"/>
                        </a:rPr>
                        <a:t>GHz Cortex-A5</a:t>
                      </a:r>
                      <a:r>
                        <a:rPr sz="1700" b="1" dirty="0">
                          <a:latin typeface="Arial"/>
                          <a:cs typeface="Arial"/>
                        </a:rPr>
                        <a:t>7</a:t>
                      </a:r>
                      <a:r>
                        <a:rPr sz="1700" b="1" spc="-1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700" b="1" dirty="0">
                          <a:latin typeface="Arial"/>
                          <a:cs typeface="Arial"/>
                        </a:rPr>
                        <a:t>&amp;</a:t>
                      </a:r>
                      <a:endParaRPr sz="1700">
                        <a:latin typeface="Arial"/>
                        <a:cs typeface="Arial"/>
                      </a:endParaRPr>
                    </a:p>
                    <a:p>
                      <a:pPr marL="0" marR="188595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700" b="1" spc="-105" dirty="0">
                          <a:latin typeface="Arial"/>
                          <a:cs typeface="Arial"/>
                        </a:rPr>
                        <a:t>Quad-c</a:t>
                      </a:r>
                      <a:r>
                        <a:rPr sz="1700" b="1" spc="-9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700" b="1" spc="-10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700" b="1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700" b="1" spc="-1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700" b="1" spc="-105" dirty="0">
                          <a:latin typeface="Arial"/>
                          <a:cs typeface="Arial"/>
                        </a:rPr>
                        <a:t>1.4</a:t>
                      </a:r>
                      <a:r>
                        <a:rPr sz="1700" b="1" dirty="0">
                          <a:latin typeface="Arial"/>
                          <a:cs typeface="Arial"/>
                        </a:rPr>
                        <a:t>4</a:t>
                      </a:r>
                      <a:r>
                        <a:rPr sz="1700" b="1" spc="-1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700" b="1" spc="-105" dirty="0">
                          <a:latin typeface="Arial"/>
                          <a:cs typeface="Arial"/>
                        </a:rPr>
                        <a:t>GHz Cortex-A53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231775" indent="-546735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700" b="1" spc="-105" dirty="0">
                          <a:latin typeface="Arial"/>
                          <a:cs typeface="Arial"/>
                        </a:rPr>
                        <a:t>Dual-c</a:t>
                      </a:r>
                      <a:r>
                        <a:rPr sz="1700" b="1" spc="-9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700" b="1" spc="-10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700" b="1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700" b="1" spc="-1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700" b="1" spc="-105" dirty="0">
                          <a:latin typeface="Arial"/>
                          <a:cs typeface="Arial"/>
                        </a:rPr>
                        <a:t>1.8</a:t>
                      </a:r>
                      <a:r>
                        <a:rPr sz="1700" b="1" dirty="0">
                          <a:latin typeface="Arial"/>
                          <a:cs typeface="Arial"/>
                        </a:rPr>
                        <a:t>4</a:t>
                      </a:r>
                      <a:r>
                        <a:rPr sz="1700" b="1" spc="-1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700" b="1" spc="-105" dirty="0">
                          <a:latin typeface="Arial"/>
                          <a:cs typeface="Arial"/>
                        </a:rPr>
                        <a:t>GHz </a:t>
                      </a:r>
                      <a:r>
                        <a:rPr sz="1700" b="1" spc="-229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700" b="1" spc="-105" dirty="0">
                          <a:latin typeface="Arial"/>
                          <a:cs typeface="Arial"/>
                        </a:rPr>
                        <a:t>w</a:t>
                      </a:r>
                      <a:r>
                        <a:rPr sz="1700" b="1" spc="-1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700" b="1" spc="-105" dirty="0">
                          <a:latin typeface="Arial"/>
                          <a:cs typeface="Arial"/>
                        </a:rPr>
                        <a:t>st</a:t>
                      </a:r>
                      <a:r>
                        <a:rPr sz="1700" b="1" spc="-1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700" b="1" dirty="0">
                          <a:latin typeface="Arial"/>
                          <a:cs typeface="Arial"/>
                        </a:rPr>
                        <a:t>r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800" b="1" spc="-5" dirty="0">
                          <a:latin typeface="Arial"/>
                          <a:cs typeface="Arial"/>
                        </a:rPr>
                        <a:t>GPU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700" b="1" spc="-105" dirty="0">
                          <a:latin typeface="Arial"/>
                          <a:cs typeface="Arial"/>
                        </a:rPr>
                        <a:t>Mali-T760MP8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700" b="1" spc="-105" dirty="0">
                          <a:latin typeface="Arial"/>
                          <a:cs typeface="Arial"/>
                        </a:rPr>
                        <a:t>Adren</a:t>
                      </a:r>
                      <a:r>
                        <a:rPr sz="1700" b="1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700" b="1" spc="-1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700" b="1" spc="-105" dirty="0">
                          <a:latin typeface="Arial"/>
                          <a:cs typeface="Arial"/>
                        </a:rPr>
                        <a:t>418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257175" indent="3937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700" b="1" spc="-105" dirty="0">
                          <a:latin typeface="Arial"/>
                          <a:cs typeface="Arial"/>
                        </a:rPr>
                        <a:t>PowerV</a:t>
                      </a:r>
                      <a:r>
                        <a:rPr sz="1700" b="1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700" b="1" spc="-1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700" b="1" spc="-105" dirty="0">
                          <a:latin typeface="Arial"/>
                          <a:cs typeface="Arial"/>
                        </a:rPr>
                        <a:t>GT7600 (six-cor</a:t>
                      </a:r>
                      <a:r>
                        <a:rPr sz="1700" b="1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700" b="1" spc="-1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700" b="1" spc="-105" dirty="0">
                          <a:latin typeface="Arial"/>
                          <a:cs typeface="Arial"/>
                        </a:rPr>
                        <a:t>graphics)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800" b="1" spc="-5" dirty="0">
                          <a:latin typeface="Arial"/>
                          <a:cs typeface="Arial"/>
                        </a:rPr>
                        <a:t>Siz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8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*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700" b="1" spc="-105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1700" b="1" dirty="0">
                          <a:latin typeface="Arial"/>
                          <a:cs typeface="Arial"/>
                        </a:rPr>
                        <a:t>4</a:t>
                      </a:r>
                      <a:r>
                        <a:rPr sz="1700" b="1" spc="-1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700" b="1" spc="-105" dirty="0">
                          <a:latin typeface="Arial"/>
                          <a:cs typeface="Arial"/>
                        </a:rPr>
                        <a:t>nm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700" b="1" spc="-105" dirty="0">
                          <a:latin typeface="Arial"/>
                          <a:cs typeface="Arial"/>
                        </a:rPr>
                        <a:t>2</a:t>
                      </a:r>
                      <a:r>
                        <a:rPr sz="1700" b="1" dirty="0">
                          <a:latin typeface="Arial"/>
                          <a:cs typeface="Arial"/>
                        </a:rPr>
                        <a:t>0</a:t>
                      </a:r>
                      <a:r>
                        <a:rPr sz="1700" b="1" spc="-1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700" b="1" spc="-105" dirty="0">
                          <a:latin typeface="Arial"/>
                          <a:cs typeface="Arial"/>
                        </a:rPr>
                        <a:t>nm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700" b="1" spc="-105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1700" b="1" dirty="0">
                          <a:latin typeface="Arial"/>
                          <a:cs typeface="Arial"/>
                        </a:rPr>
                        <a:t>4</a:t>
                      </a:r>
                      <a:r>
                        <a:rPr sz="1700" b="1" spc="-1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700" b="1" spc="-10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700" b="1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700" b="1" spc="-2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700" b="1" spc="-10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700" b="1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700" b="1" spc="-19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700" b="1" spc="-105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1700" b="1" dirty="0">
                          <a:latin typeface="Arial"/>
                          <a:cs typeface="Arial"/>
                        </a:rPr>
                        <a:t>6</a:t>
                      </a:r>
                      <a:r>
                        <a:rPr sz="1700" b="1" spc="-1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700" b="1" spc="-105" dirty="0">
                          <a:latin typeface="Arial"/>
                          <a:cs typeface="Arial"/>
                        </a:rPr>
                        <a:t>nm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5" name="object 6"/>
          <p:cNvSpPr txBox="1"/>
          <p:nvPr/>
        </p:nvSpPr>
        <p:spPr>
          <a:xfrm>
            <a:off x="5548437" y="5307098"/>
            <a:ext cx="588645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spc="-5" dirty="0">
                <a:latin typeface="Arial"/>
                <a:cs typeface="Arial"/>
              </a:rPr>
              <a:t>Siz</a:t>
            </a:r>
            <a:r>
              <a:rPr sz="1800" b="1" dirty="0"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* </a:t>
            </a:r>
            <a:r>
              <a:rPr sz="1800" b="1" dirty="0">
                <a:latin typeface="Arial"/>
                <a:cs typeface="Arial"/>
              </a:rPr>
              <a:t>= </a:t>
            </a:r>
            <a:r>
              <a:rPr sz="1800" b="1" spc="-5" dirty="0">
                <a:latin typeface="Arial"/>
                <a:cs typeface="Arial"/>
              </a:rPr>
              <a:t>Siz</a:t>
            </a:r>
            <a:r>
              <a:rPr sz="1800" b="1" dirty="0">
                <a:latin typeface="Arial"/>
                <a:cs typeface="Arial"/>
              </a:rPr>
              <a:t>e </a:t>
            </a:r>
            <a:r>
              <a:rPr sz="1800" b="1" spc="-5" dirty="0">
                <a:latin typeface="Arial"/>
                <a:cs typeface="Arial"/>
              </a:rPr>
              <a:t>o</a:t>
            </a:r>
            <a:r>
              <a:rPr sz="1800" b="1" dirty="0">
                <a:latin typeface="Arial"/>
                <a:cs typeface="Arial"/>
              </a:rPr>
              <a:t>f </a:t>
            </a:r>
            <a:r>
              <a:rPr sz="1800" b="1" spc="-5" dirty="0">
                <a:latin typeface="Arial"/>
                <a:cs typeface="Arial"/>
              </a:rPr>
              <a:t>semiconducto</a:t>
            </a:r>
            <a:r>
              <a:rPr sz="1800" b="1" dirty="0">
                <a:latin typeface="Arial"/>
                <a:cs typeface="Arial"/>
              </a:rPr>
              <a:t>r </a:t>
            </a:r>
            <a:r>
              <a:rPr sz="1800" b="1" spc="-5" dirty="0">
                <a:latin typeface="Arial"/>
                <a:cs typeface="Arial"/>
              </a:rPr>
              <a:t>devic</a:t>
            </a:r>
            <a:r>
              <a:rPr sz="1800" b="1" dirty="0">
                <a:latin typeface="Arial"/>
                <a:cs typeface="Arial"/>
              </a:rPr>
              <a:t>e</a:t>
            </a:r>
            <a:r>
              <a:rPr sz="1800" b="1" spc="-1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fabricatio</a:t>
            </a:r>
            <a:r>
              <a:rPr sz="1800" b="1" dirty="0">
                <a:latin typeface="Arial"/>
                <a:cs typeface="Arial"/>
              </a:rPr>
              <a:t>n </a:t>
            </a:r>
            <a:r>
              <a:rPr sz="1800" b="1" spc="-5" dirty="0">
                <a:latin typeface="Arial"/>
                <a:cs typeface="Arial"/>
              </a:rPr>
              <a:t>node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More Smartphone Specifications (2)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149590" cy="2372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335374"/>
                <a:gridCol w="1828800"/>
                <a:gridCol w="2308485"/>
                <a:gridCol w="2383436"/>
                <a:gridCol w="2293495"/>
              </a:tblGrid>
              <a:tr h="370840">
                <a:tc gridSpan="2"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</a:pPr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9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Galax</a:t>
                      </a:r>
                      <a:r>
                        <a:rPr sz="19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y</a:t>
                      </a:r>
                      <a:r>
                        <a:rPr sz="19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9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Not</a:t>
                      </a:r>
                      <a:r>
                        <a:rPr sz="19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 5</a:t>
                      </a:r>
                      <a:endParaRPr sz="1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sz="1900" b="1" spc="-5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Google </a:t>
                      </a:r>
                      <a:r>
                        <a:rPr sz="1900" b="1" spc="-5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Nexu</a:t>
                      </a:r>
                      <a:r>
                        <a:rPr sz="1900" b="1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900" b="1" spc="1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9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5X</a:t>
                      </a:r>
                      <a:endParaRPr sz="1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9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iPhon</a:t>
                      </a:r>
                      <a:r>
                        <a:rPr sz="19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9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9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6</a:t>
                      </a:r>
                      <a:r>
                        <a:rPr sz="19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9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9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plus</a:t>
                      </a:r>
                      <a:endParaRPr sz="1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370840">
                <a:tc rowSpan="2">
                  <a:txBody>
                    <a:bodyPr/>
                    <a:lstStyle/>
                    <a:p>
                      <a:pPr marL="128270">
                        <a:lnSpc>
                          <a:spcPct val="100000"/>
                        </a:lnSpc>
                      </a:pPr>
                      <a:r>
                        <a:rPr sz="19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Display</a:t>
                      </a:r>
                      <a:endParaRPr sz="1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800" b="1" spc="-5" dirty="0">
                          <a:latin typeface="Arial"/>
                          <a:cs typeface="Arial"/>
                        </a:rPr>
                        <a:t>Size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700" b="1" spc="-5" dirty="0">
                          <a:latin typeface="Arial"/>
                          <a:cs typeface="Arial"/>
                        </a:rPr>
                        <a:t>5.</a:t>
                      </a:r>
                      <a:r>
                        <a:rPr sz="1700" b="1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1700" b="1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700" b="1" spc="-5" dirty="0">
                          <a:latin typeface="Arial"/>
                          <a:cs typeface="Arial"/>
                        </a:rPr>
                        <a:t>inches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700" b="1" spc="-5" dirty="0">
                          <a:latin typeface="Arial"/>
                          <a:cs typeface="Arial"/>
                        </a:rPr>
                        <a:t>5.</a:t>
                      </a:r>
                      <a:r>
                        <a:rPr sz="1700" b="1" dirty="0">
                          <a:latin typeface="Arial"/>
                          <a:cs typeface="Arial"/>
                        </a:rPr>
                        <a:t>2</a:t>
                      </a:r>
                      <a:r>
                        <a:rPr sz="1700" b="1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700" b="1" spc="-5" dirty="0">
                          <a:latin typeface="Arial"/>
                          <a:cs typeface="Arial"/>
                        </a:rPr>
                        <a:t>inches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700" b="1" spc="-5" dirty="0">
                          <a:latin typeface="Arial"/>
                          <a:cs typeface="Arial"/>
                        </a:rPr>
                        <a:t>5.</a:t>
                      </a:r>
                      <a:r>
                        <a:rPr sz="1700" b="1" dirty="0">
                          <a:latin typeface="Arial"/>
                          <a:cs typeface="Arial"/>
                        </a:rPr>
                        <a:t>5</a:t>
                      </a:r>
                      <a:r>
                        <a:rPr sz="1700" b="1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700" b="1" spc="-5" dirty="0">
                          <a:latin typeface="Arial"/>
                          <a:cs typeface="Arial"/>
                        </a:rPr>
                        <a:t>inches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800" b="1" spc="-5" dirty="0">
                          <a:latin typeface="Arial"/>
                          <a:cs typeface="Arial"/>
                        </a:rPr>
                        <a:t>Resolution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700" b="1" spc="-5" dirty="0">
                          <a:latin typeface="Arial"/>
                          <a:cs typeface="Arial"/>
                        </a:rPr>
                        <a:t>256</a:t>
                      </a:r>
                      <a:r>
                        <a:rPr sz="1700" b="1" dirty="0">
                          <a:latin typeface="Arial"/>
                          <a:cs typeface="Arial"/>
                        </a:rPr>
                        <a:t>0</a:t>
                      </a:r>
                      <a:r>
                        <a:rPr sz="1700" b="1" spc="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700" b="1" dirty="0">
                          <a:latin typeface="Arial"/>
                          <a:cs typeface="Arial"/>
                        </a:rPr>
                        <a:t>x</a:t>
                      </a:r>
                      <a:r>
                        <a:rPr sz="17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700" b="1" spc="-5" dirty="0">
                          <a:latin typeface="Arial"/>
                          <a:cs typeface="Arial"/>
                        </a:rPr>
                        <a:t>1440</a:t>
                      </a:r>
                      <a:endParaRPr sz="1700">
                        <a:latin typeface="Arial"/>
                        <a:cs typeface="Arial"/>
                      </a:endParaRPr>
                    </a:p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700" b="1" dirty="0">
                          <a:latin typeface="Arial"/>
                          <a:cs typeface="Arial"/>
                        </a:rPr>
                        <a:t>Pixels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700" b="1" spc="-5" dirty="0">
                          <a:latin typeface="Arial"/>
                          <a:cs typeface="Arial"/>
                        </a:rPr>
                        <a:t>192</a:t>
                      </a:r>
                      <a:r>
                        <a:rPr sz="1700" b="1" dirty="0">
                          <a:latin typeface="Arial"/>
                          <a:cs typeface="Arial"/>
                        </a:rPr>
                        <a:t>0</a:t>
                      </a:r>
                      <a:r>
                        <a:rPr sz="1700" b="1" spc="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700" b="1" dirty="0">
                          <a:latin typeface="Arial"/>
                          <a:cs typeface="Arial"/>
                        </a:rPr>
                        <a:t>x</a:t>
                      </a:r>
                      <a:r>
                        <a:rPr sz="17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700" b="1" spc="-5" dirty="0">
                          <a:latin typeface="Arial"/>
                          <a:cs typeface="Arial"/>
                        </a:rPr>
                        <a:t>1080</a:t>
                      </a:r>
                      <a:endParaRPr sz="1700">
                        <a:latin typeface="Arial"/>
                        <a:cs typeface="Arial"/>
                      </a:endParaRPr>
                    </a:p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700" b="1" dirty="0">
                          <a:latin typeface="Arial"/>
                          <a:cs typeface="Arial"/>
                        </a:rPr>
                        <a:t>Pixels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700" b="1" spc="-5" dirty="0">
                          <a:latin typeface="Arial"/>
                          <a:cs typeface="Arial"/>
                        </a:rPr>
                        <a:t>192</a:t>
                      </a:r>
                      <a:r>
                        <a:rPr sz="1700" b="1" dirty="0">
                          <a:latin typeface="Arial"/>
                          <a:cs typeface="Arial"/>
                        </a:rPr>
                        <a:t>0</a:t>
                      </a:r>
                      <a:r>
                        <a:rPr sz="1700" b="1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700" b="1" dirty="0">
                          <a:latin typeface="Arial"/>
                          <a:cs typeface="Arial"/>
                        </a:rPr>
                        <a:t>x </a:t>
                      </a:r>
                      <a:r>
                        <a:rPr sz="1700" b="1" spc="-5" dirty="0">
                          <a:latin typeface="Arial"/>
                          <a:cs typeface="Arial"/>
                        </a:rPr>
                        <a:t>1080</a:t>
                      </a:r>
                      <a:endParaRPr sz="1700">
                        <a:latin typeface="Arial"/>
                        <a:cs typeface="Arial"/>
                      </a:endParaRPr>
                    </a:p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700" b="1" dirty="0">
                          <a:latin typeface="Arial"/>
                          <a:cs typeface="Arial"/>
                        </a:rPr>
                        <a:t>Pixels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149225">
                        <a:lnSpc>
                          <a:spcPct val="100000"/>
                        </a:lnSpc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Malgun Gothic"/>
                          <a:cs typeface="Malgun Gothic"/>
                        </a:rPr>
                        <a:t>Batte</a:t>
                      </a:r>
                      <a:r>
                        <a:rPr sz="1800" b="1" spc="75" dirty="0">
                          <a:solidFill>
                            <a:srgbClr val="FFFFFF"/>
                          </a:solidFill>
                          <a:latin typeface="Malgun Gothic"/>
                          <a:cs typeface="Malgun Gothic"/>
                        </a:rPr>
                        <a:t>r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Malgun Gothic"/>
                          <a:cs typeface="Malgun Gothic"/>
                        </a:rPr>
                        <a:t>y</a:t>
                      </a:r>
                      <a:endParaRPr sz="1800">
                        <a:latin typeface="Malgun Gothic"/>
                        <a:cs typeface="Malgun Gothic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600" b="1" spc="-5" dirty="0">
                          <a:latin typeface="Arial"/>
                          <a:cs typeface="Arial"/>
                        </a:rPr>
                        <a:t>Capacity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700" b="1" spc="-5" dirty="0">
                          <a:latin typeface="Arial"/>
                          <a:cs typeface="Arial"/>
                        </a:rPr>
                        <a:t>Li-P</a:t>
                      </a:r>
                      <a:r>
                        <a:rPr sz="1700" b="1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7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700" b="1" spc="-5" dirty="0">
                          <a:latin typeface="Arial"/>
                          <a:cs typeface="Arial"/>
                        </a:rPr>
                        <a:t>300</a:t>
                      </a:r>
                      <a:r>
                        <a:rPr sz="1700" b="1" dirty="0">
                          <a:latin typeface="Arial"/>
                          <a:cs typeface="Arial"/>
                        </a:rPr>
                        <a:t>0</a:t>
                      </a:r>
                      <a:r>
                        <a:rPr sz="1700" b="1" spc="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700" b="1" spc="-5" dirty="0">
                          <a:latin typeface="Arial"/>
                          <a:cs typeface="Arial"/>
                        </a:rPr>
                        <a:t>mAh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700" b="1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700" b="1" spc="-5" dirty="0">
                          <a:latin typeface="Arial"/>
                          <a:cs typeface="Arial"/>
                        </a:rPr>
                        <a:t>i-P</a:t>
                      </a:r>
                      <a:r>
                        <a:rPr sz="1700" b="1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7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700" b="1" spc="-5" dirty="0">
                          <a:latin typeface="Arial"/>
                          <a:cs typeface="Arial"/>
                        </a:rPr>
                        <a:t>270</a:t>
                      </a:r>
                      <a:r>
                        <a:rPr sz="1700" b="1" dirty="0">
                          <a:latin typeface="Arial"/>
                          <a:cs typeface="Arial"/>
                        </a:rPr>
                        <a:t>0</a:t>
                      </a:r>
                      <a:r>
                        <a:rPr sz="1700" b="1" spc="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700" b="1" spc="-5" dirty="0">
                          <a:latin typeface="Arial"/>
                          <a:cs typeface="Arial"/>
                        </a:rPr>
                        <a:t>mAh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700" b="1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700" b="1" spc="-5" dirty="0">
                          <a:latin typeface="Arial"/>
                          <a:cs typeface="Arial"/>
                        </a:rPr>
                        <a:t>i-P</a:t>
                      </a:r>
                      <a:r>
                        <a:rPr sz="1700" b="1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7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700" b="1" spc="-5" dirty="0">
                          <a:latin typeface="Arial"/>
                          <a:cs typeface="Arial"/>
                        </a:rPr>
                        <a:t>275</a:t>
                      </a:r>
                      <a:r>
                        <a:rPr sz="1700" b="1" dirty="0">
                          <a:latin typeface="Arial"/>
                          <a:cs typeface="Arial"/>
                        </a:rPr>
                        <a:t>0</a:t>
                      </a:r>
                      <a:r>
                        <a:rPr sz="1700" b="1" spc="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700" b="1" spc="-5" dirty="0">
                          <a:latin typeface="Arial"/>
                          <a:cs typeface="Arial"/>
                        </a:rPr>
                        <a:t>mAh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370840">
                <a:tc rowSpan="2">
                  <a:txBody>
                    <a:bodyPr/>
                    <a:lstStyle/>
                    <a:p>
                      <a:pPr marL="135255">
                        <a:lnSpc>
                          <a:spcPct val="100000"/>
                        </a:lnSpc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Malgun Gothic"/>
                          <a:cs typeface="Malgun Gothic"/>
                        </a:rPr>
                        <a:t>Camera</a:t>
                      </a:r>
                      <a:endParaRPr sz="1800">
                        <a:latin typeface="Malgun Gothic"/>
                        <a:cs typeface="Malgun Gothic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600" b="1" spc="-5" dirty="0">
                          <a:latin typeface="Arial"/>
                          <a:cs typeface="Arial"/>
                        </a:rPr>
                        <a:t>Primary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600" b="1" spc="-5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1600" b="1" dirty="0">
                          <a:latin typeface="Arial"/>
                          <a:cs typeface="Arial"/>
                        </a:rPr>
                        <a:t>6</a:t>
                      </a:r>
                      <a:r>
                        <a:rPr sz="16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-5" dirty="0">
                          <a:latin typeface="Arial"/>
                          <a:cs typeface="Arial"/>
                        </a:rPr>
                        <a:t>MP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600" b="1" spc="-5" dirty="0">
                          <a:latin typeface="Arial"/>
                          <a:cs typeface="Arial"/>
                        </a:rPr>
                        <a:t>12.</a:t>
                      </a:r>
                      <a:r>
                        <a:rPr sz="1600" b="1" dirty="0">
                          <a:latin typeface="Arial"/>
                          <a:cs typeface="Arial"/>
                        </a:rPr>
                        <a:t>3</a:t>
                      </a:r>
                      <a:r>
                        <a:rPr sz="16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-5" dirty="0">
                          <a:latin typeface="Arial"/>
                          <a:cs typeface="Arial"/>
                        </a:rPr>
                        <a:t>MP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600" b="1" spc="-5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1600" b="1" dirty="0">
                          <a:latin typeface="Arial"/>
                          <a:cs typeface="Arial"/>
                        </a:rPr>
                        <a:t>2</a:t>
                      </a:r>
                      <a:r>
                        <a:rPr sz="16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-5" dirty="0">
                          <a:latin typeface="Arial"/>
                          <a:cs typeface="Arial"/>
                        </a:rPr>
                        <a:t>MP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600" b="1" spc="-5" dirty="0">
                          <a:latin typeface="Arial"/>
                          <a:cs typeface="Arial"/>
                        </a:rPr>
                        <a:t>Secondary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600" b="1" dirty="0">
                          <a:latin typeface="Arial"/>
                          <a:cs typeface="Arial"/>
                        </a:rPr>
                        <a:t>5 </a:t>
                      </a:r>
                      <a:r>
                        <a:rPr sz="1600" b="1" spc="-5" dirty="0">
                          <a:latin typeface="Arial"/>
                          <a:cs typeface="Arial"/>
                        </a:rPr>
                        <a:t>MP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600" b="1" dirty="0">
                          <a:latin typeface="Arial"/>
                          <a:cs typeface="Arial"/>
                        </a:rPr>
                        <a:t>5</a:t>
                      </a:r>
                      <a:r>
                        <a:rPr sz="1600" b="1" spc="-19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-10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600" b="1" dirty="0">
                          <a:latin typeface="Arial"/>
                          <a:cs typeface="Arial"/>
                        </a:rPr>
                        <a:t>P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600" b="1" dirty="0">
                          <a:latin typeface="Arial"/>
                          <a:cs typeface="Arial"/>
                        </a:rPr>
                        <a:t>5 </a:t>
                      </a:r>
                      <a:r>
                        <a:rPr sz="1600" b="1" spc="-5" dirty="0">
                          <a:latin typeface="Arial"/>
                          <a:cs typeface="Arial"/>
                        </a:rPr>
                        <a:t>MP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-5" dirty="0" smtClean="0">
                <a:latin typeface="Arial" pitchFamily="34" charset="0"/>
                <a:cs typeface="Arial" pitchFamily="34" charset="0"/>
              </a:rPr>
              <a:t>Samsun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g</a:t>
            </a:r>
            <a:r>
              <a:rPr lang="en-US" spc="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pc="-5" dirty="0" err="1" smtClean="0">
                <a:latin typeface="Arial" pitchFamily="34" charset="0"/>
                <a:cs typeface="Arial" pitchFamily="34" charset="0"/>
              </a:rPr>
              <a:t>Exyno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</a:t>
            </a:r>
            <a:r>
              <a:rPr lang="en-US" spc="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pc="-5" dirty="0" smtClean="0">
                <a:latin typeface="Arial" pitchFamily="34" charset="0"/>
                <a:cs typeface="Arial" pitchFamily="34" charset="0"/>
              </a:rPr>
              <a:t>7420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4139">
              <a:lnSpc>
                <a:spcPct val="100000"/>
              </a:lnSpc>
            </a:pPr>
            <a:r>
              <a:rPr lang="en-US" b="1" spc="-25" dirty="0" smtClean="0">
                <a:solidFill>
                  <a:srgbClr val="0D0D0D"/>
                </a:solidFill>
                <a:latin typeface="Arial"/>
                <a:cs typeface="Arial"/>
              </a:rPr>
              <a:t>Samsun</a:t>
            </a:r>
            <a:r>
              <a:rPr lang="en-US" b="1" spc="-20" dirty="0" smtClean="0">
                <a:solidFill>
                  <a:srgbClr val="0D0D0D"/>
                </a:solidFill>
                <a:latin typeface="Arial"/>
                <a:cs typeface="Arial"/>
              </a:rPr>
              <a:t>g</a:t>
            </a:r>
            <a:r>
              <a:rPr lang="en-US" b="1" spc="25" dirty="0" smtClean="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lang="en-US" b="1" spc="-25" dirty="0" err="1" smtClean="0">
                <a:solidFill>
                  <a:srgbClr val="0D0D0D"/>
                </a:solidFill>
                <a:latin typeface="Arial"/>
                <a:cs typeface="Arial"/>
              </a:rPr>
              <a:t>Exyno</a:t>
            </a:r>
            <a:r>
              <a:rPr lang="en-US" b="1" spc="-15" dirty="0" err="1" smtClean="0">
                <a:solidFill>
                  <a:srgbClr val="0D0D0D"/>
                </a:solidFill>
                <a:latin typeface="Arial"/>
                <a:cs typeface="Arial"/>
              </a:rPr>
              <a:t>s</a:t>
            </a:r>
            <a:r>
              <a:rPr lang="en-US" b="1" spc="25" dirty="0" smtClean="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lang="en-US" b="1" spc="-20" dirty="0" err="1" smtClean="0">
                <a:solidFill>
                  <a:srgbClr val="0D0D0D"/>
                </a:solidFill>
                <a:latin typeface="Arial"/>
                <a:cs typeface="Arial"/>
              </a:rPr>
              <a:t>Oct</a:t>
            </a:r>
            <a:r>
              <a:rPr lang="en-US" b="1" spc="-15" dirty="0" err="1" smtClean="0">
                <a:solidFill>
                  <a:srgbClr val="0D0D0D"/>
                </a:solidFill>
                <a:latin typeface="Arial"/>
                <a:cs typeface="Arial"/>
              </a:rPr>
              <a:t>a</a:t>
            </a:r>
            <a:r>
              <a:rPr lang="en-US" b="1" spc="5" dirty="0" smtClean="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lang="en-US" b="1" spc="-20" dirty="0" smtClean="0">
                <a:solidFill>
                  <a:srgbClr val="0D0D0D"/>
                </a:solidFill>
                <a:latin typeface="Arial"/>
                <a:cs typeface="Arial"/>
              </a:rPr>
              <a:t>7420</a:t>
            </a:r>
            <a:endParaRPr lang="en-US" dirty="0" smtClean="0">
              <a:latin typeface="Arial"/>
              <a:cs typeface="Arial"/>
            </a:endParaRPr>
          </a:p>
          <a:p>
            <a:pPr marL="812165" lvl="1" indent="-342265">
              <a:lnSpc>
                <a:spcPct val="100000"/>
              </a:lnSpc>
              <a:spcBef>
                <a:spcPts val="775"/>
              </a:spcBef>
              <a:buClr>
                <a:srgbClr val="339AFF"/>
              </a:buClr>
              <a:buFont typeface="Arial"/>
              <a:buChar char="•"/>
              <a:tabLst>
                <a:tab pos="356235" algn="l"/>
              </a:tabLst>
            </a:pPr>
            <a:r>
              <a:rPr lang="en-US" b="1" spc="-20" dirty="0" smtClean="0">
                <a:latin typeface="Arial"/>
                <a:cs typeface="Arial"/>
              </a:rPr>
              <a:t>Release</a:t>
            </a:r>
            <a:r>
              <a:rPr lang="en-US" b="1" spc="-15" dirty="0" smtClean="0">
                <a:latin typeface="Arial"/>
                <a:cs typeface="Arial"/>
              </a:rPr>
              <a:t>d</a:t>
            </a:r>
            <a:r>
              <a:rPr lang="en-US" b="1" spc="10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in</a:t>
            </a:r>
            <a:r>
              <a:rPr lang="en-US" b="1" spc="-5" dirty="0" smtClean="0">
                <a:latin typeface="Arial"/>
                <a:cs typeface="Arial"/>
              </a:rPr>
              <a:t> </a:t>
            </a:r>
            <a:r>
              <a:rPr lang="en-US" b="1" spc="-20" dirty="0" smtClean="0">
                <a:solidFill>
                  <a:srgbClr val="FF6500"/>
                </a:solidFill>
                <a:latin typeface="Arial"/>
                <a:cs typeface="Arial"/>
              </a:rPr>
              <a:t>2015</a:t>
            </a:r>
            <a:endParaRPr lang="en-US" dirty="0" smtClean="0">
              <a:latin typeface="Arial"/>
              <a:cs typeface="Arial"/>
            </a:endParaRPr>
          </a:p>
          <a:p>
            <a:pPr marL="812800" lvl="1" indent="-342900">
              <a:lnSpc>
                <a:spcPct val="100000"/>
              </a:lnSpc>
              <a:buClr>
                <a:srgbClr val="339AFF"/>
              </a:buClr>
              <a:buFont typeface="Arial"/>
              <a:buChar char="•"/>
              <a:tabLst>
                <a:tab pos="356235" algn="l"/>
              </a:tabLst>
            </a:pPr>
            <a:r>
              <a:rPr lang="en-US" b="1" spc="-20" dirty="0" smtClean="0">
                <a:latin typeface="Arial"/>
                <a:cs typeface="Arial"/>
              </a:rPr>
              <a:t>Develope</a:t>
            </a:r>
            <a:r>
              <a:rPr lang="en-US" b="1" spc="-15" dirty="0" smtClean="0">
                <a:latin typeface="Arial"/>
                <a:cs typeface="Arial"/>
              </a:rPr>
              <a:t>d</a:t>
            </a:r>
            <a:r>
              <a:rPr lang="en-US" b="1" spc="15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&amp;</a:t>
            </a:r>
            <a:r>
              <a:rPr lang="en-US" b="1" spc="5" dirty="0" smtClean="0">
                <a:latin typeface="Arial"/>
                <a:cs typeface="Arial"/>
              </a:rPr>
              <a:t> </a:t>
            </a:r>
            <a:r>
              <a:rPr lang="en-US" b="1" spc="-20" dirty="0" smtClean="0">
                <a:latin typeface="Arial"/>
                <a:cs typeface="Arial"/>
              </a:rPr>
              <a:t>Manufacture</a:t>
            </a:r>
            <a:r>
              <a:rPr lang="en-US" b="1" spc="-15" dirty="0" smtClean="0">
                <a:latin typeface="Arial"/>
                <a:cs typeface="Arial"/>
              </a:rPr>
              <a:t>d</a:t>
            </a:r>
            <a:r>
              <a:rPr lang="en-US" b="1" spc="15" dirty="0" smtClean="0">
                <a:latin typeface="Arial"/>
                <a:cs typeface="Arial"/>
              </a:rPr>
              <a:t> </a:t>
            </a:r>
            <a:r>
              <a:rPr lang="en-US" b="1" spc="-20" dirty="0" smtClean="0">
                <a:latin typeface="Arial"/>
                <a:cs typeface="Arial"/>
              </a:rPr>
              <a:t>b</a:t>
            </a:r>
            <a:r>
              <a:rPr lang="en-US" b="1" spc="-15" dirty="0" smtClean="0">
                <a:latin typeface="Arial"/>
                <a:cs typeface="Arial"/>
              </a:rPr>
              <a:t>y</a:t>
            </a:r>
            <a:r>
              <a:rPr lang="en-US" b="1" dirty="0" smtClean="0">
                <a:latin typeface="Arial"/>
                <a:cs typeface="Arial"/>
              </a:rPr>
              <a:t> </a:t>
            </a:r>
            <a:r>
              <a:rPr lang="en-US" b="1" spc="-20" dirty="0" smtClean="0">
                <a:latin typeface="Arial"/>
                <a:cs typeface="Arial"/>
              </a:rPr>
              <a:t>Samsung</a:t>
            </a:r>
            <a:endParaRPr lang="en-US" dirty="0" smtClean="0">
              <a:latin typeface="Arial"/>
              <a:cs typeface="Arial"/>
            </a:endParaRPr>
          </a:p>
          <a:p>
            <a:pPr marL="812800" lvl="1" indent="-342900">
              <a:lnSpc>
                <a:spcPct val="100000"/>
              </a:lnSpc>
              <a:buClr>
                <a:srgbClr val="339AFF"/>
              </a:buClr>
              <a:buFont typeface="Arial"/>
              <a:buChar char="•"/>
              <a:tabLst>
                <a:tab pos="356235" algn="l"/>
              </a:tabLst>
            </a:pPr>
            <a:r>
              <a:rPr lang="en-US" b="1" spc="-20" dirty="0" smtClean="0">
                <a:latin typeface="Arial"/>
                <a:cs typeface="Arial"/>
              </a:rPr>
              <a:t>Base</a:t>
            </a:r>
            <a:r>
              <a:rPr lang="en-US" b="1" spc="-15" dirty="0" smtClean="0">
                <a:latin typeface="Arial"/>
                <a:cs typeface="Arial"/>
              </a:rPr>
              <a:t>d</a:t>
            </a:r>
            <a:r>
              <a:rPr lang="en-US" b="1" spc="15" dirty="0" smtClean="0">
                <a:latin typeface="Arial"/>
                <a:cs typeface="Arial"/>
              </a:rPr>
              <a:t> </a:t>
            </a:r>
            <a:r>
              <a:rPr lang="en-US" b="1" spc="-20" dirty="0" smtClean="0">
                <a:latin typeface="Arial"/>
                <a:cs typeface="Arial"/>
              </a:rPr>
              <a:t>o</a:t>
            </a:r>
            <a:r>
              <a:rPr lang="en-US" b="1" spc="-15" dirty="0" smtClean="0">
                <a:latin typeface="Arial"/>
                <a:cs typeface="Arial"/>
              </a:rPr>
              <a:t>n</a:t>
            </a:r>
            <a:r>
              <a:rPr lang="en-US" b="1" spc="5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the</a:t>
            </a:r>
            <a:r>
              <a:rPr lang="en-US" b="1" spc="-80" dirty="0" smtClean="0">
                <a:latin typeface="Arial"/>
                <a:cs typeface="Arial"/>
              </a:rPr>
              <a:t> </a:t>
            </a:r>
            <a:r>
              <a:rPr lang="en-US" b="1" spc="-20" dirty="0" smtClean="0">
                <a:solidFill>
                  <a:srgbClr val="0070C0"/>
                </a:solidFill>
                <a:latin typeface="Arial"/>
                <a:cs typeface="Arial"/>
              </a:rPr>
              <a:t>ARMv8-</a:t>
            </a:r>
            <a:r>
              <a:rPr lang="en-US" b="1" spc="-15" dirty="0" smtClean="0">
                <a:solidFill>
                  <a:srgbClr val="0070C0"/>
                </a:solidFill>
                <a:latin typeface="Arial"/>
                <a:cs typeface="Arial"/>
              </a:rPr>
              <a:t>A</a:t>
            </a:r>
            <a:r>
              <a:rPr lang="en-US" b="1" spc="-50" dirty="0" smtClean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lang="en-US" b="1" spc="-10" dirty="0" smtClean="0">
                <a:latin typeface="Arial"/>
                <a:cs typeface="Arial"/>
              </a:rPr>
              <a:t>architecture</a:t>
            </a:r>
            <a:endParaRPr lang="en-US" dirty="0" smtClean="0">
              <a:latin typeface="Arial"/>
              <a:cs typeface="Arial"/>
            </a:endParaRPr>
          </a:p>
          <a:p>
            <a:pPr marL="812165" marR="203200" lvl="1" indent="-342265">
              <a:lnSpc>
                <a:spcPct val="100000"/>
              </a:lnSpc>
              <a:buClr>
                <a:srgbClr val="339AFF"/>
              </a:buClr>
              <a:buFont typeface="Arial"/>
              <a:buChar char="•"/>
              <a:tabLst>
                <a:tab pos="355600" algn="l"/>
              </a:tabLst>
            </a:pPr>
            <a:r>
              <a:rPr lang="en-US" b="1" spc="-20" dirty="0" smtClean="0">
                <a:latin typeface="Arial"/>
                <a:cs typeface="Arial"/>
              </a:rPr>
              <a:t>B</a:t>
            </a:r>
            <a:r>
              <a:rPr lang="en-US" b="1" spc="-15" dirty="0" smtClean="0">
                <a:latin typeface="Arial"/>
                <a:cs typeface="Arial"/>
              </a:rPr>
              <a:t>y</a:t>
            </a:r>
            <a:r>
              <a:rPr lang="en-US" b="1" spc="5" dirty="0" smtClean="0">
                <a:latin typeface="Arial"/>
                <a:cs typeface="Arial"/>
              </a:rPr>
              <a:t> </a:t>
            </a:r>
            <a:r>
              <a:rPr lang="en-US" b="1" spc="-20" dirty="0" smtClean="0">
                <a:latin typeface="Arial"/>
                <a:cs typeface="Arial"/>
              </a:rPr>
              <a:t>usin</a:t>
            </a:r>
            <a:r>
              <a:rPr lang="en-US" b="1" spc="-15" dirty="0" smtClean="0">
                <a:latin typeface="Arial"/>
                <a:cs typeface="Arial"/>
              </a:rPr>
              <a:t>g</a:t>
            </a:r>
            <a:r>
              <a:rPr lang="en-US" b="1" spc="5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the</a:t>
            </a:r>
            <a:r>
              <a:rPr lang="en-US" b="1" dirty="0" smtClean="0">
                <a:latin typeface="Arial"/>
                <a:cs typeface="Arial"/>
              </a:rPr>
              <a:t> </a:t>
            </a:r>
            <a:r>
              <a:rPr lang="en-US" b="1" spc="-15" dirty="0" err="1" smtClean="0">
                <a:solidFill>
                  <a:srgbClr val="FF6500"/>
                </a:solidFill>
                <a:latin typeface="Arial"/>
                <a:cs typeface="Arial"/>
              </a:rPr>
              <a:t>big.LITTLE</a:t>
            </a:r>
            <a:r>
              <a:rPr lang="en-US" b="1" spc="10" dirty="0" smtClean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lang="en-US" b="1" spc="-15" dirty="0" err="1" smtClean="0">
                <a:latin typeface="Arial"/>
                <a:cs typeface="Arial"/>
              </a:rPr>
              <a:t>heterogenous</a:t>
            </a:r>
            <a:r>
              <a:rPr lang="en-US" b="1" spc="-10" dirty="0" smtClean="0">
                <a:latin typeface="Arial"/>
                <a:cs typeface="Arial"/>
              </a:rPr>
              <a:t> </a:t>
            </a:r>
            <a:r>
              <a:rPr lang="en-US" b="1" spc="-20" dirty="0" smtClean="0">
                <a:latin typeface="Arial"/>
                <a:cs typeface="Arial"/>
              </a:rPr>
              <a:t>computin</a:t>
            </a:r>
            <a:r>
              <a:rPr lang="en-US" b="1" spc="-15" dirty="0" smtClean="0">
                <a:latin typeface="Arial"/>
                <a:cs typeface="Arial"/>
              </a:rPr>
              <a:t>g</a:t>
            </a:r>
            <a:r>
              <a:rPr lang="en-US" b="1" spc="15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architecture,</a:t>
            </a:r>
            <a:endParaRPr lang="en-US" dirty="0" smtClean="0">
              <a:latin typeface="Arial"/>
              <a:cs typeface="Arial"/>
            </a:endParaRPr>
          </a:p>
          <a:p>
            <a:pPr marL="812165" marR="2291080" lvl="1">
              <a:lnSpc>
                <a:spcPct val="100000"/>
              </a:lnSpc>
              <a:buNone/>
            </a:pPr>
            <a:r>
              <a:rPr lang="en-US" b="1" spc="-15" dirty="0" smtClean="0">
                <a:latin typeface="Arial"/>
                <a:cs typeface="Arial"/>
              </a:rPr>
              <a:t>	the</a:t>
            </a:r>
            <a:r>
              <a:rPr lang="en-US" b="1" dirty="0" smtClean="0">
                <a:latin typeface="Arial"/>
                <a:cs typeface="Arial"/>
              </a:rPr>
              <a:t> </a:t>
            </a:r>
            <a:r>
              <a:rPr lang="en-US" b="1" spc="-20" dirty="0" smtClean="0">
                <a:latin typeface="Arial"/>
                <a:cs typeface="Arial"/>
              </a:rPr>
              <a:t>Samsun</a:t>
            </a:r>
            <a:r>
              <a:rPr lang="en-US" b="1" spc="-15" dirty="0" smtClean="0">
                <a:latin typeface="Arial"/>
                <a:cs typeface="Arial"/>
              </a:rPr>
              <a:t>g</a:t>
            </a:r>
            <a:r>
              <a:rPr lang="en-US" b="1" spc="15" dirty="0" smtClean="0">
                <a:latin typeface="Arial"/>
                <a:cs typeface="Arial"/>
              </a:rPr>
              <a:t> </a:t>
            </a:r>
            <a:r>
              <a:rPr lang="en-US" b="1" spc="-20" dirty="0" err="1" smtClean="0">
                <a:latin typeface="Arial"/>
                <a:cs typeface="Arial"/>
              </a:rPr>
              <a:t>Exynos</a:t>
            </a:r>
            <a:r>
              <a:rPr lang="en-US" b="1" spc="-15" dirty="0" smtClean="0">
                <a:latin typeface="Arial"/>
                <a:cs typeface="Arial"/>
              </a:rPr>
              <a:t> </a:t>
            </a:r>
            <a:r>
              <a:rPr lang="en-US" b="1" spc="-15" dirty="0" err="1" smtClean="0">
                <a:latin typeface="Arial"/>
                <a:cs typeface="Arial"/>
              </a:rPr>
              <a:t>Octa</a:t>
            </a:r>
            <a:r>
              <a:rPr lang="en-US" b="1" spc="-15" dirty="0" smtClean="0">
                <a:latin typeface="Arial"/>
                <a:cs typeface="Arial"/>
              </a:rPr>
              <a:t> </a:t>
            </a:r>
            <a:r>
              <a:rPr lang="en-US" b="1" spc="-20" dirty="0" smtClean="0">
                <a:latin typeface="Arial"/>
                <a:cs typeface="Arial"/>
              </a:rPr>
              <a:t>742</a:t>
            </a:r>
            <a:r>
              <a:rPr lang="en-US" b="1" spc="-15" dirty="0" smtClean="0">
                <a:latin typeface="Arial"/>
                <a:cs typeface="Arial"/>
              </a:rPr>
              <a:t>0</a:t>
            </a:r>
            <a:r>
              <a:rPr lang="en-US" b="1" spc="5" dirty="0" smtClean="0">
                <a:latin typeface="Arial"/>
                <a:cs typeface="Arial"/>
              </a:rPr>
              <a:t> </a:t>
            </a:r>
            <a:r>
              <a:rPr lang="en-US" b="1" spc="-20" dirty="0" smtClean="0">
                <a:latin typeface="Arial"/>
                <a:cs typeface="Arial"/>
              </a:rPr>
              <a:t>has</a:t>
            </a:r>
            <a:endParaRPr lang="en-US" dirty="0" smtClean="0">
              <a:latin typeface="Arial"/>
              <a:cs typeface="Arial"/>
            </a:endParaRPr>
          </a:p>
          <a:p>
            <a:pPr marL="812165" marR="2743835" lvl="1">
              <a:lnSpc>
                <a:spcPct val="100000"/>
              </a:lnSpc>
              <a:buNone/>
            </a:pPr>
            <a:r>
              <a:rPr lang="en-US" b="1" spc="-15" dirty="0" smtClean="0">
                <a:solidFill>
                  <a:srgbClr val="FF6500"/>
                </a:solidFill>
                <a:latin typeface="Arial"/>
                <a:cs typeface="Arial"/>
              </a:rPr>
              <a:t>	4</a:t>
            </a:r>
            <a:r>
              <a:rPr lang="en-US" b="1" spc="-5" dirty="0" smtClean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lang="en-US" b="1" spc="-10" dirty="0" smtClean="0">
                <a:solidFill>
                  <a:srgbClr val="FF6500"/>
                </a:solidFill>
                <a:latin typeface="Arial"/>
                <a:cs typeface="Arial"/>
              </a:rPr>
              <a:t>“big”</a:t>
            </a:r>
            <a:r>
              <a:rPr lang="en-US" b="1" spc="-5" dirty="0" smtClean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lang="en-US" b="1" spc="-15" dirty="0" smtClean="0">
                <a:solidFill>
                  <a:srgbClr val="FF6500"/>
                </a:solidFill>
                <a:latin typeface="Arial"/>
                <a:cs typeface="Arial"/>
              </a:rPr>
              <a:t>cores</a:t>
            </a:r>
            <a:r>
              <a:rPr lang="en-US" b="1" dirty="0" smtClean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lang="en-US" b="1" spc="-20" dirty="0" smtClean="0">
                <a:latin typeface="Arial"/>
                <a:cs typeface="Arial"/>
              </a:rPr>
              <a:t>and</a:t>
            </a:r>
            <a:r>
              <a:rPr lang="en-US" b="1" spc="-15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solidFill>
                  <a:srgbClr val="FF6500"/>
                </a:solidFill>
                <a:latin typeface="Arial"/>
                <a:cs typeface="Arial"/>
              </a:rPr>
              <a:t>4</a:t>
            </a:r>
            <a:r>
              <a:rPr lang="en-US" b="1" spc="-5" dirty="0" smtClean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lang="en-US" b="1" spc="-15" dirty="0" smtClean="0">
                <a:solidFill>
                  <a:srgbClr val="FF6500"/>
                </a:solidFill>
                <a:latin typeface="Arial"/>
                <a:cs typeface="Arial"/>
              </a:rPr>
              <a:t>“little</a:t>
            </a:r>
            <a:r>
              <a:rPr lang="en-US" b="1" spc="-10" dirty="0" smtClean="0">
                <a:solidFill>
                  <a:srgbClr val="FF6500"/>
                </a:solidFill>
                <a:latin typeface="Arial"/>
                <a:cs typeface="Arial"/>
              </a:rPr>
              <a:t>”</a:t>
            </a:r>
            <a:r>
              <a:rPr lang="en-US" b="1" spc="-30" dirty="0" smtClean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lang="en-US" b="1" spc="-20" dirty="0" smtClean="0">
                <a:solidFill>
                  <a:srgbClr val="FF6500"/>
                </a:solidFill>
                <a:latin typeface="Arial"/>
                <a:cs typeface="Arial"/>
              </a:rPr>
              <a:t>cores</a:t>
            </a:r>
            <a:endParaRPr lang="en-US" dirty="0" smtClean="0">
              <a:latin typeface="Arial"/>
              <a:cs typeface="Arial"/>
            </a:endParaRPr>
          </a:p>
          <a:p>
            <a:endParaRPr lang="en-US" dirty="0"/>
          </a:p>
        </p:txBody>
      </p:sp>
      <p:sp>
        <p:nvSpPr>
          <p:cNvPr id="4" name="object 4"/>
          <p:cNvSpPr/>
          <p:nvPr/>
        </p:nvSpPr>
        <p:spPr>
          <a:xfrm>
            <a:off x="7928982" y="4222542"/>
            <a:ext cx="2695194" cy="20955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big.LITTLE</a:t>
            </a:r>
            <a:r>
              <a:rPr lang="en-US" spc="3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pc="-120" dirty="0" smtClean="0">
                <a:latin typeface="Arial" pitchFamily="34" charset="0"/>
                <a:cs typeface="Arial" pitchFamily="34" charset="0"/>
              </a:rPr>
              <a:t>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echnology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9449" y="1570792"/>
            <a:ext cx="10358203" cy="4650126"/>
          </a:xfrm>
        </p:spPr>
        <p:txBody>
          <a:bodyPr>
            <a:normAutofit/>
          </a:bodyPr>
          <a:lstStyle/>
          <a:p>
            <a:pPr marL="393700">
              <a:lnSpc>
                <a:spcPct val="100000"/>
              </a:lnSpc>
            </a:pPr>
            <a:r>
              <a:rPr lang="en-US" b="1" spc="-5" dirty="0" smtClean="0">
                <a:latin typeface="Arial"/>
                <a:cs typeface="Arial"/>
              </a:rPr>
              <a:t>ARM</a:t>
            </a:r>
            <a:r>
              <a:rPr lang="en-US" b="1" dirty="0" smtClean="0">
                <a:latin typeface="Arial"/>
                <a:cs typeface="Arial"/>
              </a:rPr>
              <a:t>®</a:t>
            </a:r>
            <a:r>
              <a:rPr lang="en-US" b="1" spc="5" dirty="0" smtClean="0">
                <a:latin typeface="Arial"/>
                <a:cs typeface="Arial"/>
              </a:rPr>
              <a:t> </a:t>
            </a:r>
            <a:r>
              <a:rPr lang="en-US" b="1" spc="-5" dirty="0" err="1" smtClean="0">
                <a:latin typeface="Arial"/>
                <a:cs typeface="Arial"/>
              </a:rPr>
              <a:t>big.LITTLE</a:t>
            </a:r>
            <a:r>
              <a:rPr lang="en-US" b="1" spc="-5" dirty="0" smtClean="0">
                <a:latin typeface="Arial"/>
                <a:cs typeface="Arial"/>
              </a:rPr>
              <a:t>™</a:t>
            </a:r>
            <a:endParaRPr lang="en-US" dirty="0" smtClean="0">
              <a:latin typeface="Arial"/>
              <a:cs typeface="Arial"/>
            </a:endParaRPr>
          </a:p>
          <a:p>
            <a:pPr marL="812165" lvl="1" indent="-342265">
              <a:lnSpc>
                <a:spcPct val="100000"/>
              </a:lnSpc>
              <a:spcBef>
                <a:spcPts val="1190"/>
              </a:spcBef>
              <a:buClr>
                <a:srgbClr val="339AFF"/>
              </a:buClr>
              <a:buFont typeface="Arial"/>
              <a:buChar char="•"/>
              <a:tabLst>
                <a:tab pos="356235" algn="l"/>
              </a:tabLst>
            </a:pPr>
            <a:r>
              <a:rPr lang="en-US" b="1" spc="-20" dirty="0" smtClean="0">
                <a:latin typeface="Arial"/>
                <a:cs typeface="Arial"/>
              </a:rPr>
              <a:t>Launche</a:t>
            </a:r>
            <a:r>
              <a:rPr lang="en-US" b="1" spc="-15" dirty="0" smtClean="0">
                <a:latin typeface="Arial"/>
                <a:cs typeface="Arial"/>
              </a:rPr>
              <a:t>d</a:t>
            </a:r>
            <a:r>
              <a:rPr lang="en-US" b="1" spc="25" dirty="0" smtClean="0">
                <a:latin typeface="Arial"/>
                <a:cs typeface="Arial"/>
              </a:rPr>
              <a:t> </a:t>
            </a:r>
            <a:r>
              <a:rPr lang="en-US" b="1" spc="-20" dirty="0" smtClean="0">
                <a:latin typeface="Arial"/>
                <a:cs typeface="Arial"/>
              </a:rPr>
              <a:t>b</a:t>
            </a:r>
            <a:r>
              <a:rPr lang="en-US" b="1" spc="-15" dirty="0" smtClean="0">
                <a:latin typeface="Arial"/>
                <a:cs typeface="Arial"/>
              </a:rPr>
              <a:t>y</a:t>
            </a:r>
            <a:r>
              <a:rPr lang="en-US" b="1" spc="-75" dirty="0" smtClean="0">
                <a:latin typeface="Arial"/>
                <a:cs typeface="Arial"/>
              </a:rPr>
              <a:t> </a:t>
            </a:r>
            <a:r>
              <a:rPr lang="en-US" b="1" spc="-25" dirty="0" smtClean="0">
                <a:solidFill>
                  <a:srgbClr val="FF6500"/>
                </a:solidFill>
                <a:latin typeface="Arial"/>
                <a:cs typeface="Arial"/>
              </a:rPr>
              <a:t>ARM</a:t>
            </a:r>
            <a:r>
              <a:rPr lang="en-US" b="1" spc="-15" dirty="0" smtClean="0">
                <a:solidFill>
                  <a:srgbClr val="FF6500"/>
                </a:solidFill>
                <a:latin typeface="Arial"/>
                <a:cs typeface="Arial"/>
              </a:rPr>
              <a:t>®</a:t>
            </a:r>
            <a:r>
              <a:rPr lang="en-US" b="1" spc="15" dirty="0" smtClean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in </a:t>
            </a:r>
            <a:r>
              <a:rPr lang="en-US" b="1" spc="-20" dirty="0" smtClean="0">
                <a:latin typeface="Arial"/>
                <a:cs typeface="Arial"/>
              </a:rPr>
              <a:t>20</a:t>
            </a:r>
            <a:r>
              <a:rPr lang="en-US" b="1" spc="-125" dirty="0" smtClean="0">
                <a:latin typeface="Arial"/>
                <a:cs typeface="Arial"/>
              </a:rPr>
              <a:t>1</a:t>
            </a:r>
            <a:r>
              <a:rPr lang="en-US" b="1" spc="-15" dirty="0" smtClean="0">
                <a:latin typeface="Arial"/>
                <a:cs typeface="Arial"/>
              </a:rPr>
              <a:t>1</a:t>
            </a:r>
            <a:endParaRPr lang="en-US" dirty="0" smtClean="0">
              <a:latin typeface="Arial"/>
              <a:cs typeface="Arial"/>
            </a:endParaRPr>
          </a:p>
          <a:p>
            <a:pPr marL="812165" marR="1426210" lvl="1" indent="-342265">
              <a:lnSpc>
                <a:spcPct val="100000"/>
              </a:lnSpc>
              <a:spcBef>
                <a:spcPts val="1680"/>
              </a:spcBef>
              <a:buClr>
                <a:srgbClr val="339AFF"/>
              </a:buClr>
              <a:buFont typeface="Arial"/>
              <a:buChar char="•"/>
              <a:tabLst>
                <a:tab pos="355600" algn="l"/>
              </a:tabLst>
            </a:pPr>
            <a:r>
              <a:rPr lang="en-US" b="1" spc="-25" dirty="0" smtClean="0">
                <a:latin typeface="Arial"/>
                <a:cs typeface="Arial"/>
              </a:rPr>
              <a:t>ARM</a:t>
            </a:r>
            <a:r>
              <a:rPr lang="en-US" b="1" spc="-15" dirty="0" smtClean="0">
                <a:latin typeface="Arial"/>
                <a:cs typeface="Arial"/>
              </a:rPr>
              <a:t>®</a:t>
            </a:r>
            <a:r>
              <a:rPr lang="en-US" b="1" spc="15" dirty="0" smtClean="0">
                <a:latin typeface="Arial"/>
                <a:cs typeface="Arial"/>
              </a:rPr>
              <a:t> </a:t>
            </a:r>
            <a:r>
              <a:rPr lang="en-US" b="1" spc="-20" dirty="0" err="1" smtClean="0">
                <a:solidFill>
                  <a:srgbClr val="FF6500"/>
                </a:solidFill>
                <a:latin typeface="Arial"/>
                <a:cs typeface="Arial"/>
              </a:rPr>
              <a:t>big.LITTLE</a:t>
            </a:r>
            <a:r>
              <a:rPr lang="en-US" b="1" spc="-20" dirty="0" smtClean="0">
                <a:solidFill>
                  <a:srgbClr val="FF6500"/>
                </a:solidFill>
                <a:latin typeface="Arial"/>
                <a:cs typeface="Arial"/>
              </a:rPr>
              <a:t>™</a:t>
            </a:r>
            <a:r>
              <a:rPr lang="en-US" b="1" spc="15" dirty="0" smtClean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lang="en-US" b="1" spc="-20" dirty="0" smtClean="0">
                <a:latin typeface="Arial"/>
                <a:cs typeface="Arial"/>
              </a:rPr>
              <a:t>processin</a:t>
            </a:r>
            <a:r>
              <a:rPr lang="en-US" b="1" spc="-15" dirty="0" smtClean="0">
                <a:latin typeface="Arial"/>
                <a:cs typeface="Arial"/>
              </a:rPr>
              <a:t>g</a:t>
            </a:r>
            <a:r>
              <a:rPr lang="en-US" b="1" spc="20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is</a:t>
            </a:r>
            <a:r>
              <a:rPr lang="en-US" b="1" spc="-20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a</a:t>
            </a:r>
            <a:r>
              <a:rPr lang="en-US" b="1" spc="-10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power optimization</a:t>
            </a:r>
            <a:r>
              <a:rPr lang="en-US" b="1" spc="-5" dirty="0" smtClean="0">
                <a:latin typeface="Arial"/>
                <a:cs typeface="Arial"/>
              </a:rPr>
              <a:t> </a:t>
            </a:r>
            <a:r>
              <a:rPr lang="en-US" b="1" spc="-20" dirty="0" smtClean="0">
                <a:latin typeface="Arial"/>
                <a:cs typeface="Arial"/>
              </a:rPr>
              <a:t>technolog</a:t>
            </a:r>
            <a:r>
              <a:rPr lang="en-US" b="1" spc="-15" dirty="0" smtClean="0">
                <a:latin typeface="Arial"/>
                <a:cs typeface="Arial"/>
              </a:rPr>
              <a:t>y</a:t>
            </a:r>
            <a:r>
              <a:rPr lang="en-US" b="1" spc="25" dirty="0" smtClean="0">
                <a:latin typeface="Arial"/>
                <a:cs typeface="Arial"/>
              </a:rPr>
              <a:t> </a:t>
            </a:r>
            <a:r>
              <a:rPr lang="en-US" b="1" spc="-20" dirty="0" smtClean="0">
                <a:latin typeface="Arial"/>
                <a:cs typeface="Arial"/>
              </a:rPr>
              <a:t>where</a:t>
            </a:r>
            <a:endParaRPr lang="en-US" dirty="0" smtClean="0">
              <a:latin typeface="Arial"/>
              <a:cs typeface="Arial"/>
            </a:endParaRPr>
          </a:p>
          <a:p>
            <a:pPr marL="812165" marR="28575" lvl="1">
              <a:lnSpc>
                <a:spcPct val="100000"/>
              </a:lnSpc>
              <a:buNone/>
            </a:pPr>
            <a:r>
              <a:rPr lang="en-US" b="1" spc="-20" dirty="0" smtClean="0">
                <a:solidFill>
                  <a:srgbClr val="FF6500"/>
                </a:solidFill>
                <a:latin typeface="Arial"/>
                <a:cs typeface="Arial"/>
              </a:rPr>
              <a:t>	high-performanc</a:t>
            </a:r>
            <a:r>
              <a:rPr lang="en-US" b="1" spc="-15" dirty="0" smtClean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lang="en-US" b="1" spc="-55" dirty="0" smtClean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lang="en-US" b="1" spc="-20" dirty="0" smtClean="0">
                <a:solidFill>
                  <a:srgbClr val="FF6500"/>
                </a:solidFill>
                <a:latin typeface="Arial"/>
                <a:cs typeface="Arial"/>
              </a:rPr>
              <a:t>ARM</a:t>
            </a:r>
            <a:r>
              <a:rPr lang="en-US" b="1" spc="10" dirty="0" smtClean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lang="en-US" b="1" spc="-20" dirty="0" smtClean="0">
                <a:solidFill>
                  <a:srgbClr val="FF6500"/>
                </a:solidFill>
                <a:latin typeface="Arial"/>
                <a:cs typeface="Arial"/>
              </a:rPr>
              <a:t>CP</a:t>
            </a:r>
            <a:r>
              <a:rPr lang="en-US" b="1" spc="-15" dirty="0" smtClean="0">
                <a:solidFill>
                  <a:srgbClr val="FF6500"/>
                </a:solidFill>
                <a:latin typeface="Arial"/>
                <a:cs typeface="Arial"/>
              </a:rPr>
              <a:t>U</a:t>
            </a:r>
            <a:r>
              <a:rPr lang="en-US" b="1" spc="15" dirty="0" smtClean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lang="en-US" b="1" spc="-20" dirty="0" smtClean="0">
                <a:solidFill>
                  <a:srgbClr val="FF6500"/>
                </a:solidFill>
                <a:latin typeface="Arial"/>
                <a:cs typeface="Arial"/>
              </a:rPr>
              <a:t>core</a:t>
            </a:r>
            <a:r>
              <a:rPr lang="en-US" b="1" spc="-15" dirty="0" smtClean="0">
                <a:solidFill>
                  <a:srgbClr val="FF6500"/>
                </a:solidFill>
                <a:latin typeface="Arial"/>
                <a:cs typeface="Arial"/>
              </a:rPr>
              <a:t>s</a:t>
            </a:r>
            <a:r>
              <a:rPr lang="en-US" b="1" spc="5" dirty="0" smtClean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are</a:t>
            </a:r>
            <a:r>
              <a:rPr lang="en-US" b="1" spc="-5" dirty="0" smtClean="0">
                <a:latin typeface="Arial"/>
                <a:cs typeface="Arial"/>
              </a:rPr>
              <a:t> </a:t>
            </a:r>
            <a:r>
              <a:rPr lang="en-US" b="1" spc="-20" dirty="0" smtClean="0">
                <a:latin typeface="Arial"/>
                <a:cs typeface="Arial"/>
              </a:rPr>
              <a:t>combined</a:t>
            </a:r>
            <a:r>
              <a:rPr lang="en-US" b="1" spc="-15" dirty="0" smtClean="0">
                <a:latin typeface="Arial"/>
                <a:cs typeface="Arial"/>
              </a:rPr>
              <a:t> with</a:t>
            </a:r>
            <a:r>
              <a:rPr lang="en-US" b="1" spc="-20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the</a:t>
            </a:r>
            <a:r>
              <a:rPr lang="en-US" b="1" dirty="0" smtClean="0">
                <a:latin typeface="Arial"/>
                <a:cs typeface="Arial"/>
              </a:rPr>
              <a:t> </a:t>
            </a:r>
            <a:r>
              <a:rPr lang="en-US" b="1" spc="-20" dirty="0" smtClean="0">
                <a:latin typeface="Arial"/>
                <a:cs typeface="Arial"/>
              </a:rPr>
              <a:t>mos</a:t>
            </a:r>
            <a:r>
              <a:rPr lang="en-US" b="1" spc="-10" dirty="0" smtClean="0">
                <a:latin typeface="Arial"/>
                <a:cs typeface="Arial"/>
              </a:rPr>
              <a:t>t</a:t>
            </a:r>
            <a:r>
              <a:rPr lang="en-US" b="1" spc="-5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solidFill>
                  <a:srgbClr val="FF6500"/>
                </a:solidFill>
                <a:latin typeface="Arial"/>
                <a:cs typeface="Arial"/>
              </a:rPr>
              <a:t>efficien</a:t>
            </a:r>
            <a:r>
              <a:rPr lang="en-US" b="1" spc="-10" dirty="0" smtClean="0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lang="en-US" b="1" spc="-90" dirty="0" smtClean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lang="en-US" b="1" spc="-20" dirty="0" smtClean="0">
                <a:solidFill>
                  <a:srgbClr val="FF6500"/>
                </a:solidFill>
                <a:latin typeface="Arial"/>
                <a:cs typeface="Arial"/>
              </a:rPr>
              <a:t>ARM</a:t>
            </a:r>
            <a:r>
              <a:rPr lang="en-US" b="1" spc="10" dirty="0" smtClean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lang="en-US" b="1" spc="-20" dirty="0" smtClean="0">
                <a:solidFill>
                  <a:srgbClr val="FF6500"/>
                </a:solidFill>
                <a:latin typeface="Arial"/>
                <a:cs typeface="Arial"/>
              </a:rPr>
              <a:t>CP</a:t>
            </a:r>
            <a:r>
              <a:rPr lang="en-US" b="1" spc="-15" dirty="0" smtClean="0">
                <a:solidFill>
                  <a:srgbClr val="FF6500"/>
                </a:solidFill>
                <a:latin typeface="Arial"/>
                <a:cs typeface="Arial"/>
              </a:rPr>
              <a:t>U</a:t>
            </a:r>
            <a:r>
              <a:rPr lang="en-US" b="1" spc="15" dirty="0" smtClean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lang="en-US" b="1" spc="-20" dirty="0" smtClean="0">
                <a:solidFill>
                  <a:srgbClr val="FF6500"/>
                </a:solidFill>
                <a:latin typeface="Arial"/>
                <a:cs typeface="Arial"/>
              </a:rPr>
              <a:t>core</a:t>
            </a:r>
            <a:r>
              <a:rPr lang="en-US" b="1" spc="-15" dirty="0" smtClean="0">
                <a:solidFill>
                  <a:srgbClr val="FF6500"/>
                </a:solidFill>
                <a:latin typeface="Arial"/>
                <a:cs typeface="Arial"/>
              </a:rPr>
              <a:t>s</a:t>
            </a:r>
            <a:r>
              <a:rPr lang="en-US" b="1" spc="-5" dirty="0" smtClean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to</a:t>
            </a:r>
            <a:r>
              <a:rPr lang="en-US" b="1" spc="-5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deliver:</a:t>
            </a:r>
            <a:endParaRPr lang="en-US" dirty="0" smtClean="0">
              <a:latin typeface="Arial"/>
              <a:cs typeface="Arial"/>
            </a:endParaRPr>
          </a:p>
          <a:p>
            <a:pPr marL="1612265" lvl="2">
              <a:lnSpc>
                <a:spcPct val="100000"/>
              </a:lnSpc>
              <a:buClr>
                <a:srgbClr val="339AFF"/>
              </a:buClr>
              <a:buFont typeface="Arial"/>
              <a:buChar char="•"/>
              <a:tabLst>
                <a:tab pos="1155700" algn="l"/>
              </a:tabLst>
            </a:pPr>
            <a:r>
              <a:rPr lang="en-US" sz="2400" b="1" spc="-20" dirty="0" smtClean="0">
                <a:latin typeface="Arial"/>
                <a:cs typeface="Arial"/>
              </a:rPr>
              <a:t>Peak-performanc</a:t>
            </a:r>
            <a:r>
              <a:rPr lang="en-US" sz="2400" b="1" spc="-15" dirty="0" smtClean="0">
                <a:latin typeface="Arial"/>
                <a:cs typeface="Arial"/>
              </a:rPr>
              <a:t>e</a:t>
            </a:r>
            <a:r>
              <a:rPr lang="en-US" sz="2400" b="1" spc="15" dirty="0" smtClean="0">
                <a:latin typeface="Arial"/>
                <a:cs typeface="Arial"/>
              </a:rPr>
              <a:t> </a:t>
            </a:r>
            <a:r>
              <a:rPr lang="en-US" sz="2400" b="1" spc="-15" dirty="0" smtClean="0">
                <a:latin typeface="Arial"/>
                <a:cs typeface="Arial"/>
              </a:rPr>
              <a:t>capacity</a:t>
            </a:r>
            <a:endParaRPr lang="en-US" sz="2400" dirty="0" smtClean="0">
              <a:latin typeface="Arial"/>
              <a:cs typeface="Arial"/>
            </a:endParaRPr>
          </a:p>
          <a:p>
            <a:pPr marL="1612265" lvl="2">
              <a:lnSpc>
                <a:spcPct val="100000"/>
              </a:lnSpc>
              <a:buClr>
                <a:srgbClr val="339AFF"/>
              </a:buClr>
              <a:buFont typeface="Arial"/>
              <a:buChar char="•"/>
              <a:tabLst>
                <a:tab pos="1155700" algn="l"/>
              </a:tabLst>
            </a:pPr>
            <a:r>
              <a:rPr lang="en-US" sz="2400" b="1" spc="-20" dirty="0" smtClean="0">
                <a:latin typeface="Arial"/>
                <a:cs typeface="Arial"/>
              </a:rPr>
              <a:t>Highe</a:t>
            </a:r>
            <a:r>
              <a:rPr lang="en-US" sz="2400" b="1" spc="-10" dirty="0" smtClean="0">
                <a:latin typeface="Arial"/>
                <a:cs typeface="Arial"/>
              </a:rPr>
              <a:t>r</a:t>
            </a:r>
            <a:r>
              <a:rPr lang="en-US" sz="2400" b="1" spc="10" dirty="0" smtClean="0">
                <a:latin typeface="Arial"/>
                <a:cs typeface="Arial"/>
              </a:rPr>
              <a:t> </a:t>
            </a:r>
            <a:r>
              <a:rPr lang="en-US" sz="2400" b="1" spc="-20" dirty="0" smtClean="0">
                <a:latin typeface="Arial"/>
                <a:cs typeface="Arial"/>
              </a:rPr>
              <a:t>sustaine</a:t>
            </a:r>
            <a:r>
              <a:rPr lang="en-US" sz="2400" b="1" spc="-15" dirty="0" smtClean="0">
                <a:latin typeface="Arial"/>
                <a:cs typeface="Arial"/>
              </a:rPr>
              <a:t>d</a:t>
            </a:r>
            <a:r>
              <a:rPr lang="en-US" sz="2400" b="1" spc="10" dirty="0" smtClean="0">
                <a:latin typeface="Arial"/>
                <a:cs typeface="Arial"/>
              </a:rPr>
              <a:t> </a:t>
            </a:r>
            <a:r>
              <a:rPr lang="en-US" sz="2400" b="1" spc="-20" dirty="0" smtClean="0">
                <a:latin typeface="Arial"/>
                <a:cs typeface="Arial"/>
              </a:rPr>
              <a:t>performance</a:t>
            </a:r>
            <a:endParaRPr lang="en-US" sz="2400" dirty="0" smtClean="0">
              <a:latin typeface="Arial"/>
              <a:cs typeface="Arial"/>
            </a:endParaRPr>
          </a:p>
          <a:p>
            <a:pPr marL="1612265" lvl="2">
              <a:lnSpc>
                <a:spcPct val="100000"/>
              </a:lnSpc>
              <a:buClr>
                <a:srgbClr val="339AFF"/>
              </a:buClr>
              <a:buFont typeface="Arial"/>
              <a:buChar char="•"/>
              <a:tabLst>
                <a:tab pos="1155700" algn="l"/>
              </a:tabLst>
            </a:pPr>
            <a:r>
              <a:rPr lang="en-US" sz="2400" b="1" spc="-20" dirty="0" smtClean="0">
                <a:latin typeface="Arial"/>
                <a:cs typeface="Arial"/>
              </a:rPr>
              <a:t>Increase</a:t>
            </a:r>
            <a:r>
              <a:rPr lang="en-US" sz="2400" b="1" spc="-15" dirty="0" smtClean="0">
                <a:latin typeface="Arial"/>
                <a:cs typeface="Arial"/>
              </a:rPr>
              <a:t>d</a:t>
            </a:r>
            <a:r>
              <a:rPr lang="en-US" sz="2400" b="1" spc="5" dirty="0" smtClean="0">
                <a:latin typeface="Arial"/>
                <a:cs typeface="Arial"/>
              </a:rPr>
              <a:t> </a:t>
            </a:r>
            <a:r>
              <a:rPr lang="en-US" sz="2400" b="1" spc="-15" dirty="0" smtClean="0">
                <a:latin typeface="Arial"/>
                <a:cs typeface="Arial"/>
              </a:rPr>
              <a:t>paralle</a:t>
            </a:r>
            <a:r>
              <a:rPr lang="en-US" sz="2400" b="1" spc="-10" dirty="0" smtClean="0">
                <a:latin typeface="Arial"/>
                <a:cs typeface="Arial"/>
              </a:rPr>
              <a:t>l</a:t>
            </a:r>
            <a:r>
              <a:rPr lang="en-US" sz="2400" b="1" spc="-25" dirty="0" smtClean="0">
                <a:latin typeface="Arial"/>
                <a:cs typeface="Arial"/>
              </a:rPr>
              <a:t> </a:t>
            </a:r>
            <a:r>
              <a:rPr lang="en-US" sz="2400" b="1" spc="-20" dirty="0" smtClean="0">
                <a:latin typeface="Arial"/>
                <a:cs typeface="Arial"/>
              </a:rPr>
              <a:t>processin</a:t>
            </a:r>
            <a:r>
              <a:rPr lang="en-US" sz="2400" b="1" spc="-15" dirty="0" smtClean="0">
                <a:latin typeface="Arial"/>
                <a:cs typeface="Arial"/>
              </a:rPr>
              <a:t>g</a:t>
            </a:r>
            <a:r>
              <a:rPr lang="en-US" sz="2400" b="1" spc="20" dirty="0" smtClean="0">
                <a:latin typeface="Arial"/>
                <a:cs typeface="Arial"/>
              </a:rPr>
              <a:t> </a:t>
            </a:r>
            <a:r>
              <a:rPr lang="en-US" sz="2400" b="1" spc="-20" dirty="0" smtClean="0">
                <a:latin typeface="Arial"/>
                <a:cs typeface="Arial"/>
              </a:rPr>
              <a:t>performance</a:t>
            </a:r>
            <a:endParaRPr lang="en-US" sz="2400" dirty="0" smtClean="0">
              <a:latin typeface="Arial"/>
              <a:cs typeface="Arial"/>
            </a:endParaRPr>
          </a:p>
          <a:p>
            <a:pPr marL="1612265" lvl="2">
              <a:lnSpc>
                <a:spcPct val="100000"/>
              </a:lnSpc>
              <a:buClr>
                <a:srgbClr val="339AFF"/>
              </a:buClr>
              <a:buFont typeface="Arial"/>
              <a:buChar char="•"/>
              <a:tabLst>
                <a:tab pos="1155700" algn="l"/>
              </a:tabLst>
            </a:pPr>
            <a:r>
              <a:rPr lang="en-US" sz="2400" b="1" spc="-15" dirty="0" smtClean="0">
                <a:latin typeface="Arial"/>
                <a:cs typeface="Arial"/>
              </a:rPr>
              <a:t>Significantly </a:t>
            </a:r>
            <a:r>
              <a:rPr lang="en-US" sz="2400" b="1" spc="-20" dirty="0" smtClean="0">
                <a:latin typeface="Arial"/>
                <a:cs typeface="Arial"/>
              </a:rPr>
              <a:t>lowe</a:t>
            </a:r>
            <a:r>
              <a:rPr lang="en-US" sz="2400" b="1" spc="-10" dirty="0" smtClean="0">
                <a:latin typeface="Arial"/>
                <a:cs typeface="Arial"/>
              </a:rPr>
              <a:t>r</a:t>
            </a:r>
            <a:r>
              <a:rPr lang="en-US" sz="2400" b="1" spc="-15" dirty="0" smtClean="0">
                <a:latin typeface="Arial"/>
                <a:cs typeface="Arial"/>
              </a:rPr>
              <a:t> </a:t>
            </a:r>
            <a:r>
              <a:rPr lang="en-US" sz="2400" b="1" spc="-20" dirty="0" smtClean="0">
                <a:latin typeface="Arial"/>
                <a:cs typeface="Arial"/>
              </a:rPr>
              <a:t>averag</a:t>
            </a:r>
            <a:r>
              <a:rPr lang="en-US" sz="2400" b="1" spc="-15" dirty="0" smtClean="0">
                <a:latin typeface="Arial"/>
                <a:cs typeface="Arial"/>
              </a:rPr>
              <a:t>e</a:t>
            </a:r>
            <a:r>
              <a:rPr lang="en-US" sz="2400" b="1" spc="5" dirty="0" smtClean="0">
                <a:latin typeface="Arial"/>
                <a:cs typeface="Arial"/>
              </a:rPr>
              <a:t> </a:t>
            </a:r>
            <a:r>
              <a:rPr lang="en-US" sz="2400" b="1" spc="-20" dirty="0" smtClean="0">
                <a:latin typeface="Arial"/>
                <a:cs typeface="Arial"/>
              </a:rPr>
              <a:t>power</a:t>
            </a:r>
            <a:endParaRPr lang="en-US" sz="2400" dirty="0" smtClean="0">
              <a:latin typeface="Arial"/>
              <a:cs typeface="Arial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big.LITTLE</a:t>
            </a:r>
            <a:r>
              <a:rPr lang="en-US" spc="3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pc="-120" dirty="0" smtClean="0">
                <a:latin typeface="Arial" pitchFamily="34" charset="0"/>
                <a:cs typeface="Arial" pitchFamily="34" charset="0"/>
              </a:rPr>
              <a:t>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echnology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576" y="1780654"/>
            <a:ext cx="6536958" cy="4351338"/>
          </a:xfrm>
        </p:spPr>
        <p:txBody>
          <a:bodyPr>
            <a:normAutofit fontScale="92500"/>
          </a:bodyPr>
          <a:lstStyle/>
          <a:p>
            <a:pPr marL="393065">
              <a:lnSpc>
                <a:spcPct val="100000"/>
              </a:lnSpc>
            </a:pPr>
            <a:r>
              <a:rPr lang="en-US" b="1" spc="-5" dirty="0" smtClean="0">
                <a:latin typeface="Arial"/>
                <a:cs typeface="Arial"/>
              </a:rPr>
              <a:t>ARM</a:t>
            </a:r>
            <a:r>
              <a:rPr lang="en-US" b="1" dirty="0" smtClean="0">
                <a:latin typeface="Arial"/>
                <a:cs typeface="Arial"/>
              </a:rPr>
              <a:t>®</a:t>
            </a:r>
            <a:r>
              <a:rPr lang="en-US" b="1" spc="5" dirty="0" smtClean="0">
                <a:latin typeface="Arial"/>
                <a:cs typeface="Arial"/>
              </a:rPr>
              <a:t> </a:t>
            </a:r>
            <a:r>
              <a:rPr lang="en-US" b="1" spc="-5" dirty="0" err="1" smtClean="0">
                <a:latin typeface="Arial"/>
                <a:cs typeface="Arial"/>
              </a:rPr>
              <a:t>big.LITTLE</a:t>
            </a:r>
            <a:r>
              <a:rPr lang="en-US" b="1" spc="-5" dirty="0" smtClean="0">
                <a:latin typeface="Arial"/>
                <a:cs typeface="Arial"/>
              </a:rPr>
              <a:t>™</a:t>
            </a:r>
            <a:endParaRPr lang="en-US" dirty="0" smtClean="0">
              <a:latin typeface="Arial"/>
              <a:cs typeface="Arial"/>
            </a:endParaRPr>
          </a:p>
          <a:p>
            <a:pPr marL="812165" marR="5080" lvl="1" indent="-342265">
              <a:lnSpc>
                <a:spcPct val="100000"/>
              </a:lnSpc>
              <a:spcBef>
                <a:spcPts val="1825"/>
              </a:spcBef>
              <a:buClr>
                <a:srgbClr val="339AFF"/>
              </a:buClr>
              <a:buFont typeface="Arial"/>
              <a:buChar char="•"/>
              <a:tabLst>
                <a:tab pos="355600" algn="l"/>
              </a:tabLst>
            </a:pPr>
            <a:r>
              <a:rPr lang="en-US" b="1" spc="-20" dirty="0" smtClean="0">
                <a:latin typeface="Arial"/>
                <a:cs typeface="Arial"/>
              </a:rPr>
              <a:t>Th</a:t>
            </a:r>
            <a:r>
              <a:rPr lang="en-US" b="1" spc="-15" dirty="0" smtClean="0">
                <a:latin typeface="Arial"/>
                <a:cs typeface="Arial"/>
              </a:rPr>
              <a:t>e</a:t>
            </a:r>
            <a:r>
              <a:rPr lang="en-US" b="1" spc="5" dirty="0" smtClean="0">
                <a:latin typeface="Arial"/>
                <a:cs typeface="Arial"/>
              </a:rPr>
              <a:t> </a:t>
            </a:r>
            <a:r>
              <a:rPr lang="en-US" b="1" spc="-10" dirty="0" smtClean="0">
                <a:latin typeface="Arial"/>
                <a:cs typeface="Arial"/>
              </a:rPr>
              <a:t>"</a:t>
            </a:r>
            <a:r>
              <a:rPr lang="en-US" b="1" spc="-10" dirty="0" smtClean="0">
                <a:solidFill>
                  <a:srgbClr val="FF6500"/>
                </a:solidFill>
                <a:latin typeface="Arial"/>
                <a:cs typeface="Arial"/>
              </a:rPr>
              <a:t>bi</a:t>
            </a:r>
            <a:r>
              <a:rPr lang="en-US" b="1" spc="-20" dirty="0" smtClean="0">
                <a:solidFill>
                  <a:srgbClr val="FF6500"/>
                </a:solidFill>
                <a:latin typeface="Arial"/>
                <a:cs typeface="Arial"/>
              </a:rPr>
              <a:t>g</a:t>
            </a:r>
            <a:r>
              <a:rPr lang="en-US" b="1" spc="-10" dirty="0" smtClean="0">
                <a:latin typeface="Arial"/>
                <a:cs typeface="Arial"/>
              </a:rPr>
              <a:t>"</a:t>
            </a:r>
            <a:r>
              <a:rPr lang="en-US" b="1" spc="5" dirty="0" smtClean="0">
                <a:latin typeface="Arial"/>
                <a:cs typeface="Arial"/>
              </a:rPr>
              <a:t> </a:t>
            </a:r>
            <a:r>
              <a:rPr lang="en-US" b="1" spc="-20" dirty="0" smtClean="0">
                <a:latin typeface="Arial"/>
                <a:cs typeface="Arial"/>
              </a:rPr>
              <a:t>o</a:t>
            </a:r>
            <a:r>
              <a:rPr lang="en-US" b="1" spc="-10" dirty="0" smtClean="0">
                <a:latin typeface="Arial"/>
                <a:cs typeface="Arial"/>
              </a:rPr>
              <a:t>r</a:t>
            </a:r>
            <a:r>
              <a:rPr lang="en-US" b="1" spc="-5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faste</a:t>
            </a:r>
            <a:r>
              <a:rPr lang="en-US" b="1" spc="-10" dirty="0" smtClean="0">
                <a:latin typeface="Arial"/>
                <a:cs typeface="Arial"/>
              </a:rPr>
              <a:t>r</a:t>
            </a:r>
            <a:r>
              <a:rPr lang="en-US" b="1" spc="-5" dirty="0" smtClean="0">
                <a:latin typeface="Arial"/>
                <a:cs typeface="Arial"/>
              </a:rPr>
              <a:t> </a:t>
            </a:r>
            <a:r>
              <a:rPr lang="en-US" b="1" spc="-20" dirty="0" smtClean="0">
                <a:latin typeface="Arial"/>
                <a:cs typeface="Arial"/>
              </a:rPr>
              <a:t>core</a:t>
            </a:r>
            <a:r>
              <a:rPr lang="en-US" b="1" spc="-15" dirty="0" smtClean="0">
                <a:latin typeface="Arial"/>
                <a:cs typeface="Arial"/>
              </a:rPr>
              <a:t>s</a:t>
            </a:r>
            <a:r>
              <a:rPr lang="en-US" b="1" spc="-5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are</a:t>
            </a:r>
            <a:r>
              <a:rPr lang="en-US" b="1" spc="-5" dirty="0" smtClean="0">
                <a:latin typeface="Arial"/>
                <a:cs typeface="Arial"/>
              </a:rPr>
              <a:t> </a:t>
            </a:r>
            <a:r>
              <a:rPr lang="en-US" b="1" spc="-20" dirty="0" smtClean="0">
                <a:latin typeface="Arial"/>
                <a:cs typeface="Arial"/>
              </a:rPr>
              <a:t>use</a:t>
            </a:r>
            <a:r>
              <a:rPr lang="en-US" b="1" spc="-15" dirty="0" smtClean="0">
                <a:latin typeface="Arial"/>
                <a:cs typeface="Arial"/>
              </a:rPr>
              <a:t>d</a:t>
            </a:r>
            <a:r>
              <a:rPr lang="en-US" b="1" spc="5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for </a:t>
            </a:r>
            <a:r>
              <a:rPr lang="en-US" b="1" spc="-15" dirty="0" smtClean="0">
                <a:solidFill>
                  <a:srgbClr val="FF6500"/>
                </a:solidFill>
                <a:latin typeface="Arial"/>
                <a:cs typeface="Arial"/>
              </a:rPr>
              <a:t>computation-intensive</a:t>
            </a:r>
            <a:r>
              <a:rPr lang="en-US" b="1" spc="-5" dirty="0" smtClean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lang="en-US" b="1" spc="-15" dirty="0" smtClean="0">
                <a:solidFill>
                  <a:srgbClr val="FF6500"/>
                </a:solidFill>
                <a:latin typeface="Arial"/>
                <a:cs typeface="Arial"/>
              </a:rPr>
              <a:t>tasks</a:t>
            </a:r>
            <a:r>
              <a:rPr lang="en-US" b="1" dirty="0" smtClean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such</a:t>
            </a:r>
            <a:r>
              <a:rPr lang="en-US" b="1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as</a:t>
            </a:r>
            <a:r>
              <a:rPr lang="en-US" b="1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gaming,</a:t>
            </a:r>
            <a:r>
              <a:rPr lang="en-US" b="1" spc="-10" dirty="0" smtClean="0">
                <a:latin typeface="Arial"/>
                <a:cs typeface="Arial"/>
              </a:rPr>
              <a:t> </a:t>
            </a:r>
            <a:r>
              <a:rPr lang="en-US" b="1" spc="-20" dirty="0" smtClean="0">
                <a:latin typeface="Arial"/>
                <a:cs typeface="Arial"/>
              </a:rPr>
              <a:t>wherea</a:t>
            </a:r>
            <a:r>
              <a:rPr lang="en-US" b="1" spc="-15" dirty="0" smtClean="0">
                <a:latin typeface="Arial"/>
                <a:cs typeface="Arial"/>
              </a:rPr>
              <a:t>s</a:t>
            </a:r>
            <a:r>
              <a:rPr lang="en-US" b="1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the</a:t>
            </a:r>
            <a:r>
              <a:rPr lang="en-US" b="1" dirty="0" smtClean="0">
                <a:latin typeface="Arial"/>
                <a:cs typeface="Arial"/>
              </a:rPr>
              <a:t> </a:t>
            </a:r>
            <a:r>
              <a:rPr lang="en-US" b="1" spc="-10" dirty="0" smtClean="0">
                <a:latin typeface="Arial"/>
                <a:cs typeface="Arial"/>
              </a:rPr>
              <a:t>"</a:t>
            </a:r>
            <a:r>
              <a:rPr lang="en-US" b="1" spc="-15" dirty="0" smtClean="0">
                <a:solidFill>
                  <a:srgbClr val="FF6500"/>
                </a:solidFill>
                <a:latin typeface="Arial"/>
                <a:cs typeface="Arial"/>
              </a:rPr>
              <a:t>little</a:t>
            </a:r>
            <a:r>
              <a:rPr lang="en-US" b="1" spc="-10" dirty="0" smtClean="0">
                <a:latin typeface="Arial"/>
                <a:cs typeface="Arial"/>
              </a:rPr>
              <a:t>"</a:t>
            </a:r>
            <a:r>
              <a:rPr lang="en-US" b="1" spc="-25" dirty="0" smtClean="0">
                <a:latin typeface="Arial"/>
                <a:cs typeface="Arial"/>
              </a:rPr>
              <a:t> </a:t>
            </a:r>
            <a:r>
              <a:rPr lang="en-US" b="1" spc="-20" dirty="0" smtClean="0">
                <a:latin typeface="Arial"/>
                <a:cs typeface="Arial"/>
              </a:rPr>
              <a:t>o</a:t>
            </a:r>
            <a:r>
              <a:rPr lang="en-US" b="1" spc="-10" dirty="0" smtClean="0">
                <a:latin typeface="Arial"/>
                <a:cs typeface="Arial"/>
              </a:rPr>
              <a:t>r</a:t>
            </a:r>
            <a:r>
              <a:rPr lang="en-US" b="1" spc="-5" dirty="0" smtClean="0">
                <a:latin typeface="Arial"/>
                <a:cs typeface="Arial"/>
              </a:rPr>
              <a:t> </a:t>
            </a:r>
            <a:r>
              <a:rPr lang="en-US" b="1" spc="-20" dirty="0" smtClean="0">
                <a:latin typeface="Arial"/>
                <a:cs typeface="Arial"/>
              </a:rPr>
              <a:t>slowe</a:t>
            </a:r>
            <a:r>
              <a:rPr lang="en-US" b="1" spc="-10" dirty="0" smtClean="0">
                <a:latin typeface="Arial"/>
                <a:cs typeface="Arial"/>
              </a:rPr>
              <a:t>r</a:t>
            </a:r>
            <a:r>
              <a:rPr lang="en-US" b="1" spc="-5" dirty="0" smtClean="0">
                <a:latin typeface="Arial"/>
                <a:cs typeface="Arial"/>
              </a:rPr>
              <a:t> </a:t>
            </a:r>
            <a:r>
              <a:rPr lang="en-US" b="1" spc="-20" dirty="0" smtClean="0">
                <a:latin typeface="Arial"/>
                <a:cs typeface="Arial"/>
              </a:rPr>
              <a:t>core</a:t>
            </a:r>
            <a:r>
              <a:rPr lang="en-US" b="1" spc="-15" dirty="0" smtClean="0">
                <a:latin typeface="Arial"/>
                <a:cs typeface="Arial"/>
              </a:rPr>
              <a:t>s</a:t>
            </a:r>
            <a:r>
              <a:rPr lang="en-US" b="1" spc="-5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are</a:t>
            </a:r>
            <a:r>
              <a:rPr lang="en-US" b="1" spc="-5" dirty="0" smtClean="0">
                <a:latin typeface="Arial"/>
                <a:cs typeface="Arial"/>
              </a:rPr>
              <a:t> </a:t>
            </a:r>
            <a:r>
              <a:rPr lang="en-US" b="1" spc="-20" dirty="0" smtClean="0">
                <a:latin typeface="Arial"/>
                <a:cs typeface="Arial"/>
              </a:rPr>
              <a:t>used</a:t>
            </a:r>
            <a:r>
              <a:rPr lang="en-US" b="1" spc="-15" dirty="0" smtClean="0">
                <a:latin typeface="Arial"/>
                <a:cs typeface="Arial"/>
              </a:rPr>
              <a:t> </a:t>
            </a:r>
            <a:r>
              <a:rPr lang="en-US" b="1" spc="-10" dirty="0" smtClean="0">
                <a:latin typeface="Arial"/>
                <a:cs typeface="Arial"/>
              </a:rPr>
              <a:t>for</a:t>
            </a:r>
            <a:r>
              <a:rPr lang="en-US" b="1" spc="-15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solidFill>
                  <a:srgbClr val="FF6500"/>
                </a:solidFill>
                <a:latin typeface="Arial"/>
                <a:cs typeface="Arial"/>
              </a:rPr>
              <a:t>less</a:t>
            </a:r>
            <a:r>
              <a:rPr lang="en-US" b="1" spc="-5" dirty="0" smtClean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lang="en-US" b="1" spc="-15" dirty="0" smtClean="0">
                <a:solidFill>
                  <a:srgbClr val="FF6500"/>
                </a:solidFill>
                <a:latin typeface="Arial"/>
                <a:cs typeface="Arial"/>
              </a:rPr>
              <a:t>intensive</a:t>
            </a:r>
            <a:r>
              <a:rPr lang="en-US" b="1" spc="-5" dirty="0" smtClean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lang="en-US" b="1" spc="-20" dirty="0" smtClean="0">
                <a:solidFill>
                  <a:srgbClr val="FF6500"/>
                </a:solidFill>
                <a:latin typeface="Arial"/>
                <a:cs typeface="Arial"/>
              </a:rPr>
              <a:t>tasks</a:t>
            </a:r>
            <a:endParaRPr lang="en-US" dirty="0" smtClean="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41"/>
              </a:spcBef>
              <a:buClr>
                <a:srgbClr val="339AFF"/>
              </a:buClr>
              <a:buFont typeface="Arial"/>
              <a:buChar char="•"/>
            </a:pPr>
            <a:endParaRPr lang="en-US" dirty="0" smtClean="0">
              <a:latin typeface="Times New Roman"/>
              <a:cs typeface="Times New Roman"/>
            </a:endParaRPr>
          </a:p>
          <a:p>
            <a:pPr marL="812165" marR="64135" lvl="1" indent="-342265">
              <a:lnSpc>
                <a:spcPct val="100000"/>
              </a:lnSpc>
              <a:buClr>
                <a:srgbClr val="339AFF"/>
              </a:buClr>
              <a:buFont typeface="Arial"/>
              <a:buChar char="•"/>
              <a:tabLst>
                <a:tab pos="355600" algn="l"/>
              </a:tabLst>
            </a:pPr>
            <a:r>
              <a:rPr lang="en-US" b="1" spc="-20" dirty="0" smtClean="0">
                <a:latin typeface="Arial"/>
                <a:cs typeface="Arial"/>
              </a:rPr>
              <a:t>Th</a:t>
            </a:r>
            <a:r>
              <a:rPr lang="en-US" b="1" spc="-15" dirty="0" smtClean="0">
                <a:latin typeface="Arial"/>
                <a:cs typeface="Arial"/>
              </a:rPr>
              <a:t>e</a:t>
            </a:r>
            <a:r>
              <a:rPr lang="en-US" b="1" spc="5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lates</a:t>
            </a:r>
            <a:r>
              <a:rPr lang="en-US" b="1" spc="-10" dirty="0" smtClean="0">
                <a:latin typeface="Arial"/>
                <a:cs typeface="Arial"/>
              </a:rPr>
              <a:t>t</a:t>
            </a:r>
            <a:r>
              <a:rPr lang="en-US" b="1" spc="-15" dirty="0" smtClean="0">
                <a:latin typeface="Arial"/>
                <a:cs typeface="Arial"/>
              </a:rPr>
              <a:t> </a:t>
            </a:r>
            <a:r>
              <a:rPr lang="en-US" b="1" spc="-15" dirty="0" err="1" smtClean="0">
                <a:latin typeface="Arial"/>
                <a:cs typeface="Arial"/>
              </a:rPr>
              <a:t>big.LITTLE</a:t>
            </a:r>
            <a:r>
              <a:rPr lang="en-US" b="1" spc="5" dirty="0" smtClean="0">
                <a:latin typeface="Arial"/>
                <a:cs typeface="Arial"/>
              </a:rPr>
              <a:t> </a:t>
            </a:r>
            <a:r>
              <a:rPr lang="en-US" b="1" spc="-20" dirty="0" smtClean="0">
                <a:latin typeface="Arial"/>
                <a:cs typeface="Arial"/>
              </a:rPr>
              <a:t>softwar</a:t>
            </a:r>
            <a:r>
              <a:rPr lang="en-US" b="1" spc="-15" dirty="0" smtClean="0">
                <a:latin typeface="Arial"/>
                <a:cs typeface="Arial"/>
              </a:rPr>
              <a:t>e</a:t>
            </a:r>
            <a:r>
              <a:rPr lang="en-US" b="1" spc="-5" dirty="0" smtClean="0">
                <a:latin typeface="Arial"/>
                <a:cs typeface="Arial"/>
              </a:rPr>
              <a:t> </a:t>
            </a:r>
            <a:r>
              <a:rPr lang="en-US" b="1" spc="-20" dirty="0" smtClean="0">
                <a:latin typeface="Arial"/>
                <a:cs typeface="Arial"/>
              </a:rPr>
              <a:t>an</a:t>
            </a:r>
            <a:r>
              <a:rPr lang="en-US" b="1" spc="-15" dirty="0" smtClean="0">
                <a:latin typeface="Arial"/>
                <a:cs typeface="Arial"/>
              </a:rPr>
              <a:t>d</a:t>
            </a:r>
            <a:r>
              <a:rPr lang="en-US" b="1" spc="5" dirty="0" smtClean="0">
                <a:latin typeface="Arial"/>
                <a:cs typeface="Arial"/>
              </a:rPr>
              <a:t> </a:t>
            </a:r>
            <a:r>
              <a:rPr lang="en-US" b="1" spc="-20" dirty="0" smtClean="0">
                <a:latin typeface="Arial"/>
                <a:cs typeface="Arial"/>
              </a:rPr>
              <a:t>platforms</a:t>
            </a:r>
            <a:r>
              <a:rPr lang="en-US" b="1" spc="-15" dirty="0" smtClean="0">
                <a:latin typeface="Arial"/>
                <a:cs typeface="Arial"/>
              </a:rPr>
              <a:t> can</a:t>
            </a:r>
            <a:r>
              <a:rPr lang="en-US" b="1" spc="5" dirty="0" smtClean="0">
                <a:latin typeface="Arial"/>
                <a:cs typeface="Arial"/>
              </a:rPr>
              <a:t> </a:t>
            </a:r>
            <a:r>
              <a:rPr lang="en-US" b="1" spc="-20" dirty="0" smtClean="0">
                <a:solidFill>
                  <a:srgbClr val="FF6500"/>
                </a:solidFill>
                <a:latin typeface="Arial"/>
                <a:cs typeface="Arial"/>
              </a:rPr>
              <a:t>sav</a:t>
            </a:r>
            <a:r>
              <a:rPr lang="en-US" b="1" spc="-15" dirty="0" smtClean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lang="en-US" b="1" spc="-5" dirty="0" smtClean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lang="en-US" b="1" spc="-20" dirty="0" smtClean="0">
                <a:solidFill>
                  <a:srgbClr val="FF6500"/>
                </a:solidFill>
                <a:latin typeface="Arial"/>
                <a:cs typeface="Arial"/>
              </a:rPr>
              <a:t>75%</a:t>
            </a:r>
            <a:r>
              <a:rPr lang="en-US" b="1" spc="-5" dirty="0" smtClean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lang="en-US" b="1" spc="-20" dirty="0" smtClean="0">
                <a:solidFill>
                  <a:srgbClr val="FF6500"/>
                </a:solidFill>
                <a:latin typeface="Arial"/>
                <a:cs typeface="Arial"/>
              </a:rPr>
              <a:t>o</a:t>
            </a:r>
            <a:r>
              <a:rPr lang="en-US" b="1" spc="-10" dirty="0" smtClean="0">
                <a:solidFill>
                  <a:srgbClr val="FF6500"/>
                </a:solidFill>
                <a:latin typeface="Arial"/>
                <a:cs typeface="Arial"/>
              </a:rPr>
              <a:t>f</a:t>
            </a:r>
            <a:r>
              <a:rPr lang="en-US" b="1" spc="-5" dirty="0" smtClean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lang="en-US" b="1" spc="-20" dirty="0" smtClean="0">
                <a:solidFill>
                  <a:srgbClr val="FF6500"/>
                </a:solidFill>
                <a:latin typeface="Arial"/>
                <a:cs typeface="Arial"/>
              </a:rPr>
              <a:t>CP</a:t>
            </a:r>
            <a:r>
              <a:rPr lang="en-US" b="1" spc="-15" dirty="0" smtClean="0">
                <a:solidFill>
                  <a:srgbClr val="FF6500"/>
                </a:solidFill>
                <a:latin typeface="Arial"/>
                <a:cs typeface="Arial"/>
              </a:rPr>
              <a:t>U</a:t>
            </a:r>
            <a:r>
              <a:rPr lang="en-US" b="1" spc="15" dirty="0" smtClean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lang="en-US" b="1" spc="-20" dirty="0" smtClean="0">
                <a:solidFill>
                  <a:srgbClr val="FF6500"/>
                </a:solidFill>
                <a:latin typeface="Arial"/>
                <a:cs typeface="Arial"/>
              </a:rPr>
              <a:t>energ</a:t>
            </a:r>
            <a:r>
              <a:rPr lang="en-US" b="1" spc="-15" dirty="0" smtClean="0">
                <a:solidFill>
                  <a:srgbClr val="FF6500"/>
                </a:solidFill>
                <a:latin typeface="Arial"/>
                <a:cs typeface="Arial"/>
              </a:rPr>
              <a:t>y</a:t>
            </a:r>
            <a:r>
              <a:rPr lang="en-US" b="1" spc="5" dirty="0" smtClean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in</a:t>
            </a:r>
            <a:r>
              <a:rPr lang="en-US" b="1" spc="-10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lo</a:t>
            </a:r>
            <a:r>
              <a:rPr lang="en-US" b="1" spc="-20" dirty="0" smtClean="0">
                <a:latin typeface="Arial"/>
                <a:cs typeface="Arial"/>
              </a:rPr>
              <a:t>w</a:t>
            </a:r>
            <a:r>
              <a:rPr lang="en-US" b="1" spc="-10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to </a:t>
            </a:r>
            <a:r>
              <a:rPr lang="en-US" b="1" spc="-20" dirty="0" smtClean="0">
                <a:solidFill>
                  <a:srgbClr val="FF6500"/>
                </a:solidFill>
                <a:latin typeface="Arial"/>
                <a:cs typeface="Arial"/>
              </a:rPr>
              <a:t>moderat</a:t>
            </a:r>
            <a:r>
              <a:rPr lang="en-US" b="1" spc="-15" dirty="0" smtClean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lang="en-US" b="1" spc="5" dirty="0" smtClean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lang="en-US" b="1" spc="-20" dirty="0" smtClean="0">
                <a:solidFill>
                  <a:srgbClr val="FF6500"/>
                </a:solidFill>
                <a:latin typeface="Arial"/>
                <a:cs typeface="Arial"/>
              </a:rPr>
              <a:t>performanc</a:t>
            </a:r>
            <a:r>
              <a:rPr lang="en-US" b="1" spc="-15" dirty="0" smtClean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lang="en-US" b="1" spc="5" dirty="0" smtClean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lang="en-US" b="1" spc="-20" dirty="0" smtClean="0">
                <a:solidFill>
                  <a:srgbClr val="FF6500"/>
                </a:solidFill>
                <a:latin typeface="Arial"/>
                <a:cs typeface="Arial"/>
              </a:rPr>
              <a:t>scenario</a:t>
            </a:r>
            <a:r>
              <a:rPr lang="en-US" b="1" spc="-15" dirty="0" smtClean="0">
                <a:solidFill>
                  <a:srgbClr val="FF6500"/>
                </a:solidFill>
                <a:latin typeface="Arial"/>
                <a:cs typeface="Arial"/>
              </a:rPr>
              <a:t>s</a:t>
            </a:r>
            <a:r>
              <a:rPr lang="en-US" b="1" spc="-10" dirty="0" smtClean="0">
                <a:latin typeface="Arial"/>
                <a:cs typeface="Arial"/>
              </a:rPr>
              <a:t>,</a:t>
            </a:r>
            <a:r>
              <a:rPr lang="en-US" b="1" dirty="0" smtClean="0">
                <a:latin typeface="Arial"/>
                <a:cs typeface="Arial"/>
              </a:rPr>
              <a:t> </a:t>
            </a:r>
            <a:r>
              <a:rPr lang="en-US" b="1" spc="-20" dirty="0" smtClean="0">
                <a:latin typeface="Arial"/>
                <a:cs typeface="Arial"/>
              </a:rPr>
              <a:t>an</a:t>
            </a:r>
            <a:r>
              <a:rPr lang="en-US" b="1" spc="-15" dirty="0" smtClean="0">
                <a:latin typeface="Arial"/>
                <a:cs typeface="Arial"/>
              </a:rPr>
              <a:t>d</a:t>
            </a:r>
            <a:r>
              <a:rPr lang="en-US" b="1" dirty="0" smtClean="0">
                <a:latin typeface="Arial"/>
                <a:cs typeface="Arial"/>
              </a:rPr>
              <a:t> </a:t>
            </a:r>
            <a:r>
              <a:rPr lang="en-US" b="1" spc="-20" dirty="0" smtClean="0">
                <a:latin typeface="Arial"/>
                <a:cs typeface="Arial"/>
              </a:rPr>
              <a:t>can</a:t>
            </a:r>
            <a:r>
              <a:rPr lang="en-US" b="1" spc="-15" dirty="0" smtClean="0">
                <a:latin typeface="Arial"/>
                <a:cs typeface="Arial"/>
              </a:rPr>
              <a:t> increase</a:t>
            </a:r>
            <a:r>
              <a:rPr lang="en-US" b="1" dirty="0" smtClean="0">
                <a:latin typeface="Arial"/>
                <a:cs typeface="Arial"/>
              </a:rPr>
              <a:t> </a:t>
            </a:r>
            <a:r>
              <a:rPr lang="en-US" b="1" spc="-20" dirty="0" smtClean="0">
                <a:latin typeface="Arial"/>
                <a:cs typeface="Arial"/>
              </a:rPr>
              <a:t>performanc</a:t>
            </a:r>
            <a:r>
              <a:rPr lang="en-US" b="1" spc="-15" dirty="0" smtClean="0">
                <a:latin typeface="Arial"/>
                <a:cs typeface="Arial"/>
              </a:rPr>
              <a:t>e</a:t>
            </a:r>
            <a:r>
              <a:rPr lang="en-US" b="1" dirty="0" smtClean="0">
                <a:latin typeface="Arial"/>
                <a:cs typeface="Arial"/>
              </a:rPr>
              <a:t> </a:t>
            </a:r>
            <a:r>
              <a:rPr lang="en-US" b="1" spc="-20" dirty="0" smtClean="0">
                <a:latin typeface="Arial"/>
                <a:cs typeface="Arial"/>
              </a:rPr>
              <a:t>b</a:t>
            </a:r>
            <a:r>
              <a:rPr lang="en-US" b="1" spc="-15" dirty="0" smtClean="0">
                <a:latin typeface="Arial"/>
                <a:cs typeface="Arial"/>
              </a:rPr>
              <a:t>y</a:t>
            </a:r>
            <a:r>
              <a:rPr lang="en-US" b="1" dirty="0" smtClean="0">
                <a:latin typeface="Arial"/>
                <a:cs typeface="Arial"/>
              </a:rPr>
              <a:t> </a:t>
            </a:r>
            <a:r>
              <a:rPr lang="en-US" b="1" spc="-20" dirty="0" smtClean="0">
                <a:solidFill>
                  <a:srgbClr val="FF6500"/>
                </a:solidFill>
                <a:latin typeface="Arial"/>
                <a:cs typeface="Arial"/>
              </a:rPr>
              <a:t>40%</a:t>
            </a:r>
            <a:r>
              <a:rPr lang="en-US" b="1" dirty="0" smtClean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lang="en-US" b="1" spc="-10" dirty="0" smtClean="0">
                <a:latin typeface="Arial"/>
                <a:cs typeface="Arial"/>
              </a:rPr>
              <a:t>in</a:t>
            </a:r>
            <a:r>
              <a:rPr lang="en-US" b="1" spc="-15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solidFill>
                  <a:srgbClr val="FF6500"/>
                </a:solidFill>
                <a:latin typeface="Arial"/>
                <a:cs typeface="Arial"/>
              </a:rPr>
              <a:t>highly threaded</a:t>
            </a:r>
            <a:r>
              <a:rPr lang="en-US" b="1" spc="10" dirty="0" smtClean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lang="en-US" b="1" spc="-20" dirty="0" smtClean="0">
                <a:solidFill>
                  <a:srgbClr val="FF6500"/>
                </a:solidFill>
                <a:latin typeface="Arial"/>
                <a:cs typeface="Arial"/>
              </a:rPr>
              <a:t>workloads</a:t>
            </a:r>
            <a:endParaRPr lang="en-US" dirty="0" smtClean="0">
              <a:latin typeface="Arial"/>
              <a:cs typeface="Arial"/>
            </a:endParaRPr>
          </a:p>
          <a:p>
            <a:endParaRPr lang="en-US" dirty="0"/>
          </a:p>
        </p:txBody>
      </p:sp>
      <p:pic>
        <p:nvPicPr>
          <p:cNvPr id="4" name="Picture 3" descr="big-LITTLE-ARM-officially-unveils-Cortex-A7-Image1_1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5553" y="2233693"/>
            <a:ext cx="5206584" cy="3106595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big.LITTLE</a:t>
            </a:r>
            <a:r>
              <a:rPr lang="en-US" spc="3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pc="-120" dirty="0" smtClean="0">
                <a:latin typeface="Arial" pitchFamily="34" charset="0"/>
                <a:cs typeface="Arial" pitchFamily="34" charset="0"/>
              </a:rPr>
              <a:t>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echnology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object 5"/>
          <p:cNvSpPr txBox="1"/>
          <p:nvPr/>
        </p:nvSpPr>
        <p:spPr>
          <a:xfrm>
            <a:off x="839449" y="3561008"/>
            <a:ext cx="10493115" cy="8309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buClr>
                <a:srgbClr val="339AFF"/>
              </a:buClr>
              <a:buFont typeface="Arial"/>
              <a:buChar char="•"/>
              <a:tabLst>
                <a:tab pos="355600" algn="l"/>
              </a:tabLst>
            </a:pPr>
            <a:r>
              <a:rPr sz="1800" b="1" spc="-5" dirty="0">
                <a:latin typeface="Arial"/>
                <a:cs typeface="Arial"/>
              </a:rPr>
              <a:t>Thread</a:t>
            </a:r>
            <a:r>
              <a:rPr sz="1800" b="1" dirty="0">
                <a:latin typeface="Arial"/>
                <a:cs typeface="Arial"/>
              </a:rPr>
              <a:t>s</a:t>
            </a:r>
            <a:r>
              <a:rPr sz="1800" b="1" spc="-5" dirty="0">
                <a:latin typeface="Arial"/>
                <a:cs typeface="Arial"/>
              </a:rPr>
              <a:t> wit</a:t>
            </a:r>
            <a:r>
              <a:rPr sz="1800" b="1" dirty="0">
                <a:latin typeface="Arial"/>
                <a:cs typeface="Arial"/>
              </a:rPr>
              <a:t>h </a:t>
            </a:r>
            <a:r>
              <a:rPr sz="1800" b="1" spc="-5" dirty="0">
                <a:solidFill>
                  <a:srgbClr val="FF6500"/>
                </a:solidFill>
                <a:latin typeface="Arial"/>
                <a:cs typeface="Arial"/>
              </a:rPr>
              <a:t>hig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h</a:t>
            </a:r>
            <a:r>
              <a:rPr sz="1800" b="1" spc="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6500"/>
                </a:solidFill>
                <a:latin typeface="Arial"/>
                <a:cs typeface="Arial"/>
              </a:rPr>
              <a:t>priorit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y </a:t>
            </a:r>
            <a:r>
              <a:rPr sz="1800" b="1" dirty="0">
                <a:latin typeface="Arial"/>
                <a:cs typeface="Arial"/>
              </a:rPr>
              <a:t>or</a:t>
            </a:r>
            <a:r>
              <a:rPr sz="1800" b="1" spc="-5" dirty="0"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6500"/>
                </a:solidFill>
                <a:latin typeface="Arial"/>
                <a:cs typeface="Arial"/>
              </a:rPr>
              <a:t>computationa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l </a:t>
            </a:r>
            <a:r>
              <a:rPr sz="1800" b="1" spc="-5" dirty="0">
                <a:solidFill>
                  <a:srgbClr val="FF6500"/>
                </a:solidFill>
                <a:latin typeface="Arial"/>
                <a:cs typeface="Arial"/>
              </a:rPr>
              <a:t>intensit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y </a:t>
            </a:r>
            <a:r>
              <a:rPr sz="1800" b="1" spc="-5" dirty="0">
                <a:latin typeface="Arial"/>
                <a:cs typeface="Arial"/>
              </a:rPr>
              <a:t>will b</a:t>
            </a:r>
            <a:r>
              <a:rPr sz="1800" b="1" dirty="0">
                <a:latin typeface="Arial"/>
                <a:cs typeface="Arial"/>
              </a:rPr>
              <a:t>e </a:t>
            </a:r>
            <a:r>
              <a:rPr sz="1800" b="1" spc="-5" dirty="0">
                <a:latin typeface="Arial"/>
                <a:cs typeface="Arial"/>
              </a:rPr>
              <a:t>allocate</a:t>
            </a:r>
            <a:r>
              <a:rPr sz="1800" b="1" dirty="0">
                <a:latin typeface="Arial"/>
                <a:cs typeface="Arial"/>
              </a:rPr>
              <a:t>d </a:t>
            </a:r>
            <a:r>
              <a:rPr sz="1800" b="1" spc="-5" dirty="0">
                <a:latin typeface="Arial"/>
                <a:cs typeface="Arial"/>
              </a:rPr>
              <a:t>t</a:t>
            </a:r>
            <a:r>
              <a:rPr sz="1800" b="1" dirty="0">
                <a:latin typeface="Arial"/>
                <a:cs typeface="Arial"/>
              </a:rPr>
              <a:t>o </a:t>
            </a:r>
            <a:r>
              <a:rPr sz="1800" b="1" spc="-5" dirty="0">
                <a:latin typeface="Arial"/>
                <a:cs typeface="Arial"/>
              </a:rPr>
              <a:t>th</a:t>
            </a:r>
            <a:r>
              <a:rPr sz="1800" b="1" dirty="0">
                <a:latin typeface="Arial"/>
                <a:cs typeface="Arial"/>
              </a:rPr>
              <a:t>e </a:t>
            </a:r>
            <a:r>
              <a:rPr sz="1800" b="1" spc="-5" dirty="0">
                <a:latin typeface="Arial"/>
                <a:cs typeface="Arial"/>
              </a:rPr>
              <a:t>"</a:t>
            </a:r>
            <a:r>
              <a:rPr sz="1800" b="1" spc="-5" dirty="0">
                <a:solidFill>
                  <a:srgbClr val="FF6500"/>
                </a:solidFill>
                <a:latin typeface="Arial"/>
                <a:cs typeface="Arial"/>
              </a:rPr>
              <a:t>big</a:t>
            </a:r>
            <a:r>
              <a:rPr sz="1800" b="1" dirty="0">
                <a:latin typeface="Arial"/>
                <a:cs typeface="Arial"/>
              </a:rPr>
              <a:t>"</a:t>
            </a:r>
            <a:r>
              <a:rPr sz="1800" b="1" spc="-5" dirty="0">
                <a:latin typeface="Arial"/>
                <a:cs typeface="Arial"/>
              </a:rPr>
              <a:t> core</a:t>
            </a:r>
            <a:r>
              <a:rPr sz="1800" b="1" dirty="0">
                <a:latin typeface="Arial"/>
                <a:cs typeface="Arial"/>
              </a:rPr>
              <a:t>s</a:t>
            </a:r>
            <a:r>
              <a:rPr sz="1800" b="1" spc="-5" dirty="0">
                <a:latin typeface="Arial"/>
                <a:cs typeface="Arial"/>
              </a:rPr>
              <a:t> whil</a:t>
            </a:r>
            <a:r>
              <a:rPr sz="1800" b="1" dirty="0">
                <a:latin typeface="Arial"/>
                <a:cs typeface="Arial"/>
              </a:rPr>
              <a:t>e</a:t>
            </a:r>
            <a:r>
              <a:rPr sz="1800" b="1" spc="-5" dirty="0">
                <a:latin typeface="Arial"/>
                <a:cs typeface="Arial"/>
              </a:rPr>
              <a:t> thread</a:t>
            </a:r>
            <a:r>
              <a:rPr sz="1800" b="1" dirty="0">
                <a:latin typeface="Arial"/>
                <a:cs typeface="Arial"/>
              </a:rPr>
              <a:t>s</a:t>
            </a:r>
            <a:r>
              <a:rPr sz="1800" b="1" spc="-5" dirty="0">
                <a:latin typeface="Arial"/>
                <a:cs typeface="Arial"/>
              </a:rPr>
              <a:t> wit</a:t>
            </a:r>
            <a:r>
              <a:rPr sz="1800" b="1" dirty="0">
                <a:latin typeface="Arial"/>
                <a:cs typeface="Arial"/>
              </a:rPr>
              <a:t>h</a:t>
            </a:r>
            <a:r>
              <a:rPr sz="1800" b="1" spc="-5" dirty="0"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less </a:t>
            </a:r>
            <a:r>
              <a:rPr sz="1800" b="1" spc="-5" dirty="0">
                <a:solidFill>
                  <a:srgbClr val="FF6500"/>
                </a:solidFill>
                <a:latin typeface="Arial"/>
                <a:cs typeface="Arial"/>
              </a:rPr>
              <a:t>priorit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y </a:t>
            </a:r>
            <a:r>
              <a:rPr sz="1800" b="1" dirty="0">
                <a:latin typeface="Arial"/>
                <a:cs typeface="Arial"/>
              </a:rPr>
              <a:t>or</a:t>
            </a:r>
            <a:r>
              <a:rPr sz="1800" b="1" spc="-5" dirty="0"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6500"/>
                </a:solidFill>
                <a:latin typeface="Arial"/>
                <a:cs typeface="Arial"/>
              </a:rPr>
              <a:t>les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s </a:t>
            </a:r>
            <a:r>
              <a:rPr sz="1800" b="1" spc="-5" dirty="0">
                <a:solidFill>
                  <a:srgbClr val="FF6500"/>
                </a:solidFill>
                <a:latin typeface="Arial"/>
                <a:cs typeface="Arial"/>
              </a:rPr>
              <a:t>computationa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l </a:t>
            </a:r>
            <a:r>
              <a:rPr sz="1800" b="1" spc="-5" dirty="0">
                <a:solidFill>
                  <a:srgbClr val="FF6500"/>
                </a:solidFill>
                <a:latin typeface="Arial"/>
                <a:cs typeface="Arial"/>
              </a:rPr>
              <a:t>intensit</a:t>
            </a:r>
            <a:r>
              <a:rPr sz="1800" b="1" spc="-135" dirty="0">
                <a:solidFill>
                  <a:srgbClr val="FF6500"/>
                </a:solidFill>
                <a:latin typeface="Arial"/>
                <a:cs typeface="Arial"/>
              </a:rPr>
              <a:t>y</a:t>
            </a:r>
            <a:r>
              <a:rPr sz="1800" b="1" dirty="0">
                <a:latin typeface="Arial"/>
                <a:cs typeface="Arial"/>
              </a:rPr>
              <a:t>, </a:t>
            </a:r>
            <a:r>
              <a:rPr sz="1800" b="1" spc="-5" dirty="0">
                <a:latin typeface="Arial"/>
                <a:cs typeface="Arial"/>
              </a:rPr>
              <a:t>suc</a:t>
            </a:r>
            <a:r>
              <a:rPr sz="1800" b="1" dirty="0">
                <a:latin typeface="Arial"/>
                <a:cs typeface="Arial"/>
              </a:rPr>
              <a:t>h </a:t>
            </a:r>
            <a:r>
              <a:rPr sz="1800" b="1" spc="-5" dirty="0">
                <a:latin typeface="Arial"/>
                <a:cs typeface="Arial"/>
              </a:rPr>
              <a:t>as backgroun</a:t>
            </a:r>
            <a:r>
              <a:rPr sz="1800" b="1" dirty="0">
                <a:latin typeface="Arial"/>
                <a:cs typeface="Arial"/>
              </a:rPr>
              <a:t>d </a:t>
            </a:r>
            <a:r>
              <a:rPr sz="1800" b="1" spc="-5" dirty="0">
                <a:latin typeface="Arial"/>
                <a:cs typeface="Arial"/>
              </a:rPr>
              <a:t>tasks</a:t>
            </a:r>
            <a:r>
              <a:rPr sz="1800" b="1" dirty="0">
                <a:latin typeface="Arial"/>
                <a:cs typeface="Arial"/>
              </a:rPr>
              <a:t>,</a:t>
            </a:r>
            <a:r>
              <a:rPr sz="1800" b="1" spc="-1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ca</a:t>
            </a:r>
            <a:r>
              <a:rPr sz="1800" b="1" dirty="0">
                <a:latin typeface="Arial"/>
                <a:cs typeface="Arial"/>
              </a:rPr>
              <a:t>n </a:t>
            </a:r>
            <a:r>
              <a:rPr sz="1800" b="1" spc="-5" dirty="0">
                <a:latin typeface="Arial"/>
                <a:cs typeface="Arial"/>
              </a:rPr>
              <a:t>b</a:t>
            </a:r>
            <a:r>
              <a:rPr sz="1800" b="1" dirty="0">
                <a:latin typeface="Arial"/>
                <a:cs typeface="Arial"/>
              </a:rPr>
              <a:t>e </a:t>
            </a:r>
            <a:r>
              <a:rPr sz="1800" b="1" spc="-5" dirty="0">
                <a:latin typeface="Arial"/>
                <a:cs typeface="Arial"/>
              </a:rPr>
              <a:t>performe</a:t>
            </a:r>
            <a:r>
              <a:rPr sz="1800" b="1" dirty="0">
                <a:latin typeface="Arial"/>
                <a:cs typeface="Arial"/>
              </a:rPr>
              <a:t>d</a:t>
            </a:r>
            <a:r>
              <a:rPr sz="1800" b="1" spc="-1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b</a:t>
            </a:r>
            <a:r>
              <a:rPr sz="1800" b="1" dirty="0">
                <a:latin typeface="Arial"/>
                <a:cs typeface="Arial"/>
              </a:rPr>
              <a:t>y </a:t>
            </a:r>
            <a:r>
              <a:rPr sz="1800" b="1" spc="-5" dirty="0">
                <a:latin typeface="Arial"/>
                <a:cs typeface="Arial"/>
              </a:rPr>
              <a:t>th</a:t>
            </a:r>
            <a:r>
              <a:rPr sz="1800" b="1" dirty="0">
                <a:latin typeface="Arial"/>
                <a:cs typeface="Arial"/>
              </a:rPr>
              <a:t>e "</a:t>
            </a:r>
            <a:r>
              <a:rPr sz="1800" b="1" spc="-5" dirty="0">
                <a:solidFill>
                  <a:srgbClr val="FF6500"/>
                </a:solidFill>
                <a:latin typeface="Arial"/>
                <a:cs typeface="Arial"/>
              </a:rPr>
              <a:t>LITTLE</a:t>
            </a:r>
            <a:r>
              <a:rPr sz="1800" b="1" dirty="0">
                <a:latin typeface="Arial"/>
                <a:cs typeface="Arial"/>
              </a:rPr>
              <a:t>" cores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6"/>
          <p:cNvSpPr/>
          <p:nvPr/>
        </p:nvSpPr>
        <p:spPr>
          <a:xfrm>
            <a:off x="2503357" y="4482058"/>
            <a:ext cx="7540053" cy="187377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6" name="object 7"/>
          <p:cNvGraphicFramePr>
            <a:graphicFrameLocks noGrp="1"/>
          </p:cNvGraphicFramePr>
          <p:nvPr/>
        </p:nvGraphicFramePr>
        <p:xfrm>
          <a:off x="839448" y="1918741"/>
          <a:ext cx="10523095" cy="149323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020412"/>
                <a:gridCol w="3251342"/>
                <a:gridCol w="3251341"/>
              </a:tblGrid>
              <a:tr h="373555">
                <a:tc>
                  <a:txBody>
                    <a:bodyPr/>
                    <a:lstStyle/>
                    <a:p>
                      <a:pPr algn="ctr"/>
                      <a:endParaRPr sz="2000" b="1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4455" algn="ctr">
                        <a:lnSpc>
                          <a:spcPct val="100000"/>
                        </a:lnSpc>
                      </a:pPr>
                      <a:r>
                        <a:rPr sz="2000" dirty="0"/>
                        <a:t>1st</a:t>
                      </a:r>
                      <a:r>
                        <a:rPr sz="2000" spc="5" dirty="0"/>
                        <a:t> </a:t>
                      </a:r>
                      <a:r>
                        <a:rPr sz="2000" dirty="0"/>
                        <a:t>Generation:</a:t>
                      </a:r>
                      <a:r>
                        <a:rPr sz="2000" spc="-40" dirty="0"/>
                        <a:t> </a:t>
                      </a:r>
                      <a:r>
                        <a:rPr sz="2000" dirty="0"/>
                        <a:t>ARMv7</a:t>
                      </a:r>
                      <a:endParaRPr sz="2000" b="1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4455" algn="ctr">
                        <a:lnSpc>
                          <a:spcPct val="100000"/>
                        </a:lnSpc>
                      </a:pPr>
                      <a:r>
                        <a:rPr sz="2000" dirty="0"/>
                        <a:t>2rd Generation:</a:t>
                      </a:r>
                      <a:r>
                        <a:rPr sz="2000" spc="-40" dirty="0"/>
                        <a:t> </a:t>
                      </a:r>
                      <a:r>
                        <a:rPr sz="2000" dirty="0"/>
                        <a:t>ARMv8</a:t>
                      </a:r>
                      <a:endParaRPr sz="2000" b="1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372573">
                <a:tc>
                  <a:txBody>
                    <a:bodyPr/>
                    <a:lstStyle/>
                    <a:p>
                      <a:pPr marL="238125" algn="ctr">
                        <a:lnSpc>
                          <a:spcPct val="100000"/>
                        </a:lnSpc>
                      </a:pPr>
                      <a:r>
                        <a:rPr sz="2000" spc="-5" dirty="0"/>
                        <a:t>High-performanc</a:t>
                      </a:r>
                      <a:r>
                        <a:rPr sz="2000" dirty="0"/>
                        <a:t>e</a:t>
                      </a:r>
                      <a:r>
                        <a:rPr sz="2000" spc="-5" dirty="0"/>
                        <a:t> CP</a:t>
                      </a:r>
                      <a:r>
                        <a:rPr sz="2000" dirty="0"/>
                        <a:t>U</a:t>
                      </a:r>
                      <a:r>
                        <a:rPr sz="2000" spc="-5" dirty="0"/>
                        <a:t> (big)</a:t>
                      </a:r>
                      <a:endParaRPr sz="2000" b="1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0170" algn="ctr">
                        <a:lnSpc>
                          <a:spcPct val="100000"/>
                        </a:lnSpc>
                      </a:pPr>
                      <a:r>
                        <a:rPr sz="2000" dirty="0"/>
                        <a:t>Cortex-A15,</a:t>
                      </a:r>
                      <a:r>
                        <a:rPr sz="2000" spc="-5" dirty="0"/>
                        <a:t> </a:t>
                      </a:r>
                      <a:r>
                        <a:rPr sz="2000" dirty="0"/>
                        <a:t>Cortex-A17</a:t>
                      </a:r>
                      <a:endParaRPr sz="2000" b="1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9535" algn="ctr">
                        <a:lnSpc>
                          <a:spcPct val="100000"/>
                        </a:lnSpc>
                      </a:pPr>
                      <a:r>
                        <a:rPr sz="2000" dirty="0"/>
                        <a:t>Cortex-A57,</a:t>
                      </a:r>
                      <a:r>
                        <a:rPr sz="2000" spc="-5" dirty="0"/>
                        <a:t> </a:t>
                      </a:r>
                      <a:r>
                        <a:rPr sz="2000" dirty="0"/>
                        <a:t>Cortex-A72</a:t>
                      </a:r>
                      <a:endParaRPr sz="2000" b="1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373556">
                <a:tc>
                  <a:txBody>
                    <a:bodyPr/>
                    <a:lstStyle/>
                    <a:p>
                      <a:pPr marL="203835" algn="ctr">
                        <a:lnSpc>
                          <a:spcPct val="100000"/>
                        </a:lnSpc>
                      </a:pPr>
                      <a:r>
                        <a:rPr sz="2000" spc="-5" dirty="0"/>
                        <a:t>High-efficienc</a:t>
                      </a:r>
                      <a:r>
                        <a:rPr sz="2000" dirty="0"/>
                        <a:t>y </a:t>
                      </a:r>
                      <a:r>
                        <a:rPr sz="2000" spc="-5" dirty="0"/>
                        <a:t>CP</a:t>
                      </a:r>
                      <a:r>
                        <a:rPr sz="2000" dirty="0"/>
                        <a:t>U </a:t>
                      </a:r>
                      <a:r>
                        <a:rPr sz="2000" spc="-5" dirty="0"/>
                        <a:t>(LITTLE)</a:t>
                      </a:r>
                      <a:endParaRPr sz="2000" b="1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endParaRPr sz="2000" b="1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77215" algn="ctr">
                        <a:lnSpc>
                          <a:spcPct val="100000"/>
                        </a:lnSpc>
                      </a:pPr>
                      <a:r>
                        <a:rPr sz="2000" dirty="0"/>
                        <a:t>Cortex-A53</a:t>
                      </a:r>
                      <a:endParaRPr sz="2000" b="1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373555">
                <a:tc>
                  <a:txBody>
                    <a:bodyPr/>
                    <a:lstStyle/>
                    <a:p>
                      <a:pPr marL="121920" algn="ctr">
                        <a:lnSpc>
                          <a:spcPct val="100000"/>
                        </a:lnSpc>
                      </a:pPr>
                      <a:r>
                        <a:rPr sz="2000" dirty="0"/>
                        <a:t>Ultra</a:t>
                      </a:r>
                      <a:r>
                        <a:rPr sz="2000" spc="-5" dirty="0"/>
                        <a:t> </a:t>
                      </a:r>
                      <a:r>
                        <a:rPr sz="2000" dirty="0"/>
                        <a:t>high-efficiency</a:t>
                      </a:r>
                      <a:r>
                        <a:rPr sz="2000" spc="-25" dirty="0"/>
                        <a:t> </a:t>
                      </a:r>
                      <a:r>
                        <a:rPr sz="2000" dirty="0"/>
                        <a:t>CPU</a:t>
                      </a:r>
                      <a:r>
                        <a:rPr sz="2000" spc="15" dirty="0"/>
                        <a:t> </a:t>
                      </a:r>
                      <a:r>
                        <a:rPr sz="2000" dirty="0"/>
                        <a:t>(LITTLE)</a:t>
                      </a:r>
                      <a:endParaRPr sz="2000" b="1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23570" algn="ctr">
                        <a:lnSpc>
                          <a:spcPct val="100000"/>
                        </a:lnSpc>
                      </a:pPr>
                      <a:r>
                        <a:rPr sz="2000" dirty="0"/>
                        <a:t>Cortex-A7</a:t>
                      </a:r>
                      <a:endParaRPr sz="2000" b="1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77215" algn="ctr">
                        <a:lnSpc>
                          <a:spcPct val="100000"/>
                        </a:lnSpc>
                      </a:pPr>
                      <a:r>
                        <a:rPr sz="2000" dirty="0"/>
                        <a:t>Cortex-A35</a:t>
                      </a:r>
                      <a:endParaRPr sz="2000" b="1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-5" dirty="0" smtClean="0">
                <a:latin typeface="Arial" pitchFamily="34" charset="0"/>
                <a:cs typeface="Arial" pitchFamily="34" charset="0"/>
              </a:rPr>
              <a:t>Qualcom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m</a:t>
            </a:r>
            <a:r>
              <a:rPr lang="en-US" spc="-5" dirty="0" smtClean="0">
                <a:latin typeface="Arial" pitchFamily="34" charset="0"/>
                <a:cs typeface="Arial" pitchFamily="34" charset="0"/>
              </a:rPr>
              <a:t> Snapdrago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en-US" spc="2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pc="-5" dirty="0" smtClean="0">
                <a:latin typeface="Arial" pitchFamily="34" charset="0"/>
                <a:cs typeface="Arial" pitchFamily="34" charset="0"/>
              </a:rPr>
              <a:t>808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4139">
              <a:lnSpc>
                <a:spcPct val="100000"/>
              </a:lnSpc>
            </a:pPr>
            <a:r>
              <a:rPr lang="en-US" b="1" spc="-20" dirty="0" smtClean="0">
                <a:solidFill>
                  <a:srgbClr val="0D0D0D"/>
                </a:solidFill>
                <a:latin typeface="Arial"/>
                <a:cs typeface="Arial"/>
              </a:rPr>
              <a:t>Qualcomm</a:t>
            </a:r>
            <a:r>
              <a:rPr lang="en-US" b="1" spc="30" dirty="0" smtClean="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lang="en-US" b="1" spc="-20" dirty="0" smtClean="0">
                <a:solidFill>
                  <a:srgbClr val="0D0D0D"/>
                </a:solidFill>
                <a:latin typeface="Arial"/>
                <a:cs typeface="Arial"/>
              </a:rPr>
              <a:t>MSM8992</a:t>
            </a:r>
            <a:r>
              <a:rPr lang="en-US" b="1" spc="5" dirty="0" smtClean="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lang="en-US" b="1" spc="-20" dirty="0" smtClean="0">
                <a:solidFill>
                  <a:srgbClr val="0D0D0D"/>
                </a:solidFill>
                <a:latin typeface="Arial"/>
                <a:cs typeface="Arial"/>
              </a:rPr>
              <a:t>Snapdragon</a:t>
            </a:r>
            <a:r>
              <a:rPr lang="en-US" b="1" spc="30" dirty="0" smtClean="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lang="en-US" b="1" spc="-15" dirty="0" smtClean="0">
                <a:solidFill>
                  <a:srgbClr val="0D0D0D"/>
                </a:solidFill>
                <a:latin typeface="Arial"/>
                <a:cs typeface="Arial"/>
              </a:rPr>
              <a:t>808</a:t>
            </a:r>
            <a:endParaRPr lang="en-US" dirty="0" smtClean="0">
              <a:latin typeface="Arial"/>
              <a:cs typeface="Arial"/>
            </a:endParaRPr>
          </a:p>
          <a:p>
            <a:pPr marL="812165" lvl="1" indent="-342265">
              <a:lnSpc>
                <a:spcPct val="100000"/>
              </a:lnSpc>
              <a:spcBef>
                <a:spcPts val="105"/>
              </a:spcBef>
              <a:buClr>
                <a:srgbClr val="339AFF"/>
              </a:buClr>
              <a:buFont typeface="Arial"/>
              <a:buChar char="•"/>
              <a:tabLst>
                <a:tab pos="356235" algn="l"/>
              </a:tabLst>
            </a:pPr>
            <a:r>
              <a:rPr lang="en-US" b="1" spc="-20" dirty="0" smtClean="0">
                <a:latin typeface="Arial"/>
                <a:cs typeface="Arial"/>
              </a:rPr>
              <a:t>Release</a:t>
            </a:r>
            <a:r>
              <a:rPr lang="en-US" b="1" spc="-15" dirty="0" smtClean="0">
                <a:latin typeface="Arial"/>
                <a:cs typeface="Arial"/>
              </a:rPr>
              <a:t>d</a:t>
            </a:r>
            <a:r>
              <a:rPr lang="en-US" b="1" spc="10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in</a:t>
            </a:r>
            <a:r>
              <a:rPr lang="en-US" b="1" spc="-5" dirty="0" smtClean="0">
                <a:latin typeface="Arial"/>
                <a:cs typeface="Arial"/>
              </a:rPr>
              <a:t> </a:t>
            </a:r>
            <a:r>
              <a:rPr lang="en-US" b="1" spc="-20" dirty="0" smtClean="0">
                <a:solidFill>
                  <a:srgbClr val="FF6500"/>
                </a:solidFill>
                <a:latin typeface="Arial"/>
                <a:cs typeface="Arial"/>
              </a:rPr>
              <a:t>2014</a:t>
            </a:r>
            <a:endParaRPr lang="en-US" dirty="0" smtClean="0">
              <a:latin typeface="Arial"/>
              <a:cs typeface="Arial"/>
            </a:endParaRPr>
          </a:p>
          <a:p>
            <a:pPr marL="812800" lvl="1" indent="-342900">
              <a:lnSpc>
                <a:spcPct val="100000"/>
              </a:lnSpc>
              <a:buClr>
                <a:srgbClr val="339AFF"/>
              </a:buClr>
              <a:buFont typeface="Arial"/>
              <a:buChar char="•"/>
              <a:tabLst>
                <a:tab pos="356235" algn="l"/>
              </a:tabLst>
            </a:pPr>
            <a:r>
              <a:rPr lang="en-US" b="1" spc="-20" dirty="0" smtClean="0">
                <a:latin typeface="Arial"/>
                <a:cs typeface="Arial"/>
              </a:rPr>
              <a:t>Designe</a:t>
            </a:r>
            <a:r>
              <a:rPr lang="en-US" b="1" spc="-15" dirty="0" smtClean="0">
                <a:latin typeface="Arial"/>
                <a:cs typeface="Arial"/>
              </a:rPr>
              <a:t>d</a:t>
            </a:r>
            <a:r>
              <a:rPr lang="en-US" b="1" spc="20" dirty="0" smtClean="0">
                <a:latin typeface="Arial"/>
                <a:cs typeface="Arial"/>
              </a:rPr>
              <a:t> </a:t>
            </a:r>
            <a:r>
              <a:rPr lang="en-US" b="1" spc="-20" dirty="0" smtClean="0">
                <a:latin typeface="Arial"/>
                <a:cs typeface="Arial"/>
              </a:rPr>
              <a:t>b</a:t>
            </a:r>
            <a:r>
              <a:rPr lang="en-US" b="1" spc="-15" dirty="0" smtClean="0">
                <a:latin typeface="Arial"/>
                <a:cs typeface="Arial"/>
              </a:rPr>
              <a:t>y</a:t>
            </a:r>
            <a:r>
              <a:rPr lang="en-US" b="1" dirty="0" smtClean="0">
                <a:latin typeface="Arial"/>
                <a:cs typeface="Arial"/>
              </a:rPr>
              <a:t> </a:t>
            </a:r>
            <a:r>
              <a:rPr lang="en-US" b="1" spc="-20" dirty="0" smtClean="0">
                <a:latin typeface="Arial"/>
                <a:cs typeface="Arial"/>
              </a:rPr>
              <a:t>Qualcomm</a:t>
            </a:r>
            <a:r>
              <a:rPr lang="en-US" b="1" spc="-10" dirty="0" smtClean="0">
                <a:latin typeface="Arial"/>
                <a:cs typeface="Arial"/>
              </a:rPr>
              <a:t>,</a:t>
            </a:r>
            <a:r>
              <a:rPr lang="en-US" b="1" spc="-15" dirty="0" smtClean="0">
                <a:latin typeface="Arial"/>
                <a:cs typeface="Arial"/>
              </a:rPr>
              <a:t> </a:t>
            </a:r>
            <a:r>
              <a:rPr lang="en-US" b="1" spc="-20" dirty="0" smtClean="0">
                <a:latin typeface="Arial"/>
                <a:cs typeface="Arial"/>
              </a:rPr>
              <a:t>Manufacture</a:t>
            </a:r>
            <a:r>
              <a:rPr lang="en-US" b="1" spc="-15" dirty="0" smtClean="0">
                <a:latin typeface="Arial"/>
                <a:cs typeface="Arial"/>
              </a:rPr>
              <a:t>d</a:t>
            </a:r>
            <a:r>
              <a:rPr lang="en-US" b="1" spc="20" dirty="0" smtClean="0">
                <a:latin typeface="Arial"/>
                <a:cs typeface="Arial"/>
              </a:rPr>
              <a:t> </a:t>
            </a:r>
            <a:r>
              <a:rPr lang="en-US" b="1" spc="-20" dirty="0" smtClean="0">
                <a:latin typeface="Arial"/>
                <a:cs typeface="Arial"/>
              </a:rPr>
              <a:t>b</a:t>
            </a:r>
            <a:r>
              <a:rPr lang="en-US" b="1" spc="-15" dirty="0" smtClean="0">
                <a:latin typeface="Arial"/>
                <a:cs typeface="Arial"/>
              </a:rPr>
              <a:t>y</a:t>
            </a:r>
            <a:r>
              <a:rPr lang="en-US" b="1" spc="5" dirty="0" smtClean="0">
                <a:latin typeface="Arial"/>
                <a:cs typeface="Arial"/>
              </a:rPr>
              <a:t> </a:t>
            </a:r>
            <a:r>
              <a:rPr lang="en-US" b="1" spc="-20" dirty="0" smtClean="0">
                <a:latin typeface="Arial"/>
                <a:cs typeface="Arial"/>
              </a:rPr>
              <a:t>TSMC</a:t>
            </a:r>
            <a:endParaRPr lang="en-US" dirty="0" smtClean="0">
              <a:latin typeface="Arial"/>
              <a:cs typeface="Arial"/>
            </a:endParaRPr>
          </a:p>
          <a:p>
            <a:pPr marL="812800" lvl="1" indent="-342900">
              <a:lnSpc>
                <a:spcPct val="100000"/>
              </a:lnSpc>
              <a:buClr>
                <a:srgbClr val="339AFF"/>
              </a:buClr>
              <a:buFont typeface="Arial"/>
              <a:buChar char="•"/>
              <a:tabLst>
                <a:tab pos="356235" algn="l"/>
              </a:tabLst>
            </a:pPr>
            <a:r>
              <a:rPr lang="en-US" b="1" spc="-20" dirty="0" smtClean="0">
                <a:latin typeface="Arial"/>
                <a:cs typeface="Arial"/>
              </a:rPr>
              <a:t>Base</a:t>
            </a:r>
            <a:r>
              <a:rPr lang="en-US" b="1" spc="-15" dirty="0" smtClean="0">
                <a:latin typeface="Arial"/>
                <a:cs typeface="Arial"/>
              </a:rPr>
              <a:t>d</a:t>
            </a:r>
            <a:r>
              <a:rPr lang="en-US" b="1" spc="15" dirty="0" smtClean="0">
                <a:latin typeface="Arial"/>
                <a:cs typeface="Arial"/>
              </a:rPr>
              <a:t> </a:t>
            </a:r>
            <a:r>
              <a:rPr lang="en-US" b="1" spc="-20" dirty="0" smtClean="0">
                <a:latin typeface="Arial"/>
                <a:cs typeface="Arial"/>
              </a:rPr>
              <a:t>o</a:t>
            </a:r>
            <a:r>
              <a:rPr lang="en-US" b="1" spc="-15" dirty="0" smtClean="0">
                <a:latin typeface="Arial"/>
                <a:cs typeface="Arial"/>
              </a:rPr>
              <a:t>n</a:t>
            </a:r>
            <a:r>
              <a:rPr lang="en-US" b="1" spc="5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the</a:t>
            </a:r>
            <a:r>
              <a:rPr lang="en-US" b="1" spc="-80" dirty="0" smtClean="0">
                <a:latin typeface="Arial"/>
                <a:cs typeface="Arial"/>
              </a:rPr>
              <a:t> </a:t>
            </a:r>
            <a:r>
              <a:rPr lang="en-US" b="1" spc="-20" dirty="0" smtClean="0">
                <a:solidFill>
                  <a:srgbClr val="0070C0"/>
                </a:solidFill>
                <a:latin typeface="Arial"/>
                <a:cs typeface="Arial"/>
              </a:rPr>
              <a:t>ARMv8-</a:t>
            </a:r>
            <a:r>
              <a:rPr lang="en-US" b="1" spc="-15" dirty="0" smtClean="0">
                <a:solidFill>
                  <a:srgbClr val="0070C0"/>
                </a:solidFill>
                <a:latin typeface="Arial"/>
                <a:cs typeface="Arial"/>
              </a:rPr>
              <a:t>A</a:t>
            </a:r>
            <a:r>
              <a:rPr lang="en-US" b="1" spc="-50" dirty="0" smtClean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lang="en-US" b="1" spc="-10" dirty="0" smtClean="0">
                <a:latin typeface="Arial"/>
                <a:cs typeface="Arial"/>
              </a:rPr>
              <a:t>architecture</a:t>
            </a:r>
            <a:endParaRPr lang="en-US" dirty="0" smtClean="0">
              <a:latin typeface="Arial"/>
              <a:cs typeface="Arial"/>
            </a:endParaRPr>
          </a:p>
          <a:p>
            <a:pPr marL="812165" marR="220979" lvl="1" indent="-342265">
              <a:lnSpc>
                <a:spcPct val="100000"/>
              </a:lnSpc>
              <a:buClr>
                <a:srgbClr val="339AFF"/>
              </a:buClr>
              <a:buFont typeface="Arial"/>
              <a:buChar char="•"/>
              <a:tabLst>
                <a:tab pos="355600" algn="l"/>
              </a:tabLst>
            </a:pPr>
            <a:r>
              <a:rPr lang="en-US" b="1" spc="-20" dirty="0" smtClean="0">
                <a:latin typeface="Arial"/>
                <a:cs typeface="Arial"/>
              </a:rPr>
              <a:t>Qualcomm</a:t>
            </a:r>
            <a:r>
              <a:rPr lang="en-US" b="1" dirty="0" smtClean="0">
                <a:latin typeface="Arial"/>
                <a:cs typeface="Arial"/>
              </a:rPr>
              <a:t> </a:t>
            </a:r>
            <a:r>
              <a:rPr lang="en-US" b="1" spc="-20" dirty="0" smtClean="0">
                <a:latin typeface="Arial"/>
                <a:cs typeface="Arial"/>
              </a:rPr>
              <a:t>MSM899</a:t>
            </a:r>
            <a:r>
              <a:rPr lang="en-US" b="1" spc="-15" dirty="0" smtClean="0">
                <a:latin typeface="Arial"/>
                <a:cs typeface="Arial"/>
              </a:rPr>
              <a:t>2</a:t>
            </a:r>
            <a:r>
              <a:rPr lang="en-US" b="1" dirty="0" smtClean="0">
                <a:latin typeface="Arial"/>
                <a:cs typeface="Arial"/>
              </a:rPr>
              <a:t> </a:t>
            </a:r>
            <a:r>
              <a:rPr lang="en-US" b="1" spc="-20" dirty="0" smtClean="0">
                <a:latin typeface="Arial"/>
                <a:cs typeface="Arial"/>
              </a:rPr>
              <a:t>Snapdrago</a:t>
            </a:r>
            <a:r>
              <a:rPr lang="en-US" b="1" spc="-15" dirty="0" smtClean="0">
                <a:latin typeface="Arial"/>
                <a:cs typeface="Arial"/>
              </a:rPr>
              <a:t>n</a:t>
            </a:r>
            <a:r>
              <a:rPr lang="en-US" b="1" spc="25" dirty="0" smtClean="0">
                <a:latin typeface="Arial"/>
                <a:cs typeface="Arial"/>
              </a:rPr>
              <a:t> </a:t>
            </a:r>
            <a:r>
              <a:rPr lang="en-US" b="1" spc="-20" dirty="0" smtClean="0">
                <a:latin typeface="Arial"/>
                <a:cs typeface="Arial"/>
              </a:rPr>
              <a:t>80</a:t>
            </a:r>
            <a:r>
              <a:rPr lang="en-US" b="1" spc="-15" dirty="0" smtClean="0">
                <a:latin typeface="Arial"/>
                <a:cs typeface="Arial"/>
              </a:rPr>
              <a:t>8</a:t>
            </a:r>
            <a:r>
              <a:rPr lang="en-US" b="1" dirty="0" smtClean="0">
                <a:latin typeface="Arial"/>
                <a:cs typeface="Arial"/>
              </a:rPr>
              <a:t> </a:t>
            </a:r>
            <a:r>
              <a:rPr lang="en-US" b="1" spc="-20" dirty="0" smtClean="0">
                <a:latin typeface="Arial"/>
                <a:cs typeface="Arial"/>
              </a:rPr>
              <a:t>use</a:t>
            </a:r>
            <a:r>
              <a:rPr lang="en-US" b="1" spc="-15" dirty="0" smtClean="0">
                <a:latin typeface="Arial"/>
                <a:cs typeface="Arial"/>
              </a:rPr>
              <a:t>s</a:t>
            </a:r>
            <a:r>
              <a:rPr lang="en-US" b="1" spc="10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the </a:t>
            </a:r>
            <a:r>
              <a:rPr lang="en-US" b="1" spc="-20" dirty="0" smtClean="0">
                <a:solidFill>
                  <a:srgbClr val="FF6500"/>
                </a:solidFill>
                <a:latin typeface="Arial"/>
                <a:cs typeface="Arial"/>
              </a:rPr>
              <a:t>Harvar</a:t>
            </a:r>
            <a:r>
              <a:rPr lang="en-US" b="1" spc="-15" dirty="0" smtClean="0">
                <a:solidFill>
                  <a:srgbClr val="FF6500"/>
                </a:solidFill>
                <a:latin typeface="Arial"/>
                <a:cs typeface="Arial"/>
              </a:rPr>
              <a:t>d</a:t>
            </a:r>
            <a:r>
              <a:rPr lang="en-US" b="1" spc="5" dirty="0" smtClean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lang="en-US" b="1" spc="-15" dirty="0" smtClean="0">
                <a:solidFill>
                  <a:srgbClr val="FF6500"/>
                </a:solidFill>
                <a:latin typeface="Arial"/>
                <a:cs typeface="Arial"/>
              </a:rPr>
              <a:t>architecture</a:t>
            </a:r>
            <a:r>
              <a:rPr lang="en-US" b="1" spc="-10" dirty="0" smtClean="0">
                <a:latin typeface="Arial"/>
                <a:cs typeface="Arial"/>
              </a:rPr>
              <a:t>, </a:t>
            </a:r>
            <a:r>
              <a:rPr lang="en-US" b="1" spc="-20" dirty="0" smtClean="0">
                <a:latin typeface="Arial"/>
                <a:cs typeface="Arial"/>
              </a:rPr>
              <a:t>whic</a:t>
            </a:r>
            <a:r>
              <a:rPr lang="en-US" b="1" spc="-15" dirty="0" smtClean="0">
                <a:latin typeface="Arial"/>
                <a:cs typeface="Arial"/>
              </a:rPr>
              <a:t>h</a:t>
            </a:r>
            <a:r>
              <a:rPr lang="en-US" b="1" spc="-10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is</a:t>
            </a:r>
            <a:r>
              <a:rPr lang="en-US" b="1" spc="-10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a</a:t>
            </a:r>
            <a:r>
              <a:rPr lang="en-US" b="1" spc="-10" dirty="0" smtClean="0">
                <a:latin typeface="Arial"/>
                <a:cs typeface="Arial"/>
              </a:rPr>
              <a:t> </a:t>
            </a:r>
            <a:r>
              <a:rPr lang="en-US" b="1" spc="-20" dirty="0" smtClean="0">
                <a:latin typeface="Arial"/>
                <a:cs typeface="Arial"/>
              </a:rPr>
              <a:t>computer</a:t>
            </a:r>
            <a:r>
              <a:rPr lang="en-US" b="1" spc="-15" dirty="0" smtClean="0">
                <a:latin typeface="Arial"/>
                <a:cs typeface="Arial"/>
              </a:rPr>
              <a:t> architecture</a:t>
            </a:r>
            <a:r>
              <a:rPr lang="en-US" b="1" spc="-5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with</a:t>
            </a:r>
            <a:r>
              <a:rPr lang="en-US" b="1" spc="-20" dirty="0" smtClean="0">
                <a:latin typeface="Arial"/>
                <a:cs typeface="Arial"/>
              </a:rPr>
              <a:t> physica</a:t>
            </a:r>
            <a:r>
              <a:rPr lang="en-US" b="1" spc="-10" dirty="0" smtClean="0">
                <a:latin typeface="Arial"/>
                <a:cs typeface="Arial"/>
              </a:rPr>
              <a:t>l</a:t>
            </a:r>
            <a:r>
              <a:rPr lang="en-US" b="1" dirty="0" smtClean="0">
                <a:latin typeface="Arial"/>
                <a:cs typeface="Arial"/>
              </a:rPr>
              <a:t> </a:t>
            </a:r>
            <a:r>
              <a:rPr lang="en-US" b="1" spc="-20" dirty="0" smtClean="0">
                <a:solidFill>
                  <a:srgbClr val="FF6500"/>
                </a:solidFill>
                <a:latin typeface="Arial"/>
                <a:cs typeface="Arial"/>
              </a:rPr>
              <a:t>separat</a:t>
            </a:r>
            <a:r>
              <a:rPr lang="en-US" b="1" spc="-15" dirty="0" smtClean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lang="en-US" b="1" spc="5" dirty="0" smtClean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lang="en-US" b="1" spc="-20" dirty="0" smtClean="0">
                <a:solidFill>
                  <a:srgbClr val="FF6500"/>
                </a:solidFill>
                <a:latin typeface="Arial"/>
                <a:cs typeface="Arial"/>
              </a:rPr>
              <a:t>storag</a:t>
            </a:r>
            <a:r>
              <a:rPr lang="en-US" b="1" spc="-15" dirty="0" smtClean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lang="en-US" b="1" spc="5" dirty="0" smtClean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lang="en-US" b="1" spc="-20" dirty="0" smtClean="0">
                <a:latin typeface="Arial"/>
                <a:cs typeface="Arial"/>
              </a:rPr>
              <a:t>and</a:t>
            </a:r>
            <a:r>
              <a:rPr lang="en-US" b="1" spc="-15" dirty="0" smtClean="0">
                <a:latin typeface="Arial"/>
                <a:cs typeface="Arial"/>
              </a:rPr>
              <a:t> </a:t>
            </a:r>
            <a:r>
              <a:rPr lang="en-US" b="1" spc="-20" dirty="0" smtClean="0">
                <a:solidFill>
                  <a:srgbClr val="FF6500"/>
                </a:solidFill>
                <a:latin typeface="Arial"/>
                <a:cs typeface="Arial"/>
              </a:rPr>
              <a:t>signa</a:t>
            </a:r>
            <a:r>
              <a:rPr lang="en-US" b="1" spc="-10" dirty="0" smtClean="0">
                <a:solidFill>
                  <a:srgbClr val="FF6500"/>
                </a:solidFill>
                <a:latin typeface="Arial"/>
                <a:cs typeface="Arial"/>
              </a:rPr>
              <a:t>l</a:t>
            </a:r>
            <a:r>
              <a:rPr lang="en-US" b="1" spc="-5" dirty="0" smtClean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lang="en-US" b="1" spc="-20" dirty="0" smtClean="0">
                <a:solidFill>
                  <a:srgbClr val="FF6500"/>
                </a:solidFill>
                <a:latin typeface="Arial"/>
                <a:cs typeface="Arial"/>
              </a:rPr>
              <a:t>pathway</a:t>
            </a:r>
            <a:r>
              <a:rPr lang="en-US" b="1" spc="-15" dirty="0" smtClean="0">
                <a:solidFill>
                  <a:srgbClr val="FF6500"/>
                </a:solidFill>
                <a:latin typeface="Arial"/>
                <a:cs typeface="Arial"/>
              </a:rPr>
              <a:t>s</a:t>
            </a:r>
            <a:r>
              <a:rPr lang="en-US" b="1" spc="10" dirty="0" smtClean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fo</a:t>
            </a:r>
            <a:r>
              <a:rPr lang="en-US" b="1" spc="-10" dirty="0" smtClean="0">
                <a:latin typeface="Arial"/>
                <a:cs typeface="Arial"/>
              </a:rPr>
              <a:t>r</a:t>
            </a:r>
            <a:r>
              <a:rPr lang="en-US" b="1" spc="-15" dirty="0" smtClean="0">
                <a:latin typeface="Arial"/>
                <a:cs typeface="Arial"/>
              </a:rPr>
              <a:t> instructions</a:t>
            </a:r>
            <a:r>
              <a:rPr lang="en-US" b="1" dirty="0" smtClean="0">
                <a:latin typeface="Arial"/>
                <a:cs typeface="Arial"/>
              </a:rPr>
              <a:t> </a:t>
            </a:r>
            <a:r>
              <a:rPr lang="en-US" b="1" spc="-20" dirty="0" smtClean="0">
                <a:latin typeface="Arial"/>
                <a:cs typeface="Arial"/>
              </a:rPr>
              <a:t>an</a:t>
            </a:r>
            <a:r>
              <a:rPr lang="en-US" b="1" spc="-15" dirty="0" smtClean="0">
                <a:latin typeface="Arial"/>
                <a:cs typeface="Arial"/>
              </a:rPr>
              <a:t>d</a:t>
            </a:r>
            <a:r>
              <a:rPr lang="en-US" b="1" spc="5" dirty="0" smtClean="0">
                <a:latin typeface="Arial"/>
                <a:cs typeface="Arial"/>
              </a:rPr>
              <a:t> </a:t>
            </a:r>
            <a:r>
              <a:rPr lang="en-US" b="1" spc="-20" dirty="0" smtClean="0">
                <a:latin typeface="Arial"/>
                <a:cs typeface="Arial"/>
              </a:rPr>
              <a:t>data</a:t>
            </a:r>
            <a:endParaRPr lang="en-US" dirty="0" smtClean="0">
              <a:latin typeface="Arial"/>
              <a:cs typeface="Arial"/>
            </a:endParaRPr>
          </a:p>
          <a:p>
            <a:pPr marL="812165" marR="5080" lvl="1" indent="-342265">
              <a:lnSpc>
                <a:spcPct val="100000"/>
              </a:lnSpc>
              <a:buClr>
                <a:srgbClr val="339AFF"/>
              </a:buClr>
              <a:buFont typeface="Arial"/>
              <a:buChar char="•"/>
              <a:tabLst>
                <a:tab pos="355600" algn="l"/>
              </a:tabLst>
            </a:pPr>
            <a:r>
              <a:rPr lang="en-US" b="1" spc="-20" dirty="0" smtClean="0">
                <a:latin typeface="Arial"/>
                <a:cs typeface="Arial"/>
              </a:rPr>
              <a:t>Qualcomm</a:t>
            </a:r>
            <a:r>
              <a:rPr lang="en-US" b="1" dirty="0" smtClean="0">
                <a:latin typeface="Arial"/>
                <a:cs typeface="Arial"/>
              </a:rPr>
              <a:t> </a:t>
            </a:r>
            <a:r>
              <a:rPr lang="en-US" b="1" spc="-20" dirty="0" smtClean="0">
                <a:latin typeface="Arial"/>
                <a:cs typeface="Arial"/>
              </a:rPr>
              <a:t>MSM899</a:t>
            </a:r>
            <a:r>
              <a:rPr lang="en-US" b="1" spc="-15" dirty="0" smtClean="0">
                <a:latin typeface="Arial"/>
                <a:cs typeface="Arial"/>
              </a:rPr>
              <a:t>2</a:t>
            </a:r>
            <a:r>
              <a:rPr lang="en-US" b="1" dirty="0" smtClean="0">
                <a:latin typeface="Arial"/>
                <a:cs typeface="Arial"/>
              </a:rPr>
              <a:t> </a:t>
            </a:r>
            <a:r>
              <a:rPr lang="en-US" b="1" spc="-20" dirty="0" smtClean="0">
                <a:latin typeface="Arial"/>
                <a:cs typeface="Arial"/>
              </a:rPr>
              <a:t>Snapdrago</a:t>
            </a:r>
            <a:r>
              <a:rPr lang="en-US" b="1" spc="-15" dirty="0" smtClean="0">
                <a:latin typeface="Arial"/>
                <a:cs typeface="Arial"/>
              </a:rPr>
              <a:t>n</a:t>
            </a:r>
            <a:r>
              <a:rPr lang="en-US" b="1" spc="25" dirty="0" smtClean="0">
                <a:latin typeface="Arial"/>
                <a:cs typeface="Arial"/>
              </a:rPr>
              <a:t> </a:t>
            </a:r>
            <a:r>
              <a:rPr lang="en-US" b="1" spc="-20" dirty="0" smtClean="0">
                <a:latin typeface="Arial"/>
                <a:cs typeface="Arial"/>
              </a:rPr>
              <a:t>80</a:t>
            </a:r>
            <a:r>
              <a:rPr lang="en-US" b="1" spc="-15" dirty="0" smtClean="0">
                <a:latin typeface="Arial"/>
                <a:cs typeface="Arial"/>
              </a:rPr>
              <a:t>8</a:t>
            </a:r>
            <a:r>
              <a:rPr lang="en-US" b="1" dirty="0" smtClean="0">
                <a:latin typeface="Arial"/>
                <a:cs typeface="Arial"/>
              </a:rPr>
              <a:t> </a:t>
            </a:r>
            <a:r>
              <a:rPr lang="en-US" b="1" spc="-20" dirty="0" smtClean="0">
                <a:latin typeface="Arial"/>
                <a:cs typeface="Arial"/>
              </a:rPr>
              <a:t>use</a:t>
            </a:r>
            <a:r>
              <a:rPr lang="en-US" b="1" spc="-15" dirty="0" smtClean="0">
                <a:latin typeface="Arial"/>
                <a:cs typeface="Arial"/>
              </a:rPr>
              <a:t>s</a:t>
            </a:r>
            <a:r>
              <a:rPr lang="en-US" b="1" spc="10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the </a:t>
            </a:r>
            <a:r>
              <a:rPr lang="en-US" b="1" spc="-15" dirty="0" err="1" smtClean="0">
                <a:latin typeface="Arial"/>
                <a:cs typeface="Arial"/>
              </a:rPr>
              <a:t>big.LITTLE</a:t>
            </a:r>
            <a:r>
              <a:rPr lang="en-US" b="1" spc="15" dirty="0" smtClean="0">
                <a:latin typeface="Arial"/>
                <a:cs typeface="Arial"/>
              </a:rPr>
              <a:t> </a:t>
            </a:r>
            <a:r>
              <a:rPr lang="en-US" b="1" spc="-20" dirty="0" err="1" smtClean="0">
                <a:latin typeface="Arial"/>
                <a:cs typeface="Arial"/>
              </a:rPr>
              <a:t>heterogenou</a:t>
            </a:r>
            <a:r>
              <a:rPr lang="en-US" b="1" spc="-15" dirty="0" err="1" smtClean="0">
                <a:latin typeface="Arial"/>
                <a:cs typeface="Arial"/>
              </a:rPr>
              <a:t>s</a:t>
            </a:r>
            <a:r>
              <a:rPr lang="en-US" b="1" spc="15" dirty="0" smtClean="0">
                <a:latin typeface="Arial"/>
                <a:cs typeface="Arial"/>
              </a:rPr>
              <a:t> </a:t>
            </a:r>
            <a:r>
              <a:rPr lang="en-US" b="1" spc="-20" dirty="0" smtClean="0">
                <a:latin typeface="Arial"/>
                <a:cs typeface="Arial"/>
              </a:rPr>
              <a:t>computin</a:t>
            </a:r>
            <a:r>
              <a:rPr lang="en-US" b="1" spc="-15" dirty="0" smtClean="0">
                <a:latin typeface="Arial"/>
                <a:cs typeface="Arial"/>
              </a:rPr>
              <a:t>g</a:t>
            </a:r>
            <a:r>
              <a:rPr lang="en-US" b="1" spc="15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architecture and</a:t>
            </a:r>
            <a:r>
              <a:rPr lang="en-US" b="1" spc="5" dirty="0" smtClean="0">
                <a:latin typeface="Arial"/>
                <a:cs typeface="Arial"/>
              </a:rPr>
              <a:t> </a:t>
            </a:r>
            <a:r>
              <a:rPr lang="en-US" b="1" spc="-20" dirty="0" smtClean="0">
                <a:latin typeface="Arial"/>
                <a:cs typeface="Arial"/>
              </a:rPr>
              <a:t>has</a:t>
            </a:r>
            <a:endParaRPr lang="en-US" dirty="0" smtClean="0">
              <a:latin typeface="Arial"/>
              <a:cs typeface="Arial"/>
            </a:endParaRPr>
          </a:p>
          <a:p>
            <a:pPr marL="812165" marR="3844290" lvl="1">
              <a:lnSpc>
                <a:spcPct val="100000"/>
              </a:lnSpc>
              <a:buNone/>
            </a:pPr>
            <a:r>
              <a:rPr lang="en-US" b="1" spc="-15" dirty="0" smtClean="0">
                <a:solidFill>
                  <a:srgbClr val="FF6500"/>
                </a:solidFill>
                <a:latin typeface="Arial"/>
                <a:cs typeface="Arial"/>
              </a:rPr>
              <a:t>	2</a:t>
            </a:r>
            <a:r>
              <a:rPr lang="en-US" b="1" spc="-5" dirty="0" smtClean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lang="en-US" b="1" spc="-10" dirty="0" smtClean="0">
                <a:solidFill>
                  <a:srgbClr val="FF6500"/>
                </a:solidFill>
                <a:latin typeface="Arial"/>
                <a:cs typeface="Arial"/>
              </a:rPr>
              <a:t>“big”</a:t>
            </a:r>
            <a:r>
              <a:rPr lang="en-US" b="1" spc="-5" dirty="0" smtClean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lang="en-US" b="1" spc="-15" dirty="0" smtClean="0">
                <a:solidFill>
                  <a:srgbClr val="FF6500"/>
                </a:solidFill>
                <a:latin typeface="Arial"/>
                <a:cs typeface="Arial"/>
              </a:rPr>
              <a:t>cores</a:t>
            </a:r>
            <a:r>
              <a:rPr lang="en-US" b="1" dirty="0" smtClean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lang="en-US" b="1" spc="-20" dirty="0" smtClean="0">
                <a:latin typeface="Arial"/>
                <a:cs typeface="Arial"/>
              </a:rPr>
              <a:t>and</a:t>
            </a:r>
            <a:r>
              <a:rPr lang="en-US" b="1" spc="-15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solidFill>
                  <a:srgbClr val="FF6500"/>
                </a:solidFill>
                <a:latin typeface="Arial"/>
                <a:cs typeface="Arial"/>
              </a:rPr>
              <a:t>4</a:t>
            </a:r>
            <a:r>
              <a:rPr lang="en-US" b="1" spc="-5" dirty="0" smtClean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lang="en-US" b="1" spc="-15" dirty="0" smtClean="0">
                <a:solidFill>
                  <a:srgbClr val="FF6500"/>
                </a:solidFill>
                <a:latin typeface="Arial"/>
                <a:cs typeface="Arial"/>
              </a:rPr>
              <a:t>“little</a:t>
            </a:r>
            <a:r>
              <a:rPr lang="en-US" b="1" spc="-10" dirty="0" smtClean="0">
                <a:solidFill>
                  <a:srgbClr val="FF6500"/>
                </a:solidFill>
                <a:latin typeface="Arial"/>
                <a:cs typeface="Arial"/>
              </a:rPr>
              <a:t>”</a:t>
            </a:r>
            <a:r>
              <a:rPr lang="en-US" b="1" spc="-30" dirty="0" smtClean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lang="en-US" b="1" spc="-20" dirty="0" smtClean="0">
                <a:solidFill>
                  <a:srgbClr val="FF6500"/>
                </a:solidFill>
                <a:latin typeface="Arial"/>
                <a:cs typeface="Arial"/>
              </a:rPr>
              <a:t>cores</a:t>
            </a:r>
            <a:endParaRPr lang="en-US" dirty="0" smtClean="0">
              <a:latin typeface="Arial"/>
              <a:cs typeface="Arial"/>
            </a:endParaRPr>
          </a:p>
          <a:p>
            <a:pPr lvl="1"/>
            <a:endParaRPr lang="en-US" dirty="0"/>
          </a:p>
        </p:txBody>
      </p:sp>
      <p:pic>
        <p:nvPicPr>
          <p:cNvPr id="5" name="Picture 4" descr="snapdrago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62335" y="630281"/>
            <a:ext cx="2130408" cy="1449242"/>
          </a:xfrm>
          <a:prstGeom prst="rect">
            <a:avLst/>
          </a:prstGeom>
        </p:spPr>
      </p:pic>
      <p:pic>
        <p:nvPicPr>
          <p:cNvPr id="6" name="Picture 5" descr="harvardArchitecture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23699" y="1637071"/>
            <a:ext cx="3153283" cy="2300749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-5" dirty="0" smtClean="0">
                <a:latin typeface="Arial" pitchFamily="34" charset="0"/>
                <a:cs typeface="Arial" pitchFamily="34" charset="0"/>
              </a:rPr>
              <a:t>Appl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e</a:t>
            </a:r>
            <a:r>
              <a:rPr lang="en-US" spc="-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pc="-5" dirty="0" smtClean="0">
                <a:latin typeface="Arial" pitchFamily="34" charset="0"/>
                <a:cs typeface="Arial" pitchFamily="34" charset="0"/>
              </a:rPr>
              <a:t>A9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04139">
              <a:lnSpc>
                <a:spcPct val="100000"/>
              </a:lnSpc>
            </a:pPr>
            <a:r>
              <a:rPr lang="en-US" sz="3000" b="1" spc="-15" dirty="0" smtClean="0">
                <a:solidFill>
                  <a:srgbClr val="0D0D0D"/>
                </a:solidFill>
                <a:latin typeface="Arial"/>
                <a:cs typeface="Arial"/>
              </a:rPr>
              <a:t>Apple</a:t>
            </a:r>
            <a:r>
              <a:rPr lang="en-US" sz="3000" b="1" spc="-85" dirty="0" smtClean="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lang="en-US" sz="3000" b="1" spc="-20" dirty="0" smtClean="0">
                <a:solidFill>
                  <a:srgbClr val="0D0D0D"/>
                </a:solidFill>
                <a:latin typeface="Arial"/>
                <a:cs typeface="Arial"/>
              </a:rPr>
              <a:t>A9</a:t>
            </a:r>
            <a:endParaRPr lang="en-US" sz="3000" dirty="0" smtClean="0">
              <a:latin typeface="Arial"/>
              <a:cs typeface="Arial"/>
            </a:endParaRPr>
          </a:p>
          <a:p>
            <a:pPr marL="812800" lvl="1" indent="-342900">
              <a:lnSpc>
                <a:spcPct val="100000"/>
              </a:lnSpc>
              <a:spcBef>
                <a:spcPts val="300"/>
              </a:spcBef>
              <a:buClr>
                <a:srgbClr val="339AFF"/>
              </a:buClr>
              <a:buFont typeface="Arial"/>
              <a:buChar char="•"/>
              <a:tabLst>
                <a:tab pos="356235" algn="l"/>
              </a:tabLst>
            </a:pPr>
            <a:r>
              <a:rPr lang="en-US" b="1" spc="-20" dirty="0" smtClean="0">
                <a:latin typeface="Arial"/>
                <a:cs typeface="Arial"/>
              </a:rPr>
              <a:t>Introduce</a:t>
            </a:r>
            <a:r>
              <a:rPr lang="en-US" b="1" spc="-15" dirty="0" smtClean="0">
                <a:latin typeface="Arial"/>
                <a:cs typeface="Arial"/>
              </a:rPr>
              <a:t>d</a:t>
            </a:r>
            <a:r>
              <a:rPr lang="en-US" b="1" spc="15" dirty="0" smtClean="0">
                <a:latin typeface="Arial"/>
                <a:cs typeface="Arial"/>
              </a:rPr>
              <a:t> </a:t>
            </a:r>
            <a:r>
              <a:rPr lang="en-US" b="1" spc="-20" dirty="0" smtClean="0">
                <a:latin typeface="Arial"/>
                <a:cs typeface="Arial"/>
              </a:rPr>
              <a:t>o</a:t>
            </a:r>
            <a:r>
              <a:rPr lang="en-US" b="1" spc="-15" dirty="0" smtClean="0">
                <a:latin typeface="Arial"/>
                <a:cs typeface="Arial"/>
              </a:rPr>
              <a:t>n</a:t>
            </a:r>
            <a:r>
              <a:rPr lang="en-US" b="1" spc="5" dirty="0" smtClean="0">
                <a:latin typeface="Arial"/>
                <a:cs typeface="Arial"/>
              </a:rPr>
              <a:t> </a:t>
            </a:r>
            <a:r>
              <a:rPr lang="en-US" b="1" spc="-20" dirty="0" smtClean="0">
                <a:latin typeface="Arial"/>
                <a:cs typeface="Arial"/>
              </a:rPr>
              <a:t>Sept</a:t>
            </a:r>
            <a:r>
              <a:rPr lang="en-US" b="1" spc="-10" dirty="0" smtClean="0">
                <a:latin typeface="Arial"/>
                <a:cs typeface="Arial"/>
              </a:rPr>
              <a:t>.</a:t>
            </a:r>
            <a:r>
              <a:rPr lang="en-US" b="1" spc="-5" dirty="0" smtClean="0">
                <a:latin typeface="Arial"/>
                <a:cs typeface="Arial"/>
              </a:rPr>
              <a:t> </a:t>
            </a:r>
            <a:r>
              <a:rPr lang="en-US" b="1" spc="-20" dirty="0" smtClean="0">
                <a:latin typeface="Arial"/>
                <a:cs typeface="Arial"/>
              </a:rPr>
              <a:t>9</a:t>
            </a:r>
            <a:r>
              <a:rPr lang="en-US" b="1" spc="-10" dirty="0" smtClean="0">
                <a:latin typeface="Arial"/>
                <a:cs typeface="Arial"/>
              </a:rPr>
              <a:t>,</a:t>
            </a:r>
            <a:r>
              <a:rPr lang="en-US" b="1" spc="-15" dirty="0" smtClean="0">
                <a:latin typeface="Arial"/>
                <a:cs typeface="Arial"/>
              </a:rPr>
              <a:t> </a:t>
            </a:r>
            <a:r>
              <a:rPr lang="en-US" b="1" spc="-20" dirty="0" smtClean="0">
                <a:solidFill>
                  <a:srgbClr val="FF6500"/>
                </a:solidFill>
                <a:latin typeface="Arial"/>
                <a:cs typeface="Arial"/>
              </a:rPr>
              <a:t>2015</a:t>
            </a:r>
            <a:endParaRPr lang="en-US" dirty="0" smtClean="0">
              <a:latin typeface="Arial"/>
              <a:cs typeface="Arial"/>
            </a:endParaRPr>
          </a:p>
          <a:p>
            <a:pPr marL="812800" marR="1460500" lvl="1" indent="-342900">
              <a:lnSpc>
                <a:spcPct val="100000"/>
              </a:lnSpc>
              <a:buClr>
                <a:srgbClr val="339AFF"/>
              </a:buClr>
              <a:buFont typeface="Arial"/>
              <a:buChar char="•"/>
              <a:tabLst>
                <a:tab pos="356235" algn="l"/>
              </a:tabLst>
            </a:pPr>
            <a:r>
              <a:rPr lang="en-US" b="1" spc="-20" dirty="0" smtClean="0">
                <a:latin typeface="Arial"/>
                <a:cs typeface="Arial"/>
              </a:rPr>
              <a:t>Designe</a:t>
            </a:r>
            <a:r>
              <a:rPr lang="en-US" b="1" spc="-15" dirty="0" smtClean="0">
                <a:latin typeface="Arial"/>
                <a:cs typeface="Arial"/>
              </a:rPr>
              <a:t>d</a:t>
            </a:r>
            <a:r>
              <a:rPr lang="en-US" b="1" spc="20" dirty="0" smtClean="0">
                <a:latin typeface="Arial"/>
                <a:cs typeface="Arial"/>
              </a:rPr>
              <a:t> </a:t>
            </a:r>
            <a:r>
              <a:rPr lang="en-US" b="1" spc="-20" dirty="0" smtClean="0">
                <a:latin typeface="Arial"/>
                <a:cs typeface="Arial"/>
              </a:rPr>
              <a:t>b</a:t>
            </a:r>
            <a:r>
              <a:rPr lang="en-US" b="1" spc="-15" dirty="0" smtClean="0">
                <a:latin typeface="Arial"/>
                <a:cs typeface="Arial"/>
              </a:rPr>
              <a:t>y</a:t>
            </a:r>
            <a:r>
              <a:rPr lang="en-US" b="1" spc="-75" dirty="0" smtClean="0">
                <a:latin typeface="Arial"/>
                <a:cs typeface="Arial"/>
              </a:rPr>
              <a:t> </a:t>
            </a:r>
            <a:r>
              <a:rPr lang="en-US" b="1" spc="-20" dirty="0" smtClean="0">
                <a:latin typeface="Arial"/>
                <a:cs typeface="Arial"/>
              </a:rPr>
              <a:t>Apple</a:t>
            </a:r>
            <a:r>
              <a:rPr lang="en-US" b="1" spc="-10" dirty="0" smtClean="0">
                <a:latin typeface="Arial"/>
                <a:cs typeface="Arial"/>
              </a:rPr>
              <a:t>,</a:t>
            </a:r>
            <a:r>
              <a:rPr lang="en-US" b="1" dirty="0" smtClean="0">
                <a:latin typeface="Arial"/>
                <a:cs typeface="Arial"/>
              </a:rPr>
              <a:t> </a:t>
            </a:r>
            <a:r>
              <a:rPr lang="en-US" b="1" spc="-20" dirty="0" smtClean="0">
                <a:latin typeface="Arial"/>
                <a:cs typeface="Arial"/>
              </a:rPr>
              <a:t>Manufacture</a:t>
            </a:r>
            <a:r>
              <a:rPr lang="en-US" b="1" spc="-15" dirty="0" smtClean="0">
                <a:latin typeface="Arial"/>
                <a:cs typeface="Arial"/>
              </a:rPr>
              <a:t>d</a:t>
            </a:r>
            <a:r>
              <a:rPr lang="en-US" b="1" spc="20" dirty="0" smtClean="0">
                <a:latin typeface="Arial"/>
                <a:cs typeface="Arial"/>
              </a:rPr>
              <a:t> </a:t>
            </a:r>
            <a:r>
              <a:rPr lang="en-US" b="1" spc="-20" dirty="0" smtClean="0">
                <a:latin typeface="Arial"/>
                <a:cs typeface="Arial"/>
              </a:rPr>
              <a:t>by</a:t>
            </a:r>
            <a:r>
              <a:rPr lang="en-US" b="1" spc="-15" dirty="0" smtClean="0">
                <a:latin typeface="Arial"/>
                <a:cs typeface="Arial"/>
              </a:rPr>
              <a:t> </a:t>
            </a:r>
            <a:r>
              <a:rPr lang="en-US" b="1" spc="-20" dirty="0" smtClean="0">
                <a:solidFill>
                  <a:srgbClr val="FF6500"/>
                </a:solidFill>
                <a:latin typeface="Arial"/>
                <a:cs typeface="Arial"/>
              </a:rPr>
              <a:t>Samsun</a:t>
            </a:r>
            <a:r>
              <a:rPr lang="en-US" b="1" spc="-15" dirty="0" smtClean="0">
                <a:solidFill>
                  <a:srgbClr val="FF6500"/>
                </a:solidFill>
                <a:latin typeface="Arial"/>
                <a:cs typeface="Arial"/>
              </a:rPr>
              <a:t>g</a:t>
            </a:r>
            <a:r>
              <a:rPr lang="en-US" b="1" spc="25" dirty="0" smtClean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lang="en-US" b="1" spc="-10" dirty="0" smtClean="0">
                <a:latin typeface="Arial"/>
                <a:cs typeface="Arial"/>
              </a:rPr>
              <a:t>(</a:t>
            </a:r>
            <a:r>
              <a:rPr lang="en-US" b="1" spc="-20" dirty="0" smtClean="0">
                <a:solidFill>
                  <a:srgbClr val="FF6500"/>
                </a:solidFill>
                <a:latin typeface="Arial"/>
                <a:cs typeface="Arial"/>
              </a:rPr>
              <a:t>1</a:t>
            </a:r>
            <a:r>
              <a:rPr lang="en-US" b="1" spc="-15" dirty="0" smtClean="0">
                <a:solidFill>
                  <a:srgbClr val="FF6500"/>
                </a:solidFill>
                <a:latin typeface="Arial"/>
                <a:cs typeface="Arial"/>
              </a:rPr>
              <a:t>4</a:t>
            </a:r>
            <a:r>
              <a:rPr lang="en-US" b="1" spc="-10" dirty="0" smtClean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lang="en-US" b="1" spc="-20" dirty="0" smtClean="0">
                <a:solidFill>
                  <a:srgbClr val="FF6500"/>
                </a:solidFill>
                <a:latin typeface="Arial"/>
                <a:cs typeface="Arial"/>
              </a:rPr>
              <a:t>nm</a:t>
            </a:r>
            <a:r>
              <a:rPr lang="en-US" b="1" spc="-10" dirty="0" smtClean="0">
                <a:latin typeface="Arial"/>
                <a:cs typeface="Arial"/>
              </a:rPr>
              <a:t>) </a:t>
            </a:r>
            <a:r>
              <a:rPr lang="en-US" b="1" spc="-20" dirty="0" smtClean="0">
                <a:latin typeface="Arial"/>
                <a:cs typeface="Arial"/>
              </a:rPr>
              <a:t>an</a:t>
            </a:r>
            <a:r>
              <a:rPr lang="en-US" b="1" spc="-15" dirty="0" smtClean="0">
                <a:latin typeface="Arial"/>
                <a:cs typeface="Arial"/>
              </a:rPr>
              <a:t>d</a:t>
            </a:r>
            <a:r>
              <a:rPr lang="en-US" b="1" spc="5" dirty="0" smtClean="0">
                <a:latin typeface="Arial"/>
                <a:cs typeface="Arial"/>
              </a:rPr>
              <a:t> </a:t>
            </a:r>
            <a:r>
              <a:rPr lang="en-US" b="1" spc="-20" dirty="0" smtClean="0">
                <a:latin typeface="Arial"/>
                <a:cs typeface="Arial"/>
              </a:rPr>
              <a:t>TSM</a:t>
            </a:r>
            <a:r>
              <a:rPr lang="en-US" b="1" spc="-15" dirty="0" smtClean="0">
                <a:latin typeface="Arial"/>
                <a:cs typeface="Arial"/>
              </a:rPr>
              <a:t>C</a:t>
            </a:r>
            <a:r>
              <a:rPr lang="en-US" b="1" spc="15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(16</a:t>
            </a:r>
            <a:r>
              <a:rPr lang="en-US" b="1" spc="-10" dirty="0" smtClean="0">
                <a:latin typeface="Arial"/>
                <a:cs typeface="Arial"/>
              </a:rPr>
              <a:t> </a:t>
            </a:r>
            <a:r>
              <a:rPr lang="en-US" b="1" spc="-20" dirty="0" smtClean="0">
                <a:latin typeface="Arial"/>
                <a:cs typeface="Arial"/>
              </a:rPr>
              <a:t>nm)</a:t>
            </a:r>
            <a:endParaRPr lang="en-US" dirty="0" smtClean="0">
              <a:latin typeface="Arial"/>
              <a:cs typeface="Arial"/>
            </a:endParaRPr>
          </a:p>
          <a:p>
            <a:pPr marL="812800" lvl="1" indent="-342900">
              <a:lnSpc>
                <a:spcPct val="100000"/>
              </a:lnSpc>
              <a:buClr>
                <a:srgbClr val="339AFF"/>
              </a:buClr>
              <a:buFont typeface="Arial"/>
              <a:buChar char="•"/>
              <a:tabLst>
                <a:tab pos="356235" algn="l"/>
              </a:tabLst>
            </a:pPr>
            <a:r>
              <a:rPr lang="en-US" b="1" spc="-20" dirty="0" smtClean="0">
                <a:latin typeface="Arial"/>
                <a:cs typeface="Arial"/>
              </a:rPr>
              <a:t>Base</a:t>
            </a:r>
            <a:r>
              <a:rPr lang="en-US" b="1" spc="-15" dirty="0" smtClean="0">
                <a:latin typeface="Arial"/>
                <a:cs typeface="Arial"/>
              </a:rPr>
              <a:t>d</a:t>
            </a:r>
            <a:r>
              <a:rPr lang="en-US" b="1" spc="15" dirty="0" smtClean="0">
                <a:latin typeface="Arial"/>
                <a:cs typeface="Arial"/>
              </a:rPr>
              <a:t> </a:t>
            </a:r>
            <a:r>
              <a:rPr lang="en-US" b="1" spc="-20" dirty="0" smtClean="0">
                <a:latin typeface="Arial"/>
                <a:cs typeface="Arial"/>
              </a:rPr>
              <a:t>o</a:t>
            </a:r>
            <a:r>
              <a:rPr lang="en-US" b="1" spc="-15" dirty="0" smtClean="0">
                <a:latin typeface="Arial"/>
                <a:cs typeface="Arial"/>
              </a:rPr>
              <a:t>n</a:t>
            </a:r>
            <a:r>
              <a:rPr lang="en-US" b="1" spc="5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the</a:t>
            </a:r>
            <a:r>
              <a:rPr lang="en-US" b="1" spc="-80" dirty="0" smtClean="0">
                <a:latin typeface="Arial"/>
                <a:cs typeface="Arial"/>
              </a:rPr>
              <a:t> </a:t>
            </a:r>
            <a:r>
              <a:rPr lang="en-US" b="1" spc="-20" dirty="0" smtClean="0">
                <a:solidFill>
                  <a:srgbClr val="0070C0"/>
                </a:solidFill>
                <a:latin typeface="Arial"/>
                <a:cs typeface="Arial"/>
              </a:rPr>
              <a:t>ARMv8-</a:t>
            </a:r>
            <a:r>
              <a:rPr lang="en-US" b="1" spc="-15" dirty="0" smtClean="0">
                <a:solidFill>
                  <a:srgbClr val="0070C0"/>
                </a:solidFill>
                <a:latin typeface="Arial"/>
                <a:cs typeface="Arial"/>
              </a:rPr>
              <a:t>A</a:t>
            </a:r>
            <a:r>
              <a:rPr lang="en-US" b="1" spc="-50" dirty="0" smtClean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lang="en-US" b="1" spc="-10" dirty="0" smtClean="0">
                <a:latin typeface="Arial"/>
                <a:cs typeface="Arial"/>
              </a:rPr>
              <a:t>architecture</a:t>
            </a:r>
            <a:endParaRPr lang="en-US" dirty="0" smtClean="0">
              <a:latin typeface="Arial"/>
              <a:cs typeface="Arial"/>
            </a:endParaRPr>
          </a:p>
          <a:p>
            <a:pPr marL="812165" marR="1455420" lvl="1" indent="-342265">
              <a:lnSpc>
                <a:spcPct val="100000"/>
              </a:lnSpc>
              <a:buClr>
                <a:srgbClr val="339AFF"/>
              </a:buClr>
              <a:buFont typeface="Arial"/>
              <a:buChar char="•"/>
              <a:tabLst>
                <a:tab pos="356235" algn="l"/>
              </a:tabLst>
            </a:pPr>
            <a:r>
              <a:rPr lang="en-US" b="1" spc="-20" dirty="0" smtClean="0">
                <a:latin typeface="Arial"/>
                <a:cs typeface="Arial"/>
              </a:rPr>
              <a:t>Compare</a:t>
            </a:r>
            <a:r>
              <a:rPr lang="en-US" b="1" spc="-15" dirty="0" smtClean="0">
                <a:latin typeface="Arial"/>
                <a:cs typeface="Arial"/>
              </a:rPr>
              <a:t>d</a:t>
            </a:r>
            <a:r>
              <a:rPr lang="en-US" b="1" spc="25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to</a:t>
            </a:r>
            <a:r>
              <a:rPr lang="en-US" b="1" spc="-5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the</a:t>
            </a:r>
            <a:r>
              <a:rPr lang="en-US" b="1" spc="-80" dirty="0" smtClean="0">
                <a:latin typeface="Arial"/>
                <a:cs typeface="Arial"/>
              </a:rPr>
              <a:t> </a:t>
            </a:r>
            <a:r>
              <a:rPr lang="en-US" b="1" spc="-20" dirty="0" smtClean="0">
                <a:solidFill>
                  <a:srgbClr val="0070C0"/>
                </a:solidFill>
                <a:latin typeface="Arial"/>
                <a:cs typeface="Arial"/>
              </a:rPr>
              <a:t>A8</a:t>
            </a:r>
            <a:r>
              <a:rPr lang="en-US" b="1" spc="-10" dirty="0" smtClean="0">
                <a:latin typeface="Arial"/>
                <a:cs typeface="Arial"/>
              </a:rPr>
              <a:t>,</a:t>
            </a:r>
            <a:r>
              <a:rPr lang="en-US" b="1" spc="-5" dirty="0" smtClean="0">
                <a:latin typeface="Arial"/>
                <a:cs typeface="Arial"/>
              </a:rPr>
              <a:t> </a:t>
            </a:r>
            <a:r>
              <a:rPr lang="en-US" b="1" spc="-20" dirty="0" smtClean="0">
                <a:latin typeface="Arial"/>
                <a:cs typeface="Arial"/>
              </a:rPr>
              <a:t>70%</a:t>
            </a:r>
            <a:r>
              <a:rPr lang="en-US" b="1" spc="-5" dirty="0" smtClean="0">
                <a:latin typeface="Arial"/>
                <a:cs typeface="Arial"/>
              </a:rPr>
              <a:t> </a:t>
            </a:r>
            <a:r>
              <a:rPr lang="en-US" b="1" spc="-20" dirty="0" smtClean="0">
                <a:latin typeface="Arial"/>
                <a:cs typeface="Arial"/>
              </a:rPr>
              <a:t>mor</a:t>
            </a:r>
            <a:r>
              <a:rPr lang="en-US" b="1" spc="-15" dirty="0" smtClean="0">
                <a:latin typeface="Arial"/>
                <a:cs typeface="Arial"/>
              </a:rPr>
              <a:t>e</a:t>
            </a:r>
            <a:r>
              <a:rPr lang="en-US" b="1" spc="-5" dirty="0" smtClean="0">
                <a:latin typeface="Arial"/>
                <a:cs typeface="Arial"/>
              </a:rPr>
              <a:t> </a:t>
            </a:r>
            <a:r>
              <a:rPr lang="en-US" b="1" spc="-20" dirty="0" smtClean="0">
                <a:latin typeface="Arial"/>
                <a:cs typeface="Arial"/>
              </a:rPr>
              <a:t>CPU performanc</a:t>
            </a:r>
            <a:r>
              <a:rPr lang="en-US" b="1" spc="-15" dirty="0" smtClean="0">
                <a:latin typeface="Arial"/>
                <a:cs typeface="Arial"/>
              </a:rPr>
              <a:t>e</a:t>
            </a:r>
            <a:r>
              <a:rPr lang="en-US" b="1" spc="5" dirty="0" smtClean="0">
                <a:latin typeface="Arial"/>
                <a:cs typeface="Arial"/>
              </a:rPr>
              <a:t> </a:t>
            </a:r>
            <a:r>
              <a:rPr lang="en-US" b="1" spc="-20" dirty="0" smtClean="0">
                <a:latin typeface="Arial"/>
                <a:cs typeface="Arial"/>
              </a:rPr>
              <a:t>an</a:t>
            </a:r>
            <a:r>
              <a:rPr lang="en-US" b="1" spc="-15" dirty="0" smtClean="0">
                <a:latin typeface="Arial"/>
                <a:cs typeface="Arial"/>
              </a:rPr>
              <a:t>d</a:t>
            </a:r>
            <a:r>
              <a:rPr lang="en-US" b="1" spc="10" dirty="0" smtClean="0">
                <a:latin typeface="Arial"/>
                <a:cs typeface="Arial"/>
              </a:rPr>
              <a:t> </a:t>
            </a:r>
            <a:r>
              <a:rPr lang="en-US" b="1" spc="-20" dirty="0" smtClean="0">
                <a:latin typeface="Arial"/>
                <a:cs typeface="Arial"/>
              </a:rPr>
              <a:t>90%</a:t>
            </a:r>
            <a:r>
              <a:rPr lang="en-US" b="1" spc="-5" dirty="0" smtClean="0">
                <a:latin typeface="Arial"/>
                <a:cs typeface="Arial"/>
              </a:rPr>
              <a:t> </a:t>
            </a:r>
            <a:r>
              <a:rPr lang="en-US" b="1" spc="-20" dirty="0" smtClean="0">
                <a:latin typeface="Arial"/>
                <a:cs typeface="Arial"/>
              </a:rPr>
              <a:t>mor</a:t>
            </a:r>
            <a:r>
              <a:rPr lang="en-US" b="1" spc="-15" dirty="0" smtClean="0">
                <a:latin typeface="Arial"/>
                <a:cs typeface="Arial"/>
              </a:rPr>
              <a:t>e</a:t>
            </a:r>
            <a:r>
              <a:rPr lang="en-US" b="1" spc="-5" dirty="0" smtClean="0">
                <a:latin typeface="Arial"/>
                <a:cs typeface="Arial"/>
              </a:rPr>
              <a:t> </a:t>
            </a:r>
            <a:r>
              <a:rPr lang="en-US" b="1" spc="-20" dirty="0" smtClean="0">
                <a:latin typeface="Arial"/>
                <a:cs typeface="Arial"/>
              </a:rPr>
              <a:t>graphics performanc</a:t>
            </a:r>
            <a:r>
              <a:rPr lang="en-US" b="1" spc="-15" dirty="0" smtClean="0">
                <a:latin typeface="Arial"/>
                <a:cs typeface="Arial"/>
              </a:rPr>
              <a:t>e</a:t>
            </a:r>
            <a:r>
              <a:rPr lang="en-US" b="1" spc="5" dirty="0" smtClean="0">
                <a:latin typeface="Arial"/>
                <a:cs typeface="Arial"/>
              </a:rPr>
              <a:t> </a:t>
            </a:r>
            <a:r>
              <a:rPr lang="en-US" b="1" spc="-20" dirty="0" smtClean="0">
                <a:latin typeface="Arial"/>
                <a:cs typeface="Arial"/>
              </a:rPr>
              <a:t>ca</a:t>
            </a:r>
            <a:r>
              <a:rPr lang="en-US" b="1" spc="-15" dirty="0" smtClean="0">
                <a:latin typeface="Arial"/>
                <a:cs typeface="Arial"/>
              </a:rPr>
              <a:t>n</a:t>
            </a:r>
            <a:r>
              <a:rPr lang="en-US" b="1" spc="5" dirty="0" smtClean="0">
                <a:latin typeface="Arial"/>
                <a:cs typeface="Arial"/>
              </a:rPr>
              <a:t> </a:t>
            </a:r>
            <a:r>
              <a:rPr lang="en-US" b="1" spc="-20" dirty="0" smtClean="0">
                <a:latin typeface="Arial"/>
                <a:cs typeface="Arial"/>
              </a:rPr>
              <a:t>b</a:t>
            </a:r>
            <a:r>
              <a:rPr lang="en-US" b="1" spc="-15" dirty="0" smtClean="0">
                <a:latin typeface="Arial"/>
                <a:cs typeface="Arial"/>
              </a:rPr>
              <a:t>e</a:t>
            </a:r>
            <a:r>
              <a:rPr lang="en-US" b="1" spc="5" dirty="0" smtClean="0">
                <a:latin typeface="Arial"/>
                <a:cs typeface="Arial"/>
              </a:rPr>
              <a:t> </a:t>
            </a:r>
            <a:r>
              <a:rPr lang="en-US" b="1" spc="-20" dirty="0" smtClean="0">
                <a:latin typeface="Arial"/>
                <a:cs typeface="Arial"/>
              </a:rPr>
              <a:t>gained</a:t>
            </a:r>
            <a:endParaRPr lang="en-US" dirty="0" smtClean="0">
              <a:latin typeface="Arial"/>
              <a:cs typeface="Arial"/>
            </a:endParaRPr>
          </a:p>
          <a:p>
            <a:pPr marL="812165" marR="5080" lvl="1" indent="-342265">
              <a:lnSpc>
                <a:spcPct val="100000"/>
              </a:lnSpc>
              <a:spcBef>
                <a:spcPts val="595"/>
              </a:spcBef>
              <a:buClr>
                <a:srgbClr val="339AFF"/>
              </a:buClr>
              <a:buFont typeface="Arial"/>
              <a:buChar char="•"/>
              <a:tabLst>
                <a:tab pos="355600" algn="l"/>
              </a:tabLst>
            </a:pPr>
            <a:r>
              <a:rPr lang="en-US" b="1" spc="-20" dirty="0" smtClean="0">
                <a:latin typeface="Arial"/>
                <a:cs typeface="Arial"/>
              </a:rPr>
              <a:t>Consist</a:t>
            </a:r>
            <a:r>
              <a:rPr lang="en-US" b="1" spc="-15" dirty="0" smtClean="0">
                <a:latin typeface="Arial"/>
                <a:cs typeface="Arial"/>
              </a:rPr>
              <a:t>s</a:t>
            </a:r>
            <a:r>
              <a:rPr lang="en-US" b="1" spc="10" dirty="0" smtClean="0">
                <a:latin typeface="Arial"/>
                <a:cs typeface="Arial"/>
              </a:rPr>
              <a:t> </a:t>
            </a:r>
            <a:r>
              <a:rPr lang="en-US" b="1" spc="-20" dirty="0" smtClean="0">
                <a:latin typeface="Arial"/>
                <a:cs typeface="Arial"/>
              </a:rPr>
              <a:t>o</a:t>
            </a:r>
            <a:r>
              <a:rPr lang="en-US" b="1" spc="-10" dirty="0" smtClean="0">
                <a:latin typeface="Arial"/>
                <a:cs typeface="Arial"/>
              </a:rPr>
              <a:t>f</a:t>
            </a:r>
            <a:r>
              <a:rPr lang="en-US" b="1" spc="-5" dirty="0" smtClean="0">
                <a:latin typeface="Arial"/>
                <a:cs typeface="Arial"/>
              </a:rPr>
              <a:t> </a:t>
            </a:r>
            <a:r>
              <a:rPr lang="en-US" b="1" spc="-20" dirty="0" smtClean="0">
                <a:latin typeface="Arial"/>
                <a:cs typeface="Arial"/>
              </a:rPr>
              <a:t>a</a:t>
            </a:r>
            <a:r>
              <a:rPr lang="en-US" b="1" spc="-15" dirty="0" smtClean="0">
                <a:latin typeface="Arial"/>
                <a:cs typeface="Arial"/>
              </a:rPr>
              <a:t>n</a:t>
            </a:r>
            <a:r>
              <a:rPr lang="en-US" b="1" spc="-75" dirty="0" smtClean="0">
                <a:latin typeface="Arial"/>
                <a:cs typeface="Arial"/>
              </a:rPr>
              <a:t> </a:t>
            </a:r>
            <a:r>
              <a:rPr lang="en-US" b="1" spc="-20" dirty="0" smtClean="0">
                <a:latin typeface="Arial"/>
                <a:cs typeface="Arial"/>
              </a:rPr>
              <a:t>Apple-designe</a:t>
            </a:r>
            <a:r>
              <a:rPr lang="en-US" b="1" spc="-15" dirty="0" smtClean="0">
                <a:latin typeface="Arial"/>
                <a:cs typeface="Arial"/>
              </a:rPr>
              <a:t>d</a:t>
            </a:r>
            <a:r>
              <a:rPr lang="en-US" b="1" spc="25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64-bi</a:t>
            </a:r>
            <a:r>
              <a:rPr lang="en-US" b="1" spc="-10" dirty="0" smtClean="0">
                <a:latin typeface="Arial"/>
                <a:cs typeface="Arial"/>
              </a:rPr>
              <a:t>t</a:t>
            </a:r>
            <a:r>
              <a:rPr lang="en-US" b="1" spc="-85" dirty="0" smtClean="0">
                <a:latin typeface="Arial"/>
                <a:cs typeface="Arial"/>
              </a:rPr>
              <a:t> </a:t>
            </a:r>
            <a:r>
              <a:rPr lang="en-US" b="1" spc="-20" dirty="0" smtClean="0">
                <a:latin typeface="Arial"/>
                <a:cs typeface="Arial"/>
              </a:rPr>
              <a:t>ARM</a:t>
            </a:r>
            <a:r>
              <a:rPr lang="en-US" b="1" spc="10" dirty="0" smtClean="0">
                <a:latin typeface="Arial"/>
                <a:cs typeface="Arial"/>
              </a:rPr>
              <a:t> </a:t>
            </a:r>
            <a:r>
              <a:rPr lang="en-US" b="1" spc="-20" dirty="0" smtClean="0">
                <a:latin typeface="Arial"/>
                <a:cs typeface="Arial"/>
              </a:rPr>
              <a:t>based System-on-Chi</a:t>
            </a:r>
            <a:r>
              <a:rPr lang="en-US" b="1" spc="-15" dirty="0" smtClean="0">
                <a:latin typeface="Arial"/>
                <a:cs typeface="Arial"/>
              </a:rPr>
              <a:t>p</a:t>
            </a:r>
            <a:r>
              <a:rPr lang="en-US" b="1" spc="25" dirty="0" smtClean="0">
                <a:latin typeface="Arial"/>
                <a:cs typeface="Arial"/>
              </a:rPr>
              <a:t> </a:t>
            </a:r>
            <a:r>
              <a:rPr lang="en-US" b="1" spc="-10" dirty="0" smtClean="0">
                <a:latin typeface="Arial"/>
                <a:cs typeface="Arial"/>
              </a:rPr>
              <a:t>(</a:t>
            </a:r>
            <a:r>
              <a:rPr lang="en-US" b="1" spc="-15" dirty="0" smtClean="0">
                <a:solidFill>
                  <a:srgbClr val="FF6500"/>
                </a:solidFill>
                <a:latin typeface="Arial"/>
                <a:cs typeface="Arial"/>
              </a:rPr>
              <a:t>dual-core</a:t>
            </a:r>
            <a:r>
              <a:rPr lang="en-US" b="1" dirty="0" smtClean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lang="en-US" b="1" spc="-20" dirty="0" smtClean="0">
                <a:solidFill>
                  <a:srgbClr val="FF6500"/>
                </a:solidFill>
                <a:latin typeface="Arial"/>
                <a:cs typeface="Arial"/>
              </a:rPr>
              <a:t>CP</a:t>
            </a:r>
            <a:r>
              <a:rPr lang="en-US" b="1" spc="-25" dirty="0" smtClean="0">
                <a:solidFill>
                  <a:srgbClr val="FF6500"/>
                </a:solidFill>
                <a:latin typeface="Arial"/>
                <a:cs typeface="Arial"/>
              </a:rPr>
              <a:t>U</a:t>
            </a:r>
            <a:r>
              <a:rPr lang="en-US" b="1" spc="-10" dirty="0" smtClean="0">
                <a:latin typeface="Arial"/>
                <a:cs typeface="Arial"/>
              </a:rPr>
              <a:t>)</a:t>
            </a:r>
            <a:r>
              <a:rPr lang="en-US" b="1" spc="10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called</a:t>
            </a:r>
            <a:r>
              <a:rPr lang="en-US" b="1" spc="-5" dirty="0" smtClean="0">
                <a:latin typeface="Arial"/>
                <a:cs typeface="Arial"/>
              </a:rPr>
              <a:t> </a:t>
            </a:r>
            <a:r>
              <a:rPr lang="en-US" b="1" spc="-170" dirty="0" smtClean="0">
                <a:solidFill>
                  <a:srgbClr val="0070C0"/>
                </a:solidFill>
                <a:latin typeface="Arial"/>
                <a:cs typeface="Arial"/>
              </a:rPr>
              <a:t>T</a:t>
            </a:r>
            <a:r>
              <a:rPr lang="en-US" b="1" spc="-25" dirty="0" smtClean="0">
                <a:solidFill>
                  <a:srgbClr val="0070C0"/>
                </a:solidFill>
                <a:latin typeface="Arial"/>
                <a:cs typeface="Arial"/>
              </a:rPr>
              <a:t>w</a:t>
            </a:r>
            <a:r>
              <a:rPr lang="en-US" b="1" spc="-10" dirty="0" smtClean="0">
                <a:solidFill>
                  <a:srgbClr val="0070C0"/>
                </a:solidFill>
                <a:latin typeface="Arial"/>
                <a:cs typeface="Arial"/>
              </a:rPr>
              <a:t>i</a:t>
            </a:r>
            <a:r>
              <a:rPr lang="en-US" b="1" spc="-20" dirty="0" smtClean="0">
                <a:solidFill>
                  <a:srgbClr val="0070C0"/>
                </a:solidFill>
                <a:latin typeface="Arial"/>
                <a:cs typeface="Arial"/>
              </a:rPr>
              <a:t>s</a:t>
            </a:r>
            <a:r>
              <a:rPr lang="en-US" b="1" spc="-10" dirty="0" smtClean="0">
                <a:solidFill>
                  <a:srgbClr val="0070C0"/>
                </a:solidFill>
                <a:latin typeface="Arial"/>
                <a:cs typeface="Arial"/>
              </a:rPr>
              <a:t>t</a:t>
            </a:r>
            <a:r>
              <a:rPr lang="en-US" b="1" spc="-20" dirty="0" smtClean="0">
                <a:solidFill>
                  <a:srgbClr val="0070C0"/>
                </a:solidFill>
                <a:latin typeface="Arial"/>
                <a:cs typeface="Arial"/>
              </a:rPr>
              <a:t>e</a:t>
            </a:r>
            <a:r>
              <a:rPr lang="en-US" b="1" spc="-10" dirty="0" smtClean="0">
                <a:solidFill>
                  <a:srgbClr val="0070C0"/>
                </a:solidFill>
                <a:latin typeface="Arial"/>
                <a:cs typeface="Arial"/>
              </a:rPr>
              <a:t>r</a:t>
            </a:r>
            <a:endParaRPr lang="en-US" dirty="0" smtClean="0">
              <a:latin typeface="Arial"/>
              <a:cs typeface="Arial"/>
            </a:endParaRPr>
          </a:p>
          <a:p>
            <a:pPr marL="812165" lvl="1" indent="-342265">
              <a:lnSpc>
                <a:spcPct val="100000"/>
              </a:lnSpc>
              <a:buClr>
                <a:srgbClr val="339AFF"/>
              </a:buClr>
              <a:buFont typeface="Arial"/>
              <a:buChar char="•"/>
              <a:tabLst>
                <a:tab pos="355600" algn="l"/>
              </a:tabLst>
            </a:pPr>
            <a:r>
              <a:rPr lang="en-US" b="1" spc="-20" dirty="0" smtClean="0">
                <a:latin typeface="Arial"/>
                <a:cs typeface="Arial"/>
              </a:rPr>
              <a:t>New</a:t>
            </a:r>
            <a:r>
              <a:rPr lang="en-US" b="1" spc="-5" dirty="0" smtClean="0">
                <a:latin typeface="Arial"/>
                <a:cs typeface="Arial"/>
              </a:rPr>
              <a:t> </a:t>
            </a:r>
            <a:r>
              <a:rPr lang="en-US" b="1" spc="-20" dirty="0" smtClean="0">
                <a:latin typeface="Arial"/>
                <a:cs typeface="Arial"/>
              </a:rPr>
              <a:t>imag</a:t>
            </a:r>
            <a:r>
              <a:rPr lang="en-US" b="1" spc="-15" dirty="0" smtClean="0">
                <a:latin typeface="Arial"/>
                <a:cs typeface="Arial"/>
              </a:rPr>
              <a:t>e</a:t>
            </a:r>
            <a:r>
              <a:rPr lang="en-US" b="1" spc="-5" dirty="0" smtClean="0">
                <a:latin typeface="Arial"/>
                <a:cs typeface="Arial"/>
              </a:rPr>
              <a:t> </a:t>
            </a:r>
            <a:r>
              <a:rPr lang="en-US" b="1" spc="-20" dirty="0" smtClean="0">
                <a:latin typeface="Arial"/>
                <a:cs typeface="Arial"/>
              </a:rPr>
              <a:t>processor</a:t>
            </a:r>
            <a:endParaRPr lang="en-US" dirty="0" smtClean="0">
              <a:latin typeface="Arial"/>
              <a:cs typeface="Arial"/>
            </a:endParaRPr>
          </a:p>
          <a:p>
            <a:pPr marL="1270000" lvl="2" indent="-342900">
              <a:lnSpc>
                <a:spcPct val="100000"/>
              </a:lnSpc>
              <a:spcBef>
                <a:spcPts val="10"/>
              </a:spcBef>
              <a:buClr>
                <a:srgbClr val="9ACC64"/>
              </a:buClr>
              <a:buFont typeface="Arial"/>
              <a:buChar char="-"/>
              <a:tabLst>
                <a:tab pos="813435" algn="l"/>
              </a:tabLst>
            </a:pPr>
            <a:r>
              <a:rPr lang="en-US" sz="2400" b="1" spc="-5" dirty="0" smtClean="0">
                <a:latin typeface="Arial"/>
                <a:cs typeface="Arial"/>
              </a:rPr>
              <a:t>Bette</a:t>
            </a:r>
            <a:r>
              <a:rPr lang="en-US" sz="2400" b="1" dirty="0" smtClean="0">
                <a:latin typeface="Arial"/>
                <a:cs typeface="Arial"/>
              </a:rPr>
              <a:t>r</a:t>
            </a:r>
            <a:r>
              <a:rPr lang="en-US" sz="2400" b="1" spc="-5" dirty="0" smtClean="0">
                <a:latin typeface="Arial"/>
                <a:cs typeface="Arial"/>
              </a:rPr>
              <a:t> tempora</a:t>
            </a:r>
            <a:r>
              <a:rPr lang="en-US" sz="2400" b="1" dirty="0" smtClean="0">
                <a:latin typeface="Arial"/>
                <a:cs typeface="Arial"/>
              </a:rPr>
              <a:t>l</a:t>
            </a:r>
            <a:r>
              <a:rPr lang="en-US" sz="2400" b="1" spc="-5" dirty="0" smtClean="0">
                <a:latin typeface="Arial"/>
                <a:cs typeface="Arial"/>
              </a:rPr>
              <a:t> an</a:t>
            </a:r>
            <a:r>
              <a:rPr lang="en-US" sz="2400" b="1" dirty="0" smtClean="0">
                <a:latin typeface="Arial"/>
                <a:cs typeface="Arial"/>
              </a:rPr>
              <a:t>d</a:t>
            </a:r>
            <a:r>
              <a:rPr lang="en-US" sz="2400" b="1" spc="-5" dirty="0" smtClean="0">
                <a:latin typeface="Arial"/>
                <a:cs typeface="Arial"/>
              </a:rPr>
              <a:t> spatia</a:t>
            </a:r>
            <a:r>
              <a:rPr lang="en-US" sz="2400" b="1" dirty="0" smtClean="0">
                <a:latin typeface="Arial"/>
                <a:cs typeface="Arial"/>
              </a:rPr>
              <a:t>l</a:t>
            </a:r>
            <a:r>
              <a:rPr lang="en-US" sz="2400" b="1" spc="-5" dirty="0" smtClean="0">
                <a:latin typeface="Arial"/>
                <a:cs typeface="Arial"/>
              </a:rPr>
              <a:t> nois</a:t>
            </a:r>
            <a:r>
              <a:rPr lang="en-US" sz="2400" b="1" dirty="0" smtClean="0">
                <a:latin typeface="Arial"/>
                <a:cs typeface="Arial"/>
              </a:rPr>
              <a:t>e</a:t>
            </a:r>
            <a:r>
              <a:rPr lang="en-US" sz="2400" b="1" spc="-5" dirty="0" smtClean="0">
                <a:latin typeface="Arial"/>
                <a:cs typeface="Arial"/>
              </a:rPr>
              <a:t> reduction</a:t>
            </a:r>
            <a:endParaRPr lang="en-US" sz="2400" dirty="0" smtClean="0">
              <a:latin typeface="Arial"/>
              <a:cs typeface="Arial"/>
            </a:endParaRPr>
          </a:p>
          <a:p>
            <a:pPr marL="1270000" lvl="2" indent="-342900">
              <a:lnSpc>
                <a:spcPct val="100000"/>
              </a:lnSpc>
              <a:buClr>
                <a:srgbClr val="9ACC64"/>
              </a:buClr>
              <a:buFont typeface="Arial"/>
              <a:buChar char="-"/>
              <a:tabLst>
                <a:tab pos="813435" algn="l"/>
              </a:tabLst>
            </a:pPr>
            <a:r>
              <a:rPr lang="en-US" sz="2400" b="1" spc="-5" dirty="0" smtClean="0">
                <a:latin typeface="Arial"/>
                <a:cs typeface="Arial"/>
              </a:rPr>
              <a:t>Improve</a:t>
            </a:r>
            <a:r>
              <a:rPr lang="en-US" sz="2400" b="1" dirty="0" smtClean="0">
                <a:latin typeface="Arial"/>
                <a:cs typeface="Arial"/>
              </a:rPr>
              <a:t>d </a:t>
            </a:r>
            <a:r>
              <a:rPr lang="en-US" sz="2400" b="1" spc="-5" dirty="0" smtClean="0">
                <a:latin typeface="Arial"/>
                <a:cs typeface="Arial"/>
              </a:rPr>
              <a:t>loca</a:t>
            </a:r>
            <a:r>
              <a:rPr lang="en-US" sz="2400" b="1" dirty="0" smtClean="0">
                <a:latin typeface="Arial"/>
                <a:cs typeface="Arial"/>
              </a:rPr>
              <a:t>l </a:t>
            </a:r>
            <a:r>
              <a:rPr lang="en-US" sz="2400" b="1" spc="-5" dirty="0" smtClean="0">
                <a:latin typeface="Arial"/>
                <a:cs typeface="Arial"/>
              </a:rPr>
              <a:t>ton</a:t>
            </a:r>
            <a:r>
              <a:rPr lang="en-US" sz="2400" b="1" dirty="0" smtClean="0">
                <a:latin typeface="Arial"/>
                <a:cs typeface="Arial"/>
              </a:rPr>
              <a:t>e </a:t>
            </a:r>
            <a:r>
              <a:rPr lang="en-US" sz="2400" b="1" spc="-5" dirty="0" smtClean="0">
                <a:latin typeface="Arial"/>
                <a:cs typeface="Arial"/>
              </a:rPr>
              <a:t>mapping</a:t>
            </a:r>
            <a:endParaRPr lang="en-US" sz="2400" dirty="0" smtClean="0">
              <a:latin typeface="Arial"/>
              <a:cs typeface="Arial"/>
            </a:endParaRPr>
          </a:p>
          <a:p>
            <a:endParaRPr lang="en-US" dirty="0"/>
          </a:p>
        </p:txBody>
      </p:sp>
      <p:pic>
        <p:nvPicPr>
          <p:cNvPr id="6" name="Picture 5" descr="apple-a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6799" y="1036075"/>
            <a:ext cx="2569497" cy="1445342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14</a:t>
            </a:r>
            <a:r>
              <a:rPr lang="en-US" spc="-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nm</a:t>
            </a:r>
            <a:r>
              <a:rPr lang="en-US" spc="-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pc="-120" dirty="0" smtClean="0">
                <a:latin typeface="Arial" pitchFamily="34" charset="0"/>
                <a:cs typeface="Arial" pitchFamily="34" charset="0"/>
              </a:rPr>
              <a:t>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echnology (1)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2700">
              <a:lnSpc>
                <a:spcPct val="100000"/>
              </a:lnSpc>
            </a:pPr>
            <a:r>
              <a:rPr lang="en-US" b="1" spc="-20" dirty="0" smtClean="0">
                <a:latin typeface="Arial"/>
                <a:cs typeface="Arial"/>
              </a:rPr>
              <a:t>Moore</a:t>
            </a:r>
            <a:r>
              <a:rPr lang="en-US" b="1" spc="-110" dirty="0" smtClean="0">
                <a:latin typeface="Arial"/>
                <a:cs typeface="Arial"/>
              </a:rPr>
              <a:t>’</a:t>
            </a:r>
            <a:r>
              <a:rPr lang="en-US" b="1" spc="-15" dirty="0" smtClean="0">
                <a:latin typeface="Arial"/>
                <a:cs typeface="Arial"/>
              </a:rPr>
              <a:t>s</a:t>
            </a:r>
            <a:r>
              <a:rPr lang="en-US" b="1" spc="15" dirty="0" smtClean="0">
                <a:latin typeface="Arial"/>
                <a:cs typeface="Arial"/>
              </a:rPr>
              <a:t> </a:t>
            </a:r>
            <a:r>
              <a:rPr lang="en-US" b="1" spc="-20" dirty="0" smtClean="0">
                <a:latin typeface="Arial"/>
                <a:cs typeface="Arial"/>
              </a:rPr>
              <a:t>Law</a:t>
            </a:r>
            <a:endParaRPr lang="en-US" dirty="0" smtClean="0">
              <a:latin typeface="Arial"/>
              <a:cs typeface="Arial"/>
            </a:endParaRPr>
          </a:p>
          <a:p>
            <a:pPr marL="826135" marR="311785" lvl="1" indent="-342900">
              <a:lnSpc>
                <a:spcPct val="100000"/>
              </a:lnSpc>
              <a:spcBef>
                <a:spcPts val="1395"/>
              </a:spcBef>
              <a:buClr>
                <a:srgbClr val="339AFF"/>
              </a:buClr>
              <a:buFont typeface="Arial"/>
              <a:buChar char="•"/>
              <a:tabLst>
                <a:tab pos="369570" algn="l"/>
              </a:tabLst>
            </a:pPr>
            <a:r>
              <a:rPr lang="en-US" b="1" spc="-5" dirty="0" smtClean="0">
                <a:solidFill>
                  <a:srgbClr val="FF6500"/>
                </a:solidFill>
                <a:latin typeface="Arial"/>
                <a:cs typeface="Arial"/>
              </a:rPr>
              <a:t>Gordo</a:t>
            </a:r>
            <a:r>
              <a:rPr lang="en-US" b="1" dirty="0" smtClean="0">
                <a:solidFill>
                  <a:srgbClr val="FF6500"/>
                </a:solidFill>
                <a:latin typeface="Arial"/>
                <a:cs typeface="Arial"/>
              </a:rPr>
              <a:t>n</a:t>
            </a:r>
            <a:r>
              <a:rPr lang="en-US" b="1" spc="15" dirty="0" smtClean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lang="en-US" b="1" spc="-5" dirty="0" smtClean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lang="en-US" b="1" dirty="0" smtClean="0">
                <a:solidFill>
                  <a:srgbClr val="FF6500"/>
                </a:solidFill>
                <a:latin typeface="Arial"/>
                <a:cs typeface="Arial"/>
              </a:rPr>
              <a:t>.</a:t>
            </a:r>
            <a:r>
              <a:rPr lang="en-US" b="1" spc="-10" dirty="0" smtClean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lang="en-US" b="1" spc="-5" dirty="0" smtClean="0">
                <a:solidFill>
                  <a:srgbClr val="FF6500"/>
                </a:solidFill>
                <a:latin typeface="Arial"/>
                <a:cs typeface="Arial"/>
              </a:rPr>
              <a:t>Moor</a:t>
            </a:r>
            <a:r>
              <a:rPr lang="en-US" b="1" dirty="0" smtClean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lang="en-US" b="1" dirty="0" smtClean="0">
                <a:latin typeface="Arial"/>
                <a:cs typeface="Arial"/>
              </a:rPr>
              <a:t>,</a:t>
            </a:r>
            <a:r>
              <a:rPr lang="en-US" b="1" spc="5" dirty="0" smtClean="0">
                <a:latin typeface="Arial"/>
                <a:cs typeface="Arial"/>
              </a:rPr>
              <a:t> </a:t>
            </a:r>
            <a:r>
              <a:rPr lang="en-US" b="1" dirty="0" smtClean="0">
                <a:latin typeface="Arial"/>
                <a:cs typeface="Arial"/>
              </a:rPr>
              <a:t>co-founder</a:t>
            </a:r>
            <a:r>
              <a:rPr lang="en-US" b="1" spc="15" dirty="0" smtClean="0">
                <a:latin typeface="Arial"/>
                <a:cs typeface="Arial"/>
              </a:rPr>
              <a:t> </a:t>
            </a:r>
            <a:r>
              <a:rPr lang="en-US" b="1" dirty="0" smtClean="0">
                <a:latin typeface="Arial"/>
                <a:cs typeface="Arial"/>
              </a:rPr>
              <a:t>of</a:t>
            </a:r>
            <a:r>
              <a:rPr lang="en-US" b="1" spc="15" dirty="0" smtClean="0">
                <a:latin typeface="Arial"/>
                <a:cs typeface="Arial"/>
              </a:rPr>
              <a:t> </a:t>
            </a:r>
            <a:r>
              <a:rPr lang="en-US" b="1" dirty="0" smtClean="0">
                <a:latin typeface="Arial"/>
                <a:cs typeface="Arial"/>
              </a:rPr>
              <a:t>Intel</a:t>
            </a:r>
            <a:r>
              <a:rPr lang="en-US" b="1" spc="15" dirty="0" smtClean="0">
                <a:latin typeface="Arial"/>
                <a:cs typeface="Arial"/>
              </a:rPr>
              <a:t> </a:t>
            </a:r>
            <a:r>
              <a:rPr lang="en-US" b="1" dirty="0" smtClean="0">
                <a:latin typeface="Arial"/>
                <a:cs typeface="Arial"/>
              </a:rPr>
              <a:t>and </a:t>
            </a:r>
            <a:r>
              <a:rPr lang="en-US" b="1" spc="-5" dirty="0" smtClean="0">
                <a:latin typeface="Arial"/>
                <a:cs typeface="Arial"/>
              </a:rPr>
              <a:t>Fairchil</a:t>
            </a:r>
            <a:r>
              <a:rPr lang="en-US" b="1" dirty="0" smtClean="0">
                <a:latin typeface="Arial"/>
                <a:cs typeface="Arial"/>
              </a:rPr>
              <a:t>d</a:t>
            </a:r>
            <a:r>
              <a:rPr lang="en-US" b="1" spc="10" dirty="0" smtClean="0">
                <a:latin typeface="Arial"/>
                <a:cs typeface="Arial"/>
              </a:rPr>
              <a:t> </a:t>
            </a:r>
            <a:r>
              <a:rPr lang="en-US" b="1" spc="-5" dirty="0" smtClean="0">
                <a:latin typeface="Arial"/>
                <a:cs typeface="Arial"/>
              </a:rPr>
              <a:t>Semiconducto</a:t>
            </a:r>
            <a:r>
              <a:rPr lang="en-US" b="1" spc="-120" dirty="0" smtClean="0">
                <a:latin typeface="Arial"/>
                <a:cs typeface="Arial"/>
              </a:rPr>
              <a:t>r</a:t>
            </a:r>
            <a:r>
              <a:rPr lang="en-US" b="1" dirty="0" smtClean="0">
                <a:latin typeface="Arial"/>
                <a:cs typeface="Arial"/>
              </a:rPr>
              <a:t>,</a:t>
            </a:r>
            <a:r>
              <a:rPr lang="en-US" b="1" spc="10" dirty="0" smtClean="0">
                <a:latin typeface="Arial"/>
                <a:cs typeface="Arial"/>
              </a:rPr>
              <a:t> </a:t>
            </a:r>
            <a:r>
              <a:rPr lang="en-US" b="1" spc="-5" dirty="0" smtClean="0">
                <a:latin typeface="Arial"/>
                <a:cs typeface="Arial"/>
              </a:rPr>
              <a:t>196</a:t>
            </a:r>
            <a:r>
              <a:rPr lang="en-US" b="1" dirty="0" smtClean="0">
                <a:latin typeface="Arial"/>
                <a:cs typeface="Arial"/>
              </a:rPr>
              <a:t>5</a:t>
            </a:r>
            <a:r>
              <a:rPr lang="en-US" b="1" spc="10" dirty="0" smtClean="0">
                <a:latin typeface="Arial"/>
                <a:cs typeface="Arial"/>
              </a:rPr>
              <a:t> </a:t>
            </a:r>
            <a:r>
              <a:rPr lang="en-US" b="1" spc="-5" dirty="0" smtClean="0">
                <a:latin typeface="Arial"/>
                <a:cs typeface="Arial"/>
              </a:rPr>
              <a:t>paper</a:t>
            </a:r>
            <a:endParaRPr lang="en-US" dirty="0" smtClean="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53"/>
              </a:spcBef>
              <a:buClr>
                <a:srgbClr val="339AFF"/>
              </a:buClr>
              <a:buFont typeface="Arial"/>
              <a:buChar char="•"/>
            </a:pPr>
            <a:endParaRPr lang="en-US" dirty="0" smtClean="0">
              <a:latin typeface="Times New Roman"/>
              <a:cs typeface="Times New Roman"/>
            </a:endParaRPr>
          </a:p>
          <a:p>
            <a:pPr marL="826135" marR="5080" lvl="1" indent="-342900">
              <a:lnSpc>
                <a:spcPct val="100000"/>
              </a:lnSpc>
              <a:buClr>
                <a:srgbClr val="339AFF"/>
              </a:buClr>
              <a:buFont typeface="Arial"/>
              <a:buChar char="•"/>
              <a:tabLst>
                <a:tab pos="369570" algn="l"/>
              </a:tabLst>
            </a:pPr>
            <a:r>
              <a:rPr lang="en-US" b="1" spc="-5" dirty="0" smtClean="0">
                <a:latin typeface="Arial"/>
                <a:cs typeface="Arial"/>
              </a:rPr>
              <a:t>Th</a:t>
            </a:r>
            <a:r>
              <a:rPr lang="en-US" b="1" dirty="0" smtClean="0">
                <a:latin typeface="Arial"/>
                <a:cs typeface="Arial"/>
              </a:rPr>
              <a:t>e</a:t>
            </a:r>
            <a:r>
              <a:rPr lang="en-US" b="1" spc="10" dirty="0" smtClean="0">
                <a:latin typeface="Arial"/>
                <a:cs typeface="Arial"/>
              </a:rPr>
              <a:t> </a:t>
            </a:r>
            <a:r>
              <a:rPr lang="en-US" b="1" spc="-5" dirty="0" smtClean="0">
                <a:solidFill>
                  <a:srgbClr val="FF6500"/>
                </a:solidFill>
                <a:latin typeface="Arial"/>
                <a:cs typeface="Arial"/>
              </a:rPr>
              <a:t>numbe</a:t>
            </a:r>
            <a:r>
              <a:rPr lang="en-US" b="1" dirty="0" smtClean="0">
                <a:solidFill>
                  <a:srgbClr val="FF6500"/>
                </a:solidFill>
                <a:latin typeface="Arial"/>
                <a:cs typeface="Arial"/>
              </a:rPr>
              <a:t>r</a:t>
            </a:r>
            <a:r>
              <a:rPr lang="en-US" b="1" spc="5" dirty="0" smtClean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lang="en-US" b="1" spc="-5" dirty="0" smtClean="0">
                <a:solidFill>
                  <a:srgbClr val="FF6500"/>
                </a:solidFill>
                <a:latin typeface="Arial"/>
                <a:cs typeface="Arial"/>
              </a:rPr>
              <a:t>o</a:t>
            </a:r>
            <a:r>
              <a:rPr lang="en-US" b="1" dirty="0" smtClean="0">
                <a:solidFill>
                  <a:srgbClr val="FF6500"/>
                </a:solidFill>
                <a:latin typeface="Arial"/>
                <a:cs typeface="Arial"/>
              </a:rPr>
              <a:t>f</a:t>
            </a:r>
            <a:r>
              <a:rPr lang="en-US" b="1" spc="5" dirty="0" smtClean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lang="en-US" b="1" spc="-5" dirty="0" smtClean="0">
                <a:solidFill>
                  <a:srgbClr val="FF6500"/>
                </a:solidFill>
                <a:latin typeface="Arial"/>
                <a:cs typeface="Arial"/>
              </a:rPr>
              <a:t>transistor</a:t>
            </a:r>
            <a:r>
              <a:rPr lang="en-US" b="1" dirty="0" smtClean="0">
                <a:solidFill>
                  <a:srgbClr val="FF6500"/>
                </a:solidFill>
                <a:latin typeface="Arial"/>
                <a:cs typeface="Arial"/>
              </a:rPr>
              <a:t>s</a:t>
            </a:r>
            <a:r>
              <a:rPr lang="en-US" b="1" spc="15" dirty="0" smtClean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lang="en-US" b="1" dirty="0" smtClean="0">
                <a:latin typeface="Arial"/>
                <a:cs typeface="Arial"/>
              </a:rPr>
              <a:t>in</a:t>
            </a:r>
            <a:r>
              <a:rPr lang="en-US" b="1" spc="5" dirty="0" smtClean="0">
                <a:latin typeface="Arial"/>
                <a:cs typeface="Arial"/>
              </a:rPr>
              <a:t> </a:t>
            </a:r>
            <a:r>
              <a:rPr lang="en-US" b="1" dirty="0" smtClean="0">
                <a:latin typeface="Arial"/>
                <a:cs typeface="Arial"/>
              </a:rPr>
              <a:t>a</a:t>
            </a:r>
            <a:r>
              <a:rPr lang="en-US" b="1" spc="5" dirty="0" smtClean="0">
                <a:latin typeface="Arial"/>
                <a:cs typeface="Arial"/>
              </a:rPr>
              <a:t> </a:t>
            </a:r>
            <a:r>
              <a:rPr lang="en-US" b="1" dirty="0" smtClean="0">
                <a:latin typeface="Arial"/>
                <a:cs typeface="Arial"/>
              </a:rPr>
              <a:t>dense </a:t>
            </a:r>
            <a:r>
              <a:rPr lang="en-US" b="1" spc="-5" dirty="0" smtClean="0">
                <a:latin typeface="Arial"/>
                <a:cs typeface="Arial"/>
              </a:rPr>
              <a:t>integrate</a:t>
            </a:r>
            <a:r>
              <a:rPr lang="en-US" b="1" dirty="0" smtClean="0">
                <a:latin typeface="Arial"/>
                <a:cs typeface="Arial"/>
              </a:rPr>
              <a:t>d</a:t>
            </a:r>
            <a:r>
              <a:rPr lang="en-US" b="1" spc="20" dirty="0" smtClean="0">
                <a:latin typeface="Arial"/>
                <a:cs typeface="Arial"/>
              </a:rPr>
              <a:t> </a:t>
            </a:r>
            <a:r>
              <a:rPr lang="en-US" b="1" spc="-5" dirty="0" smtClean="0">
                <a:latin typeface="Arial"/>
                <a:cs typeface="Arial"/>
              </a:rPr>
              <a:t>circui</a:t>
            </a:r>
            <a:r>
              <a:rPr lang="en-US" b="1" dirty="0" smtClean="0">
                <a:latin typeface="Arial"/>
                <a:cs typeface="Arial"/>
              </a:rPr>
              <a:t>t</a:t>
            </a:r>
            <a:r>
              <a:rPr lang="en-US" b="1" spc="5" dirty="0" smtClean="0">
                <a:latin typeface="Arial"/>
                <a:cs typeface="Arial"/>
              </a:rPr>
              <a:t> </a:t>
            </a:r>
            <a:r>
              <a:rPr lang="en-US" b="1" spc="-5" dirty="0" smtClean="0">
                <a:latin typeface="Arial"/>
                <a:cs typeface="Arial"/>
              </a:rPr>
              <a:t>wil</a:t>
            </a:r>
            <a:r>
              <a:rPr lang="en-US" b="1" dirty="0" smtClean="0">
                <a:latin typeface="Arial"/>
                <a:cs typeface="Arial"/>
              </a:rPr>
              <a:t>l </a:t>
            </a:r>
            <a:r>
              <a:rPr lang="en-US" b="1" spc="-5" dirty="0" smtClean="0">
                <a:solidFill>
                  <a:srgbClr val="0070C0"/>
                </a:solidFill>
                <a:latin typeface="Arial"/>
                <a:cs typeface="Arial"/>
              </a:rPr>
              <a:t>doubl</a:t>
            </a:r>
            <a:r>
              <a:rPr lang="en-US" b="1" dirty="0" smtClean="0">
                <a:solidFill>
                  <a:srgbClr val="0070C0"/>
                </a:solidFill>
                <a:latin typeface="Arial"/>
                <a:cs typeface="Arial"/>
              </a:rPr>
              <a:t>e</a:t>
            </a:r>
            <a:r>
              <a:rPr lang="en-US" b="1" spc="20" dirty="0" smtClean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lang="en-US" b="1" spc="-5" dirty="0" smtClean="0">
                <a:solidFill>
                  <a:srgbClr val="0070C0"/>
                </a:solidFill>
                <a:latin typeface="Arial"/>
                <a:cs typeface="Arial"/>
              </a:rPr>
              <a:t>approximately ever</a:t>
            </a:r>
            <a:r>
              <a:rPr lang="en-US" b="1" dirty="0" smtClean="0">
                <a:solidFill>
                  <a:srgbClr val="0070C0"/>
                </a:solidFill>
                <a:latin typeface="Arial"/>
                <a:cs typeface="Arial"/>
              </a:rPr>
              <a:t>y</a:t>
            </a:r>
            <a:r>
              <a:rPr lang="en-US" b="1" spc="-10" dirty="0" smtClean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lang="en-US" b="1" spc="-5" dirty="0" smtClean="0">
                <a:solidFill>
                  <a:srgbClr val="0070C0"/>
                </a:solidFill>
                <a:latin typeface="Arial"/>
                <a:cs typeface="Arial"/>
              </a:rPr>
              <a:t>tw</a:t>
            </a:r>
            <a:r>
              <a:rPr lang="en-US" b="1" dirty="0" smtClean="0">
                <a:solidFill>
                  <a:srgbClr val="0070C0"/>
                </a:solidFill>
                <a:latin typeface="Arial"/>
                <a:cs typeface="Arial"/>
              </a:rPr>
              <a:t>o</a:t>
            </a:r>
            <a:r>
              <a:rPr lang="en-US" b="1" spc="15" dirty="0" smtClean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lang="en-US" b="1" spc="-5" dirty="0" smtClean="0">
                <a:solidFill>
                  <a:srgbClr val="0070C0"/>
                </a:solidFill>
                <a:latin typeface="Arial"/>
                <a:cs typeface="Arial"/>
              </a:rPr>
              <a:t>year</a:t>
            </a:r>
            <a:r>
              <a:rPr lang="en-US" b="1" dirty="0" smtClean="0">
                <a:solidFill>
                  <a:srgbClr val="0070C0"/>
                </a:solidFill>
                <a:latin typeface="Arial"/>
                <a:cs typeface="Arial"/>
              </a:rPr>
              <a:t>s</a:t>
            </a:r>
            <a:r>
              <a:rPr lang="en-US" b="1" dirty="0" smtClean="0">
                <a:latin typeface="Arial"/>
                <a:cs typeface="Arial"/>
              </a:rPr>
              <a:t>,</a:t>
            </a:r>
            <a:r>
              <a:rPr lang="en-US" b="1" spc="-10" dirty="0" smtClean="0">
                <a:latin typeface="Arial"/>
                <a:cs typeface="Arial"/>
              </a:rPr>
              <a:t> </a:t>
            </a:r>
            <a:r>
              <a:rPr lang="en-US" b="1" spc="-5" dirty="0" smtClean="0">
                <a:latin typeface="Arial"/>
                <a:cs typeface="Arial"/>
              </a:rPr>
              <a:t>an</a:t>
            </a:r>
            <a:r>
              <a:rPr lang="en-US" b="1" dirty="0" smtClean="0">
                <a:latin typeface="Arial"/>
                <a:cs typeface="Arial"/>
              </a:rPr>
              <a:t>d</a:t>
            </a:r>
            <a:r>
              <a:rPr lang="en-US" b="1" spc="15" dirty="0" smtClean="0">
                <a:latin typeface="Arial"/>
                <a:cs typeface="Arial"/>
              </a:rPr>
              <a:t> </a:t>
            </a:r>
            <a:r>
              <a:rPr lang="en-US" b="1" spc="-5" dirty="0" smtClean="0">
                <a:latin typeface="Arial"/>
                <a:cs typeface="Arial"/>
              </a:rPr>
              <a:t>thi</a:t>
            </a:r>
            <a:r>
              <a:rPr lang="en-US" b="1" dirty="0" smtClean="0">
                <a:latin typeface="Arial"/>
                <a:cs typeface="Arial"/>
              </a:rPr>
              <a:t>s</a:t>
            </a:r>
            <a:r>
              <a:rPr lang="en-US" b="1" spc="15" dirty="0" smtClean="0">
                <a:latin typeface="Arial"/>
                <a:cs typeface="Arial"/>
              </a:rPr>
              <a:t> </a:t>
            </a:r>
            <a:r>
              <a:rPr lang="en-US" b="1" spc="-5" dirty="0" smtClean="0">
                <a:latin typeface="Arial"/>
                <a:cs typeface="Arial"/>
              </a:rPr>
              <a:t>rat</a:t>
            </a:r>
            <a:r>
              <a:rPr lang="en-US" b="1" dirty="0" smtClean="0">
                <a:latin typeface="Arial"/>
                <a:cs typeface="Arial"/>
              </a:rPr>
              <a:t>e</a:t>
            </a:r>
            <a:r>
              <a:rPr lang="en-US" b="1" spc="-5" dirty="0" smtClean="0">
                <a:latin typeface="Arial"/>
                <a:cs typeface="Arial"/>
              </a:rPr>
              <a:t> o</a:t>
            </a:r>
            <a:r>
              <a:rPr lang="en-US" b="1" dirty="0" smtClean="0">
                <a:latin typeface="Arial"/>
                <a:cs typeface="Arial"/>
              </a:rPr>
              <a:t>f</a:t>
            </a:r>
            <a:r>
              <a:rPr lang="en-US" b="1" spc="15" dirty="0" smtClean="0">
                <a:latin typeface="Arial"/>
                <a:cs typeface="Arial"/>
              </a:rPr>
              <a:t> </a:t>
            </a:r>
            <a:r>
              <a:rPr lang="en-US" b="1" spc="-5" dirty="0" smtClean="0">
                <a:latin typeface="Arial"/>
                <a:cs typeface="Arial"/>
              </a:rPr>
              <a:t>growt</a:t>
            </a:r>
            <a:r>
              <a:rPr lang="en-US" b="1" dirty="0" smtClean="0">
                <a:latin typeface="Arial"/>
                <a:cs typeface="Arial"/>
              </a:rPr>
              <a:t>h</a:t>
            </a:r>
            <a:r>
              <a:rPr lang="en-US" b="1" spc="15" dirty="0" smtClean="0">
                <a:latin typeface="Arial"/>
                <a:cs typeface="Arial"/>
              </a:rPr>
              <a:t> </a:t>
            </a:r>
            <a:r>
              <a:rPr lang="en-US" b="1" spc="-5" dirty="0" smtClean="0">
                <a:latin typeface="Arial"/>
                <a:cs typeface="Arial"/>
              </a:rPr>
              <a:t>is projecte</a:t>
            </a:r>
            <a:r>
              <a:rPr lang="en-US" b="1" dirty="0" smtClean="0">
                <a:latin typeface="Arial"/>
                <a:cs typeface="Arial"/>
              </a:rPr>
              <a:t>d</a:t>
            </a:r>
            <a:r>
              <a:rPr lang="en-US" b="1" spc="15" dirty="0" smtClean="0">
                <a:latin typeface="Arial"/>
                <a:cs typeface="Arial"/>
              </a:rPr>
              <a:t> </a:t>
            </a:r>
            <a:r>
              <a:rPr lang="en-US" b="1" spc="-5" dirty="0" smtClean="0">
                <a:latin typeface="Arial"/>
                <a:cs typeface="Arial"/>
              </a:rPr>
              <a:t>t</a:t>
            </a:r>
            <a:r>
              <a:rPr lang="en-US" b="1" dirty="0" smtClean="0">
                <a:latin typeface="Arial"/>
                <a:cs typeface="Arial"/>
              </a:rPr>
              <a:t>o</a:t>
            </a:r>
            <a:r>
              <a:rPr lang="en-US" b="1" spc="15" dirty="0" smtClean="0">
                <a:latin typeface="Arial"/>
                <a:cs typeface="Arial"/>
              </a:rPr>
              <a:t> </a:t>
            </a:r>
            <a:r>
              <a:rPr lang="en-US" b="1" spc="-5" dirty="0" smtClean="0">
                <a:latin typeface="Arial"/>
                <a:cs typeface="Arial"/>
              </a:rPr>
              <a:t>continu</a:t>
            </a:r>
            <a:r>
              <a:rPr lang="en-US" b="1" dirty="0" smtClean="0">
                <a:latin typeface="Arial"/>
                <a:cs typeface="Arial"/>
              </a:rPr>
              <a:t>e</a:t>
            </a:r>
            <a:r>
              <a:rPr lang="en-US" b="1" spc="30" dirty="0" smtClean="0">
                <a:latin typeface="Arial"/>
                <a:cs typeface="Arial"/>
              </a:rPr>
              <a:t> </a:t>
            </a:r>
            <a:r>
              <a:rPr lang="en-US" b="1" spc="-5" dirty="0" smtClean="0">
                <a:latin typeface="Arial"/>
                <a:cs typeface="Arial"/>
              </a:rPr>
              <a:t>fo</a:t>
            </a:r>
            <a:r>
              <a:rPr lang="en-US" b="1" dirty="0" smtClean="0">
                <a:latin typeface="Arial"/>
                <a:cs typeface="Arial"/>
              </a:rPr>
              <a:t>r</a:t>
            </a:r>
            <a:r>
              <a:rPr lang="en-US" b="1" spc="-5" dirty="0" smtClean="0">
                <a:latin typeface="Arial"/>
                <a:cs typeface="Arial"/>
              </a:rPr>
              <a:t> </a:t>
            </a:r>
            <a:r>
              <a:rPr lang="en-US" b="1" spc="-5" dirty="0" smtClean="0">
                <a:solidFill>
                  <a:srgbClr val="FF6500"/>
                </a:solidFill>
                <a:latin typeface="Arial"/>
                <a:cs typeface="Arial"/>
              </a:rPr>
              <a:t>a</a:t>
            </a:r>
            <a:r>
              <a:rPr lang="en-US" b="1" dirty="0" smtClean="0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lang="en-US" b="1" spc="5" dirty="0" smtClean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lang="en-US" b="1" spc="-5" dirty="0" smtClean="0">
                <a:solidFill>
                  <a:srgbClr val="FF6500"/>
                </a:solidFill>
                <a:latin typeface="Arial"/>
                <a:cs typeface="Arial"/>
              </a:rPr>
              <a:t>leas</a:t>
            </a:r>
            <a:r>
              <a:rPr lang="en-US" b="1" dirty="0" smtClean="0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lang="en-US" b="1" spc="5" dirty="0" smtClean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lang="en-US" b="1" spc="-5" dirty="0" smtClean="0">
                <a:solidFill>
                  <a:srgbClr val="FF6500"/>
                </a:solidFill>
                <a:latin typeface="Arial"/>
                <a:cs typeface="Arial"/>
              </a:rPr>
              <a:t>another decade</a:t>
            </a:r>
            <a:endParaRPr lang="en-US" dirty="0" smtClean="0">
              <a:latin typeface="Arial"/>
              <a:cs typeface="Arial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Smartphone Specifications (1)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3037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628900"/>
                <a:gridCol w="2628900"/>
                <a:gridCol w="2628900"/>
                <a:gridCol w="2628900"/>
              </a:tblGrid>
              <a:tr h="370840"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Galaxy S6 edge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G4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dirty="0" err="1" smtClean="0">
                          <a:latin typeface="Arial" pitchFamily="34" charset="0"/>
                          <a:cs typeface="Arial" pitchFamily="34" charset="0"/>
                        </a:rPr>
                        <a:t>iPhone</a:t>
                      </a:r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 6 plus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Manufacturer</a:t>
                      </a:r>
                      <a:endParaRPr lang="en-US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700" b="1" spc="5" dirty="0"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sz="1700" b="1" spc="-5" dirty="0"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r>
                        <a:rPr sz="1700" b="1" spc="5" dirty="0">
                          <a:latin typeface="Arial" pitchFamily="34" charset="0"/>
                          <a:cs typeface="Arial" pitchFamily="34" charset="0"/>
                        </a:rPr>
                        <a:t>un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g</a:t>
                      </a:r>
                      <a:endParaRPr sz="17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700" b="1" spc="5" dirty="0">
                          <a:latin typeface="Arial" pitchFamily="34" charset="0"/>
                          <a:cs typeface="Arial" pitchFamily="34" charset="0"/>
                        </a:rPr>
                        <a:t>L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G</a:t>
                      </a:r>
                      <a:endParaRPr sz="17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700" b="1" spc="-35" dirty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sz="1700" b="1" spc="5" dirty="0">
                          <a:latin typeface="Arial" pitchFamily="34" charset="0"/>
                          <a:cs typeface="Arial" pitchFamily="34" charset="0"/>
                        </a:rPr>
                        <a:t>pp</a:t>
                      </a:r>
                      <a:r>
                        <a:rPr sz="1700" b="1" spc="-5" dirty="0">
                          <a:latin typeface="Arial" pitchFamily="34" charset="0"/>
                          <a:cs typeface="Arial" pitchFamily="34" charset="0"/>
                        </a:rPr>
                        <a:t>l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e</a:t>
                      </a:r>
                      <a:endParaRPr sz="17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Released Date</a:t>
                      </a:r>
                      <a:endParaRPr lang="en-US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700" b="1" spc="-35" dirty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sz="1700" b="1" spc="5" dirty="0">
                          <a:latin typeface="Arial" pitchFamily="34" charset="0"/>
                          <a:cs typeface="Arial" pitchFamily="34" charset="0"/>
                        </a:rPr>
                        <a:t>p</a:t>
                      </a:r>
                      <a:r>
                        <a:rPr sz="1700" b="1" spc="-5" dirty="0">
                          <a:latin typeface="Arial" pitchFamily="34" charset="0"/>
                          <a:cs typeface="Arial" pitchFamily="34" charset="0"/>
                        </a:rPr>
                        <a:t>ri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l</a:t>
                      </a:r>
                      <a:r>
                        <a:rPr sz="1700" b="1" spc="25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2015</a:t>
                      </a:r>
                      <a:endParaRPr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700" b="1" spc="-35" dirty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sz="1700" b="1" spc="5" dirty="0">
                          <a:latin typeface="Arial" pitchFamily="34" charset="0"/>
                          <a:cs typeface="Arial" pitchFamily="34" charset="0"/>
                        </a:rPr>
                        <a:t>p</a:t>
                      </a:r>
                      <a:r>
                        <a:rPr sz="1700" b="1" spc="-5" dirty="0">
                          <a:latin typeface="Arial" pitchFamily="34" charset="0"/>
                          <a:cs typeface="Arial" pitchFamily="34" charset="0"/>
                        </a:rPr>
                        <a:t>ri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l</a:t>
                      </a:r>
                      <a:r>
                        <a:rPr sz="1700" b="1" spc="25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2015</a:t>
                      </a:r>
                      <a:endParaRPr sz="17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700" b="1" spc="5" dirty="0"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e</a:t>
                      </a:r>
                      <a:r>
                        <a:rPr sz="1700" b="1" spc="5" dirty="0">
                          <a:latin typeface="Arial" pitchFamily="34" charset="0"/>
                          <a:cs typeface="Arial" pitchFamily="34" charset="0"/>
                        </a:rPr>
                        <a:t>p</a:t>
                      </a:r>
                      <a:r>
                        <a:rPr sz="1700" b="1" spc="-5" dirty="0"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e</a:t>
                      </a:r>
                      <a:r>
                        <a:rPr sz="1700" b="1" spc="-5" dirty="0"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r>
                        <a:rPr sz="1700" b="1" spc="5" dirty="0"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er</a:t>
                      </a:r>
                      <a:r>
                        <a:rPr sz="1700" b="1" spc="-1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  <a:endParaRPr sz="17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Cellular Network</a:t>
                      </a:r>
                      <a:endParaRPr lang="en-US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700" b="1" spc="-5" dirty="0">
                          <a:latin typeface="Arial" pitchFamily="34" charset="0"/>
                          <a:cs typeface="Arial" pitchFamily="34" charset="0"/>
                        </a:rPr>
                        <a:t>G</a:t>
                      </a:r>
                      <a:r>
                        <a:rPr sz="1700" b="1" spc="5" dirty="0"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r>
                        <a:rPr sz="1700" b="1" spc="-1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/</a:t>
                      </a:r>
                      <a:r>
                        <a:rPr sz="1700" b="1" spc="15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700" b="1" spc="5" dirty="0">
                          <a:latin typeface="Arial" pitchFamily="34" charset="0"/>
                          <a:cs typeface="Arial" pitchFamily="34" charset="0"/>
                        </a:rPr>
                        <a:t>HS</a:t>
                      </a:r>
                      <a:r>
                        <a:rPr sz="1700" b="1" spc="-114" dirty="0">
                          <a:latin typeface="Arial" pitchFamily="34" charset="0"/>
                          <a:cs typeface="Arial" pitchFamily="34" charset="0"/>
                        </a:rPr>
                        <a:t>P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sz="1700" b="1" spc="-105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/ </a:t>
                      </a:r>
                      <a:r>
                        <a:rPr sz="1700" b="1" spc="-120" dirty="0">
                          <a:latin typeface="Arial" pitchFamily="34" charset="0"/>
                          <a:cs typeface="Arial" pitchFamily="34" charset="0"/>
                        </a:rPr>
                        <a:t>L</a:t>
                      </a:r>
                      <a:r>
                        <a:rPr sz="1700" b="1" spc="5" dirty="0"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E</a:t>
                      </a:r>
                      <a:endParaRPr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700" b="1" spc="-5" dirty="0">
                          <a:latin typeface="Arial" pitchFamily="34" charset="0"/>
                          <a:cs typeface="Arial" pitchFamily="34" charset="0"/>
                        </a:rPr>
                        <a:t>G</a:t>
                      </a:r>
                      <a:r>
                        <a:rPr sz="1700" b="1" spc="5" dirty="0"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r>
                        <a:rPr sz="1700" b="1" spc="-1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/</a:t>
                      </a:r>
                      <a:r>
                        <a:rPr sz="1700" b="1" spc="15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700" b="1" spc="5" dirty="0">
                          <a:latin typeface="Arial" pitchFamily="34" charset="0"/>
                          <a:cs typeface="Arial" pitchFamily="34" charset="0"/>
                        </a:rPr>
                        <a:t>HS</a:t>
                      </a:r>
                      <a:r>
                        <a:rPr sz="1700" b="1" spc="-114" dirty="0">
                          <a:latin typeface="Arial" pitchFamily="34" charset="0"/>
                          <a:cs typeface="Arial" pitchFamily="34" charset="0"/>
                        </a:rPr>
                        <a:t>P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sz="1700" b="1" spc="-105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/ </a:t>
                      </a:r>
                      <a:r>
                        <a:rPr sz="1700" b="1" spc="-120" dirty="0">
                          <a:latin typeface="Arial" pitchFamily="34" charset="0"/>
                          <a:cs typeface="Arial" pitchFamily="34" charset="0"/>
                        </a:rPr>
                        <a:t>L</a:t>
                      </a:r>
                      <a:r>
                        <a:rPr sz="1700" b="1" spc="5" dirty="0"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E</a:t>
                      </a:r>
                      <a:endParaRPr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219710" indent="-254635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700" b="1" spc="-5" dirty="0">
                          <a:latin typeface="Arial" pitchFamily="34" charset="0"/>
                          <a:cs typeface="Arial" pitchFamily="34" charset="0"/>
                        </a:rPr>
                        <a:t>G</a:t>
                      </a:r>
                      <a:r>
                        <a:rPr sz="1700" b="1" spc="5" dirty="0"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r>
                        <a:rPr sz="1700" b="1" spc="-15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/</a:t>
                      </a:r>
                      <a:r>
                        <a:rPr sz="1700" b="1" spc="1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700" b="1" spc="5" dirty="0">
                          <a:latin typeface="Arial" pitchFamily="34" charset="0"/>
                          <a:cs typeface="Arial" pitchFamily="34" charset="0"/>
                        </a:rPr>
                        <a:t>HS</a:t>
                      </a:r>
                      <a:r>
                        <a:rPr sz="1700" b="1" spc="-114" dirty="0">
                          <a:latin typeface="Arial" pitchFamily="34" charset="0"/>
                          <a:cs typeface="Arial" pitchFamily="34" charset="0"/>
                        </a:rPr>
                        <a:t>P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sz="1700" b="1" spc="-10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/ </a:t>
                      </a:r>
                      <a:r>
                        <a:rPr sz="1700" b="1" spc="-120" dirty="0">
                          <a:latin typeface="Arial" pitchFamily="34" charset="0"/>
                          <a:cs typeface="Arial" pitchFamily="34" charset="0"/>
                        </a:rPr>
                        <a:t>L</a:t>
                      </a:r>
                      <a:r>
                        <a:rPr sz="1700" b="1" spc="5" dirty="0"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E</a:t>
                      </a:r>
                      <a:r>
                        <a:rPr sz="1700" b="1" spc="-15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/ </a:t>
                      </a:r>
                      <a:r>
                        <a:rPr sz="1700" b="1" spc="5" dirty="0">
                          <a:latin typeface="Arial" pitchFamily="34" charset="0"/>
                          <a:cs typeface="Arial" pitchFamily="34" charset="0"/>
                        </a:rPr>
                        <a:t>CD</a:t>
                      </a:r>
                      <a:r>
                        <a:rPr sz="1700" b="1" spc="-5" dirty="0"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sz="1700" b="1" spc="-95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/ </a:t>
                      </a:r>
                      <a:r>
                        <a:rPr sz="1700" b="1" spc="5" dirty="0">
                          <a:latin typeface="Arial" pitchFamily="34" charset="0"/>
                          <a:cs typeface="Arial" pitchFamily="34" charset="0"/>
                        </a:rPr>
                        <a:t>EVD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endParaRPr sz="17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WLAN (Wi-Fi)</a:t>
                      </a:r>
                      <a:endParaRPr lang="en-US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305435" indent="-31242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802</a:t>
                      </a:r>
                      <a:r>
                        <a:rPr sz="1700" b="1" spc="-5" dirty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r>
                        <a:rPr sz="1700" b="1" spc="-100" dirty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r>
                        <a:rPr sz="1700" b="1" spc="15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sz="1700" b="1" spc="-5" dirty="0">
                          <a:latin typeface="Arial" pitchFamily="34" charset="0"/>
                          <a:cs typeface="Arial" pitchFamily="34" charset="0"/>
                        </a:rPr>
                        <a:t>/</a:t>
                      </a:r>
                      <a:r>
                        <a:rPr sz="1700" b="1" spc="5" dirty="0"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r>
                        <a:rPr sz="1700" b="1" spc="-5" dirty="0">
                          <a:latin typeface="Arial" pitchFamily="34" charset="0"/>
                          <a:cs typeface="Arial" pitchFamily="34" charset="0"/>
                        </a:rPr>
                        <a:t>/</a:t>
                      </a:r>
                      <a:r>
                        <a:rPr sz="1700" b="1" spc="5" dirty="0">
                          <a:latin typeface="Arial" pitchFamily="34" charset="0"/>
                          <a:cs typeface="Arial" pitchFamily="34" charset="0"/>
                        </a:rPr>
                        <a:t>g</a:t>
                      </a:r>
                      <a:r>
                        <a:rPr sz="1700" b="1" spc="-5" dirty="0">
                          <a:latin typeface="Arial" pitchFamily="34" charset="0"/>
                          <a:cs typeface="Arial" pitchFamily="34" charset="0"/>
                        </a:rPr>
                        <a:t>/</a:t>
                      </a:r>
                      <a:r>
                        <a:rPr sz="1700" b="1" spc="5" dirty="0"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r>
                        <a:rPr sz="1700" b="1" spc="-5" dirty="0">
                          <a:latin typeface="Arial" pitchFamily="34" charset="0"/>
                          <a:cs typeface="Arial" pitchFamily="34" charset="0"/>
                        </a:rPr>
                        <a:t>/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ac, </a:t>
                      </a:r>
                      <a:r>
                        <a:rPr sz="1700" b="1" spc="5" dirty="0">
                          <a:latin typeface="Arial" pitchFamily="34" charset="0"/>
                          <a:cs typeface="Arial" pitchFamily="34" charset="0"/>
                        </a:rPr>
                        <a:t>Du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sz="1700" b="1" spc="-5" dirty="0">
                          <a:latin typeface="Arial" pitchFamily="34" charset="0"/>
                          <a:cs typeface="Arial" pitchFamily="34" charset="0"/>
                        </a:rPr>
                        <a:t>l-</a:t>
                      </a:r>
                      <a:r>
                        <a:rPr sz="1700" b="1" spc="5" dirty="0"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sz="1700" b="1" spc="5" dirty="0">
                          <a:latin typeface="Arial" pitchFamily="34" charset="0"/>
                          <a:cs typeface="Arial" pitchFamily="34" charset="0"/>
                        </a:rPr>
                        <a:t>nd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,</a:t>
                      </a:r>
                      <a:endParaRPr sz="170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560705" indent="-21971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700" b="1" spc="-15" dirty="0">
                          <a:latin typeface="Arial" pitchFamily="34" charset="0"/>
                          <a:cs typeface="Arial" pitchFamily="34" charset="0"/>
                        </a:rPr>
                        <a:t>W</a:t>
                      </a:r>
                      <a:r>
                        <a:rPr sz="1700" b="1" spc="-10" dirty="0"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r>
                        <a:rPr sz="1700" b="1" spc="-5" dirty="0"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r>
                        <a:rPr sz="1700" b="1" spc="5" dirty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r>
                        <a:rPr sz="1700" b="1" spc="-1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700" b="1" spc="5" dirty="0"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r>
                        <a:rPr sz="1700" b="1" spc="-5" dirty="0">
                          <a:latin typeface="Arial" pitchFamily="34" charset="0"/>
                          <a:cs typeface="Arial" pitchFamily="34" charset="0"/>
                        </a:rPr>
                        <a:t>ir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ec</a:t>
                      </a:r>
                      <a:r>
                        <a:rPr sz="1700" b="1" spc="-5" dirty="0"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sz="1700" b="1" spc="5" dirty="0">
                          <a:latin typeface="Arial" pitchFamily="34" charset="0"/>
                          <a:cs typeface="Arial" pitchFamily="34" charset="0"/>
                        </a:rPr>
                        <a:t>Ho</a:t>
                      </a:r>
                      <a:r>
                        <a:rPr sz="1700" b="1" spc="-5" dirty="0"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r>
                        <a:rPr sz="1700" b="1" spc="5" dirty="0">
                          <a:latin typeface="Arial" pitchFamily="34" charset="0"/>
                          <a:cs typeface="Arial" pitchFamily="34" charset="0"/>
                        </a:rPr>
                        <a:t>po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endParaRPr sz="17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304800" indent="-31242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802</a:t>
                      </a:r>
                      <a:r>
                        <a:rPr sz="1700" b="1" spc="-5" dirty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r>
                        <a:rPr sz="1700" b="1" spc="-100" dirty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r>
                        <a:rPr sz="1700" b="1" spc="15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sz="1700" b="1" spc="-5" dirty="0">
                          <a:latin typeface="Arial" pitchFamily="34" charset="0"/>
                          <a:cs typeface="Arial" pitchFamily="34" charset="0"/>
                        </a:rPr>
                        <a:t>/</a:t>
                      </a:r>
                      <a:r>
                        <a:rPr sz="1700" b="1" spc="5" dirty="0"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r>
                        <a:rPr sz="1700" b="1" spc="-5" dirty="0">
                          <a:latin typeface="Arial" pitchFamily="34" charset="0"/>
                          <a:cs typeface="Arial" pitchFamily="34" charset="0"/>
                        </a:rPr>
                        <a:t>/</a:t>
                      </a:r>
                      <a:r>
                        <a:rPr sz="1700" b="1" spc="5" dirty="0">
                          <a:latin typeface="Arial" pitchFamily="34" charset="0"/>
                          <a:cs typeface="Arial" pitchFamily="34" charset="0"/>
                        </a:rPr>
                        <a:t>g</a:t>
                      </a:r>
                      <a:r>
                        <a:rPr sz="1700" b="1" spc="-5" dirty="0">
                          <a:latin typeface="Arial" pitchFamily="34" charset="0"/>
                          <a:cs typeface="Arial" pitchFamily="34" charset="0"/>
                        </a:rPr>
                        <a:t>/</a:t>
                      </a:r>
                      <a:r>
                        <a:rPr sz="1700" b="1" spc="5" dirty="0"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r>
                        <a:rPr sz="1700" b="1" spc="-5" dirty="0">
                          <a:latin typeface="Arial" pitchFamily="34" charset="0"/>
                          <a:cs typeface="Arial" pitchFamily="34" charset="0"/>
                        </a:rPr>
                        <a:t>/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ac, </a:t>
                      </a:r>
                      <a:r>
                        <a:rPr sz="1700" b="1" spc="5" dirty="0">
                          <a:latin typeface="Arial" pitchFamily="34" charset="0"/>
                          <a:cs typeface="Arial" pitchFamily="34" charset="0"/>
                        </a:rPr>
                        <a:t>Du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sz="1700" b="1" spc="-5" dirty="0">
                          <a:latin typeface="Arial" pitchFamily="34" charset="0"/>
                          <a:cs typeface="Arial" pitchFamily="34" charset="0"/>
                        </a:rPr>
                        <a:t>l-</a:t>
                      </a:r>
                      <a:r>
                        <a:rPr sz="1700" b="1" spc="5" dirty="0"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sz="1700" b="1" spc="5" dirty="0">
                          <a:latin typeface="Arial" pitchFamily="34" charset="0"/>
                          <a:cs typeface="Arial" pitchFamily="34" charset="0"/>
                        </a:rPr>
                        <a:t>nd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,</a:t>
                      </a:r>
                      <a:endParaRPr sz="170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419734" indent="13970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700" b="1" spc="-15" dirty="0">
                          <a:latin typeface="Arial" pitchFamily="34" charset="0"/>
                          <a:cs typeface="Arial" pitchFamily="34" charset="0"/>
                        </a:rPr>
                        <a:t>W</a:t>
                      </a:r>
                      <a:r>
                        <a:rPr sz="1700" b="1" spc="-10" dirty="0"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r>
                        <a:rPr sz="1700" b="1" spc="-5" dirty="0"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r>
                        <a:rPr sz="1700" b="1" spc="5" dirty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r>
                        <a:rPr sz="1700" b="1" spc="-1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700" b="1" spc="5" dirty="0"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r>
                        <a:rPr sz="1700" b="1" spc="-5" dirty="0">
                          <a:latin typeface="Arial" pitchFamily="34" charset="0"/>
                          <a:cs typeface="Arial" pitchFamily="34" charset="0"/>
                        </a:rPr>
                        <a:t>ir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ec</a:t>
                      </a:r>
                      <a:r>
                        <a:rPr sz="1700" b="1" spc="-5" dirty="0"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sz="1700" b="1" spc="5" dirty="0">
                          <a:latin typeface="Arial" pitchFamily="34" charset="0"/>
                          <a:cs typeface="Arial" pitchFamily="34" charset="0"/>
                        </a:rPr>
                        <a:t>DLN</a:t>
                      </a:r>
                      <a:r>
                        <a:rPr sz="1700" b="1" spc="-35" dirty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sz="1700" b="1" spc="5" dirty="0">
                          <a:latin typeface="Arial" pitchFamily="34" charset="0"/>
                          <a:cs typeface="Arial" pitchFamily="34" charset="0"/>
                        </a:rPr>
                        <a:t>Ho</a:t>
                      </a:r>
                      <a:r>
                        <a:rPr sz="1700" b="1" spc="-5" dirty="0"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r>
                        <a:rPr sz="1700" b="1" spc="5" dirty="0">
                          <a:latin typeface="Arial" pitchFamily="34" charset="0"/>
                          <a:cs typeface="Arial" pitchFamily="34" charset="0"/>
                        </a:rPr>
                        <a:t>po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endParaRPr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306070" indent="-31242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802</a:t>
                      </a:r>
                      <a:r>
                        <a:rPr sz="1700" b="1" spc="-5" dirty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r>
                        <a:rPr sz="1700" b="1" spc="-100" dirty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r>
                        <a:rPr sz="1700" b="1" spc="15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sz="1700" b="1" spc="-5" dirty="0">
                          <a:latin typeface="Arial" pitchFamily="34" charset="0"/>
                          <a:cs typeface="Arial" pitchFamily="34" charset="0"/>
                        </a:rPr>
                        <a:t>/</a:t>
                      </a:r>
                      <a:r>
                        <a:rPr sz="1700" b="1" spc="5" dirty="0"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r>
                        <a:rPr sz="1700" b="1" spc="-5" dirty="0">
                          <a:latin typeface="Arial" pitchFamily="34" charset="0"/>
                          <a:cs typeface="Arial" pitchFamily="34" charset="0"/>
                        </a:rPr>
                        <a:t>/</a:t>
                      </a:r>
                      <a:r>
                        <a:rPr sz="1700" b="1" spc="5" dirty="0">
                          <a:latin typeface="Arial" pitchFamily="34" charset="0"/>
                          <a:cs typeface="Arial" pitchFamily="34" charset="0"/>
                        </a:rPr>
                        <a:t>g</a:t>
                      </a:r>
                      <a:r>
                        <a:rPr sz="1700" b="1" spc="-5" dirty="0">
                          <a:latin typeface="Arial" pitchFamily="34" charset="0"/>
                          <a:cs typeface="Arial" pitchFamily="34" charset="0"/>
                        </a:rPr>
                        <a:t>/</a:t>
                      </a:r>
                      <a:r>
                        <a:rPr sz="1700" b="1" spc="5" dirty="0"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r>
                        <a:rPr sz="1700" b="1" spc="-5" dirty="0">
                          <a:latin typeface="Arial" pitchFamily="34" charset="0"/>
                          <a:cs typeface="Arial" pitchFamily="34" charset="0"/>
                        </a:rPr>
                        <a:t>/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ac, </a:t>
                      </a:r>
                      <a:r>
                        <a:rPr sz="1700" b="1" spc="5" dirty="0">
                          <a:latin typeface="Arial" pitchFamily="34" charset="0"/>
                          <a:cs typeface="Arial" pitchFamily="34" charset="0"/>
                        </a:rPr>
                        <a:t>Du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sz="1700" b="1" spc="-5" dirty="0">
                          <a:latin typeface="Arial" pitchFamily="34" charset="0"/>
                          <a:cs typeface="Arial" pitchFamily="34" charset="0"/>
                        </a:rPr>
                        <a:t>l-</a:t>
                      </a:r>
                      <a:r>
                        <a:rPr sz="1700" b="1" spc="5" dirty="0"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sz="1700" b="1" spc="5" dirty="0">
                          <a:latin typeface="Arial" pitchFamily="34" charset="0"/>
                          <a:cs typeface="Arial" pitchFamily="34" charset="0"/>
                        </a:rPr>
                        <a:t>nd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,</a:t>
                      </a:r>
                      <a:endParaRPr sz="170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700" b="1" spc="5" dirty="0">
                          <a:latin typeface="Arial" pitchFamily="34" charset="0"/>
                          <a:cs typeface="Arial" pitchFamily="34" charset="0"/>
                        </a:rPr>
                        <a:t>Ho</a:t>
                      </a:r>
                      <a:r>
                        <a:rPr sz="1700" b="1" spc="-5" dirty="0"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r>
                        <a:rPr sz="1700" b="1" spc="5" dirty="0">
                          <a:latin typeface="Arial" pitchFamily="34" charset="0"/>
                          <a:cs typeface="Arial" pitchFamily="34" charset="0"/>
                        </a:rPr>
                        <a:t>po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endParaRPr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Bluetooth</a:t>
                      </a:r>
                      <a:endParaRPr lang="en-US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700" b="1" spc="-40" dirty="0">
                          <a:latin typeface="Arial" pitchFamily="34" charset="0"/>
                          <a:cs typeface="Arial" pitchFamily="34" charset="0"/>
                        </a:rPr>
                        <a:t>v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r>
                        <a:rPr sz="1700" b="1" spc="-5" dirty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1,</a:t>
                      </a:r>
                      <a:r>
                        <a:rPr sz="1700" b="1" spc="-1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700" b="1" spc="-35" dirty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sz="1700" b="1" spc="5" dirty="0"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r>
                        <a:rPr sz="1700" b="1" spc="-215" dirty="0">
                          <a:latin typeface="Arial" pitchFamily="34" charset="0"/>
                          <a:cs typeface="Arial" pitchFamily="34" charset="0"/>
                        </a:rPr>
                        <a:t>P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,</a:t>
                      </a:r>
                      <a:r>
                        <a:rPr sz="1700" b="1" spc="15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700" b="1" spc="5" dirty="0">
                          <a:latin typeface="Arial" pitchFamily="34" charset="0"/>
                          <a:cs typeface="Arial" pitchFamily="34" charset="0"/>
                        </a:rPr>
                        <a:t>LE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,</a:t>
                      </a:r>
                      <a:r>
                        <a:rPr sz="1700" b="1" spc="-1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sz="1700" b="1" spc="5" dirty="0">
                          <a:latin typeface="Arial" pitchFamily="34" charset="0"/>
                          <a:cs typeface="Arial" pitchFamily="34" charset="0"/>
                        </a:rPr>
                        <a:t>p</a:t>
                      </a:r>
                      <a:r>
                        <a:rPr sz="1700" b="1" spc="-10" dirty="0"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r>
                        <a:rPr sz="1700" b="1" spc="-5" dirty="0"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  <a:endParaRPr sz="17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700" b="1" spc="-40" dirty="0">
                          <a:latin typeface="Arial" pitchFamily="34" charset="0"/>
                          <a:cs typeface="Arial" pitchFamily="34" charset="0"/>
                        </a:rPr>
                        <a:t>v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r>
                        <a:rPr sz="1700" b="1" spc="-5" dirty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1,</a:t>
                      </a:r>
                      <a:r>
                        <a:rPr sz="1700" b="1" spc="-1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700" b="1" spc="-35" dirty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sz="1700" b="1" spc="5" dirty="0"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r>
                        <a:rPr sz="1700" b="1" spc="-215" dirty="0">
                          <a:latin typeface="Arial" pitchFamily="34" charset="0"/>
                          <a:cs typeface="Arial" pitchFamily="34" charset="0"/>
                        </a:rPr>
                        <a:t>P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,</a:t>
                      </a:r>
                      <a:r>
                        <a:rPr sz="1700" b="1" spc="15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700" b="1" spc="5" dirty="0">
                          <a:latin typeface="Arial" pitchFamily="34" charset="0"/>
                          <a:cs typeface="Arial" pitchFamily="34" charset="0"/>
                        </a:rPr>
                        <a:t>LE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,</a:t>
                      </a:r>
                      <a:r>
                        <a:rPr sz="1700" b="1" spc="-1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sz="1700" b="1" spc="5" dirty="0">
                          <a:latin typeface="Arial" pitchFamily="34" charset="0"/>
                          <a:cs typeface="Arial" pitchFamily="34" charset="0"/>
                        </a:rPr>
                        <a:t>p</a:t>
                      </a:r>
                      <a:r>
                        <a:rPr sz="1700" b="1" spc="-10" dirty="0"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r>
                        <a:rPr sz="1700" b="1" spc="-5" dirty="0"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  <a:endParaRPr sz="17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700" b="1" spc="-40" dirty="0">
                          <a:latin typeface="Arial" pitchFamily="34" charset="0"/>
                          <a:cs typeface="Arial" pitchFamily="34" charset="0"/>
                        </a:rPr>
                        <a:t>v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r>
                        <a:rPr sz="1700" b="1" spc="-5" dirty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0,</a:t>
                      </a:r>
                      <a:r>
                        <a:rPr sz="1700" b="1" spc="-1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700" b="1" spc="-35" dirty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sz="1700" b="1" spc="5" dirty="0"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r>
                        <a:rPr sz="1700" b="1" spc="-215" dirty="0">
                          <a:latin typeface="Arial" pitchFamily="34" charset="0"/>
                          <a:cs typeface="Arial" pitchFamily="34" charset="0"/>
                        </a:rPr>
                        <a:t>P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,</a:t>
                      </a:r>
                      <a:r>
                        <a:rPr sz="1700" b="1" spc="15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700" b="1" spc="5" dirty="0">
                          <a:latin typeface="Arial" pitchFamily="34" charset="0"/>
                          <a:cs typeface="Arial" pitchFamily="34" charset="0"/>
                        </a:rPr>
                        <a:t>L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E</a:t>
                      </a:r>
                      <a:endParaRPr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14</a:t>
            </a:r>
            <a:r>
              <a:rPr lang="en-US" spc="-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nm</a:t>
            </a:r>
            <a:r>
              <a:rPr lang="en-US" spc="-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pc="-120" dirty="0" smtClean="0">
                <a:latin typeface="Arial" pitchFamily="34" charset="0"/>
                <a:cs typeface="Arial" pitchFamily="34" charset="0"/>
              </a:rPr>
              <a:t>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echnology (2)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object 4"/>
          <p:cNvSpPr/>
          <p:nvPr/>
        </p:nvSpPr>
        <p:spPr>
          <a:xfrm>
            <a:off x="2435063" y="1891459"/>
            <a:ext cx="4709159" cy="41513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5"/>
          <p:cNvSpPr/>
          <p:nvPr/>
        </p:nvSpPr>
        <p:spPr>
          <a:xfrm>
            <a:off x="4959569" y="2621454"/>
            <a:ext cx="617220" cy="330200"/>
          </a:xfrm>
          <a:custGeom>
            <a:avLst/>
            <a:gdLst/>
            <a:ahLst/>
            <a:cxnLst/>
            <a:rect l="l" t="t" r="r" b="b"/>
            <a:pathLst>
              <a:path w="617220" h="330200">
                <a:moveTo>
                  <a:pt x="583446" y="307164"/>
                </a:moveTo>
                <a:lnTo>
                  <a:pt x="573300" y="291128"/>
                </a:lnTo>
                <a:lnTo>
                  <a:pt x="8382" y="0"/>
                </a:lnTo>
                <a:lnTo>
                  <a:pt x="0" y="16764"/>
                </a:lnTo>
                <a:lnTo>
                  <a:pt x="565325" y="308101"/>
                </a:lnTo>
                <a:lnTo>
                  <a:pt x="583446" y="307164"/>
                </a:lnTo>
                <a:close/>
              </a:path>
              <a:path w="617220" h="330200">
                <a:moveTo>
                  <a:pt x="604266" y="325273"/>
                </a:moveTo>
                <a:lnTo>
                  <a:pt x="604266" y="307085"/>
                </a:lnTo>
                <a:lnTo>
                  <a:pt x="595884" y="323849"/>
                </a:lnTo>
                <a:lnTo>
                  <a:pt x="565325" y="308101"/>
                </a:lnTo>
                <a:lnTo>
                  <a:pt x="512826" y="310817"/>
                </a:lnTo>
                <a:lnTo>
                  <a:pt x="505968" y="310895"/>
                </a:lnTo>
                <a:lnTo>
                  <a:pt x="502158" y="315467"/>
                </a:lnTo>
                <a:lnTo>
                  <a:pt x="502158" y="320802"/>
                </a:lnTo>
                <a:lnTo>
                  <a:pt x="502920" y="326135"/>
                </a:lnTo>
                <a:lnTo>
                  <a:pt x="507492" y="329945"/>
                </a:lnTo>
                <a:lnTo>
                  <a:pt x="512826" y="329945"/>
                </a:lnTo>
                <a:lnTo>
                  <a:pt x="604266" y="325273"/>
                </a:lnTo>
                <a:close/>
              </a:path>
              <a:path w="617220" h="330200">
                <a:moveTo>
                  <a:pt x="617220" y="324611"/>
                </a:moveTo>
                <a:lnTo>
                  <a:pt x="560832" y="236219"/>
                </a:lnTo>
                <a:lnTo>
                  <a:pt x="557784" y="231647"/>
                </a:lnTo>
                <a:lnTo>
                  <a:pt x="552450" y="230123"/>
                </a:lnTo>
                <a:lnTo>
                  <a:pt x="543306" y="236219"/>
                </a:lnTo>
                <a:lnTo>
                  <a:pt x="541782" y="242315"/>
                </a:lnTo>
                <a:lnTo>
                  <a:pt x="544830" y="246125"/>
                </a:lnTo>
                <a:lnTo>
                  <a:pt x="573300" y="291128"/>
                </a:lnTo>
                <a:lnTo>
                  <a:pt x="604266" y="307085"/>
                </a:lnTo>
                <a:lnTo>
                  <a:pt x="604266" y="325273"/>
                </a:lnTo>
                <a:lnTo>
                  <a:pt x="617220" y="324611"/>
                </a:lnTo>
                <a:close/>
              </a:path>
              <a:path w="617220" h="330200">
                <a:moveTo>
                  <a:pt x="599694" y="316229"/>
                </a:moveTo>
                <a:lnTo>
                  <a:pt x="599694" y="306323"/>
                </a:lnTo>
                <a:lnTo>
                  <a:pt x="592074" y="320802"/>
                </a:lnTo>
                <a:lnTo>
                  <a:pt x="583446" y="307164"/>
                </a:lnTo>
                <a:lnTo>
                  <a:pt x="565325" y="308101"/>
                </a:lnTo>
                <a:lnTo>
                  <a:pt x="595884" y="323849"/>
                </a:lnTo>
                <a:lnTo>
                  <a:pt x="599694" y="316229"/>
                </a:lnTo>
                <a:close/>
              </a:path>
              <a:path w="617220" h="330200">
                <a:moveTo>
                  <a:pt x="604266" y="307085"/>
                </a:moveTo>
                <a:lnTo>
                  <a:pt x="573300" y="291128"/>
                </a:lnTo>
                <a:lnTo>
                  <a:pt x="583446" y="307164"/>
                </a:lnTo>
                <a:lnTo>
                  <a:pt x="599694" y="306323"/>
                </a:lnTo>
                <a:lnTo>
                  <a:pt x="599694" y="316229"/>
                </a:lnTo>
                <a:lnTo>
                  <a:pt x="604266" y="307085"/>
                </a:lnTo>
                <a:close/>
              </a:path>
              <a:path w="617220" h="330200">
                <a:moveTo>
                  <a:pt x="599694" y="306323"/>
                </a:moveTo>
                <a:lnTo>
                  <a:pt x="583446" y="307164"/>
                </a:lnTo>
                <a:lnTo>
                  <a:pt x="592074" y="320802"/>
                </a:lnTo>
                <a:lnTo>
                  <a:pt x="599694" y="30632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882607" y="3853608"/>
            <a:ext cx="283210" cy="1082040"/>
          </a:xfrm>
          <a:custGeom>
            <a:avLst/>
            <a:gdLst/>
            <a:ahLst/>
            <a:cxnLst/>
            <a:rect l="l" t="t" r="r" b="b"/>
            <a:pathLst>
              <a:path w="283210" h="1082039">
                <a:moveTo>
                  <a:pt x="246856" y="55068"/>
                </a:moveTo>
                <a:lnTo>
                  <a:pt x="241170" y="37036"/>
                </a:lnTo>
                <a:lnTo>
                  <a:pt x="228722" y="50430"/>
                </a:lnTo>
                <a:lnTo>
                  <a:pt x="0" y="1077467"/>
                </a:lnTo>
                <a:lnTo>
                  <a:pt x="19050" y="1082039"/>
                </a:lnTo>
                <a:lnTo>
                  <a:pt x="246856" y="55068"/>
                </a:lnTo>
                <a:close/>
              </a:path>
              <a:path w="283210" h="1082039">
                <a:moveTo>
                  <a:pt x="282702" y="105155"/>
                </a:moveTo>
                <a:lnTo>
                  <a:pt x="281177" y="99821"/>
                </a:lnTo>
                <a:lnTo>
                  <a:pt x="249173" y="0"/>
                </a:lnTo>
                <a:lnTo>
                  <a:pt x="178307" y="76961"/>
                </a:lnTo>
                <a:lnTo>
                  <a:pt x="174497" y="80771"/>
                </a:lnTo>
                <a:lnTo>
                  <a:pt x="175259" y="86867"/>
                </a:lnTo>
                <a:lnTo>
                  <a:pt x="179069" y="90677"/>
                </a:lnTo>
                <a:lnTo>
                  <a:pt x="182879" y="93725"/>
                </a:lnTo>
                <a:lnTo>
                  <a:pt x="188975" y="93725"/>
                </a:lnTo>
                <a:lnTo>
                  <a:pt x="192023" y="89915"/>
                </a:lnTo>
                <a:lnTo>
                  <a:pt x="228722" y="50430"/>
                </a:lnTo>
                <a:lnTo>
                  <a:pt x="236219" y="16763"/>
                </a:lnTo>
                <a:lnTo>
                  <a:pt x="254507" y="20573"/>
                </a:lnTo>
                <a:lnTo>
                  <a:pt x="254507" y="79335"/>
                </a:lnTo>
                <a:lnTo>
                  <a:pt x="262889" y="105917"/>
                </a:lnTo>
                <a:lnTo>
                  <a:pt x="264413" y="110489"/>
                </a:lnTo>
                <a:lnTo>
                  <a:pt x="269747" y="113537"/>
                </a:lnTo>
                <a:lnTo>
                  <a:pt x="280415" y="110489"/>
                </a:lnTo>
                <a:lnTo>
                  <a:pt x="282702" y="105155"/>
                </a:lnTo>
                <a:close/>
              </a:path>
              <a:path w="283210" h="1082039">
                <a:moveTo>
                  <a:pt x="254507" y="20573"/>
                </a:moveTo>
                <a:lnTo>
                  <a:pt x="236219" y="16763"/>
                </a:lnTo>
                <a:lnTo>
                  <a:pt x="228722" y="50430"/>
                </a:lnTo>
                <a:lnTo>
                  <a:pt x="236219" y="42363"/>
                </a:lnTo>
                <a:lnTo>
                  <a:pt x="236219" y="21335"/>
                </a:lnTo>
                <a:lnTo>
                  <a:pt x="252221" y="25145"/>
                </a:lnTo>
                <a:lnTo>
                  <a:pt x="252221" y="30879"/>
                </a:lnTo>
                <a:lnTo>
                  <a:pt x="254507" y="20573"/>
                </a:lnTo>
                <a:close/>
              </a:path>
              <a:path w="283210" h="1082039">
                <a:moveTo>
                  <a:pt x="252221" y="25145"/>
                </a:moveTo>
                <a:lnTo>
                  <a:pt x="236219" y="21335"/>
                </a:lnTo>
                <a:lnTo>
                  <a:pt x="241170" y="37036"/>
                </a:lnTo>
                <a:lnTo>
                  <a:pt x="252221" y="25145"/>
                </a:lnTo>
                <a:close/>
              </a:path>
              <a:path w="283210" h="1082039">
                <a:moveTo>
                  <a:pt x="241170" y="37036"/>
                </a:moveTo>
                <a:lnTo>
                  <a:pt x="236219" y="21335"/>
                </a:lnTo>
                <a:lnTo>
                  <a:pt x="236219" y="42363"/>
                </a:lnTo>
                <a:lnTo>
                  <a:pt x="241170" y="37036"/>
                </a:lnTo>
                <a:close/>
              </a:path>
              <a:path w="283210" h="1082039">
                <a:moveTo>
                  <a:pt x="252221" y="30879"/>
                </a:moveTo>
                <a:lnTo>
                  <a:pt x="252221" y="25145"/>
                </a:lnTo>
                <a:lnTo>
                  <a:pt x="241170" y="37036"/>
                </a:lnTo>
                <a:lnTo>
                  <a:pt x="246856" y="55068"/>
                </a:lnTo>
                <a:lnTo>
                  <a:pt x="252221" y="30879"/>
                </a:lnTo>
                <a:close/>
              </a:path>
              <a:path w="283210" h="1082039">
                <a:moveTo>
                  <a:pt x="254507" y="79335"/>
                </a:moveTo>
                <a:lnTo>
                  <a:pt x="254507" y="20573"/>
                </a:lnTo>
                <a:lnTo>
                  <a:pt x="246856" y="55068"/>
                </a:lnTo>
                <a:lnTo>
                  <a:pt x="254507" y="79335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371049" y="3793410"/>
            <a:ext cx="110489" cy="575310"/>
          </a:xfrm>
          <a:custGeom>
            <a:avLst/>
            <a:gdLst/>
            <a:ahLst/>
            <a:cxnLst/>
            <a:rect l="l" t="t" r="r" b="b"/>
            <a:pathLst>
              <a:path w="110489" h="575310">
                <a:moveTo>
                  <a:pt x="110489" y="98298"/>
                </a:moveTo>
                <a:lnTo>
                  <a:pt x="107441" y="93726"/>
                </a:lnTo>
                <a:lnTo>
                  <a:pt x="60959" y="0"/>
                </a:lnTo>
                <a:lnTo>
                  <a:pt x="2285" y="86868"/>
                </a:lnTo>
                <a:lnTo>
                  <a:pt x="0" y="91440"/>
                </a:lnTo>
                <a:lnTo>
                  <a:pt x="761" y="97536"/>
                </a:lnTo>
                <a:lnTo>
                  <a:pt x="5333" y="99822"/>
                </a:lnTo>
                <a:lnTo>
                  <a:pt x="9905" y="102870"/>
                </a:lnTo>
                <a:lnTo>
                  <a:pt x="15239" y="102108"/>
                </a:lnTo>
                <a:lnTo>
                  <a:pt x="18287" y="97536"/>
                </a:lnTo>
                <a:lnTo>
                  <a:pt x="48069" y="53550"/>
                </a:lnTo>
                <a:lnTo>
                  <a:pt x="50291" y="18288"/>
                </a:lnTo>
                <a:lnTo>
                  <a:pt x="69341" y="19812"/>
                </a:lnTo>
                <a:lnTo>
                  <a:pt x="69341" y="59846"/>
                </a:lnTo>
                <a:lnTo>
                  <a:pt x="92963" y="106680"/>
                </a:lnTo>
                <a:lnTo>
                  <a:pt x="99059" y="108966"/>
                </a:lnTo>
                <a:lnTo>
                  <a:pt x="103631" y="106680"/>
                </a:lnTo>
                <a:lnTo>
                  <a:pt x="108203" y="103632"/>
                </a:lnTo>
                <a:lnTo>
                  <a:pt x="110489" y="98298"/>
                </a:lnTo>
                <a:close/>
              </a:path>
              <a:path w="110489" h="575310">
                <a:moveTo>
                  <a:pt x="67096" y="55398"/>
                </a:moveTo>
                <a:lnTo>
                  <a:pt x="58434" y="38242"/>
                </a:lnTo>
                <a:lnTo>
                  <a:pt x="48069" y="53550"/>
                </a:lnTo>
                <a:lnTo>
                  <a:pt x="15239" y="574548"/>
                </a:lnTo>
                <a:lnTo>
                  <a:pt x="34289" y="575310"/>
                </a:lnTo>
                <a:lnTo>
                  <a:pt x="67096" y="55398"/>
                </a:lnTo>
                <a:close/>
              </a:path>
              <a:path w="110489" h="575310">
                <a:moveTo>
                  <a:pt x="69341" y="19812"/>
                </a:moveTo>
                <a:lnTo>
                  <a:pt x="50291" y="18288"/>
                </a:lnTo>
                <a:lnTo>
                  <a:pt x="48069" y="53550"/>
                </a:lnTo>
                <a:lnTo>
                  <a:pt x="51053" y="49143"/>
                </a:lnTo>
                <a:lnTo>
                  <a:pt x="51053" y="23622"/>
                </a:lnTo>
                <a:lnTo>
                  <a:pt x="67817" y="24384"/>
                </a:lnTo>
                <a:lnTo>
                  <a:pt x="67817" y="43964"/>
                </a:lnTo>
                <a:lnTo>
                  <a:pt x="69341" y="19812"/>
                </a:lnTo>
                <a:close/>
              </a:path>
              <a:path w="110489" h="575310">
                <a:moveTo>
                  <a:pt x="67817" y="24384"/>
                </a:moveTo>
                <a:lnTo>
                  <a:pt x="51053" y="23622"/>
                </a:lnTo>
                <a:lnTo>
                  <a:pt x="58434" y="38242"/>
                </a:lnTo>
                <a:lnTo>
                  <a:pt x="67817" y="24384"/>
                </a:lnTo>
                <a:close/>
              </a:path>
              <a:path w="110489" h="575310">
                <a:moveTo>
                  <a:pt x="58434" y="38242"/>
                </a:moveTo>
                <a:lnTo>
                  <a:pt x="51053" y="23622"/>
                </a:lnTo>
                <a:lnTo>
                  <a:pt x="51053" y="49143"/>
                </a:lnTo>
                <a:lnTo>
                  <a:pt x="58434" y="38242"/>
                </a:lnTo>
                <a:close/>
              </a:path>
              <a:path w="110489" h="575310">
                <a:moveTo>
                  <a:pt x="67817" y="43964"/>
                </a:moveTo>
                <a:lnTo>
                  <a:pt x="67817" y="24384"/>
                </a:lnTo>
                <a:lnTo>
                  <a:pt x="58434" y="38242"/>
                </a:lnTo>
                <a:lnTo>
                  <a:pt x="67096" y="55398"/>
                </a:lnTo>
                <a:lnTo>
                  <a:pt x="67817" y="43964"/>
                </a:lnTo>
                <a:close/>
              </a:path>
              <a:path w="110489" h="575310">
                <a:moveTo>
                  <a:pt x="69341" y="59846"/>
                </a:moveTo>
                <a:lnTo>
                  <a:pt x="69341" y="19812"/>
                </a:lnTo>
                <a:lnTo>
                  <a:pt x="67096" y="55398"/>
                </a:lnTo>
                <a:lnTo>
                  <a:pt x="69341" y="59846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261827" y="3302683"/>
            <a:ext cx="151130" cy="493395"/>
          </a:xfrm>
          <a:custGeom>
            <a:avLst/>
            <a:gdLst/>
            <a:ahLst/>
            <a:cxnLst/>
            <a:rect l="l" t="t" r="r" b="b"/>
            <a:pathLst>
              <a:path w="151129" h="493395">
                <a:moveTo>
                  <a:pt x="108203" y="86867"/>
                </a:moveTo>
                <a:lnTo>
                  <a:pt x="108203" y="80771"/>
                </a:lnTo>
                <a:lnTo>
                  <a:pt x="104393" y="76961"/>
                </a:lnTo>
                <a:lnTo>
                  <a:pt x="33527" y="0"/>
                </a:lnTo>
                <a:lnTo>
                  <a:pt x="1523" y="99821"/>
                </a:lnTo>
                <a:lnTo>
                  <a:pt x="0" y="105155"/>
                </a:lnTo>
                <a:lnTo>
                  <a:pt x="3047" y="110489"/>
                </a:lnTo>
                <a:lnTo>
                  <a:pt x="7619" y="112013"/>
                </a:lnTo>
                <a:lnTo>
                  <a:pt x="12953" y="113537"/>
                </a:lnTo>
                <a:lnTo>
                  <a:pt x="18287" y="110489"/>
                </a:lnTo>
                <a:lnTo>
                  <a:pt x="28193" y="80073"/>
                </a:lnTo>
                <a:lnTo>
                  <a:pt x="28193" y="20573"/>
                </a:lnTo>
                <a:lnTo>
                  <a:pt x="47243" y="16763"/>
                </a:lnTo>
                <a:lnTo>
                  <a:pt x="54829" y="51344"/>
                </a:lnTo>
                <a:lnTo>
                  <a:pt x="90677" y="89915"/>
                </a:lnTo>
                <a:lnTo>
                  <a:pt x="94487" y="93725"/>
                </a:lnTo>
                <a:lnTo>
                  <a:pt x="99821" y="94487"/>
                </a:lnTo>
                <a:lnTo>
                  <a:pt x="104393" y="90677"/>
                </a:lnTo>
                <a:lnTo>
                  <a:pt x="108203" y="86867"/>
                </a:lnTo>
                <a:close/>
              </a:path>
              <a:path w="151129" h="493395">
                <a:moveTo>
                  <a:pt x="54829" y="51344"/>
                </a:moveTo>
                <a:lnTo>
                  <a:pt x="47243" y="16763"/>
                </a:lnTo>
                <a:lnTo>
                  <a:pt x="28193" y="20573"/>
                </a:lnTo>
                <a:lnTo>
                  <a:pt x="30479" y="30919"/>
                </a:lnTo>
                <a:lnTo>
                  <a:pt x="30479" y="25145"/>
                </a:lnTo>
                <a:lnTo>
                  <a:pt x="47243" y="21335"/>
                </a:lnTo>
                <a:lnTo>
                  <a:pt x="47243" y="43183"/>
                </a:lnTo>
                <a:lnTo>
                  <a:pt x="54829" y="51344"/>
                </a:lnTo>
                <a:close/>
              </a:path>
              <a:path w="151129" h="493395">
                <a:moveTo>
                  <a:pt x="36013" y="55962"/>
                </a:moveTo>
                <a:lnTo>
                  <a:pt x="28193" y="20573"/>
                </a:lnTo>
                <a:lnTo>
                  <a:pt x="28193" y="80073"/>
                </a:lnTo>
                <a:lnTo>
                  <a:pt x="36013" y="55962"/>
                </a:lnTo>
                <a:close/>
              </a:path>
              <a:path w="151129" h="493395">
                <a:moveTo>
                  <a:pt x="47243" y="21335"/>
                </a:moveTo>
                <a:lnTo>
                  <a:pt x="30479" y="25145"/>
                </a:lnTo>
                <a:lnTo>
                  <a:pt x="41991" y="37531"/>
                </a:lnTo>
                <a:lnTo>
                  <a:pt x="47243" y="21335"/>
                </a:lnTo>
                <a:close/>
              </a:path>
              <a:path w="151129" h="493395">
                <a:moveTo>
                  <a:pt x="41991" y="37531"/>
                </a:moveTo>
                <a:lnTo>
                  <a:pt x="30479" y="25145"/>
                </a:lnTo>
                <a:lnTo>
                  <a:pt x="30479" y="30919"/>
                </a:lnTo>
                <a:lnTo>
                  <a:pt x="36013" y="55962"/>
                </a:lnTo>
                <a:lnTo>
                  <a:pt x="41991" y="37531"/>
                </a:lnTo>
                <a:close/>
              </a:path>
              <a:path w="151129" h="493395">
                <a:moveTo>
                  <a:pt x="150875" y="489203"/>
                </a:moveTo>
                <a:lnTo>
                  <a:pt x="54829" y="51344"/>
                </a:lnTo>
                <a:lnTo>
                  <a:pt x="41991" y="37531"/>
                </a:lnTo>
                <a:lnTo>
                  <a:pt x="36013" y="55962"/>
                </a:lnTo>
                <a:lnTo>
                  <a:pt x="132587" y="493013"/>
                </a:lnTo>
                <a:lnTo>
                  <a:pt x="150875" y="489203"/>
                </a:lnTo>
                <a:close/>
              </a:path>
              <a:path w="151129" h="493395">
                <a:moveTo>
                  <a:pt x="47243" y="43183"/>
                </a:moveTo>
                <a:lnTo>
                  <a:pt x="47243" y="21335"/>
                </a:lnTo>
                <a:lnTo>
                  <a:pt x="41991" y="37531"/>
                </a:lnTo>
                <a:lnTo>
                  <a:pt x="47243" y="4318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4466041" y="3767709"/>
            <a:ext cx="4417060" cy="1695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445895" marR="8890" indent="-171450">
              <a:lnSpc>
                <a:spcPct val="100000"/>
              </a:lnSpc>
              <a:buFont typeface="Arial"/>
              <a:buChar char="•"/>
              <a:tabLst>
                <a:tab pos="1446530" algn="l"/>
              </a:tabLst>
            </a:pPr>
            <a:r>
              <a:rPr sz="1200" b="1" dirty="0">
                <a:latin typeface="Arial"/>
                <a:cs typeface="Arial"/>
              </a:rPr>
              <a:t>Intel</a:t>
            </a:r>
            <a:r>
              <a:rPr sz="1200" b="1" spc="-40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Atom is the brand</a:t>
            </a:r>
            <a:r>
              <a:rPr sz="1200" b="1" spc="1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name for a line of </a:t>
            </a:r>
            <a:r>
              <a:rPr sz="1200" b="1" dirty="0">
                <a:solidFill>
                  <a:srgbClr val="FF6500"/>
                </a:solidFill>
                <a:latin typeface="Arial"/>
                <a:cs typeface="Arial"/>
              </a:rPr>
              <a:t>ultra-lo</a:t>
            </a:r>
            <a:r>
              <a:rPr sz="1200" b="1" spc="15" dirty="0">
                <a:solidFill>
                  <a:srgbClr val="FF6500"/>
                </a:solidFill>
                <a:latin typeface="Arial"/>
                <a:cs typeface="Arial"/>
              </a:rPr>
              <a:t>w</a:t>
            </a:r>
            <a:r>
              <a:rPr sz="1200" b="1" dirty="0">
                <a:solidFill>
                  <a:srgbClr val="FF6500"/>
                </a:solidFill>
                <a:latin typeface="Arial"/>
                <a:cs typeface="Arial"/>
              </a:rPr>
              <a:t>-voltage</a:t>
            </a:r>
            <a:r>
              <a:rPr sz="1200" b="1" spc="-1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32-bit and 64-bit CPUs </a:t>
            </a:r>
            <a:r>
              <a:rPr sz="1200" b="1" spc="-5" dirty="0">
                <a:latin typeface="Arial"/>
                <a:cs typeface="Arial"/>
              </a:rPr>
              <a:t>(o</a:t>
            </a:r>
            <a:r>
              <a:rPr sz="1200" b="1" dirty="0">
                <a:latin typeface="Arial"/>
                <a:cs typeface="Arial"/>
              </a:rPr>
              <a:t>r </a:t>
            </a:r>
            <a:r>
              <a:rPr sz="1200" b="1" spc="-5" dirty="0">
                <a:latin typeface="Arial"/>
                <a:cs typeface="Arial"/>
              </a:rPr>
              <a:t>microprocessors)</a:t>
            </a:r>
            <a:endParaRPr sz="1200">
              <a:latin typeface="Arial"/>
              <a:cs typeface="Arial"/>
            </a:endParaRPr>
          </a:p>
          <a:p>
            <a:pPr marL="891540" marR="677545" indent="-171450">
              <a:lnSpc>
                <a:spcPct val="100000"/>
              </a:lnSpc>
              <a:spcBef>
                <a:spcPts val="855"/>
              </a:spcBef>
              <a:buFont typeface="Arial"/>
              <a:buChar char="•"/>
              <a:tabLst>
                <a:tab pos="892175" algn="l"/>
              </a:tabLst>
            </a:pPr>
            <a:r>
              <a:rPr sz="1200" b="1" spc="-5" dirty="0">
                <a:latin typeface="Arial"/>
                <a:cs typeface="Arial"/>
              </a:rPr>
              <a:t>K</a:t>
            </a:r>
            <a:r>
              <a:rPr sz="1200" b="1" dirty="0">
                <a:latin typeface="Arial"/>
                <a:cs typeface="Arial"/>
              </a:rPr>
              <a:t>5</a:t>
            </a:r>
            <a:r>
              <a:rPr sz="1200" b="1" spc="-10" dirty="0">
                <a:latin typeface="Arial"/>
                <a:cs typeface="Arial"/>
              </a:rPr>
              <a:t> </a:t>
            </a:r>
            <a:r>
              <a:rPr sz="1200" b="1" spc="10" dirty="0">
                <a:latin typeface="Arial"/>
                <a:cs typeface="Arial"/>
              </a:rPr>
              <a:t>w</a:t>
            </a:r>
            <a:r>
              <a:rPr sz="1200" b="1" spc="-5" dirty="0">
                <a:latin typeface="Arial"/>
                <a:cs typeface="Arial"/>
              </a:rPr>
              <a:t>a</a:t>
            </a:r>
            <a:r>
              <a:rPr sz="1200" b="1" dirty="0">
                <a:latin typeface="Arial"/>
                <a:cs typeface="Arial"/>
              </a:rPr>
              <a:t>s</a:t>
            </a:r>
            <a:r>
              <a:rPr sz="1200" b="1" spc="-60" dirty="0"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FF6500"/>
                </a:solidFill>
                <a:latin typeface="Arial"/>
                <a:cs typeface="Arial"/>
              </a:rPr>
              <a:t>AMD's</a:t>
            </a:r>
            <a:r>
              <a:rPr sz="1200" b="1" spc="-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FF6500"/>
                </a:solidFill>
                <a:latin typeface="Arial"/>
                <a:cs typeface="Arial"/>
              </a:rPr>
              <a:t>first</a:t>
            </a:r>
            <a:r>
              <a:rPr sz="1200" b="1" spc="-10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x8</a:t>
            </a:r>
            <a:r>
              <a:rPr sz="1200" b="1" dirty="0">
                <a:latin typeface="Arial"/>
                <a:cs typeface="Arial"/>
              </a:rPr>
              <a:t>6</a:t>
            </a:r>
            <a:r>
              <a:rPr sz="1200" b="1" spc="-5" dirty="0">
                <a:latin typeface="Arial"/>
                <a:cs typeface="Arial"/>
              </a:rPr>
              <a:t> processo</a:t>
            </a:r>
            <a:r>
              <a:rPr sz="1200" b="1" dirty="0">
                <a:latin typeface="Arial"/>
                <a:cs typeface="Arial"/>
              </a:rPr>
              <a:t>r</a:t>
            </a:r>
            <a:r>
              <a:rPr sz="1200" b="1" spc="-5" dirty="0">
                <a:latin typeface="Arial"/>
                <a:cs typeface="Arial"/>
              </a:rPr>
              <a:t> t</a:t>
            </a:r>
            <a:r>
              <a:rPr sz="1200" b="1" dirty="0">
                <a:latin typeface="Arial"/>
                <a:cs typeface="Arial"/>
              </a:rPr>
              <a:t>o</a:t>
            </a:r>
            <a:r>
              <a:rPr sz="1200" b="1" spc="5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be </a:t>
            </a:r>
            <a:r>
              <a:rPr sz="1200" b="1" dirty="0">
                <a:latin typeface="Arial"/>
                <a:cs typeface="Arial"/>
              </a:rPr>
              <a:t>developed</a:t>
            </a:r>
            <a:r>
              <a:rPr sz="1200" b="1" spc="10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entirely</a:t>
            </a:r>
            <a:r>
              <a:rPr sz="1200" b="1" spc="-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in-house</a:t>
            </a:r>
            <a:endParaRPr sz="1200">
              <a:latin typeface="Arial"/>
              <a:cs typeface="Arial"/>
            </a:endParaRPr>
          </a:p>
          <a:p>
            <a:pPr marL="184150" marR="267335" indent="-171450">
              <a:lnSpc>
                <a:spcPct val="100000"/>
              </a:lnSpc>
              <a:spcBef>
                <a:spcPts val="1005"/>
              </a:spcBef>
              <a:buFont typeface="Arial"/>
              <a:buChar char="•"/>
              <a:tabLst>
                <a:tab pos="184150" algn="l"/>
              </a:tabLst>
            </a:pPr>
            <a:r>
              <a:rPr sz="1200" b="1" spc="-5" dirty="0">
                <a:latin typeface="Arial"/>
                <a:cs typeface="Arial"/>
              </a:rPr>
              <a:t>Pentiu</a:t>
            </a:r>
            <a:r>
              <a:rPr sz="1200" b="1" dirty="0">
                <a:latin typeface="Arial"/>
                <a:cs typeface="Arial"/>
              </a:rPr>
              <a:t>m</a:t>
            </a:r>
            <a:r>
              <a:rPr sz="1200" b="1" spc="5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i</a:t>
            </a:r>
            <a:r>
              <a:rPr sz="1200" b="1" dirty="0">
                <a:latin typeface="Arial"/>
                <a:cs typeface="Arial"/>
              </a:rPr>
              <a:t>s</a:t>
            </a:r>
            <a:r>
              <a:rPr sz="1200" b="1" spc="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a</a:t>
            </a:r>
            <a:r>
              <a:rPr sz="1200" b="1" spc="-5" dirty="0">
                <a:latin typeface="Arial"/>
                <a:cs typeface="Arial"/>
              </a:rPr>
              <a:t> bran</a:t>
            </a:r>
            <a:r>
              <a:rPr sz="1200" b="1" dirty="0">
                <a:latin typeface="Arial"/>
                <a:cs typeface="Arial"/>
              </a:rPr>
              <a:t>d</a:t>
            </a:r>
            <a:r>
              <a:rPr sz="1200" b="1" spc="5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use</a:t>
            </a:r>
            <a:r>
              <a:rPr sz="1200" b="1" dirty="0">
                <a:latin typeface="Arial"/>
                <a:cs typeface="Arial"/>
              </a:rPr>
              <a:t>d</a:t>
            </a:r>
            <a:r>
              <a:rPr sz="1200" b="1" spc="5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fo</a:t>
            </a:r>
            <a:r>
              <a:rPr sz="1200" b="1" dirty="0">
                <a:latin typeface="Arial"/>
                <a:cs typeface="Arial"/>
              </a:rPr>
              <a:t>r</a:t>
            </a:r>
            <a:r>
              <a:rPr sz="1200" b="1" spc="-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a</a:t>
            </a:r>
            <a:r>
              <a:rPr sz="1200" b="1" spc="-10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serie</a:t>
            </a:r>
            <a:r>
              <a:rPr sz="1200" b="1" dirty="0">
                <a:latin typeface="Arial"/>
                <a:cs typeface="Arial"/>
              </a:rPr>
              <a:t>s</a:t>
            </a:r>
            <a:r>
              <a:rPr sz="1200" b="1" spc="-10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o</a:t>
            </a:r>
            <a:r>
              <a:rPr sz="1200" b="1" dirty="0">
                <a:latin typeface="Arial"/>
                <a:cs typeface="Arial"/>
              </a:rPr>
              <a:t>f</a:t>
            </a:r>
            <a:r>
              <a:rPr sz="1200" b="1" spc="5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x86-compatible microprocessor</a:t>
            </a:r>
            <a:r>
              <a:rPr sz="1200" b="1" dirty="0">
                <a:latin typeface="Arial"/>
                <a:cs typeface="Arial"/>
              </a:rPr>
              <a:t>s</a:t>
            </a:r>
            <a:r>
              <a:rPr sz="1200" b="1" spc="-20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produce</a:t>
            </a:r>
            <a:r>
              <a:rPr sz="1200" b="1" dirty="0">
                <a:latin typeface="Arial"/>
                <a:cs typeface="Arial"/>
              </a:rPr>
              <a:t>d</a:t>
            </a:r>
            <a:r>
              <a:rPr sz="1200" b="1" spc="20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b</a:t>
            </a:r>
            <a:r>
              <a:rPr sz="1200" b="1" dirty="0">
                <a:latin typeface="Arial"/>
                <a:cs typeface="Arial"/>
              </a:rPr>
              <a:t>y </a:t>
            </a:r>
            <a:r>
              <a:rPr sz="1200" b="1" dirty="0">
                <a:solidFill>
                  <a:srgbClr val="FF6500"/>
                </a:solidFill>
                <a:latin typeface="Arial"/>
                <a:cs typeface="Arial"/>
              </a:rPr>
              <a:t>Intel</a:t>
            </a:r>
            <a:endParaRPr sz="1200">
              <a:latin typeface="Arial"/>
              <a:cs typeface="Arial"/>
            </a:endParaRPr>
          </a:p>
          <a:p>
            <a:pPr marL="184150" indent="-171450">
              <a:lnSpc>
                <a:spcPct val="100000"/>
              </a:lnSpc>
              <a:buFont typeface="Arial"/>
              <a:buChar char="•"/>
              <a:tabLst>
                <a:tab pos="184150" algn="l"/>
              </a:tabLst>
            </a:pPr>
            <a:r>
              <a:rPr sz="1200" b="1" spc="-5" dirty="0">
                <a:latin typeface="Arial"/>
                <a:cs typeface="Arial"/>
              </a:rPr>
              <a:t>Pentiu</a:t>
            </a:r>
            <a:r>
              <a:rPr sz="1200" b="1" dirty="0">
                <a:latin typeface="Arial"/>
                <a:cs typeface="Arial"/>
              </a:rPr>
              <a:t>m</a:t>
            </a:r>
            <a:r>
              <a:rPr sz="1200" b="1" spc="5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processo</a:t>
            </a:r>
            <a:r>
              <a:rPr sz="1200" b="1" dirty="0">
                <a:latin typeface="Arial"/>
                <a:cs typeface="Arial"/>
              </a:rPr>
              <a:t>r</a:t>
            </a:r>
            <a:r>
              <a:rPr sz="1200" b="1" spc="-5" dirty="0">
                <a:latin typeface="Arial"/>
                <a:cs typeface="Arial"/>
              </a:rPr>
              <a:t> i</a:t>
            </a:r>
            <a:r>
              <a:rPr sz="1200" b="1" dirty="0">
                <a:latin typeface="Arial"/>
                <a:cs typeface="Arial"/>
              </a:rPr>
              <a:t>s</a:t>
            </a:r>
            <a:r>
              <a:rPr sz="1200" b="1" spc="5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a</a:t>
            </a:r>
            <a:r>
              <a:rPr sz="1200" b="1" dirty="0">
                <a:latin typeface="Arial"/>
                <a:cs typeface="Arial"/>
              </a:rPr>
              <a:t>n</a:t>
            </a:r>
            <a:r>
              <a:rPr sz="1200" b="1" spc="-5" dirty="0">
                <a:latin typeface="Arial"/>
                <a:cs typeface="Arial"/>
              </a:rPr>
              <a:t> </a:t>
            </a:r>
            <a:r>
              <a:rPr sz="1200" b="1" spc="-5" dirty="0">
                <a:solidFill>
                  <a:srgbClr val="FF6500"/>
                </a:solidFill>
                <a:latin typeface="Arial"/>
                <a:cs typeface="Arial"/>
              </a:rPr>
              <a:t>entr</a:t>
            </a:r>
            <a:r>
              <a:rPr sz="1200" b="1" spc="-15" dirty="0">
                <a:solidFill>
                  <a:srgbClr val="FF6500"/>
                </a:solidFill>
                <a:latin typeface="Arial"/>
                <a:cs typeface="Arial"/>
              </a:rPr>
              <a:t>y</a:t>
            </a:r>
            <a:r>
              <a:rPr sz="1200" b="1" dirty="0">
                <a:solidFill>
                  <a:srgbClr val="FF6500"/>
                </a:solidFill>
                <a:latin typeface="Arial"/>
                <a:cs typeface="Arial"/>
              </a:rPr>
              <a:t>-</a:t>
            </a:r>
            <a:r>
              <a:rPr sz="1200" b="1" spc="-5" dirty="0">
                <a:solidFill>
                  <a:srgbClr val="FF6500"/>
                </a:solidFill>
                <a:latin typeface="Arial"/>
                <a:cs typeface="Arial"/>
              </a:rPr>
              <a:t>leve</a:t>
            </a:r>
            <a:r>
              <a:rPr sz="1200" b="1" dirty="0">
                <a:solidFill>
                  <a:srgbClr val="FF6500"/>
                </a:solidFill>
                <a:latin typeface="Arial"/>
                <a:cs typeface="Arial"/>
              </a:rPr>
              <a:t>l </a:t>
            </a:r>
            <a:r>
              <a:rPr sz="1200" b="1" dirty="0">
                <a:latin typeface="Arial"/>
                <a:cs typeface="Arial"/>
              </a:rPr>
              <a:t>product</a:t>
            </a:r>
            <a:r>
              <a:rPr sz="1200" b="1" spc="10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(e.g.,</a:t>
            </a:r>
            <a:r>
              <a:rPr sz="1200" b="1" spc="10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for PCs)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314659" y="2191892"/>
            <a:ext cx="2021205" cy="90931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4150" marR="5080" indent="-171450">
              <a:lnSpc>
                <a:spcPct val="100000"/>
              </a:lnSpc>
              <a:buFont typeface="Arial"/>
              <a:buChar char="•"/>
              <a:tabLst>
                <a:tab pos="184150" algn="l"/>
              </a:tabLst>
            </a:pPr>
            <a:r>
              <a:rPr sz="1200" b="1" dirty="0">
                <a:latin typeface="Arial"/>
                <a:cs typeface="Arial"/>
              </a:rPr>
              <a:t>Itanium</a:t>
            </a:r>
            <a:r>
              <a:rPr sz="1200" b="1" spc="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is</a:t>
            </a:r>
            <a:r>
              <a:rPr sz="1200" b="1" spc="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a</a:t>
            </a:r>
            <a:r>
              <a:rPr sz="1200" b="1" spc="-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family</a:t>
            </a:r>
            <a:r>
              <a:rPr sz="1200" b="1" spc="-10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of </a:t>
            </a:r>
            <a:r>
              <a:rPr sz="1200" b="1" spc="-5" dirty="0">
                <a:solidFill>
                  <a:srgbClr val="FF6500"/>
                </a:solidFill>
                <a:latin typeface="Arial"/>
                <a:cs typeface="Arial"/>
              </a:rPr>
              <a:t>64- </a:t>
            </a:r>
            <a:r>
              <a:rPr sz="1200" b="1" dirty="0">
                <a:solidFill>
                  <a:srgbClr val="FF6500"/>
                </a:solidFill>
                <a:latin typeface="Arial"/>
                <a:cs typeface="Arial"/>
              </a:rPr>
              <a:t>bit</a:t>
            </a:r>
            <a:r>
              <a:rPr sz="1200" b="1" spc="10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Intel</a:t>
            </a:r>
            <a:r>
              <a:rPr sz="1200" b="1" spc="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microprocessors</a:t>
            </a:r>
            <a:endParaRPr sz="1200">
              <a:latin typeface="Arial"/>
              <a:cs typeface="Arial"/>
            </a:endParaRPr>
          </a:p>
          <a:p>
            <a:pPr marL="184150" marR="289560" indent="-171450">
              <a:lnSpc>
                <a:spcPct val="100000"/>
              </a:lnSpc>
              <a:buFont typeface="Arial"/>
              <a:buChar char="•"/>
              <a:tabLst>
                <a:tab pos="184150" algn="l"/>
              </a:tabLst>
            </a:pPr>
            <a:r>
              <a:rPr sz="1200" b="1" dirty="0">
                <a:latin typeface="Arial"/>
                <a:cs typeface="Arial"/>
              </a:rPr>
              <a:t>Itanium2 </a:t>
            </a:r>
            <a:r>
              <a:rPr sz="1200" b="1" spc="15" dirty="0">
                <a:latin typeface="Arial"/>
                <a:cs typeface="Arial"/>
              </a:rPr>
              <a:t>w</a:t>
            </a:r>
            <a:r>
              <a:rPr sz="1200" b="1" dirty="0">
                <a:latin typeface="Arial"/>
                <a:cs typeface="Arial"/>
              </a:rPr>
              <a:t>as</a:t>
            </a:r>
            <a:r>
              <a:rPr sz="1200" b="1" spc="-10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jointly </a:t>
            </a:r>
            <a:r>
              <a:rPr sz="1200" b="1" spc="-5" dirty="0">
                <a:latin typeface="Arial"/>
                <a:cs typeface="Arial"/>
              </a:rPr>
              <a:t>develope</a:t>
            </a:r>
            <a:r>
              <a:rPr sz="1200" b="1" dirty="0">
                <a:latin typeface="Arial"/>
                <a:cs typeface="Arial"/>
              </a:rPr>
              <a:t>d</a:t>
            </a:r>
            <a:r>
              <a:rPr sz="1200" b="1" spc="10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b</a:t>
            </a:r>
            <a:r>
              <a:rPr sz="1200" b="1" dirty="0">
                <a:latin typeface="Arial"/>
                <a:cs typeface="Arial"/>
              </a:rPr>
              <a:t>y </a:t>
            </a:r>
            <a:r>
              <a:rPr sz="1200" b="1" spc="-5" dirty="0">
                <a:solidFill>
                  <a:srgbClr val="FF6500"/>
                </a:solidFill>
                <a:latin typeface="Arial"/>
                <a:cs typeface="Arial"/>
              </a:rPr>
              <a:t>H</a:t>
            </a:r>
            <a:r>
              <a:rPr sz="1200" b="1" dirty="0">
                <a:solidFill>
                  <a:srgbClr val="FF6500"/>
                </a:solidFill>
                <a:latin typeface="Arial"/>
                <a:cs typeface="Arial"/>
              </a:rPr>
              <a:t>P</a:t>
            </a:r>
            <a:r>
              <a:rPr sz="1200" b="1" spc="-20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and </a:t>
            </a:r>
            <a:r>
              <a:rPr sz="1200" b="1" dirty="0">
                <a:solidFill>
                  <a:srgbClr val="FF6500"/>
                </a:solidFill>
                <a:latin typeface="Arial"/>
                <a:cs typeface="Arial"/>
              </a:rPr>
              <a:t>Intel</a:t>
            </a:r>
            <a:endParaRPr sz="12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5971505" y="2044620"/>
            <a:ext cx="1300480" cy="421005"/>
          </a:xfrm>
          <a:custGeom>
            <a:avLst/>
            <a:gdLst/>
            <a:ahLst/>
            <a:cxnLst/>
            <a:rect l="l" t="t" r="r" b="b"/>
            <a:pathLst>
              <a:path w="1300479" h="421005">
                <a:moveTo>
                  <a:pt x="89153" y="327660"/>
                </a:moveTo>
                <a:lnTo>
                  <a:pt x="89153" y="321564"/>
                </a:lnTo>
                <a:lnTo>
                  <a:pt x="85343" y="318516"/>
                </a:lnTo>
                <a:lnTo>
                  <a:pt x="81534" y="314706"/>
                </a:lnTo>
                <a:lnTo>
                  <a:pt x="75437" y="314706"/>
                </a:lnTo>
                <a:lnTo>
                  <a:pt x="71628" y="318516"/>
                </a:lnTo>
                <a:lnTo>
                  <a:pt x="0" y="394716"/>
                </a:lnTo>
                <a:lnTo>
                  <a:pt x="15240" y="398469"/>
                </a:lnTo>
                <a:lnTo>
                  <a:pt x="15240" y="380238"/>
                </a:lnTo>
                <a:lnTo>
                  <a:pt x="49474" y="370063"/>
                </a:lnTo>
                <a:lnTo>
                  <a:pt x="85343" y="331470"/>
                </a:lnTo>
                <a:lnTo>
                  <a:pt x="89153" y="327660"/>
                </a:lnTo>
                <a:close/>
              </a:path>
              <a:path w="1300479" h="421005">
                <a:moveTo>
                  <a:pt x="49474" y="370063"/>
                </a:moveTo>
                <a:lnTo>
                  <a:pt x="15240" y="380238"/>
                </a:lnTo>
                <a:lnTo>
                  <a:pt x="20574" y="396240"/>
                </a:lnTo>
                <a:lnTo>
                  <a:pt x="20574" y="380238"/>
                </a:lnTo>
                <a:lnTo>
                  <a:pt x="36459" y="384067"/>
                </a:lnTo>
                <a:lnTo>
                  <a:pt x="49474" y="370063"/>
                </a:lnTo>
                <a:close/>
              </a:path>
              <a:path w="1300479" h="421005">
                <a:moveTo>
                  <a:pt x="114300" y="407670"/>
                </a:moveTo>
                <a:lnTo>
                  <a:pt x="111251" y="402336"/>
                </a:lnTo>
                <a:lnTo>
                  <a:pt x="105918" y="400812"/>
                </a:lnTo>
                <a:lnTo>
                  <a:pt x="54959" y="388527"/>
                </a:lnTo>
                <a:lnTo>
                  <a:pt x="21335" y="398526"/>
                </a:lnTo>
                <a:lnTo>
                  <a:pt x="15240" y="380238"/>
                </a:lnTo>
                <a:lnTo>
                  <a:pt x="15240" y="398469"/>
                </a:lnTo>
                <a:lnTo>
                  <a:pt x="102107" y="419862"/>
                </a:lnTo>
                <a:lnTo>
                  <a:pt x="106679" y="420624"/>
                </a:lnTo>
                <a:lnTo>
                  <a:pt x="112013" y="417576"/>
                </a:lnTo>
                <a:lnTo>
                  <a:pt x="113537" y="412242"/>
                </a:lnTo>
                <a:lnTo>
                  <a:pt x="114300" y="407670"/>
                </a:lnTo>
                <a:close/>
              </a:path>
              <a:path w="1300479" h="421005">
                <a:moveTo>
                  <a:pt x="36459" y="384067"/>
                </a:moveTo>
                <a:lnTo>
                  <a:pt x="20574" y="380238"/>
                </a:lnTo>
                <a:lnTo>
                  <a:pt x="25146" y="396240"/>
                </a:lnTo>
                <a:lnTo>
                  <a:pt x="36459" y="384067"/>
                </a:lnTo>
                <a:close/>
              </a:path>
              <a:path w="1300479" h="421005">
                <a:moveTo>
                  <a:pt x="54959" y="388527"/>
                </a:moveTo>
                <a:lnTo>
                  <a:pt x="36459" y="384067"/>
                </a:lnTo>
                <a:lnTo>
                  <a:pt x="25146" y="396240"/>
                </a:lnTo>
                <a:lnTo>
                  <a:pt x="20574" y="380238"/>
                </a:lnTo>
                <a:lnTo>
                  <a:pt x="20574" y="396240"/>
                </a:lnTo>
                <a:lnTo>
                  <a:pt x="21335" y="398526"/>
                </a:lnTo>
                <a:lnTo>
                  <a:pt x="54959" y="388527"/>
                </a:lnTo>
                <a:close/>
              </a:path>
              <a:path w="1300479" h="421005">
                <a:moveTo>
                  <a:pt x="1299972" y="18288"/>
                </a:moveTo>
                <a:lnTo>
                  <a:pt x="1294638" y="0"/>
                </a:lnTo>
                <a:lnTo>
                  <a:pt x="49474" y="370063"/>
                </a:lnTo>
                <a:lnTo>
                  <a:pt x="36459" y="384067"/>
                </a:lnTo>
                <a:lnTo>
                  <a:pt x="54959" y="388527"/>
                </a:lnTo>
                <a:lnTo>
                  <a:pt x="1299972" y="18288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7131517" y="1941195"/>
            <a:ext cx="1839595" cy="1640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4150" marR="26034" indent="-171450">
              <a:lnSpc>
                <a:spcPct val="100000"/>
              </a:lnSpc>
              <a:buFont typeface="Arial"/>
              <a:buChar char="•"/>
              <a:tabLst>
                <a:tab pos="184150" algn="l"/>
              </a:tabLst>
            </a:pPr>
            <a:r>
              <a:rPr sz="1200" b="1" spc="-5" dirty="0">
                <a:latin typeface="Arial"/>
                <a:cs typeface="Arial"/>
              </a:rPr>
              <a:t>Xeo</a:t>
            </a:r>
            <a:r>
              <a:rPr sz="1200" b="1" dirty="0">
                <a:latin typeface="Arial"/>
                <a:cs typeface="Arial"/>
              </a:rPr>
              <a:t>n</a:t>
            </a:r>
            <a:r>
              <a:rPr sz="1200" b="1" spc="10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i</a:t>
            </a:r>
            <a:r>
              <a:rPr sz="1200" b="1" dirty="0">
                <a:latin typeface="Arial"/>
                <a:cs typeface="Arial"/>
              </a:rPr>
              <a:t>s a</a:t>
            </a:r>
            <a:r>
              <a:rPr sz="1200" b="1" spc="-5" dirty="0">
                <a:latin typeface="Arial"/>
                <a:cs typeface="Arial"/>
              </a:rPr>
              <a:t> bran</a:t>
            </a:r>
            <a:r>
              <a:rPr sz="1200" b="1" dirty="0">
                <a:latin typeface="Arial"/>
                <a:cs typeface="Arial"/>
              </a:rPr>
              <a:t>d</a:t>
            </a:r>
            <a:r>
              <a:rPr sz="1200" b="1" spc="10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o</a:t>
            </a:r>
            <a:r>
              <a:rPr sz="1200" b="1" dirty="0">
                <a:latin typeface="Arial"/>
                <a:cs typeface="Arial"/>
              </a:rPr>
              <a:t>f</a:t>
            </a:r>
            <a:r>
              <a:rPr sz="1200" b="1" spc="10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x86 microprocessors designe</a:t>
            </a:r>
            <a:r>
              <a:rPr sz="1200" b="1" dirty="0">
                <a:latin typeface="Arial"/>
                <a:cs typeface="Arial"/>
              </a:rPr>
              <a:t>d</a:t>
            </a:r>
            <a:r>
              <a:rPr sz="1200" b="1" spc="10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and manufacture</a:t>
            </a:r>
            <a:r>
              <a:rPr sz="1200" b="1" dirty="0">
                <a:latin typeface="Arial"/>
                <a:cs typeface="Arial"/>
              </a:rPr>
              <a:t>d</a:t>
            </a:r>
            <a:r>
              <a:rPr sz="1200" b="1" spc="-5" dirty="0">
                <a:latin typeface="Arial"/>
                <a:cs typeface="Arial"/>
              </a:rPr>
              <a:t> b</a:t>
            </a:r>
            <a:r>
              <a:rPr sz="1200" b="1" dirty="0">
                <a:latin typeface="Arial"/>
                <a:cs typeface="Arial"/>
              </a:rPr>
              <a:t>y</a:t>
            </a:r>
            <a:r>
              <a:rPr sz="1200" b="1" spc="5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Intel</a:t>
            </a:r>
            <a:endParaRPr sz="1200">
              <a:latin typeface="Arial"/>
              <a:cs typeface="Arial"/>
            </a:endParaRPr>
          </a:p>
          <a:p>
            <a:pPr marL="184150" marR="5080" indent="-171450">
              <a:lnSpc>
                <a:spcPct val="100000"/>
              </a:lnSpc>
              <a:buFont typeface="Arial"/>
              <a:buChar char="•"/>
              <a:tabLst>
                <a:tab pos="184150" algn="l"/>
              </a:tabLst>
            </a:pPr>
            <a:r>
              <a:rPr sz="1200" b="1" spc="-5" dirty="0">
                <a:latin typeface="Arial"/>
                <a:cs typeface="Arial"/>
              </a:rPr>
              <a:t>Xeo</a:t>
            </a:r>
            <a:r>
              <a:rPr sz="1200" b="1" dirty="0">
                <a:latin typeface="Arial"/>
                <a:cs typeface="Arial"/>
              </a:rPr>
              <a:t>n</a:t>
            </a:r>
            <a:r>
              <a:rPr sz="1200" b="1" spc="10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i</a:t>
            </a:r>
            <a:r>
              <a:rPr sz="1200" b="1" dirty="0">
                <a:latin typeface="Arial"/>
                <a:cs typeface="Arial"/>
              </a:rPr>
              <a:t>s</a:t>
            </a:r>
            <a:r>
              <a:rPr sz="1200" b="1" spc="-5" dirty="0">
                <a:latin typeface="Arial"/>
                <a:cs typeface="Arial"/>
              </a:rPr>
              <a:t> targete</a:t>
            </a:r>
            <a:r>
              <a:rPr sz="1200" b="1" dirty="0">
                <a:latin typeface="Arial"/>
                <a:cs typeface="Arial"/>
              </a:rPr>
              <a:t>d</a:t>
            </a:r>
            <a:r>
              <a:rPr sz="1200" b="1" spc="-5" dirty="0">
                <a:latin typeface="Arial"/>
                <a:cs typeface="Arial"/>
              </a:rPr>
              <a:t> a</a:t>
            </a:r>
            <a:r>
              <a:rPr sz="1200" b="1" dirty="0">
                <a:latin typeface="Arial"/>
                <a:cs typeface="Arial"/>
              </a:rPr>
              <a:t>t</a:t>
            </a:r>
            <a:r>
              <a:rPr sz="1200" b="1" spc="-5" dirty="0">
                <a:latin typeface="Arial"/>
                <a:cs typeface="Arial"/>
              </a:rPr>
              <a:t> the non-consumer </a:t>
            </a:r>
            <a:r>
              <a:rPr sz="1200" b="1" spc="10" dirty="0">
                <a:solidFill>
                  <a:srgbClr val="FF6500"/>
                </a:solidFill>
                <a:latin typeface="Arial"/>
                <a:cs typeface="Arial"/>
              </a:rPr>
              <a:t>w</a:t>
            </a:r>
            <a:r>
              <a:rPr sz="1200" b="1" spc="-5" dirty="0">
                <a:solidFill>
                  <a:srgbClr val="FF6500"/>
                </a:solidFill>
                <a:latin typeface="Arial"/>
                <a:cs typeface="Arial"/>
              </a:rPr>
              <a:t>orkstation</a:t>
            </a:r>
            <a:r>
              <a:rPr sz="1200" b="1" dirty="0">
                <a:latin typeface="Arial"/>
                <a:cs typeface="Arial"/>
              </a:rPr>
              <a:t>, </a:t>
            </a:r>
            <a:r>
              <a:rPr sz="1200" b="1" spc="-5" dirty="0">
                <a:solidFill>
                  <a:srgbClr val="FF6500"/>
                </a:solidFill>
                <a:latin typeface="Arial"/>
                <a:cs typeface="Arial"/>
              </a:rPr>
              <a:t>serve</a:t>
            </a:r>
            <a:r>
              <a:rPr sz="1200" b="1" spc="-70" dirty="0">
                <a:solidFill>
                  <a:srgbClr val="FF6500"/>
                </a:solidFill>
                <a:latin typeface="Arial"/>
                <a:cs typeface="Arial"/>
              </a:rPr>
              <a:t>r</a:t>
            </a:r>
            <a:r>
              <a:rPr sz="1200" b="1" dirty="0">
                <a:latin typeface="Arial"/>
                <a:cs typeface="Arial"/>
              </a:rPr>
              <a:t>, </a:t>
            </a:r>
            <a:r>
              <a:rPr sz="1200" b="1" spc="-5" dirty="0">
                <a:latin typeface="Arial"/>
                <a:cs typeface="Arial"/>
              </a:rPr>
              <a:t>an</a:t>
            </a:r>
            <a:r>
              <a:rPr sz="1200" b="1" dirty="0">
                <a:latin typeface="Arial"/>
                <a:cs typeface="Arial"/>
              </a:rPr>
              <a:t>d</a:t>
            </a:r>
            <a:r>
              <a:rPr sz="1200" b="1" spc="10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embedde</a:t>
            </a:r>
            <a:r>
              <a:rPr sz="1200" b="1" dirty="0">
                <a:latin typeface="Arial"/>
                <a:cs typeface="Arial"/>
              </a:rPr>
              <a:t>d</a:t>
            </a:r>
            <a:r>
              <a:rPr sz="1200" b="1" spc="10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s</a:t>
            </a:r>
            <a:r>
              <a:rPr sz="1200" b="1" spc="-15" dirty="0">
                <a:latin typeface="Arial"/>
                <a:cs typeface="Arial"/>
              </a:rPr>
              <a:t>y</a:t>
            </a:r>
            <a:r>
              <a:rPr sz="1200" b="1" spc="-5" dirty="0">
                <a:latin typeface="Arial"/>
                <a:cs typeface="Arial"/>
              </a:rPr>
              <a:t>stem mark</a:t>
            </a:r>
            <a:r>
              <a:rPr sz="1200" b="1" spc="-10" dirty="0">
                <a:latin typeface="Arial"/>
                <a:cs typeface="Arial"/>
              </a:rPr>
              <a:t>e</a:t>
            </a:r>
            <a:r>
              <a:rPr sz="1200" b="1" dirty="0">
                <a:latin typeface="Arial"/>
                <a:cs typeface="Arial"/>
              </a:rPr>
              <a:t>ts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14</a:t>
            </a:r>
            <a:r>
              <a:rPr lang="en-US" spc="-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nm</a:t>
            </a:r>
            <a:r>
              <a:rPr lang="en-US" spc="-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pc="-120" dirty="0" smtClean="0">
                <a:latin typeface="Arial" pitchFamily="34" charset="0"/>
                <a:cs typeface="Arial" pitchFamily="34" charset="0"/>
              </a:rPr>
              <a:t>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echnology (3)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55600" marR="171450" indent="-342900" algn="just">
              <a:lnSpc>
                <a:spcPct val="100000"/>
              </a:lnSpc>
              <a:buClr>
                <a:srgbClr val="339AFF"/>
              </a:buClr>
              <a:buFont typeface="Arial"/>
              <a:buChar char="•"/>
              <a:tabLst>
                <a:tab pos="356235" algn="l"/>
              </a:tabLst>
            </a:pPr>
            <a:r>
              <a:rPr lang="en-US" sz="2400" b="1" spc="-5" dirty="0" smtClean="0">
                <a:latin typeface="Arial"/>
                <a:cs typeface="Arial"/>
              </a:rPr>
              <a:t>Th</a:t>
            </a:r>
            <a:r>
              <a:rPr lang="en-US" sz="2400" b="1" dirty="0" smtClean="0">
                <a:latin typeface="Arial"/>
                <a:cs typeface="Arial"/>
              </a:rPr>
              <a:t>e</a:t>
            </a:r>
            <a:r>
              <a:rPr lang="en-US" sz="2400" b="1" spc="10" dirty="0" smtClean="0">
                <a:latin typeface="Arial"/>
                <a:cs typeface="Arial"/>
              </a:rPr>
              <a:t> </a:t>
            </a:r>
            <a:r>
              <a:rPr lang="en-US" sz="2400" b="1" spc="-5" dirty="0" smtClean="0">
                <a:solidFill>
                  <a:srgbClr val="FF6500"/>
                </a:solidFill>
                <a:latin typeface="Arial"/>
                <a:cs typeface="Arial"/>
              </a:rPr>
              <a:t>1</a:t>
            </a:r>
            <a:r>
              <a:rPr lang="en-US" sz="2400" b="1" dirty="0" smtClean="0">
                <a:solidFill>
                  <a:srgbClr val="FF6500"/>
                </a:solidFill>
                <a:latin typeface="Arial"/>
                <a:cs typeface="Arial"/>
              </a:rPr>
              <a:t>4</a:t>
            </a:r>
            <a:r>
              <a:rPr lang="en-US" sz="2400" b="1" spc="5" dirty="0" smtClean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lang="en-US" sz="2400" b="1" spc="-5" dirty="0" smtClean="0">
                <a:solidFill>
                  <a:srgbClr val="FF6500"/>
                </a:solidFill>
                <a:latin typeface="Arial"/>
                <a:cs typeface="Arial"/>
              </a:rPr>
              <a:t>nanomete</a:t>
            </a:r>
            <a:r>
              <a:rPr lang="en-US" sz="2400" b="1" dirty="0" smtClean="0">
                <a:solidFill>
                  <a:srgbClr val="FF6500"/>
                </a:solidFill>
                <a:latin typeface="Arial"/>
                <a:cs typeface="Arial"/>
              </a:rPr>
              <a:t>r</a:t>
            </a:r>
            <a:r>
              <a:rPr lang="en-US" sz="2400" b="1" spc="10" dirty="0" smtClean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lang="en-US" sz="2400" b="1" spc="-5" dirty="0" smtClean="0">
                <a:latin typeface="Arial"/>
                <a:cs typeface="Arial"/>
              </a:rPr>
              <a:t>(1</a:t>
            </a:r>
            <a:r>
              <a:rPr lang="en-US" sz="2400" b="1" dirty="0" smtClean="0">
                <a:latin typeface="Arial"/>
                <a:cs typeface="Arial"/>
              </a:rPr>
              <a:t>4</a:t>
            </a:r>
            <a:r>
              <a:rPr lang="en-US" sz="2400" b="1" spc="5" dirty="0" smtClean="0">
                <a:latin typeface="Arial"/>
                <a:cs typeface="Arial"/>
              </a:rPr>
              <a:t> </a:t>
            </a:r>
            <a:r>
              <a:rPr lang="en-US" sz="2400" b="1" spc="-5" dirty="0" smtClean="0">
                <a:latin typeface="Arial"/>
                <a:cs typeface="Arial"/>
              </a:rPr>
              <a:t>nm</a:t>
            </a:r>
            <a:r>
              <a:rPr lang="en-US" sz="2400" b="1" dirty="0" smtClean="0">
                <a:latin typeface="Arial"/>
                <a:cs typeface="Arial"/>
              </a:rPr>
              <a:t>)</a:t>
            </a:r>
            <a:r>
              <a:rPr lang="en-US" sz="2400" b="1" spc="5" dirty="0" smtClean="0">
                <a:latin typeface="Arial"/>
                <a:cs typeface="Arial"/>
              </a:rPr>
              <a:t> </a:t>
            </a:r>
            <a:r>
              <a:rPr lang="en-US" sz="2400" b="1" spc="-5" dirty="0" smtClean="0">
                <a:latin typeface="Arial"/>
                <a:cs typeface="Arial"/>
              </a:rPr>
              <a:t>semiconductor devic</a:t>
            </a:r>
            <a:r>
              <a:rPr lang="en-US" sz="2400" b="1" dirty="0" smtClean="0">
                <a:latin typeface="Arial"/>
                <a:cs typeface="Arial"/>
              </a:rPr>
              <a:t>e</a:t>
            </a:r>
            <a:r>
              <a:rPr lang="en-US" sz="2400" b="1" spc="10" dirty="0" smtClean="0">
                <a:latin typeface="Arial"/>
                <a:cs typeface="Arial"/>
              </a:rPr>
              <a:t> </a:t>
            </a:r>
            <a:r>
              <a:rPr lang="en-US" sz="2400" b="1" spc="-5" dirty="0" smtClean="0">
                <a:latin typeface="Arial"/>
                <a:cs typeface="Arial"/>
              </a:rPr>
              <a:t>fabricatio</a:t>
            </a:r>
            <a:r>
              <a:rPr lang="en-US" sz="2400" b="1" dirty="0" smtClean="0">
                <a:latin typeface="Arial"/>
                <a:cs typeface="Arial"/>
              </a:rPr>
              <a:t>n</a:t>
            </a:r>
            <a:r>
              <a:rPr lang="en-US" sz="2400" b="1" spc="20" dirty="0" smtClean="0">
                <a:latin typeface="Arial"/>
                <a:cs typeface="Arial"/>
              </a:rPr>
              <a:t> </a:t>
            </a:r>
            <a:r>
              <a:rPr lang="en-US" sz="2400" b="1" spc="-5" dirty="0" smtClean="0">
                <a:latin typeface="Arial"/>
                <a:cs typeface="Arial"/>
              </a:rPr>
              <a:t>nod</a:t>
            </a:r>
            <a:r>
              <a:rPr lang="en-US" sz="2400" b="1" dirty="0" smtClean="0">
                <a:latin typeface="Arial"/>
                <a:cs typeface="Arial"/>
              </a:rPr>
              <a:t>e</a:t>
            </a:r>
            <a:r>
              <a:rPr lang="en-US" sz="2400" b="1" spc="10" dirty="0" smtClean="0">
                <a:latin typeface="Arial"/>
                <a:cs typeface="Arial"/>
              </a:rPr>
              <a:t> </a:t>
            </a:r>
            <a:r>
              <a:rPr lang="en-US" sz="2400" b="1" spc="-5" dirty="0" smtClean="0">
                <a:latin typeface="Arial"/>
                <a:cs typeface="Arial"/>
              </a:rPr>
              <a:t>i</a:t>
            </a:r>
            <a:r>
              <a:rPr lang="en-US" sz="2400" b="1" dirty="0" smtClean="0">
                <a:latin typeface="Arial"/>
                <a:cs typeface="Arial"/>
              </a:rPr>
              <a:t>s</a:t>
            </a:r>
            <a:r>
              <a:rPr lang="en-US" sz="2400" b="1" spc="10" dirty="0" smtClean="0">
                <a:latin typeface="Arial"/>
                <a:cs typeface="Arial"/>
              </a:rPr>
              <a:t> </a:t>
            </a:r>
            <a:r>
              <a:rPr lang="en-US" sz="2400" b="1" spc="-5" dirty="0" smtClean="0">
                <a:latin typeface="Arial"/>
                <a:cs typeface="Arial"/>
              </a:rPr>
              <a:t>th</a:t>
            </a:r>
            <a:r>
              <a:rPr lang="en-US" sz="2400" b="1" dirty="0" smtClean="0">
                <a:latin typeface="Arial"/>
                <a:cs typeface="Arial"/>
              </a:rPr>
              <a:t>e</a:t>
            </a:r>
            <a:r>
              <a:rPr lang="en-US" sz="2400" b="1" spc="10" dirty="0" smtClean="0">
                <a:latin typeface="Arial"/>
                <a:cs typeface="Arial"/>
              </a:rPr>
              <a:t> </a:t>
            </a:r>
            <a:r>
              <a:rPr lang="en-US" sz="2400" b="1" spc="-5" dirty="0" smtClean="0">
                <a:latin typeface="Arial"/>
                <a:cs typeface="Arial"/>
              </a:rPr>
              <a:t>technology nod</a:t>
            </a:r>
            <a:r>
              <a:rPr lang="en-US" sz="2400" b="1" dirty="0" smtClean="0">
                <a:latin typeface="Arial"/>
                <a:cs typeface="Arial"/>
              </a:rPr>
              <a:t>e</a:t>
            </a:r>
            <a:r>
              <a:rPr lang="en-US" sz="2400" b="1" spc="15" dirty="0" smtClean="0">
                <a:latin typeface="Arial"/>
                <a:cs typeface="Arial"/>
              </a:rPr>
              <a:t> </a:t>
            </a:r>
            <a:r>
              <a:rPr lang="en-US" sz="2400" b="1" spc="-5" dirty="0" smtClean="0">
                <a:solidFill>
                  <a:srgbClr val="FF6500"/>
                </a:solidFill>
                <a:latin typeface="Arial"/>
                <a:cs typeface="Arial"/>
              </a:rPr>
              <a:t>followin</a:t>
            </a:r>
            <a:r>
              <a:rPr lang="en-US" sz="2400" b="1" dirty="0" smtClean="0">
                <a:solidFill>
                  <a:srgbClr val="FF6500"/>
                </a:solidFill>
                <a:latin typeface="Arial"/>
                <a:cs typeface="Arial"/>
              </a:rPr>
              <a:t>g</a:t>
            </a:r>
            <a:r>
              <a:rPr lang="en-US" sz="2400" b="1" spc="30" dirty="0" smtClean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lang="en-US" sz="2400" b="1" spc="-5" dirty="0" smtClean="0">
                <a:solidFill>
                  <a:srgbClr val="FF6500"/>
                </a:solidFill>
                <a:latin typeface="Arial"/>
                <a:cs typeface="Arial"/>
              </a:rPr>
              <a:t>th</a:t>
            </a:r>
            <a:r>
              <a:rPr lang="en-US" sz="2400" b="1" dirty="0" smtClean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lang="en-US" sz="2400" b="1" spc="5" dirty="0" smtClean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lang="en-US" sz="2400" b="1" spc="-5" dirty="0" smtClean="0">
                <a:solidFill>
                  <a:srgbClr val="FF6500"/>
                </a:solidFill>
                <a:latin typeface="Arial"/>
                <a:cs typeface="Arial"/>
              </a:rPr>
              <a:t>2</a:t>
            </a:r>
            <a:r>
              <a:rPr lang="en-US" sz="2400" b="1" dirty="0" smtClean="0">
                <a:solidFill>
                  <a:srgbClr val="FF6500"/>
                </a:solidFill>
                <a:latin typeface="Arial"/>
                <a:cs typeface="Arial"/>
              </a:rPr>
              <a:t>2</a:t>
            </a:r>
            <a:r>
              <a:rPr lang="en-US" sz="2400" b="1" spc="5" dirty="0" smtClean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lang="en-US" sz="2400" b="1" spc="-5" dirty="0" smtClean="0">
                <a:solidFill>
                  <a:srgbClr val="FF6500"/>
                </a:solidFill>
                <a:latin typeface="Arial"/>
                <a:cs typeface="Arial"/>
              </a:rPr>
              <a:t>nm/(2</a:t>
            </a:r>
            <a:r>
              <a:rPr lang="en-US" sz="2400" b="1" dirty="0" smtClean="0">
                <a:solidFill>
                  <a:srgbClr val="FF6500"/>
                </a:solidFill>
                <a:latin typeface="Arial"/>
                <a:cs typeface="Arial"/>
              </a:rPr>
              <a:t>0</a:t>
            </a:r>
            <a:r>
              <a:rPr lang="en-US" sz="2400" b="1" spc="5" dirty="0" smtClean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lang="en-US" sz="2400" b="1" spc="-5" dirty="0" smtClean="0">
                <a:solidFill>
                  <a:srgbClr val="FF6500"/>
                </a:solidFill>
                <a:latin typeface="Arial"/>
                <a:cs typeface="Arial"/>
              </a:rPr>
              <a:t>nm</a:t>
            </a:r>
            <a:r>
              <a:rPr lang="en-US" sz="2400" b="1" dirty="0" smtClean="0">
                <a:solidFill>
                  <a:srgbClr val="FF6500"/>
                </a:solidFill>
                <a:latin typeface="Arial"/>
                <a:cs typeface="Arial"/>
              </a:rPr>
              <a:t>) </a:t>
            </a:r>
            <a:r>
              <a:rPr lang="en-US" sz="2400" b="1" spc="-5" dirty="0" smtClean="0">
                <a:latin typeface="Arial"/>
                <a:cs typeface="Arial"/>
              </a:rPr>
              <a:t>node.</a:t>
            </a:r>
            <a:endParaRPr lang="en-US" sz="2400" dirty="0" smtClean="0">
              <a:latin typeface="Arial"/>
              <a:cs typeface="Arial"/>
            </a:endParaRPr>
          </a:p>
          <a:p>
            <a:pPr marL="354965" marR="5080" indent="-342265">
              <a:lnSpc>
                <a:spcPct val="100000"/>
              </a:lnSpc>
              <a:spcBef>
                <a:spcPts val="1080"/>
              </a:spcBef>
              <a:buClr>
                <a:srgbClr val="339AFF"/>
              </a:buClr>
              <a:buFont typeface="Arial"/>
              <a:buChar char="•"/>
              <a:tabLst>
                <a:tab pos="356235" algn="l"/>
              </a:tabLst>
            </a:pPr>
            <a:r>
              <a:rPr lang="en-US" sz="2400" b="1" spc="-5" dirty="0" smtClean="0">
                <a:latin typeface="Arial"/>
                <a:cs typeface="Arial"/>
              </a:rPr>
              <a:t>Th</a:t>
            </a:r>
            <a:r>
              <a:rPr lang="en-US" sz="2400" b="1" dirty="0" smtClean="0">
                <a:latin typeface="Arial"/>
                <a:cs typeface="Arial"/>
              </a:rPr>
              <a:t>e</a:t>
            </a:r>
            <a:r>
              <a:rPr lang="en-US" sz="2400" b="1" spc="10" dirty="0" smtClean="0">
                <a:latin typeface="Arial"/>
                <a:cs typeface="Arial"/>
              </a:rPr>
              <a:t> </a:t>
            </a:r>
            <a:r>
              <a:rPr lang="en-US" sz="2400" b="1" spc="-5" dirty="0" smtClean="0">
                <a:solidFill>
                  <a:srgbClr val="FF6500"/>
                </a:solidFill>
                <a:latin typeface="Arial"/>
                <a:cs typeface="Arial"/>
              </a:rPr>
              <a:t>namin</a:t>
            </a:r>
            <a:r>
              <a:rPr lang="en-US" sz="2400" b="1" dirty="0" smtClean="0">
                <a:solidFill>
                  <a:srgbClr val="FF6500"/>
                </a:solidFill>
                <a:latin typeface="Arial"/>
                <a:cs typeface="Arial"/>
              </a:rPr>
              <a:t>g</a:t>
            </a:r>
            <a:r>
              <a:rPr lang="en-US" sz="2400" b="1" spc="15" dirty="0" smtClean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lang="en-US" sz="2400" b="1" spc="-5" dirty="0" smtClean="0">
                <a:latin typeface="Arial"/>
                <a:cs typeface="Arial"/>
              </a:rPr>
              <a:t>o</a:t>
            </a:r>
            <a:r>
              <a:rPr lang="en-US" sz="2400" b="1" dirty="0" smtClean="0">
                <a:latin typeface="Arial"/>
                <a:cs typeface="Arial"/>
              </a:rPr>
              <a:t>f</a:t>
            </a:r>
            <a:r>
              <a:rPr lang="en-US" sz="2400" b="1" spc="10" dirty="0" smtClean="0">
                <a:latin typeface="Arial"/>
                <a:cs typeface="Arial"/>
              </a:rPr>
              <a:t> </a:t>
            </a:r>
            <a:r>
              <a:rPr lang="en-US" sz="2400" b="1" spc="-5" dirty="0" smtClean="0">
                <a:latin typeface="Arial"/>
                <a:cs typeface="Arial"/>
              </a:rPr>
              <a:t>thi</a:t>
            </a:r>
            <a:r>
              <a:rPr lang="en-US" sz="2400" b="1" dirty="0" smtClean="0">
                <a:latin typeface="Arial"/>
                <a:cs typeface="Arial"/>
              </a:rPr>
              <a:t>s</a:t>
            </a:r>
            <a:r>
              <a:rPr lang="en-US" sz="2400" b="1" spc="10" dirty="0" smtClean="0">
                <a:latin typeface="Arial"/>
                <a:cs typeface="Arial"/>
              </a:rPr>
              <a:t> </a:t>
            </a:r>
            <a:r>
              <a:rPr lang="en-US" sz="2400" b="1" spc="-5" dirty="0" smtClean="0">
                <a:latin typeface="Arial"/>
                <a:cs typeface="Arial"/>
              </a:rPr>
              <a:t>technolog</a:t>
            </a:r>
            <a:r>
              <a:rPr lang="en-US" sz="2400" b="1" dirty="0" smtClean="0">
                <a:latin typeface="Arial"/>
                <a:cs typeface="Arial"/>
              </a:rPr>
              <a:t>y</a:t>
            </a:r>
            <a:r>
              <a:rPr lang="en-US" sz="2400" b="1" spc="25" dirty="0" smtClean="0">
                <a:latin typeface="Arial"/>
                <a:cs typeface="Arial"/>
              </a:rPr>
              <a:t> </a:t>
            </a:r>
            <a:r>
              <a:rPr lang="en-US" sz="2400" b="1" spc="-5" dirty="0" smtClean="0">
                <a:latin typeface="Arial"/>
                <a:cs typeface="Arial"/>
              </a:rPr>
              <a:t>nod</a:t>
            </a:r>
            <a:r>
              <a:rPr lang="en-US" sz="2400" b="1" dirty="0" smtClean="0">
                <a:latin typeface="Arial"/>
                <a:cs typeface="Arial"/>
              </a:rPr>
              <a:t>e</a:t>
            </a:r>
            <a:r>
              <a:rPr lang="en-US" sz="2400" b="1" spc="20" dirty="0" smtClean="0">
                <a:latin typeface="Arial"/>
                <a:cs typeface="Arial"/>
              </a:rPr>
              <a:t> </a:t>
            </a:r>
            <a:r>
              <a:rPr lang="en-US" sz="2400" b="1" spc="-5" dirty="0" smtClean="0">
                <a:latin typeface="Arial"/>
                <a:cs typeface="Arial"/>
              </a:rPr>
              <a:t>as "1</a:t>
            </a:r>
            <a:r>
              <a:rPr lang="en-US" sz="2400" b="1" dirty="0" smtClean="0">
                <a:latin typeface="Arial"/>
                <a:cs typeface="Arial"/>
              </a:rPr>
              <a:t>4</a:t>
            </a:r>
            <a:r>
              <a:rPr lang="en-US" sz="2400" b="1" spc="-5" dirty="0" smtClean="0">
                <a:latin typeface="Arial"/>
                <a:cs typeface="Arial"/>
              </a:rPr>
              <a:t> nm</a:t>
            </a:r>
            <a:r>
              <a:rPr lang="en-US" sz="2400" b="1" dirty="0" smtClean="0">
                <a:latin typeface="Arial"/>
                <a:cs typeface="Arial"/>
              </a:rPr>
              <a:t>"</a:t>
            </a:r>
            <a:r>
              <a:rPr lang="en-US" sz="2400" b="1" spc="-5" dirty="0" smtClean="0">
                <a:latin typeface="Arial"/>
                <a:cs typeface="Arial"/>
              </a:rPr>
              <a:t> cam</a:t>
            </a:r>
            <a:r>
              <a:rPr lang="en-US" sz="2400" b="1" dirty="0" smtClean="0">
                <a:latin typeface="Arial"/>
                <a:cs typeface="Arial"/>
              </a:rPr>
              <a:t>e</a:t>
            </a:r>
            <a:r>
              <a:rPr lang="en-US" sz="2400" b="1" spc="-5" dirty="0" smtClean="0">
                <a:latin typeface="Arial"/>
                <a:cs typeface="Arial"/>
              </a:rPr>
              <a:t> fro</a:t>
            </a:r>
            <a:r>
              <a:rPr lang="en-US" sz="2400" b="1" dirty="0" smtClean="0">
                <a:latin typeface="Arial"/>
                <a:cs typeface="Arial"/>
              </a:rPr>
              <a:t>m</a:t>
            </a:r>
            <a:r>
              <a:rPr lang="en-US" sz="2400" b="1" spc="-5" dirty="0" smtClean="0">
                <a:latin typeface="Arial"/>
                <a:cs typeface="Arial"/>
              </a:rPr>
              <a:t> th</a:t>
            </a:r>
            <a:r>
              <a:rPr lang="en-US" sz="2400" b="1" dirty="0" smtClean="0">
                <a:latin typeface="Arial"/>
                <a:cs typeface="Arial"/>
              </a:rPr>
              <a:t>e</a:t>
            </a:r>
            <a:r>
              <a:rPr lang="en-US" sz="2400" b="1" spc="10" dirty="0" smtClean="0">
                <a:latin typeface="Arial"/>
                <a:cs typeface="Arial"/>
              </a:rPr>
              <a:t> </a:t>
            </a:r>
            <a:r>
              <a:rPr lang="en-US" sz="2400" b="1" dirty="0" smtClean="0">
                <a:solidFill>
                  <a:srgbClr val="FF6500"/>
                </a:solidFill>
                <a:latin typeface="Arial"/>
                <a:cs typeface="Arial"/>
              </a:rPr>
              <a:t>ITRS</a:t>
            </a:r>
            <a:r>
              <a:rPr lang="en-US" sz="2400" b="1" spc="-10" dirty="0" smtClean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lang="en-US" sz="2400" b="1" spc="-5" dirty="0" smtClean="0">
                <a:latin typeface="Arial"/>
                <a:cs typeface="Arial"/>
              </a:rPr>
              <a:t>(</a:t>
            </a:r>
            <a:r>
              <a:rPr lang="en-US" sz="2400" b="1" dirty="0" smtClean="0">
                <a:solidFill>
                  <a:srgbClr val="0070C0"/>
                </a:solidFill>
                <a:latin typeface="Arial"/>
                <a:cs typeface="Arial"/>
              </a:rPr>
              <a:t>International </a:t>
            </a:r>
            <a:r>
              <a:rPr lang="en-US" sz="2400" b="1" spc="-165" dirty="0" smtClean="0">
                <a:solidFill>
                  <a:srgbClr val="0070C0"/>
                </a:solidFill>
                <a:latin typeface="Arial"/>
                <a:cs typeface="Arial"/>
              </a:rPr>
              <a:t>T</a:t>
            </a:r>
            <a:r>
              <a:rPr lang="en-US" sz="2400" b="1" spc="-5" dirty="0" smtClean="0">
                <a:solidFill>
                  <a:srgbClr val="0070C0"/>
                </a:solidFill>
                <a:latin typeface="Arial"/>
                <a:cs typeface="Arial"/>
              </a:rPr>
              <a:t>echnolog</a:t>
            </a:r>
            <a:r>
              <a:rPr lang="en-US" sz="2400" b="1" dirty="0" smtClean="0">
                <a:solidFill>
                  <a:srgbClr val="0070C0"/>
                </a:solidFill>
                <a:latin typeface="Arial"/>
                <a:cs typeface="Arial"/>
              </a:rPr>
              <a:t>y</a:t>
            </a:r>
            <a:r>
              <a:rPr lang="en-US" sz="2400" b="1" spc="30" dirty="0" smtClean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lang="en-US" sz="2400" b="1" spc="-5" dirty="0" smtClean="0">
                <a:solidFill>
                  <a:srgbClr val="0070C0"/>
                </a:solidFill>
                <a:latin typeface="Arial"/>
                <a:cs typeface="Arial"/>
              </a:rPr>
              <a:t>Roadma</a:t>
            </a:r>
            <a:r>
              <a:rPr lang="en-US" sz="2400" b="1" dirty="0" smtClean="0">
                <a:solidFill>
                  <a:srgbClr val="0070C0"/>
                </a:solidFill>
                <a:latin typeface="Arial"/>
                <a:cs typeface="Arial"/>
              </a:rPr>
              <a:t>p</a:t>
            </a:r>
            <a:r>
              <a:rPr lang="en-US" sz="2400" b="1" spc="10" dirty="0" smtClean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lang="en-US" sz="2400" b="1" spc="-5" dirty="0" smtClean="0">
                <a:solidFill>
                  <a:srgbClr val="0070C0"/>
                </a:solidFill>
                <a:latin typeface="Arial"/>
                <a:cs typeface="Arial"/>
              </a:rPr>
              <a:t>fo</a:t>
            </a:r>
            <a:r>
              <a:rPr lang="en-US" sz="2400" b="1" dirty="0" smtClean="0">
                <a:solidFill>
                  <a:srgbClr val="0070C0"/>
                </a:solidFill>
                <a:latin typeface="Arial"/>
                <a:cs typeface="Arial"/>
              </a:rPr>
              <a:t>r</a:t>
            </a:r>
            <a:r>
              <a:rPr lang="en-US" sz="2400" b="1" spc="5" dirty="0" smtClean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lang="en-US" sz="2400" b="1" spc="-5" dirty="0" smtClean="0">
                <a:solidFill>
                  <a:srgbClr val="0070C0"/>
                </a:solidFill>
                <a:latin typeface="Arial"/>
                <a:cs typeface="Arial"/>
              </a:rPr>
              <a:t>Semiconductor</a:t>
            </a:r>
            <a:r>
              <a:rPr lang="en-US" sz="2400" b="1" spc="-10" dirty="0" smtClean="0">
                <a:solidFill>
                  <a:srgbClr val="0070C0"/>
                </a:solidFill>
                <a:latin typeface="Arial"/>
                <a:cs typeface="Arial"/>
              </a:rPr>
              <a:t>s</a:t>
            </a:r>
            <a:r>
              <a:rPr lang="en-US" sz="2400" b="1" dirty="0" smtClean="0">
                <a:latin typeface="Arial"/>
                <a:cs typeface="Arial"/>
              </a:rPr>
              <a:t>)</a:t>
            </a:r>
            <a:endParaRPr lang="en-US" sz="2400" dirty="0" smtClean="0">
              <a:latin typeface="Arial"/>
              <a:cs typeface="Arial"/>
            </a:endParaRPr>
          </a:p>
          <a:p>
            <a:pPr marL="354965" marR="1849755" indent="-342265">
              <a:lnSpc>
                <a:spcPct val="100000"/>
              </a:lnSpc>
              <a:spcBef>
                <a:spcPts val="1080"/>
              </a:spcBef>
              <a:buClr>
                <a:srgbClr val="339AFF"/>
              </a:buClr>
              <a:buFont typeface="Arial"/>
              <a:buChar char="•"/>
              <a:tabLst>
                <a:tab pos="355600" algn="l"/>
              </a:tabLst>
            </a:pPr>
            <a:r>
              <a:rPr lang="en-US" sz="2400" b="1" spc="-5" dirty="0" smtClean="0">
                <a:latin typeface="Arial"/>
                <a:cs typeface="Arial"/>
              </a:rPr>
              <a:t>Th</a:t>
            </a:r>
            <a:r>
              <a:rPr lang="en-US" sz="2400" b="1" dirty="0" smtClean="0">
                <a:latin typeface="Arial"/>
                <a:cs typeface="Arial"/>
              </a:rPr>
              <a:t>e</a:t>
            </a:r>
            <a:r>
              <a:rPr lang="en-US" sz="2400" b="1" spc="10" dirty="0" smtClean="0">
                <a:latin typeface="Arial"/>
                <a:cs typeface="Arial"/>
              </a:rPr>
              <a:t> </a:t>
            </a:r>
            <a:r>
              <a:rPr lang="en-US" sz="2400" b="1" spc="-5" dirty="0" smtClean="0">
                <a:solidFill>
                  <a:srgbClr val="FF6500"/>
                </a:solidFill>
                <a:latin typeface="Arial"/>
                <a:cs typeface="Arial"/>
              </a:rPr>
              <a:t>firs</a:t>
            </a:r>
            <a:r>
              <a:rPr lang="en-US" sz="2400" b="1" dirty="0" smtClean="0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lang="en-US" sz="2400" b="1" spc="5" dirty="0" smtClean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lang="en-US" sz="2400" b="1" spc="-5" dirty="0" smtClean="0">
                <a:latin typeface="Arial"/>
                <a:cs typeface="Arial"/>
              </a:rPr>
              <a:t>1</a:t>
            </a:r>
            <a:r>
              <a:rPr lang="en-US" sz="2400" b="1" dirty="0" smtClean="0">
                <a:latin typeface="Arial"/>
                <a:cs typeface="Arial"/>
              </a:rPr>
              <a:t>4 </a:t>
            </a:r>
            <a:r>
              <a:rPr lang="en-US" sz="2400" b="1" spc="-5" dirty="0" smtClean="0">
                <a:latin typeface="Arial"/>
                <a:cs typeface="Arial"/>
              </a:rPr>
              <a:t>n</a:t>
            </a:r>
            <a:r>
              <a:rPr lang="en-US" sz="2400" b="1" dirty="0" smtClean="0">
                <a:latin typeface="Arial"/>
                <a:cs typeface="Arial"/>
              </a:rPr>
              <a:t>m </a:t>
            </a:r>
            <a:r>
              <a:rPr lang="en-US" sz="2400" b="1" spc="-5" dirty="0" smtClean="0">
                <a:latin typeface="Arial"/>
                <a:cs typeface="Arial"/>
              </a:rPr>
              <a:t>scal</a:t>
            </a:r>
            <a:r>
              <a:rPr lang="en-US" sz="2400" b="1" dirty="0" smtClean="0">
                <a:latin typeface="Arial"/>
                <a:cs typeface="Arial"/>
              </a:rPr>
              <a:t>e </a:t>
            </a:r>
            <a:r>
              <a:rPr lang="en-US" sz="2400" b="1" spc="-5" dirty="0" smtClean="0">
                <a:latin typeface="Arial"/>
                <a:cs typeface="Arial"/>
              </a:rPr>
              <a:t>devices wer</a:t>
            </a:r>
            <a:r>
              <a:rPr lang="en-US" sz="2400" b="1" dirty="0" smtClean="0">
                <a:latin typeface="Arial"/>
                <a:cs typeface="Arial"/>
              </a:rPr>
              <a:t>e </a:t>
            </a:r>
            <a:r>
              <a:rPr lang="en-US" sz="2400" b="1" spc="-5" dirty="0" smtClean="0">
                <a:latin typeface="Arial"/>
                <a:cs typeface="Arial"/>
              </a:rPr>
              <a:t>shippe</a:t>
            </a:r>
            <a:r>
              <a:rPr lang="en-US" sz="2400" b="1" dirty="0" smtClean="0">
                <a:latin typeface="Arial"/>
                <a:cs typeface="Arial"/>
              </a:rPr>
              <a:t>d</a:t>
            </a:r>
            <a:r>
              <a:rPr lang="en-US" sz="2400" b="1" spc="20" dirty="0" smtClean="0">
                <a:latin typeface="Arial"/>
                <a:cs typeface="Arial"/>
              </a:rPr>
              <a:t> </a:t>
            </a:r>
            <a:r>
              <a:rPr lang="en-US" sz="2400" b="1" spc="-5" dirty="0" smtClean="0">
                <a:latin typeface="Arial"/>
                <a:cs typeface="Arial"/>
              </a:rPr>
              <a:t>t</a:t>
            </a:r>
            <a:r>
              <a:rPr lang="en-US" sz="2400" b="1" dirty="0" smtClean="0">
                <a:latin typeface="Arial"/>
                <a:cs typeface="Arial"/>
              </a:rPr>
              <a:t>o</a:t>
            </a:r>
            <a:r>
              <a:rPr lang="en-US" sz="2400" b="1" spc="10" dirty="0" smtClean="0">
                <a:latin typeface="Arial"/>
                <a:cs typeface="Arial"/>
              </a:rPr>
              <a:t> </a:t>
            </a:r>
            <a:r>
              <a:rPr lang="en-US" sz="2400" b="1" spc="-5" dirty="0" smtClean="0">
                <a:latin typeface="Arial"/>
                <a:cs typeface="Arial"/>
              </a:rPr>
              <a:t>consumers </a:t>
            </a:r>
            <a:r>
              <a:rPr lang="en-US" sz="2400" b="1" dirty="0" smtClean="0">
                <a:solidFill>
                  <a:srgbClr val="FF6500"/>
                </a:solidFill>
                <a:latin typeface="Arial"/>
                <a:cs typeface="Arial"/>
              </a:rPr>
              <a:t>by</a:t>
            </a:r>
            <a:r>
              <a:rPr lang="en-US" sz="2400" b="1" spc="5" dirty="0" smtClean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lang="en-US" sz="2400" b="1" dirty="0" smtClean="0">
                <a:solidFill>
                  <a:srgbClr val="FF6500"/>
                </a:solidFill>
                <a:latin typeface="Arial"/>
                <a:cs typeface="Arial"/>
              </a:rPr>
              <a:t>Intel</a:t>
            </a:r>
            <a:r>
              <a:rPr lang="en-US" sz="2400" b="1" spc="15" dirty="0" smtClean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lang="en-US" sz="2400" b="1" dirty="0" smtClean="0">
                <a:solidFill>
                  <a:srgbClr val="FF6500"/>
                </a:solidFill>
                <a:latin typeface="Arial"/>
                <a:cs typeface="Arial"/>
              </a:rPr>
              <a:t>in</a:t>
            </a:r>
            <a:r>
              <a:rPr lang="en-US" sz="2400" b="1" spc="5" dirty="0" smtClean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lang="en-US" sz="2400" b="1" dirty="0" smtClean="0">
                <a:solidFill>
                  <a:srgbClr val="FF6500"/>
                </a:solidFill>
                <a:latin typeface="Arial"/>
                <a:cs typeface="Arial"/>
              </a:rPr>
              <a:t>2014</a:t>
            </a:r>
            <a:endParaRPr lang="en-US" sz="2400" dirty="0">
              <a:latin typeface="Arial"/>
              <a:cs typeface="Arial"/>
            </a:endParaRPr>
          </a:p>
        </p:txBody>
      </p:sp>
      <p:sp>
        <p:nvSpPr>
          <p:cNvPr id="4" name="object 6"/>
          <p:cNvSpPr/>
          <p:nvPr/>
        </p:nvSpPr>
        <p:spPr>
          <a:xfrm>
            <a:off x="9256337" y="4738877"/>
            <a:ext cx="1991867" cy="134721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14</a:t>
            </a:r>
            <a:r>
              <a:rPr lang="en-US" spc="-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nm</a:t>
            </a:r>
            <a:r>
              <a:rPr lang="en-US" spc="-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pc="-120" dirty="0" smtClean="0">
                <a:latin typeface="Arial" pitchFamily="34" charset="0"/>
                <a:cs typeface="Arial" pitchFamily="34" charset="0"/>
              </a:rPr>
              <a:t>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echnology (4)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089630" cy="4351338"/>
          </a:xfrm>
        </p:spPr>
        <p:txBody>
          <a:bodyPr/>
          <a:lstStyle/>
          <a:p>
            <a:pPr marL="12700">
              <a:lnSpc>
                <a:spcPct val="100000"/>
              </a:lnSpc>
              <a:spcBef>
                <a:spcPts val="0"/>
              </a:spcBef>
            </a:pPr>
            <a:r>
              <a:rPr lang="en-US" b="1" spc="-20" dirty="0" smtClean="0">
                <a:latin typeface="Arial"/>
                <a:cs typeface="Arial"/>
              </a:rPr>
              <a:t>ITRS</a:t>
            </a:r>
          </a:p>
          <a:p>
            <a:pPr marL="12700">
              <a:lnSpc>
                <a:spcPct val="100000"/>
              </a:lnSpc>
              <a:spcBef>
                <a:spcPts val="0"/>
              </a:spcBef>
            </a:pPr>
            <a:endParaRPr lang="en-US" dirty="0" smtClean="0">
              <a:latin typeface="Arial"/>
              <a:cs typeface="Arial"/>
            </a:endParaRPr>
          </a:p>
          <a:p>
            <a:pPr marL="826135" lvl="1" indent="-342900" algn="just">
              <a:lnSpc>
                <a:spcPct val="100000"/>
              </a:lnSpc>
              <a:spcBef>
                <a:spcPts val="0"/>
              </a:spcBef>
              <a:buClr>
                <a:srgbClr val="339AFF"/>
              </a:buClr>
              <a:buFont typeface="Arial"/>
              <a:buChar char="•"/>
              <a:tabLst>
                <a:tab pos="369570" algn="l"/>
              </a:tabLst>
            </a:pPr>
            <a:r>
              <a:rPr lang="en-US" b="1" spc="-5" dirty="0" smtClean="0">
                <a:latin typeface="Arial"/>
                <a:cs typeface="Arial"/>
              </a:rPr>
              <a:t>Th</a:t>
            </a:r>
            <a:r>
              <a:rPr lang="en-US" b="1" dirty="0" smtClean="0">
                <a:latin typeface="Arial"/>
                <a:cs typeface="Arial"/>
              </a:rPr>
              <a:t>e</a:t>
            </a:r>
            <a:r>
              <a:rPr lang="en-US" b="1" spc="10" dirty="0" smtClean="0">
                <a:latin typeface="Arial"/>
                <a:cs typeface="Arial"/>
              </a:rPr>
              <a:t> </a:t>
            </a:r>
            <a:r>
              <a:rPr lang="en-US" b="1" spc="-5" dirty="0" smtClean="0">
                <a:latin typeface="Arial"/>
                <a:cs typeface="Arial"/>
              </a:rPr>
              <a:t>ITR</a:t>
            </a:r>
            <a:r>
              <a:rPr lang="en-US" b="1" dirty="0" smtClean="0">
                <a:latin typeface="Arial"/>
                <a:cs typeface="Arial"/>
              </a:rPr>
              <a:t>S </a:t>
            </a:r>
            <a:r>
              <a:rPr lang="en-US" b="1" spc="-5" dirty="0" smtClean="0">
                <a:latin typeface="Arial"/>
                <a:cs typeface="Arial"/>
              </a:rPr>
              <a:t>i</a:t>
            </a:r>
            <a:r>
              <a:rPr lang="en-US" b="1" dirty="0" smtClean="0">
                <a:latin typeface="Arial"/>
                <a:cs typeface="Arial"/>
              </a:rPr>
              <a:t>s </a:t>
            </a:r>
            <a:r>
              <a:rPr lang="en-US" b="1" spc="-5" dirty="0" smtClean="0">
                <a:latin typeface="Arial"/>
                <a:cs typeface="Arial"/>
              </a:rPr>
              <a:t>sponsore</a:t>
            </a:r>
            <a:r>
              <a:rPr lang="en-US" b="1" dirty="0" smtClean="0">
                <a:latin typeface="Arial"/>
                <a:cs typeface="Arial"/>
              </a:rPr>
              <a:t>d</a:t>
            </a:r>
            <a:r>
              <a:rPr lang="en-US" b="1" spc="20" dirty="0" smtClean="0">
                <a:latin typeface="Arial"/>
                <a:cs typeface="Arial"/>
              </a:rPr>
              <a:t> </a:t>
            </a:r>
            <a:r>
              <a:rPr lang="en-US" b="1" spc="-5" dirty="0" smtClean="0">
                <a:latin typeface="Arial"/>
                <a:cs typeface="Arial"/>
              </a:rPr>
              <a:t>b</a:t>
            </a:r>
            <a:r>
              <a:rPr lang="en-US" b="1" dirty="0" smtClean="0">
                <a:latin typeface="Arial"/>
                <a:cs typeface="Arial"/>
              </a:rPr>
              <a:t>y</a:t>
            </a:r>
            <a:r>
              <a:rPr lang="en-US" b="1" spc="10" dirty="0" smtClean="0">
                <a:latin typeface="Arial"/>
                <a:cs typeface="Arial"/>
              </a:rPr>
              <a:t> </a:t>
            </a:r>
            <a:r>
              <a:rPr lang="en-US" b="1" spc="-5" dirty="0" smtClean="0">
                <a:latin typeface="Arial"/>
                <a:cs typeface="Arial"/>
              </a:rPr>
              <a:t>th</a:t>
            </a:r>
            <a:r>
              <a:rPr lang="en-US" b="1" dirty="0" smtClean="0">
                <a:latin typeface="Arial"/>
                <a:cs typeface="Arial"/>
              </a:rPr>
              <a:t>e</a:t>
            </a:r>
            <a:r>
              <a:rPr lang="en-US" b="1" spc="10" dirty="0" smtClean="0">
                <a:latin typeface="Arial"/>
                <a:cs typeface="Arial"/>
              </a:rPr>
              <a:t> </a:t>
            </a:r>
            <a:r>
              <a:rPr lang="en-US" b="1" spc="-5" dirty="0" smtClean="0">
                <a:solidFill>
                  <a:srgbClr val="FF6500"/>
                </a:solidFill>
                <a:latin typeface="Arial"/>
                <a:cs typeface="Arial"/>
              </a:rPr>
              <a:t>fiv</a:t>
            </a:r>
            <a:r>
              <a:rPr lang="en-US" b="1" dirty="0" smtClean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lang="en-US" b="1" spc="5" dirty="0" smtClean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lang="en-US" b="1" spc="-5" dirty="0" smtClean="0">
                <a:solidFill>
                  <a:srgbClr val="FF6500"/>
                </a:solidFill>
                <a:latin typeface="Arial"/>
                <a:cs typeface="Arial"/>
              </a:rPr>
              <a:t>leading chi</a:t>
            </a:r>
            <a:r>
              <a:rPr lang="en-US" b="1" dirty="0" smtClean="0">
                <a:solidFill>
                  <a:srgbClr val="FF6500"/>
                </a:solidFill>
                <a:latin typeface="Arial"/>
                <a:cs typeface="Arial"/>
              </a:rPr>
              <a:t>p</a:t>
            </a:r>
            <a:r>
              <a:rPr lang="en-US" b="1" spc="10" dirty="0" smtClean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lang="en-US" b="1" spc="-5" dirty="0" smtClean="0">
                <a:solidFill>
                  <a:srgbClr val="FF6500"/>
                </a:solidFill>
                <a:latin typeface="Arial"/>
                <a:cs typeface="Arial"/>
              </a:rPr>
              <a:t>manufacturin</a:t>
            </a:r>
            <a:r>
              <a:rPr lang="en-US" b="1" dirty="0" smtClean="0">
                <a:solidFill>
                  <a:srgbClr val="FF6500"/>
                </a:solidFill>
                <a:latin typeface="Arial"/>
                <a:cs typeface="Arial"/>
              </a:rPr>
              <a:t>g</a:t>
            </a:r>
            <a:r>
              <a:rPr lang="en-US" b="1" spc="35" dirty="0" smtClean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lang="en-US" b="1" spc="-5" dirty="0" smtClean="0">
                <a:solidFill>
                  <a:srgbClr val="FF6500"/>
                </a:solidFill>
                <a:latin typeface="Arial"/>
                <a:cs typeface="Arial"/>
              </a:rPr>
              <a:t>region</a:t>
            </a:r>
            <a:r>
              <a:rPr lang="en-US" b="1" dirty="0" smtClean="0">
                <a:solidFill>
                  <a:srgbClr val="FF6500"/>
                </a:solidFill>
                <a:latin typeface="Arial"/>
                <a:cs typeface="Arial"/>
              </a:rPr>
              <a:t>s</a:t>
            </a:r>
            <a:r>
              <a:rPr lang="en-US" b="1" spc="5" dirty="0" smtClean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lang="en-US" b="1" spc="-5" dirty="0" smtClean="0">
                <a:latin typeface="Arial"/>
                <a:cs typeface="Arial"/>
              </a:rPr>
              <a:t>i</a:t>
            </a:r>
            <a:r>
              <a:rPr lang="en-US" b="1" dirty="0" smtClean="0">
                <a:latin typeface="Arial"/>
                <a:cs typeface="Arial"/>
              </a:rPr>
              <a:t>n</a:t>
            </a:r>
            <a:r>
              <a:rPr lang="en-US" b="1" spc="5" dirty="0" smtClean="0">
                <a:latin typeface="Arial"/>
                <a:cs typeface="Arial"/>
              </a:rPr>
              <a:t> </a:t>
            </a:r>
            <a:r>
              <a:rPr lang="en-US" b="1" spc="-5" dirty="0" smtClean="0">
                <a:latin typeface="Arial"/>
                <a:cs typeface="Arial"/>
              </a:rPr>
              <a:t>th</a:t>
            </a:r>
            <a:r>
              <a:rPr lang="en-US" b="1" dirty="0" smtClean="0">
                <a:latin typeface="Arial"/>
                <a:cs typeface="Arial"/>
              </a:rPr>
              <a:t>e</a:t>
            </a:r>
            <a:r>
              <a:rPr lang="en-US" b="1" spc="5" dirty="0" smtClean="0">
                <a:latin typeface="Arial"/>
                <a:cs typeface="Arial"/>
              </a:rPr>
              <a:t> </a:t>
            </a:r>
            <a:r>
              <a:rPr lang="en-US" b="1" spc="-5" dirty="0" smtClean="0">
                <a:latin typeface="Arial"/>
                <a:cs typeface="Arial"/>
              </a:rPr>
              <a:t>world: Europe</a:t>
            </a:r>
            <a:r>
              <a:rPr lang="en-US" b="1" dirty="0" smtClean="0">
                <a:latin typeface="Arial"/>
                <a:cs typeface="Arial"/>
              </a:rPr>
              <a:t>,</a:t>
            </a:r>
            <a:r>
              <a:rPr lang="en-US" b="1" spc="10" dirty="0" smtClean="0">
                <a:latin typeface="Arial"/>
                <a:cs typeface="Arial"/>
              </a:rPr>
              <a:t> </a:t>
            </a:r>
            <a:r>
              <a:rPr lang="en-US" b="1" spc="-5" dirty="0" smtClean="0">
                <a:latin typeface="Arial"/>
                <a:cs typeface="Arial"/>
              </a:rPr>
              <a:t>Japan</a:t>
            </a:r>
            <a:r>
              <a:rPr lang="en-US" b="1" dirty="0" smtClean="0">
                <a:latin typeface="Arial"/>
                <a:cs typeface="Arial"/>
              </a:rPr>
              <a:t>,</a:t>
            </a:r>
            <a:r>
              <a:rPr lang="en-US" b="1" spc="10" dirty="0" smtClean="0">
                <a:latin typeface="Arial"/>
                <a:cs typeface="Arial"/>
              </a:rPr>
              <a:t> </a:t>
            </a:r>
            <a:r>
              <a:rPr lang="en-US" b="1" spc="-5" dirty="0" smtClean="0">
                <a:latin typeface="Arial"/>
                <a:cs typeface="Arial"/>
              </a:rPr>
              <a:t>Korea</a:t>
            </a:r>
            <a:r>
              <a:rPr lang="en-US" b="1" dirty="0" smtClean="0">
                <a:latin typeface="Arial"/>
                <a:cs typeface="Arial"/>
              </a:rPr>
              <a:t>, </a:t>
            </a:r>
            <a:r>
              <a:rPr lang="en-US" b="1" spc="-165" dirty="0" smtClean="0">
                <a:latin typeface="Arial"/>
                <a:cs typeface="Arial"/>
              </a:rPr>
              <a:t>T</a:t>
            </a:r>
            <a:r>
              <a:rPr lang="en-US" b="1" spc="-5" dirty="0" smtClean="0">
                <a:latin typeface="Arial"/>
                <a:cs typeface="Arial"/>
              </a:rPr>
              <a:t>aiwan</a:t>
            </a:r>
            <a:r>
              <a:rPr lang="en-US" b="1" dirty="0" smtClean="0">
                <a:latin typeface="Arial"/>
                <a:cs typeface="Arial"/>
              </a:rPr>
              <a:t>,</a:t>
            </a:r>
            <a:r>
              <a:rPr lang="en-US" b="1" spc="10" dirty="0" smtClean="0">
                <a:latin typeface="Arial"/>
                <a:cs typeface="Arial"/>
              </a:rPr>
              <a:t> </a:t>
            </a:r>
            <a:r>
              <a:rPr lang="en-US" b="1" spc="-5" dirty="0" smtClean="0">
                <a:latin typeface="Arial"/>
                <a:cs typeface="Arial"/>
              </a:rPr>
              <a:t>an</a:t>
            </a:r>
            <a:r>
              <a:rPr lang="en-US" b="1" dirty="0" smtClean="0">
                <a:latin typeface="Arial"/>
                <a:cs typeface="Arial"/>
              </a:rPr>
              <a:t>d</a:t>
            </a:r>
            <a:r>
              <a:rPr lang="en-US" b="1" spc="10" dirty="0" smtClean="0">
                <a:latin typeface="Arial"/>
                <a:cs typeface="Arial"/>
              </a:rPr>
              <a:t> </a:t>
            </a:r>
            <a:r>
              <a:rPr lang="en-US" b="1" spc="-5" dirty="0" smtClean="0">
                <a:latin typeface="Arial"/>
                <a:cs typeface="Arial"/>
              </a:rPr>
              <a:t>the Unite</a:t>
            </a:r>
            <a:r>
              <a:rPr lang="en-US" b="1" dirty="0" smtClean="0">
                <a:latin typeface="Arial"/>
                <a:cs typeface="Arial"/>
              </a:rPr>
              <a:t>d</a:t>
            </a:r>
            <a:r>
              <a:rPr lang="en-US" b="1" spc="15" dirty="0" smtClean="0">
                <a:latin typeface="Arial"/>
                <a:cs typeface="Arial"/>
              </a:rPr>
              <a:t> </a:t>
            </a:r>
            <a:r>
              <a:rPr lang="en-US" b="1" spc="-5" dirty="0" smtClean="0">
                <a:latin typeface="Arial"/>
                <a:cs typeface="Arial"/>
              </a:rPr>
              <a:t>States</a:t>
            </a:r>
          </a:p>
          <a:p>
            <a:pPr marL="826135" lvl="1" indent="-342900" algn="just">
              <a:lnSpc>
                <a:spcPct val="100000"/>
              </a:lnSpc>
              <a:spcBef>
                <a:spcPts val="0"/>
              </a:spcBef>
              <a:buClr>
                <a:srgbClr val="339AFF"/>
              </a:buClr>
              <a:buFont typeface="Arial"/>
              <a:buChar char="•"/>
              <a:tabLst>
                <a:tab pos="369570" algn="l"/>
              </a:tabLst>
            </a:pPr>
            <a:endParaRPr lang="en-US" dirty="0" smtClean="0">
              <a:latin typeface="Arial"/>
              <a:cs typeface="Arial"/>
            </a:endParaRPr>
          </a:p>
          <a:p>
            <a:pPr marL="826135" marR="5080" lvl="1" indent="-342900" algn="just">
              <a:lnSpc>
                <a:spcPct val="100000"/>
              </a:lnSpc>
              <a:spcBef>
                <a:spcPts val="0"/>
              </a:spcBef>
              <a:buClr>
                <a:srgbClr val="339AFF"/>
              </a:buClr>
              <a:buFont typeface="Arial"/>
              <a:buChar char="•"/>
              <a:tabLst>
                <a:tab pos="369570" algn="l"/>
              </a:tabLst>
            </a:pPr>
            <a:r>
              <a:rPr lang="en-US" b="1" spc="-5" dirty="0" smtClean="0">
                <a:latin typeface="Arial"/>
                <a:cs typeface="Arial"/>
              </a:rPr>
              <a:t>Th</a:t>
            </a:r>
            <a:r>
              <a:rPr lang="en-US" b="1" dirty="0" smtClean="0">
                <a:latin typeface="Arial"/>
                <a:cs typeface="Arial"/>
              </a:rPr>
              <a:t>e</a:t>
            </a:r>
            <a:r>
              <a:rPr lang="en-US" b="1" spc="10" dirty="0" smtClean="0">
                <a:latin typeface="Arial"/>
                <a:cs typeface="Arial"/>
              </a:rPr>
              <a:t> </a:t>
            </a:r>
            <a:r>
              <a:rPr lang="en-US" b="1" spc="-5" dirty="0" smtClean="0">
                <a:solidFill>
                  <a:srgbClr val="FF6500"/>
                </a:solidFill>
                <a:latin typeface="Arial"/>
                <a:cs typeface="Arial"/>
              </a:rPr>
              <a:t>objectiv</a:t>
            </a:r>
            <a:r>
              <a:rPr lang="en-US" b="1" dirty="0" smtClean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lang="en-US" b="1" spc="25" dirty="0" smtClean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lang="en-US" b="1" spc="-5" dirty="0" smtClean="0">
                <a:latin typeface="Arial"/>
                <a:cs typeface="Arial"/>
              </a:rPr>
              <a:t>o</a:t>
            </a:r>
            <a:r>
              <a:rPr lang="en-US" b="1" dirty="0" smtClean="0">
                <a:latin typeface="Arial"/>
                <a:cs typeface="Arial"/>
              </a:rPr>
              <a:t>f</a:t>
            </a:r>
            <a:r>
              <a:rPr lang="en-US" b="1" spc="10" dirty="0" smtClean="0">
                <a:latin typeface="Arial"/>
                <a:cs typeface="Arial"/>
              </a:rPr>
              <a:t> </a:t>
            </a:r>
            <a:r>
              <a:rPr lang="en-US" b="1" spc="-5" dirty="0" smtClean="0">
                <a:latin typeface="Arial"/>
                <a:cs typeface="Arial"/>
              </a:rPr>
              <a:t>th</a:t>
            </a:r>
            <a:r>
              <a:rPr lang="en-US" b="1" dirty="0" smtClean="0">
                <a:latin typeface="Arial"/>
                <a:cs typeface="Arial"/>
              </a:rPr>
              <a:t>e</a:t>
            </a:r>
            <a:r>
              <a:rPr lang="en-US" b="1" spc="10" dirty="0" smtClean="0">
                <a:latin typeface="Arial"/>
                <a:cs typeface="Arial"/>
              </a:rPr>
              <a:t> </a:t>
            </a:r>
            <a:r>
              <a:rPr lang="en-US" b="1" spc="-5" dirty="0" smtClean="0">
                <a:latin typeface="Arial"/>
                <a:cs typeface="Arial"/>
              </a:rPr>
              <a:t>ITR</a:t>
            </a:r>
            <a:r>
              <a:rPr lang="en-US" b="1" dirty="0" smtClean="0">
                <a:latin typeface="Arial"/>
                <a:cs typeface="Arial"/>
              </a:rPr>
              <a:t>S </a:t>
            </a:r>
            <a:r>
              <a:rPr lang="en-US" b="1" spc="-5" dirty="0" smtClean="0">
                <a:latin typeface="Arial"/>
                <a:cs typeface="Arial"/>
              </a:rPr>
              <a:t>i</a:t>
            </a:r>
            <a:r>
              <a:rPr lang="en-US" b="1" dirty="0" smtClean="0">
                <a:latin typeface="Arial"/>
                <a:cs typeface="Arial"/>
              </a:rPr>
              <a:t>s </a:t>
            </a:r>
            <a:r>
              <a:rPr lang="en-US" b="1" spc="-5" dirty="0" smtClean="0">
                <a:latin typeface="Arial"/>
                <a:cs typeface="Arial"/>
              </a:rPr>
              <a:t>t</a:t>
            </a:r>
            <a:r>
              <a:rPr lang="en-US" b="1" dirty="0" smtClean="0">
                <a:latin typeface="Arial"/>
                <a:cs typeface="Arial"/>
              </a:rPr>
              <a:t>o</a:t>
            </a:r>
            <a:r>
              <a:rPr lang="en-US" b="1" spc="10" dirty="0" smtClean="0">
                <a:latin typeface="Arial"/>
                <a:cs typeface="Arial"/>
              </a:rPr>
              <a:t> </a:t>
            </a:r>
            <a:r>
              <a:rPr lang="en-US" b="1" spc="-5" dirty="0" smtClean="0">
                <a:latin typeface="Arial"/>
                <a:cs typeface="Arial"/>
              </a:rPr>
              <a:t>ensur</a:t>
            </a:r>
            <a:r>
              <a:rPr lang="en-US" b="1" dirty="0" smtClean="0">
                <a:latin typeface="Arial"/>
                <a:cs typeface="Arial"/>
              </a:rPr>
              <a:t>e </a:t>
            </a:r>
            <a:r>
              <a:rPr lang="en-US" b="1" spc="-5" dirty="0" smtClean="0">
                <a:solidFill>
                  <a:srgbClr val="FF6500"/>
                </a:solidFill>
                <a:latin typeface="Arial"/>
                <a:cs typeface="Arial"/>
              </a:rPr>
              <a:t>cost- effectiv</a:t>
            </a:r>
            <a:r>
              <a:rPr lang="en-US" b="1" dirty="0" smtClean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lang="en-US" b="1" spc="25" dirty="0" smtClean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lang="en-US" b="1" spc="-5" dirty="0" smtClean="0">
                <a:latin typeface="Arial"/>
                <a:cs typeface="Arial"/>
              </a:rPr>
              <a:t>advancement</a:t>
            </a:r>
            <a:r>
              <a:rPr lang="en-US" b="1" dirty="0" smtClean="0">
                <a:latin typeface="Arial"/>
                <a:cs typeface="Arial"/>
              </a:rPr>
              <a:t>s</a:t>
            </a:r>
            <a:r>
              <a:rPr lang="en-US" b="1" spc="20" dirty="0" smtClean="0">
                <a:latin typeface="Arial"/>
                <a:cs typeface="Arial"/>
              </a:rPr>
              <a:t> </a:t>
            </a:r>
            <a:r>
              <a:rPr lang="en-US" b="1" spc="-5" dirty="0" smtClean="0">
                <a:latin typeface="Arial"/>
                <a:cs typeface="Arial"/>
              </a:rPr>
              <a:t>i</a:t>
            </a:r>
            <a:r>
              <a:rPr lang="en-US" b="1" dirty="0" smtClean="0">
                <a:latin typeface="Arial"/>
                <a:cs typeface="Arial"/>
              </a:rPr>
              <a:t>n</a:t>
            </a:r>
            <a:r>
              <a:rPr lang="en-US" b="1" spc="5" dirty="0" smtClean="0">
                <a:latin typeface="Arial"/>
                <a:cs typeface="Arial"/>
              </a:rPr>
              <a:t> </a:t>
            </a:r>
            <a:r>
              <a:rPr lang="en-US" b="1" spc="-5" dirty="0" smtClean="0">
                <a:latin typeface="Arial"/>
                <a:cs typeface="Arial"/>
              </a:rPr>
              <a:t>th</a:t>
            </a:r>
            <a:r>
              <a:rPr lang="en-US" b="1" dirty="0" smtClean="0">
                <a:latin typeface="Arial"/>
                <a:cs typeface="Arial"/>
              </a:rPr>
              <a:t>e</a:t>
            </a:r>
            <a:r>
              <a:rPr lang="en-US" b="1" spc="5" dirty="0" smtClean="0">
                <a:latin typeface="Arial"/>
                <a:cs typeface="Arial"/>
              </a:rPr>
              <a:t> </a:t>
            </a:r>
            <a:r>
              <a:rPr lang="en-US" b="1" spc="-5" dirty="0" smtClean="0">
                <a:solidFill>
                  <a:srgbClr val="FF6500"/>
                </a:solidFill>
                <a:latin typeface="Arial"/>
                <a:cs typeface="Arial"/>
              </a:rPr>
              <a:t>performance </a:t>
            </a:r>
            <a:r>
              <a:rPr lang="en-US" b="1" spc="-5" dirty="0" smtClean="0">
                <a:latin typeface="Arial"/>
                <a:cs typeface="Arial"/>
              </a:rPr>
              <a:t>o</a:t>
            </a:r>
            <a:r>
              <a:rPr lang="en-US" b="1" dirty="0" smtClean="0">
                <a:latin typeface="Arial"/>
                <a:cs typeface="Arial"/>
              </a:rPr>
              <a:t>f</a:t>
            </a:r>
            <a:r>
              <a:rPr lang="en-US" b="1" spc="5" dirty="0" smtClean="0">
                <a:latin typeface="Arial"/>
                <a:cs typeface="Arial"/>
              </a:rPr>
              <a:t> </a:t>
            </a:r>
            <a:r>
              <a:rPr lang="en-US" b="1" spc="-5" dirty="0" smtClean="0">
                <a:latin typeface="Arial"/>
                <a:cs typeface="Arial"/>
              </a:rPr>
              <a:t>integrate</a:t>
            </a:r>
            <a:r>
              <a:rPr lang="en-US" b="1" dirty="0" smtClean="0">
                <a:latin typeface="Arial"/>
                <a:cs typeface="Arial"/>
              </a:rPr>
              <a:t>d</a:t>
            </a:r>
            <a:r>
              <a:rPr lang="en-US" b="1" spc="20" dirty="0" smtClean="0">
                <a:latin typeface="Arial"/>
                <a:cs typeface="Arial"/>
              </a:rPr>
              <a:t> </a:t>
            </a:r>
            <a:r>
              <a:rPr lang="en-US" b="1" spc="-5" dirty="0" smtClean="0">
                <a:latin typeface="Arial"/>
                <a:cs typeface="Arial"/>
              </a:rPr>
              <a:t>circui</a:t>
            </a:r>
            <a:r>
              <a:rPr lang="en-US" b="1" dirty="0" smtClean="0">
                <a:latin typeface="Arial"/>
                <a:cs typeface="Arial"/>
              </a:rPr>
              <a:t>t</a:t>
            </a:r>
            <a:r>
              <a:rPr lang="en-US" b="1" spc="5" dirty="0" smtClean="0">
                <a:latin typeface="Arial"/>
                <a:cs typeface="Arial"/>
              </a:rPr>
              <a:t> </a:t>
            </a:r>
            <a:r>
              <a:rPr lang="en-US" b="1" spc="-5" dirty="0" smtClean="0">
                <a:latin typeface="Arial"/>
                <a:cs typeface="Arial"/>
              </a:rPr>
              <a:t>an</a:t>
            </a:r>
            <a:r>
              <a:rPr lang="en-US" b="1" dirty="0" smtClean="0">
                <a:latin typeface="Arial"/>
                <a:cs typeface="Arial"/>
              </a:rPr>
              <a:t>d</a:t>
            </a:r>
            <a:r>
              <a:rPr lang="en-US" b="1" spc="15" dirty="0" smtClean="0">
                <a:latin typeface="Arial"/>
                <a:cs typeface="Arial"/>
              </a:rPr>
              <a:t> </a:t>
            </a:r>
            <a:r>
              <a:rPr lang="en-US" b="1" spc="-5" dirty="0" smtClean="0">
                <a:solidFill>
                  <a:srgbClr val="FF6500"/>
                </a:solidFill>
                <a:latin typeface="Arial"/>
                <a:cs typeface="Arial"/>
              </a:rPr>
              <a:t>advance</a:t>
            </a:r>
            <a:r>
              <a:rPr lang="en-US" b="1" dirty="0" smtClean="0">
                <a:solidFill>
                  <a:srgbClr val="FF6500"/>
                </a:solidFill>
                <a:latin typeface="Arial"/>
                <a:cs typeface="Arial"/>
              </a:rPr>
              <a:t>d</a:t>
            </a:r>
            <a:r>
              <a:rPr lang="en-US" b="1" spc="20" dirty="0" smtClean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lang="en-US" b="1" spc="-5" dirty="0" smtClean="0">
                <a:solidFill>
                  <a:srgbClr val="FF6500"/>
                </a:solidFill>
                <a:latin typeface="Arial"/>
                <a:cs typeface="Arial"/>
              </a:rPr>
              <a:t>products </a:t>
            </a:r>
            <a:r>
              <a:rPr lang="en-US" b="1" spc="-5" dirty="0" smtClean="0">
                <a:latin typeface="Arial"/>
                <a:cs typeface="Arial"/>
              </a:rPr>
              <a:t>an</a:t>
            </a:r>
            <a:r>
              <a:rPr lang="en-US" b="1" dirty="0" smtClean="0">
                <a:latin typeface="Arial"/>
                <a:cs typeface="Arial"/>
              </a:rPr>
              <a:t>d</a:t>
            </a:r>
            <a:r>
              <a:rPr lang="en-US" b="1" spc="10" dirty="0" smtClean="0">
                <a:latin typeface="Arial"/>
                <a:cs typeface="Arial"/>
              </a:rPr>
              <a:t> </a:t>
            </a:r>
            <a:r>
              <a:rPr lang="en-US" b="1" spc="-5" dirty="0" smtClean="0">
                <a:solidFill>
                  <a:srgbClr val="FF6500"/>
                </a:solidFill>
                <a:latin typeface="Arial"/>
                <a:cs typeface="Arial"/>
              </a:rPr>
              <a:t>application</a:t>
            </a:r>
            <a:r>
              <a:rPr lang="en-US" b="1" dirty="0" smtClean="0">
                <a:solidFill>
                  <a:srgbClr val="FF6500"/>
                </a:solidFill>
                <a:latin typeface="Arial"/>
                <a:cs typeface="Arial"/>
              </a:rPr>
              <a:t>s</a:t>
            </a:r>
            <a:r>
              <a:rPr lang="en-US" b="1" spc="25" dirty="0" smtClean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lang="en-US" b="1" spc="-5" dirty="0" smtClean="0">
                <a:latin typeface="Arial"/>
                <a:cs typeface="Arial"/>
              </a:rPr>
              <a:t>tha</a:t>
            </a:r>
            <a:r>
              <a:rPr lang="en-US" b="1" dirty="0" smtClean="0">
                <a:latin typeface="Arial"/>
                <a:cs typeface="Arial"/>
              </a:rPr>
              <a:t>t</a:t>
            </a:r>
            <a:r>
              <a:rPr lang="en-US" b="1" spc="10" dirty="0" smtClean="0">
                <a:latin typeface="Arial"/>
                <a:cs typeface="Arial"/>
              </a:rPr>
              <a:t> </a:t>
            </a:r>
            <a:r>
              <a:rPr lang="en-US" b="1" spc="-5" dirty="0" smtClean="0">
                <a:latin typeface="Arial"/>
                <a:cs typeface="Arial"/>
              </a:rPr>
              <a:t>emplo</a:t>
            </a:r>
            <a:r>
              <a:rPr lang="en-US" b="1" dirty="0" smtClean="0">
                <a:latin typeface="Arial"/>
                <a:cs typeface="Arial"/>
              </a:rPr>
              <a:t>y</a:t>
            </a:r>
            <a:r>
              <a:rPr lang="en-US" b="1" spc="10" dirty="0" smtClean="0">
                <a:latin typeface="Arial"/>
                <a:cs typeface="Arial"/>
              </a:rPr>
              <a:t> </a:t>
            </a:r>
            <a:r>
              <a:rPr lang="en-US" b="1" spc="-5" dirty="0" smtClean="0">
                <a:latin typeface="Arial"/>
                <a:cs typeface="Arial"/>
              </a:rPr>
              <a:t>suc</a:t>
            </a:r>
            <a:r>
              <a:rPr lang="en-US" b="1" dirty="0" smtClean="0">
                <a:latin typeface="Arial"/>
                <a:cs typeface="Arial"/>
              </a:rPr>
              <a:t>h</a:t>
            </a:r>
            <a:r>
              <a:rPr lang="en-US" b="1" spc="10" dirty="0" smtClean="0">
                <a:latin typeface="Arial"/>
                <a:cs typeface="Arial"/>
              </a:rPr>
              <a:t> </a:t>
            </a:r>
            <a:r>
              <a:rPr lang="en-US" b="1" spc="-5" dirty="0" smtClean="0">
                <a:latin typeface="Arial"/>
                <a:cs typeface="Arial"/>
              </a:rPr>
              <a:t>devices, t</a:t>
            </a:r>
            <a:r>
              <a:rPr lang="en-US" b="1" dirty="0" smtClean="0">
                <a:latin typeface="Arial"/>
                <a:cs typeface="Arial"/>
              </a:rPr>
              <a:t>o</a:t>
            </a:r>
            <a:r>
              <a:rPr lang="en-US" b="1" spc="10" dirty="0" smtClean="0">
                <a:latin typeface="Arial"/>
                <a:cs typeface="Arial"/>
              </a:rPr>
              <a:t> </a:t>
            </a:r>
            <a:r>
              <a:rPr lang="en-US" b="1" spc="-5" dirty="0" smtClean="0">
                <a:latin typeface="Arial"/>
                <a:cs typeface="Arial"/>
              </a:rPr>
              <a:t>continu</a:t>
            </a:r>
            <a:r>
              <a:rPr lang="en-US" b="1" dirty="0" smtClean="0">
                <a:latin typeface="Arial"/>
                <a:cs typeface="Arial"/>
              </a:rPr>
              <a:t>e</a:t>
            </a:r>
            <a:r>
              <a:rPr lang="en-US" b="1" spc="25" dirty="0" smtClean="0">
                <a:latin typeface="Arial"/>
                <a:cs typeface="Arial"/>
              </a:rPr>
              <a:t> </a:t>
            </a:r>
            <a:r>
              <a:rPr lang="en-US" b="1" spc="-5" dirty="0" smtClean="0">
                <a:latin typeface="Arial"/>
                <a:cs typeface="Arial"/>
              </a:rPr>
              <a:t>consistent</a:t>
            </a:r>
            <a:r>
              <a:rPr lang="en-US" b="1" spc="25" dirty="0" smtClean="0">
                <a:latin typeface="Arial"/>
                <a:cs typeface="Arial"/>
              </a:rPr>
              <a:t> </a:t>
            </a:r>
            <a:r>
              <a:rPr lang="en-US" b="1" spc="-5" dirty="0" smtClean="0">
                <a:latin typeface="Arial"/>
                <a:cs typeface="Arial"/>
              </a:rPr>
              <a:t>growt</a:t>
            </a:r>
            <a:r>
              <a:rPr lang="en-US" b="1" dirty="0" smtClean="0">
                <a:latin typeface="Arial"/>
                <a:cs typeface="Arial"/>
              </a:rPr>
              <a:t>h</a:t>
            </a:r>
            <a:r>
              <a:rPr lang="en-US" b="1" spc="15" dirty="0" smtClean="0">
                <a:latin typeface="Arial"/>
                <a:cs typeface="Arial"/>
              </a:rPr>
              <a:t> </a:t>
            </a:r>
            <a:r>
              <a:rPr lang="en-US" b="1" spc="-5" dirty="0" smtClean="0">
                <a:latin typeface="Arial"/>
                <a:cs typeface="Arial"/>
              </a:rPr>
              <a:t>an</a:t>
            </a:r>
            <a:r>
              <a:rPr lang="en-US" b="1" dirty="0" smtClean="0">
                <a:latin typeface="Arial"/>
                <a:cs typeface="Arial"/>
              </a:rPr>
              <a:t>d</a:t>
            </a:r>
            <a:r>
              <a:rPr lang="en-US" b="1" spc="10" dirty="0" smtClean="0">
                <a:latin typeface="Arial"/>
                <a:cs typeface="Arial"/>
              </a:rPr>
              <a:t> </a:t>
            </a:r>
            <a:r>
              <a:rPr lang="en-US" b="1" spc="-5" dirty="0" smtClean="0">
                <a:latin typeface="Arial"/>
                <a:cs typeface="Arial"/>
              </a:rPr>
              <a:t>success o</a:t>
            </a:r>
            <a:r>
              <a:rPr lang="en-US" b="1" dirty="0" smtClean="0">
                <a:latin typeface="Arial"/>
                <a:cs typeface="Arial"/>
              </a:rPr>
              <a:t>f</a:t>
            </a:r>
            <a:r>
              <a:rPr lang="en-US" b="1" spc="10" dirty="0" smtClean="0">
                <a:latin typeface="Arial"/>
                <a:cs typeface="Arial"/>
              </a:rPr>
              <a:t> </a:t>
            </a:r>
            <a:r>
              <a:rPr lang="en-US" b="1" spc="-5" dirty="0" smtClean="0">
                <a:latin typeface="Arial"/>
                <a:cs typeface="Arial"/>
              </a:rPr>
              <a:t>thi</a:t>
            </a:r>
            <a:r>
              <a:rPr lang="en-US" b="1" dirty="0" smtClean="0">
                <a:latin typeface="Arial"/>
                <a:cs typeface="Arial"/>
              </a:rPr>
              <a:t>s</a:t>
            </a:r>
            <a:r>
              <a:rPr lang="en-US" b="1" spc="10" dirty="0" smtClean="0">
                <a:latin typeface="Arial"/>
                <a:cs typeface="Arial"/>
              </a:rPr>
              <a:t> </a:t>
            </a:r>
            <a:r>
              <a:rPr lang="en-US" b="1" spc="-5" dirty="0" smtClean="0">
                <a:latin typeface="Arial"/>
                <a:cs typeface="Arial"/>
              </a:rPr>
              <a:t>industry</a:t>
            </a:r>
            <a:endParaRPr lang="en-US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14</a:t>
            </a:r>
            <a:r>
              <a:rPr lang="en-US" spc="-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nm</a:t>
            </a:r>
            <a:r>
              <a:rPr lang="en-US" spc="-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pc="-120" dirty="0" smtClean="0">
                <a:latin typeface="Arial" pitchFamily="34" charset="0"/>
                <a:cs typeface="Arial" pitchFamily="34" charset="0"/>
              </a:rPr>
              <a:t>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echnology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2700">
              <a:lnSpc>
                <a:spcPct val="100000"/>
              </a:lnSpc>
              <a:spcBef>
                <a:spcPts val="0"/>
              </a:spcBef>
            </a:pPr>
            <a:r>
              <a:rPr lang="en-US" b="1" spc="-20" dirty="0" smtClean="0">
                <a:latin typeface="Arial"/>
                <a:cs typeface="Arial"/>
              </a:rPr>
              <a:t>Why</a:t>
            </a:r>
            <a:r>
              <a:rPr lang="en-US" b="1" spc="5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14</a:t>
            </a:r>
            <a:r>
              <a:rPr lang="en-US" b="1" spc="5" dirty="0" smtClean="0">
                <a:latin typeface="Arial"/>
                <a:cs typeface="Arial"/>
              </a:rPr>
              <a:t> </a:t>
            </a:r>
            <a:r>
              <a:rPr lang="en-US" b="1" spc="-20" dirty="0" smtClean="0">
                <a:latin typeface="Arial"/>
                <a:cs typeface="Arial"/>
              </a:rPr>
              <a:t>nm?</a:t>
            </a:r>
          </a:p>
          <a:p>
            <a:pPr marL="12700">
              <a:lnSpc>
                <a:spcPct val="100000"/>
              </a:lnSpc>
              <a:spcBef>
                <a:spcPts val="0"/>
              </a:spcBef>
            </a:pPr>
            <a:endParaRPr lang="en-US" dirty="0" smtClean="0">
              <a:latin typeface="Arial"/>
              <a:cs typeface="Arial"/>
            </a:endParaRPr>
          </a:p>
          <a:p>
            <a:pPr marL="826135" lvl="1" indent="-342900">
              <a:lnSpc>
                <a:spcPct val="100000"/>
              </a:lnSpc>
              <a:spcBef>
                <a:spcPts val="0"/>
              </a:spcBef>
              <a:buClr>
                <a:srgbClr val="339AFF"/>
              </a:buClr>
              <a:buFont typeface="Arial"/>
              <a:buChar char="•"/>
              <a:tabLst>
                <a:tab pos="369570" algn="l"/>
              </a:tabLst>
            </a:pPr>
            <a:r>
              <a:rPr lang="en-US" b="1" spc="-5" dirty="0" smtClean="0">
                <a:latin typeface="Arial"/>
                <a:cs typeface="Arial"/>
              </a:rPr>
              <a:t>Th</a:t>
            </a:r>
            <a:r>
              <a:rPr lang="en-US" b="1" dirty="0" smtClean="0">
                <a:latin typeface="Arial"/>
                <a:cs typeface="Arial"/>
              </a:rPr>
              <a:t>e</a:t>
            </a:r>
            <a:r>
              <a:rPr lang="en-US" b="1" spc="10" dirty="0" smtClean="0">
                <a:latin typeface="Arial"/>
                <a:cs typeface="Arial"/>
              </a:rPr>
              <a:t> </a:t>
            </a:r>
            <a:r>
              <a:rPr lang="en-US" b="1" spc="-5" dirty="0" smtClean="0">
                <a:latin typeface="Arial"/>
                <a:cs typeface="Arial"/>
              </a:rPr>
              <a:t>smalle</a:t>
            </a:r>
            <a:r>
              <a:rPr lang="en-US" b="1" dirty="0" smtClean="0">
                <a:latin typeface="Arial"/>
                <a:cs typeface="Arial"/>
              </a:rPr>
              <a:t>r</a:t>
            </a:r>
            <a:r>
              <a:rPr lang="en-US" b="1" spc="-10" dirty="0" smtClean="0">
                <a:latin typeface="Arial"/>
                <a:cs typeface="Arial"/>
              </a:rPr>
              <a:t> </a:t>
            </a:r>
            <a:r>
              <a:rPr lang="en-US" b="1" spc="-5" dirty="0" smtClean="0">
                <a:latin typeface="Arial"/>
                <a:cs typeface="Arial"/>
              </a:rPr>
              <a:t>th</a:t>
            </a:r>
            <a:r>
              <a:rPr lang="en-US" b="1" dirty="0" smtClean="0">
                <a:latin typeface="Arial"/>
                <a:cs typeface="Arial"/>
              </a:rPr>
              <a:t>e</a:t>
            </a:r>
            <a:r>
              <a:rPr lang="en-US" b="1" spc="10" dirty="0" smtClean="0">
                <a:latin typeface="Arial"/>
                <a:cs typeface="Arial"/>
              </a:rPr>
              <a:t> </a:t>
            </a:r>
            <a:r>
              <a:rPr lang="en-US" b="1" spc="-5" dirty="0" smtClean="0">
                <a:latin typeface="Arial"/>
                <a:cs typeface="Arial"/>
              </a:rPr>
              <a:t>transistors</a:t>
            </a:r>
            <a:r>
              <a:rPr lang="en-US" b="1" dirty="0" smtClean="0">
                <a:latin typeface="Arial"/>
                <a:cs typeface="Arial"/>
              </a:rPr>
              <a:t>,</a:t>
            </a:r>
            <a:r>
              <a:rPr lang="en-US" b="1" spc="10" dirty="0" smtClean="0">
                <a:latin typeface="Arial"/>
                <a:cs typeface="Arial"/>
              </a:rPr>
              <a:t> </a:t>
            </a:r>
            <a:r>
              <a:rPr lang="en-US" b="1" spc="-5" dirty="0" smtClean="0">
                <a:latin typeface="Arial"/>
                <a:cs typeface="Arial"/>
              </a:rPr>
              <a:t>th</a:t>
            </a:r>
            <a:r>
              <a:rPr lang="en-US" b="1" dirty="0" smtClean="0">
                <a:latin typeface="Arial"/>
                <a:cs typeface="Arial"/>
              </a:rPr>
              <a:t>e</a:t>
            </a:r>
            <a:r>
              <a:rPr lang="en-US" b="1" spc="5" dirty="0" smtClean="0">
                <a:latin typeface="Arial"/>
                <a:cs typeface="Arial"/>
              </a:rPr>
              <a:t> </a:t>
            </a:r>
            <a:r>
              <a:rPr lang="en-US" b="1" spc="-5" dirty="0" smtClean="0">
                <a:solidFill>
                  <a:srgbClr val="FF6500"/>
                </a:solidFill>
                <a:latin typeface="Arial"/>
                <a:cs typeface="Arial"/>
              </a:rPr>
              <a:t>more </a:t>
            </a:r>
            <a:r>
              <a:rPr lang="en-US" b="1" spc="-5" dirty="0" smtClean="0">
                <a:latin typeface="Arial"/>
                <a:cs typeface="Arial"/>
              </a:rPr>
              <a:t>transistor</a:t>
            </a:r>
            <a:r>
              <a:rPr lang="en-US" b="1" dirty="0" smtClean="0">
                <a:latin typeface="Arial"/>
                <a:cs typeface="Arial"/>
              </a:rPr>
              <a:t>s</a:t>
            </a:r>
            <a:r>
              <a:rPr lang="en-US" b="1" spc="10" dirty="0" smtClean="0">
                <a:latin typeface="Arial"/>
                <a:cs typeface="Arial"/>
              </a:rPr>
              <a:t> </a:t>
            </a:r>
            <a:r>
              <a:rPr lang="en-US" b="1" spc="-5" dirty="0" smtClean="0">
                <a:latin typeface="Arial"/>
                <a:cs typeface="Arial"/>
              </a:rPr>
              <a:t>i</a:t>
            </a:r>
            <a:r>
              <a:rPr lang="en-US" b="1" dirty="0" smtClean="0">
                <a:latin typeface="Arial"/>
                <a:cs typeface="Arial"/>
              </a:rPr>
              <a:t>n</a:t>
            </a:r>
            <a:r>
              <a:rPr lang="en-US" b="1" spc="10" dirty="0" smtClean="0">
                <a:latin typeface="Arial"/>
                <a:cs typeface="Arial"/>
              </a:rPr>
              <a:t> </a:t>
            </a:r>
            <a:r>
              <a:rPr lang="en-US" b="1" spc="-5" dirty="0" smtClean="0">
                <a:latin typeface="Arial"/>
                <a:cs typeface="Arial"/>
              </a:rPr>
              <a:t>th</a:t>
            </a:r>
            <a:r>
              <a:rPr lang="en-US" b="1" dirty="0" smtClean="0">
                <a:latin typeface="Arial"/>
                <a:cs typeface="Arial"/>
              </a:rPr>
              <a:t>e</a:t>
            </a:r>
            <a:r>
              <a:rPr lang="en-US" b="1" spc="10" dirty="0" smtClean="0">
                <a:latin typeface="Arial"/>
                <a:cs typeface="Arial"/>
              </a:rPr>
              <a:t> </a:t>
            </a:r>
            <a:r>
              <a:rPr lang="en-US" b="1" spc="-5" dirty="0" smtClean="0">
                <a:latin typeface="Arial"/>
                <a:cs typeface="Arial"/>
              </a:rPr>
              <a:t>sam</a:t>
            </a:r>
            <a:r>
              <a:rPr lang="en-US" b="1" dirty="0" smtClean="0">
                <a:latin typeface="Arial"/>
                <a:cs typeface="Arial"/>
              </a:rPr>
              <a:t>e</a:t>
            </a:r>
            <a:r>
              <a:rPr lang="en-US" b="1" spc="-5" dirty="0" smtClean="0">
                <a:latin typeface="Arial"/>
                <a:cs typeface="Arial"/>
              </a:rPr>
              <a:t> area</a:t>
            </a:r>
            <a:r>
              <a:rPr lang="en-US" b="1" dirty="0" smtClean="0">
                <a:latin typeface="Arial"/>
                <a:cs typeface="Arial"/>
              </a:rPr>
              <a:t>,</a:t>
            </a:r>
            <a:r>
              <a:rPr lang="en-US" b="1" spc="-10" dirty="0" smtClean="0">
                <a:latin typeface="Arial"/>
                <a:cs typeface="Arial"/>
              </a:rPr>
              <a:t> </a:t>
            </a:r>
            <a:r>
              <a:rPr lang="en-US" b="1" spc="-5" dirty="0" smtClean="0">
                <a:latin typeface="Arial"/>
                <a:cs typeface="Arial"/>
              </a:rPr>
              <a:t>th</a:t>
            </a:r>
            <a:r>
              <a:rPr lang="en-US" b="1" dirty="0" smtClean="0">
                <a:latin typeface="Arial"/>
                <a:cs typeface="Arial"/>
              </a:rPr>
              <a:t>e</a:t>
            </a:r>
            <a:r>
              <a:rPr lang="en-US" b="1" spc="15" dirty="0" smtClean="0">
                <a:latin typeface="Arial"/>
                <a:cs typeface="Arial"/>
              </a:rPr>
              <a:t> </a:t>
            </a:r>
            <a:r>
              <a:rPr lang="en-US" b="1" spc="-5" dirty="0" smtClean="0">
                <a:solidFill>
                  <a:srgbClr val="FF6500"/>
                </a:solidFill>
                <a:latin typeface="Arial"/>
                <a:cs typeface="Arial"/>
              </a:rPr>
              <a:t>faste</a:t>
            </a:r>
            <a:r>
              <a:rPr lang="en-US" b="1" dirty="0" smtClean="0">
                <a:solidFill>
                  <a:srgbClr val="FF6500"/>
                </a:solidFill>
                <a:latin typeface="Arial"/>
                <a:cs typeface="Arial"/>
              </a:rPr>
              <a:t>r</a:t>
            </a:r>
            <a:r>
              <a:rPr lang="en-US" b="1" spc="10" dirty="0" smtClean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lang="en-US" b="1" spc="-5" dirty="0" smtClean="0">
                <a:latin typeface="Arial"/>
                <a:cs typeface="Arial"/>
              </a:rPr>
              <a:t>they switch</a:t>
            </a:r>
            <a:r>
              <a:rPr lang="en-US" b="1" dirty="0" smtClean="0">
                <a:latin typeface="Arial"/>
                <a:cs typeface="Arial"/>
              </a:rPr>
              <a:t>,</a:t>
            </a:r>
            <a:r>
              <a:rPr lang="en-US" b="1" spc="15" dirty="0" smtClean="0">
                <a:latin typeface="Arial"/>
                <a:cs typeface="Arial"/>
              </a:rPr>
              <a:t> </a:t>
            </a:r>
            <a:r>
              <a:rPr lang="en-US" b="1" spc="-5" dirty="0" smtClean="0">
                <a:latin typeface="Arial"/>
                <a:cs typeface="Arial"/>
              </a:rPr>
              <a:t>th</a:t>
            </a:r>
            <a:r>
              <a:rPr lang="en-US" b="1" dirty="0" smtClean="0">
                <a:latin typeface="Arial"/>
                <a:cs typeface="Arial"/>
              </a:rPr>
              <a:t>e</a:t>
            </a:r>
            <a:r>
              <a:rPr lang="en-US" b="1" spc="5" dirty="0" smtClean="0">
                <a:latin typeface="Arial"/>
                <a:cs typeface="Arial"/>
              </a:rPr>
              <a:t> </a:t>
            </a:r>
            <a:r>
              <a:rPr lang="en-US" b="1" spc="-5" dirty="0" smtClean="0">
                <a:solidFill>
                  <a:srgbClr val="FF6500"/>
                </a:solidFill>
                <a:latin typeface="Arial"/>
                <a:cs typeface="Arial"/>
              </a:rPr>
              <a:t>les</a:t>
            </a:r>
            <a:r>
              <a:rPr lang="en-US" b="1" dirty="0" smtClean="0">
                <a:solidFill>
                  <a:srgbClr val="FF6500"/>
                </a:solidFill>
                <a:latin typeface="Arial"/>
                <a:cs typeface="Arial"/>
              </a:rPr>
              <a:t>s</a:t>
            </a:r>
            <a:r>
              <a:rPr lang="en-US" b="1" spc="5" dirty="0" smtClean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lang="en-US" b="1" spc="-5" dirty="0" smtClean="0">
                <a:solidFill>
                  <a:srgbClr val="FF6500"/>
                </a:solidFill>
                <a:latin typeface="Arial"/>
                <a:cs typeface="Arial"/>
              </a:rPr>
              <a:t>energ</a:t>
            </a:r>
            <a:r>
              <a:rPr lang="en-US" b="1" dirty="0" smtClean="0">
                <a:solidFill>
                  <a:srgbClr val="FF6500"/>
                </a:solidFill>
                <a:latin typeface="Arial"/>
                <a:cs typeface="Arial"/>
              </a:rPr>
              <a:t>y</a:t>
            </a:r>
            <a:r>
              <a:rPr lang="en-US" b="1" spc="5" dirty="0" smtClean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lang="en-US" b="1" spc="-5" dirty="0" smtClean="0">
                <a:latin typeface="Arial"/>
                <a:cs typeface="Arial"/>
              </a:rPr>
              <a:t>the</a:t>
            </a:r>
            <a:r>
              <a:rPr lang="en-US" b="1" dirty="0" smtClean="0">
                <a:latin typeface="Arial"/>
                <a:cs typeface="Arial"/>
              </a:rPr>
              <a:t>y</a:t>
            </a:r>
            <a:r>
              <a:rPr lang="en-US" b="1" spc="10" dirty="0" smtClean="0">
                <a:latin typeface="Arial"/>
                <a:cs typeface="Arial"/>
              </a:rPr>
              <a:t> </a:t>
            </a:r>
            <a:r>
              <a:rPr lang="en-US" b="1" spc="-5" dirty="0" smtClean="0">
                <a:latin typeface="Arial"/>
                <a:cs typeface="Arial"/>
              </a:rPr>
              <a:t>require</a:t>
            </a:r>
            <a:r>
              <a:rPr lang="en-US" b="1" dirty="0" smtClean="0">
                <a:latin typeface="Arial"/>
                <a:cs typeface="Arial"/>
              </a:rPr>
              <a:t>, </a:t>
            </a:r>
            <a:r>
              <a:rPr lang="en-US" b="1" spc="-5" dirty="0" smtClean="0">
                <a:latin typeface="Arial"/>
                <a:cs typeface="Arial"/>
              </a:rPr>
              <a:t>and th</a:t>
            </a:r>
            <a:r>
              <a:rPr lang="en-US" b="1" dirty="0" smtClean="0">
                <a:latin typeface="Arial"/>
                <a:cs typeface="Arial"/>
              </a:rPr>
              <a:t>e</a:t>
            </a:r>
            <a:r>
              <a:rPr lang="en-US" b="1" spc="10" dirty="0" smtClean="0">
                <a:latin typeface="Arial"/>
                <a:cs typeface="Arial"/>
              </a:rPr>
              <a:t> </a:t>
            </a:r>
            <a:r>
              <a:rPr lang="en-US" b="1" spc="-5" dirty="0" smtClean="0">
                <a:latin typeface="Arial"/>
                <a:cs typeface="Arial"/>
              </a:rPr>
              <a:t>coole</a:t>
            </a:r>
            <a:r>
              <a:rPr lang="en-US" b="1" dirty="0" smtClean="0">
                <a:latin typeface="Arial"/>
                <a:cs typeface="Arial"/>
              </a:rPr>
              <a:t>r</a:t>
            </a:r>
            <a:r>
              <a:rPr lang="en-US" b="1" spc="10" dirty="0" smtClean="0">
                <a:latin typeface="Arial"/>
                <a:cs typeface="Arial"/>
              </a:rPr>
              <a:t> </a:t>
            </a:r>
            <a:r>
              <a:rPr lang="en-US" b="1" spc="-5" dirty="0" smtClean="0">
                <a:latin typeface="Arial"/>
                <a:cs typeface="Arial"/>
              </a:rPr>
              <a:t>th</a:t>
            </a:r>
            <a:r>
              <a:rPr lang="en-US" b="1" dirty="0" smtClean="0">
                <a:latin typeface="Arial"/>
                <a:cs typeface="Arial"/>
              </a:rPr>
              <a:t>e</a:t>
            </a:r>
            <a:r>
              <a:rPr lang="en-US" b="1" spc="10" dirty="0" smtClean="0">
                <a:latin typeface="Arial"/>
                <a:cs typeface="Arial"/>
              </a:rPr>
              <a:t> </a:t>
            </a:r>
            <a:r>
              <a:rPr lang="en-US" b="1" spc="-5" dirty="0" smtClean="0">
                <a:latin typeface="Arial"/>
                <a:cs typeface="Arial"/>
              </a:rPr>
              <a:t>chi</a:t>
            </a:r>
            <a:r>
              <a:rPr lang="en-US" b="1" dirty="0" smtClean="0">
                <a:latin typeface="Arial"/>
                <a:cs typeface="Arial"/>
              </a:rPr>
              <a:t>p</a:t>
            </a:r>
            <a:r>
              <a:rPr lang="en-US" b="1" spc="10" dirty="0" smtClean="0">
                <a:latin typeface="Arial"/>
                <a:cs typeface="Arial"/>
              </a:rPr>
              <a:t> </a:t>
            </a:r>
            <a:r>
              <a:rPr lang="en-US" b="1" spc="-5" dirty="0" smtClean="0">
                <a:latin typeface="Arial"/>
                <a:cs typeface="Arial"/>
              </a:rPr>
              <a:t>run</a:t>
            </a:r>
            <a:r>
              <a:rPr lang="en-US" b="1" dirty="0" smtClean="0">
                <a:latin typeface="Arial"/>
                <a:cs typeface="Arial"/>
              </a:rPr>
              <a:t>s</a:t>
            </a:r>
            <a:r>
              <a:rPr lang="en-US" b="1" spc="10" dirty="0" smtClean="0">
                <a:latin typeface="Arial"/>
                <a:cs typeface="Arial"/>
              </a:rPr>
              <a:t> </a:t>
            </a:r>
            <a:r>
              <a:rPr lang="en-US" b="1" spc="-5" dirty="0" smtClean="0">
                <a:latin typeface="Arial"/>
                <a:cs typeface="Arial"/>
              </a:rPr>
              <a:t>(give</a:t>
            </a:r>
            <a:r>
              <a:rPr lang="en-US" b="1" dirty="0" smtClean="0">
                <a:latin typeface="Arial"/>
                <a:cs typeface="Arial"/>
              </a:rPr>
              <a:t>n</a:t>
            </a:r>
            <a:r>
              <a:rPr lang="en-US" b="1" spc="10" dirty="0" smtClean="0">
                <a:latin typeface="Arial"/>
                <a:cs typeface="Arial"/>
              </a:rPr>
              <a:t> </a:t>
            </a:r>
            <a:r>
              <a:rPr lang="en-US" b="1" spc="-5" dirty="0" smtClean="0">
                <a:latin typeface="Arial"/>
                <a:cs typeface="Arial"/>
              </a:rPr>
              <a:t>equal number</a:t>
            </a:r>
            <a:r>
              <a:rPr lang="en-US" b="1" dirty="0" smtClean="0">
                <a:latin typeface="Arial"/>
                <a:cs typeface="Arial"/>
              </a:rPr>
              <a:t>s</a:t>
            </a:r>
            <a:r>
              <a:rPr lang="en-US" b="1" spc="5" dirty="0" smtClean="0">
                <a:latin typeface="Arial"/>
                <a:cs typeface="Arial"/>
              </a:rPr>
              <a:t> </a:t>
            </a:r>
            <a:r>
              <a:rPr lang="en-US" b="1" spc="-5" dirty="0" smtClean="0">
                <a:latin typeface="Arial"/>
                <a:cs typeface="Arial"/>
              </a:rPr>
              <a:t>o</a:t>
            </a:r>
            <a:r>
              <a:rPr lang="en-US" b="1" dirty="0" smtClean="0">
                <a:latin typeface="Arial"/>
                <a:cs typeface="Arial"/>
              </a:rPr>
              <a:t>f</a:t>
            </a:r>
            <a:r>
              <a:rPr lang="en-US" b="1" spc="5" dirty="0" smtClean="0">
                <a:latin typeface="Arial"/>
                <a:cs typeface="Arial"/>
              </a:rPr>
              <a:t> </a:t>
            </a:r>
            <a:r>
              <a:rPr lang="en-US" b="1" spc="-5" dirty="0" smtClean="0">
                <a:latin typeface="Arial"/>
                <a:cs typeface="Arial"/>
              </a:rPr>
              <a:t>transistors)</a:t>
            </a:r>
          </a:p>
          <a:p>
            <a:pPr marL="826135" lvl="1" indent="-342900">
              <a:lnSpc>
                <a:spcPct val="100000"/>
              </a:lnSpc>
              <a:spcBef>
                <a:spcPts val="0"/>
              </a:spcBef>
              <a:buClr>
                <a:srgbClr val="339AFF"/>
              </a:buClr>
              <a:buFont typeface="Arial"/>
              <a:buChar char="•"/>
              <a:tabLst>
                <a:tab pos="369570" algn="l"/>
              </a:tabLst>
            </a:pPr>
            <a:endParaRPr lang="en-US" dirty="0" smtClean="0">
              <a:latin typeface="Arial"/>
              <a:cs typeface="Arial"/>
            </a:endParaRPr>
          </a:p>
          <a:p>
            <a:pPr marL="826135" marR="205740" lvl="1" indent="-342900">
              <a:lnSpc>
                <a:spcPct val="100000"/>
              </a:lnSpc>
              <a:spcBef>
                <a:spcPts val="0"/>
              </a:spcBef>
              <a:buClr>
                <a:srgbClr val="339AFF"/>
              </a:buClr>
              <a:buFont typeface="Arial"/>
              <a:buChar char="•"/>
              <a:tabLst>
                <a:tab pos="369570" algn="l"/>
              </a:tabLst>
            </a:pPr>
            <a:r>
              <a:rPr lang="en-US" b="1" spc="-5" dirty="0" smtClean="0">
                <a:latin typeface="Arial"/>
                <a:cs typeface="Arial"/>
              </a:rPr>
              <a:t>B</a:t>
            </a:r>
            <a:r>
              <a:rPr lang="en-US" b="1" dirty="0" smtClean="0">
                <a:latin typeface="Arial"/>
                <a:cs typeface="Arial"/>
              </a:rPr>
              <a:t>y</a:t>
            </a:r>
            <a:r>
              <a:rPr lang="en-US" b="1" spc="-5" dirty="0" smtClean="0">
                <a:latin typeface="Arial"/>
                <a:cs typeface="Arial"/>
              </a:rPr>
              <a:t> reducin</a:t>
            </a:r>
            <a:r>
              <a:rPr lang="en-US" b="1" dirty="0" smtClean="0">
                <a:latin typeface="Arial"/>
                <a:cs typeface="Arial"/>
              </a:rPr>
              <a:t>g</a:t>
            </a:r>
            <a:r>
              <a:rPr lang="en-US" b="1" spc="15" dirty="0" smtClean="0">
                <a:latin typeface="Arial"/>
                <a:cs typeface="Arial"/>
              </a:rPr>
              <a:t> </a:t>
            </a:r>
            <a:r>
              <a:rPr lang="en-US" b="1" spc="-5" dirty="0" smtClean="0">
                <a:latin typeface="Arial"/>
                <a:cs typeface="Arial"/>
              </a:rPr>
              <a:t>th</a:t>
            </a:r>
            <a:r>
              <a:rPr lang="en-US" b="1" dirty="0" smtClean="0">
                <a:latin typeface="Arial"/>
                <a:cs typeface="Arial"/>
              </a:rPr>
              <a:t>e</a:t>
            </a:r>
            <a:r>
              <a:rPr lang="en-US" b="1" spc="10" dirty="0" smtClean="0">
                <a:latin typeface="Arial"/>
                <a:cs typeface="Arial"/>
              </a:rPr>
              <a:t> </a:t>
            </a:r>
            <a:r>
              <a:rPr lang="en-US" b="1" spc="-5" dirty="0" smtClean="0">
                <a:latin typeface="Arial"/>
                <a:cs typeface="Arial"/>
              </a:rPr>
              <a:t>distanc</a:t>
            </a:r>
            <a:r>
              <a:rPr lang="en-US" b="1" dirty="0" smtClean="0">
                <a:latin typeface="Arial"/>
                <a:cs typeface="Arial"/>
              </a:rPr>
              <a:t>e</a:t>
            </a:r>
            <a:r>
              <a:rPr lang="en-US" b="1" spc="20" dirty="0" smtClean="0">
                <a:latin typeface="Arial"/>
                <a:cs typeface="Arial"/>
              </a:rPr>
              <a:t> </a:t>
            </a:r>
            <a:r>
              <a:rPr lang="en-US" b="1" spc="-5" dirty="0" smtClean="0">
                <a:latin typeface="Arial"/>
                <a:cs typeface="Arial"/>
              </a:rPr>
              <a:t>between transistor</a:t>
            </a:r>
            <a:r>
              <a:rPr lang="en-US" b="1" dirty="0" smtClean="0">
                <a:latin typeface="Arial"/>
                <a:cs typeface="Arial"/>
              </a:rPr>
              <a:t>s</a:t>
            </a:r>
            <a:r>
              <a:rPr lang="en-US" b="1" spc="10" dirty="0" smtClean="0">
                <a:latin typeface="Arial"/>
                <a:cs typeface="Arial"/>
              </a:rPr>
              <a:t> </a:t>
            </a:r>
            <a:r>
              <a:rPr lang="en-US" b="1" spc="-5" dirty="0" smtClean="0">
                <a:latin typeface="Arial"/>
                <a:cs typeface="Arial"/>
              </a:rPr>
              <a:t>yo</a:t>
            </a:r>
            <a:r>
              <a:rPr lang="en-US" b="1" dirty="0" smtClean="0">
                <a:latin typeface="Arial"/>
                <a:cs typeface="Arial"/>
              </a:rPr>
              <a:t>u</a:t>
            </a:r>
            <a:r>
              <a:rPr lang="en-US" b="1" spc="15" dirty="0" smtClean="0">
                <a:latin typeface="Arial"/>
                <a:cs typeface="Arial"/>
              </a:rPr>
              <a:t> </a:t>
            </a:r>
            <a:r>
              <a:rPr lang="en-US" b="1" spc="-5" dirty="0" smtClean="0">
                <a:solidFill>
                  <a:srgbClr val="FF6500"/>
                </a:solidFill>
                <a:latin typeface="Arial"/>
                <a:cs typeface="Arial"/>
              </a:rPr>
              <a:t>decreas</a:t>
            </a:r>
            <a:r>
              <a:rPr lang="en-US" b="1" dirty="0" smtClean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lang="en-US" b="1" spc="5" dirty="0" smtClean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lang="en-US" b="1" spc="-5" dirty="0" smtClean="0">
                <a:latin typeface="Arial"/>
                <a:cs typeface="Arial"/>
              </a:rPr>
              <a:t>th</a:t>
            </a:r>
            <a:r>
              <a:rPr lang="en-US" b="1" dirty="0" smtClean="0">
                <a:latin typeface="Arial"/>
                <a:cs typeface="Arial"/>
              </a:rPr>
              <a:t>e</a:t>
            </a:r>
            <a:r>
              <a:rPr lang="en-US" b="1" spc="10" dirty="0" smtClean="0">
                <a:latin typeface="Arial"/>
                <a:cs typeface="Arial"/>
              </a:rPr>
              <a:t> </a:t>
            </a:r>
            <a:r>
              <a:rPr lang="en-US" b="1" spc="-5" dirty="0" smtClean="0">
                <a:latin typeface="Arial"/>
                <a:cs typeface="Arial"/>
              </a:rPr>
              <a:t>amoun</a:t>
            </a:r>
            <a:r>
              <a:rPr lang="en-US" b="1" dirty="0" smtClean="0">
                <a:latin typeface="Arial"/>
                <a:cs typeface="Arial"/>
              </a:rPr>
              <a:t>t</a:t>
            </a:r>
            <a:r>
              <a:rPr lang="en-US" b="1" spc="10" dirty="0" smtClean="0">
                <a:latin typeface="Arial"/>
                <a:cs typeface="Arial"/>
              </a:rPr>
              <a:t> </a:t>
            </a:r>
            <a:r>
              <a:rPr lang="en-US" b="1" spc="-5" dirty="0" smtClean="0">
                <a:latin typeface="Arial"/>
                <a:cs typeface="Arial"/>
              </a:rPr>
              <a:t>of powe</a:t>
            </a:r>
            <a:r>
              <a:rPr lang="en-US" b="1" dirty="0" smtClean="0">
                <a:latin typeface="Arial"/>
                <a:cs typeface="Arial"/>
              </a:rPr>
              <a:t>r</a:t>
            </a:r>
            <a:r>
              <a:rPr lang="en-US" b="1" spc="5" dirty="0" smtClean="0">
                <a:latin typeface="Arial"/>
                <a:cs typeface="Arial"/>
              </a:rPr>
              <a:t> </a:t>
            </a:r>
            <a:r>
              <a:rPr lang="en-US" b="1" spc="-5" dirty="0" smtClean="0">
                <a:latin typeface="Arial"/>
                <a:cs typeface="Arial"/>
              </a:rPr>
              <a:t>require</a:t>
            </a:r>
            <a:r>
              <a:rPr lang="en-US" b="1" dirty="0" smtClean="0">
                <a:latin typeface="Arial"/>
                <a:cs typeface="Arial"/>
              </a:rPr>
              <a:t>d</a:t>
            </a:r>
            <a:r>
              <a:rPr lang="en-US" b="1" spc="5" dirty="0" smtClean="0">
                <a:latin typeface="Arial"/>
                <a:cs typeface="Arial"/>
              </a:rPr>
              <a:t> </a:t>
            </a:r>
            <a:r>
              <a:rPr lang="en-US" b="1" spc="-5" dirty="0" smtClean="0">
                <a:latin typeface="Arial"/>
                <a:cs typeface="Arial"/>
              </a:rPr>
              <a:t>t</a:t>
            </a:r>
            <a:r>
              <a:rPr lang="en-US" b="1" dirty="0" smtClean="0">
                <a:latin typeface="Arial"/>
                <a:cs typeface="Arial"/>
              </a:rPr>
              <a:t>o</a:t>
            </a:r>
            <a:r>
              <a:rPr lang="en-US" b="1" spc="5" dirty="0" smtClean="0">
                <a:latin typeface="Arial"/>
                <a:cs typeface="Arial"/>
              </a:rPr>
              <a:t> </a:t>
            </a:r>
            <a:r>
              <a:rPr lang="en-US" b="1" spc="-5" dirty="0" smtClean="0">
                <a:latin typeface="Arial"/>
                <a:cs typeface="Arial"/>
              </a:rPr>
              <a:t>activat</a:t>
            </a:r>
            <a:r>
              <a:rPr lang="en-US" b="1" dirty="0" smtClean="0">
                <a:latin typeface="Arial"/>
                <a:cs typeface="Arial"/>
              </a:rPr>
              <a:t>e</a:t>
            </a:r>
            <a:r>
              <a:rPr lang="en-US" b="1" spc="15" dirty="0" smtClean="0">
                <a:latin typeface="Arial"/>
                <a:cs typeface="Arial"/>
              </a:rPr>
              <a:t> </a:t>
            </a:r>
            <a:r>
              <a:rPr lang="en-US" b="1" spc="-5" dirty="0" smtClean="0">
                <a:latin typeface="Arial"/>
                <a:cs typeface="Arial"/>
              </a:rPr>
              <a:t>transistor</a:t>
            </a:r>
            <a:r>
              <a:rPr lang="en-US" b="1" dirty="0" smtClean="0">
                <a:latin typeface="Arial"/>
                <a:cs typeface="Arial"/>
              </a:rPr>
              <a:t>s</a:t>
            </a:r>
            <a:r>
              <a:rPr lang="en-US" b="1" spc="5" dirty="0" smtClean="0">
                <a:latin typeface="Arial"/>
                <a:cs typeface="Arial"/>
              </a:rPr>
              <a:t> </a:t>
            </a:r>
            <a:r>
              <a:rPr lang="en-US" b="1" spc="-5" dirty="0" smtClean="0">
                <a:latin typeface="Arial"/>
                <a:cs typeface="Arial"/>
              </a:rPr>
              <a:t>and t</a:t>
            </a:r>
            <a:r>
              <a:rPr lang="en-US" b="1" dirty="0" smtClean="0">
                <a:latin typeface="Arial"/>
                <a:cs typeface="Arial"/>
              </a:rPr>
              <a:t>o</a:t>
            </a:r>
            <a:r>
              <a:rPr lang="en-US" b="1" spc="10" dirty="0" smtClean="0">
                <a:latin typeface="Arial"/>
                <a:cs typeface="Arial"/>
              </a:rPr>
              <a:t> </a:t>
            </a:r>
            <a:r>
              <a:rPr lang="en-US" b="1" spc="-5" dirty="0" smtClean="0">
                <a:latin typeface="Arial"/>
                <a:cs typeface="Arial"/>
              </a:rPr>
              <a:t>ge</a:t>
            </a:r>
            <a:r>
              <a:rPr lang="en-US" b="1" dirty="0" smtClean="0">
                <a:latin typeface="Arial"/>
                <a:cs typeface="Arial"/>
              </a:rPr>
              <a:t>t</a:t>
            </a:r>
            <a:r>
              <a:rPr lang="en-US" b="1" spc="10" dirty="0" smtClean="0">
                <a:latin typeface="Arial"/>
                <a:cs typeface="Arial"/>
              </a:rPr>
              <a:t> </a:t>
            </a:r>
            <a:r>
              <a:rPr lang="en-US" b="1" dirty="0" smtClean="0">
                <a:latin typeface="Arial"/>
                <a:cs typeface="Arial"/>
              </a:rPr>
              <a:t>a </a:t>
            </a:r>
            <a:r>
              <a:rPr lang="en-US" b="1" spc="-5" dirty="0" smtClean="0">
                <a:latin typeface="Arial"/>
                <a:cs typeface="Arial"/>
              </a:rPr>
              <a:t>signa</a:t>
            </a:r>
            <a:r>
              <a:rPr lang="en-US" b="1" dirty="0" smtClean="0">
                <a:latin typeface="Arial"/>
                <a:cs typeface="Arial"/>
              </a:rPr>
              <a:t>l</a:t>
            </a:r>
            <a:r>
              <a:rPr lang="en-US" b="1" spc="10" dirty="0" smtClean="0">
                <a:latin typeface="Arial"/>
                <a:cs typeface="Arial"/>
              </a:rPr>
              <a:t> </a:t>
            </a:r>
            <a:r>
              <a:rPr lang="en-US" b="1" spc="-5" dirty="0" smtClean="0">
                <a:latin typeface="Arial"/>
                <a:cs typeface="Arial"/>
              </a:rPr>
              <a:t>fro</a:t>
            </a:r>
            <a:r>
              <a:rPr lang="en-US" b="1" dirty="0" smtClean="0">
                <a:latin typeface="Arial"/>
                <a:cs typeface="Arial"/>
              </a:rPr>
              <a:t>m </a:t>
            </a:r>
            <a:r>
              <a:rPr lang="en-US" b="1" spc="-5" dirty="0" smtClean="0">
                <a:latin typeface="Arial"/>
                <a:cs typeface="Arial"/>
              </a:rPr>
              <a:t>on</a:t>
            </a:r>
            <a:r>
              <a:rPr lang="en-US" b="1" dirty="0" smtClean="0">
                <a:latin typeface="Arial"/>
                <a:cs typeface="Arial"/>
              </a:rPr>
              <a:t>e</a:t>
            </a:r>
            <a:r>
              <a:rPr lang="en-US" b="1" spc="10" dirty="0" smtClean="0">
                <a:latin typeface="Arial"/>
                <a:cs typeface="Arial"/>
              </a:rPr>
              <a:t> </a:t>
            </a:r>
            <a:r>
              <a:rPr lang="en-US" b="1" spc="-5" dirty="0" smtClean="0">
                <a:latin typeface="Arial"/>
                <a:cs typeface="Arial"/>
              </a:rPr>
              <a:t>t</a:t>
            </a:r>
            <a:r>
              <a:rPr lang="en-US" b="1" dirty="0" smtClean="0">
                <a:latin typeface="Arial"/>
                <a:cs typeface="Arial"/>
              </a:rPr>
              <a:t>o</a:t>
            </a:r>
            <a:r>
              <a:rPr lang="en-US" b="1" spc="10" dirty="0" smtClean="0">
                <a:latin typeface="Arial"/>
                <a:cs typeface="Arial"/>
              </a:rPr>
              <a:t> </a:t>
            </a:r>
            <a:r>
              <a:rPr lang="en-US" b="1" spc="-5" dirty="0" smtClean="0">
                <a:latin typeface="Arial"/>
                <a:cs typeface="Arial"/>
              </a:rPr>
              <a:t>th</a:t>
            </a:r>
            <a:r>
              <a:rPr lang="en-US" b="1" dirty="0" smtClean="0">
                <a:latin typeface="Arial"/>
                <a:cs typeface="Arial"/>
              </a:rPr>
              <a:t>e</a:t>
            </a:r>
            <a:r>
              <a:rPr lang="en-US" b="1" spc="10" dirty="0" smtClean="0">
                <a:latin typeface="Arial"/>
                <a:cs typeface="Arial"/>
              </a:rPr>
              <a:t> </a:t>
            </a:r>
            <a:r>
              <a:rPr lang="en-US" b="1" spc="-5" dirty="0" smtClean="0">
                <a:latin typeface="Arial"/>
                <a:cs typeface="Arial"/>
              </a:rPr>
              <a:t>next</a:t>
            </a:r>
            <a:r>
              <a:rPr lang="en-US" b="1" dirty="0" smtClean="0">
                <a:latin typeface="Arial"/>
                <a:cs typeface="Arial"/>
              </a:rPr>
              <a:t>.</a:t>
            </a:r>
            <a:r>
              <a:rPr lang="en-US" b="1" spc="10" dirty="0" smtClean="0">
                <a:latin typeface="Arial"/>
                <a:cs typeface="Arial"/>
              </a:rPr>
              <a:t> </a:t>
            </a:r>
            <a:r>
              <a:rPr lang="en-US" b="1" spc="-5" dirty="0" smtClean="0">
                <a:latin typeface="Arial"/>
                <a:cs typeface="Arial"/>
              </a:rPr>
              <a:t>The result</a:t>
            </a:r>
            <a:r>
              <a:rPr lang="en-US" b="1" dirty="0" smtClean="0">
                <a:latin typeface="Arial"/>
                <a:cs typeface="Arial"/>
              </a:rPr>
              <a:t>s </a:t>
            </a:r>
            <a:r>
              <a:rPr lang="en-US" b="1" spc="-5" dirty="0" smtClean="0">
                <a:latin typeface="Arial"/>
                <a:cs typeface="Arial"/>
              </a:rPr>
              <a:t>mak</a:t>
            </a:r>
            <a:r>
              <a:rPr lang="en-US" b="1" dirty="0" smtClean="0">
                <a:latin typeface="Arial"/>
                <a:cs typeface="Arial"/>
              </a:rPr>
              <a:t>e </a:t>
            </a:r>
            <a:r>
              <a:rPr lang="en-US" b="1" spc="-5" dirty="0" smtClean="0">
                <a:latin typeface="Arial"/>
                <a:cs typeface="Arial"/>
              </a:rPr>
              <a:t>fo</a:t>
            </a:r>
            <a:r>
              <a:rPr lang="en-US" b="1" dirty="0" smtClean="0">
                <a:latin typeface="Arial"/>
                <a:cs typeface="Arial"/>
              </a:rPr>
              <a:t>r </a:t>
            </a:r>
            <a:r>
              <a:rPr lang="en-US" b="1" spc="-5" dirty="0" smtClean="0">
                <a:solidFill>
                  <a:srgbClr val="FF6500"/>
                </a:solidFill>
                <a:latin typeface="Arial"/>
                <a:cs typeface="Arial"/>
              </a:rPr>
              <a:t>slimme</a:t>
            </a:r>
            <a:r>
              <a:rPr lang="en-US" b="1" dirty="0" smtClean="0">
                <a:solidFill>
                  <a:srgbClr val="FF6500"/>
                </a:solidFill>
                <a:latin typeface="Arial"/>
                <a:cs typeface="Arial"/>
              </a:rPr>
              <a:t>r</a:t>
            </a:r>
            <a:r>
              <a:rPr lang="en-US" b="1" spc="-15" dirty="0" smtClean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lang="en-US" b="1" spc="-5" dirty="0" smtClean="0">
                <a:latin typeface="Arial"/>
                <a:cs typeface="Arial"/>
              </a:rPr>
              <a:t>an</a:t>
            </a:r>
            <a:r>
              <a:rPr lang="en-US" b="1" dirty="0" smtClean="0">
                <a:latin typeface="Arial"/>
                <a:cs typeface="Arial"/>
              </a:rPr>
              <a:t>d</a:t>
            </a:r>
            <a:r>
              <a:rPr lang="en-US" b="1" spc="10" dirty="0" smtClean="0">
                <a:latin typeface="Arial"/>
                <a:cs typeface="Arial"/>
              </a:rPr>
              <a:t> </a:t>
            </a:r>
            <a:r>
              <a:rPr lang="en-US" b="1" spc="-5" dirty="0" smtClean="0">
                <a:solidFill>
                  <a:srgbClr val="FF6500"/>
                </a:solidFill>
                <a:latin typeface="Arial"/>
                <a:cs typeface="Arial"/>
              </a:rPr>
              <a:t>lighter </a:t>
            </a:r>
            <a:r>
              <a:rPr lang="en-US" b="1" spc="-5" dirty="0" smtClean="0">
                <a:latin typeface="Arial"/>
                <a:cs typeface="Arial"/>
              </a:rPr>
              <a:t>product</a:t>
            </a:r>
            <a:r>
              <a:rPr lang="en-US" b="1" dirty="0" smtClean="0">
                <a:latin typeface="Arial"/>
                <a:cs typeface="Arial"/>
              </a:rPr>
              <a:t>s</a:t>
            </a:r>
            <a:r>
              <a:rPr lang="en-US" b="1" spc="20" dirty="0" smtClean="0">
                <a:latin typeface="Arial"/>
                <a:cs typeface="Arial"/>
              </a:rPr>
              <a:t> </a:t>
            </a:r>
            <a:r>
              <a:rPr lang="en-US" b="1" spc="-5" dirty="0" smtClean="0">
                <a:latin typeface="Arial"/>
                <a:cs typeface="Arial"/>
              </a:rPr>
              <a:t>tha</a:t>
            </a:r>
            <a:r>
              <a:rPr lang="en-US" b="1" dirty="0" smtClean="0">
                <a:latin typeface="Arial"/>
                <a:cs typeface="Arial"/>
              </a:rPr>
              <a:t>t</a:t>
            </a:r>
            <a:r>
              <a:rPr lang="en-US" b="1" spc="20" dirty="0" smtClean="0">
                <a:latin typeface="Arial"/>
                <a:cs typeface="Arial"/>
              </a:rPr>
              <a:t> </a:t>
            </a:r>
            <a:r>
              <a:rPr lang="en-US" b="1" spc="-5" dirty="0" smtClean="0">
                <a:latin typeface="Arial"/>
                <a:cs typeface="Arial"/>
              </a:rPr>
              <a:t>hav</a:t>
            </a:r>
            <a:r>
              <a:rPr lang="en-US" b="1" dirty="0" smtClean="0">
                <a:latin typeface="Arial"/>
                <a:cs typeface="Arial"/>
              </a:rPr>
              <a:t>e</a:t>
            </a:r>
            <a:r>
              <a:rPr lang="en-US" b="1" spc="5" dirty="0" smtClean="0">
                <a:latin typeface="Arial"/>
                <a:cs typeface="Arial"/>
              </a:rPr>
              <a:t> </a:t>
            </a:r>
            <a:r>
              <a:rPr lang="en-US" b="1" spc="-5" dirty="0" smtClean="0">
                <a:solidFill>
                  <a:srgbClr val="FF6500"/>
                </a:solidFill>
                <a:latin typeface="Arial"/>
                <a:cs typeface="Arial"/>
              </a:rPr>
              <a:t>longe</a:t>
            </a:r>
            <a:r>
              <a:rPr lang="en-US" b="1" dirty="0" smtClean="0">
                <a:solidFill>
                  <a:srgbClr val="FF6500"/>
                </a:solidFill>
                <a:latin typeface="Arial"/>
                <a:cs typeface="Arial"/>
              </a:rPr>
              <a:t>r</a:t>
            </a:r>
            <a:r>
              <a:rPr lang="en-US" b="1" spc="10" dirty="0" smtClean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lang="en-US" b="1" spc="-5" dirty="0" smtClean="0">
                <a:solidFill>
                  <a:srgbClr val="FF6500"/>
                </a:solidFill>
                <a:latin typeface="Arial"/>
                <a:cs typeface="Arial"/>
              </a:rPr>
              <a:t>batter</a:t>
            </a:r>
            <a:r>
              <a:rPr lang="en-US" b="1" dirty="0" smtClean="0">
                <a:solidFill>
                  <a:srgbClr val="FF6500"/>
                </a:solidFill>
                <a:latin typeface="Arial"/>
                <a:cs typeface="Arial"/>
              </a:rPr>
              <a:t>y</a:t>
            </a:r>
            <a:r>
              <a:rPr lang="en-US" b="1" spc="10" dirty="0" smtClean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lang="en-US" b="1" spc="-5" dirty="0" smtClean="0">
                <a:solidFill>
                  <a:srgbClr val="FF6500"/>
                </a:solidFill>
                <a:latin typeface="Arial"/>
                <a:cs typeface="Arial"/>
              </a:rPr>
              <a:t>life</a:t>
            </a:r>
            <a:endParaRPr lang="en-US" dirty="0" smtClean="0">
              <a:latin typeface="Arial"/>
              <a:cs typeface="Arial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14</a:t>
            </a:r>
            <a:r>
              <a:rPr lang="en-US" spc="-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nm</a:t>
            </a:r>
            <a:r>
              <a:rPr lang="en-US" spc="-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pc="-120" dirty="0" smtClean="0">
                <a:latin typeface="Arial" pitchFamily="34" charset="0"/>
                <a:cs typeface="Arial" pitchFamily="34" charset="0"/>
              </a:rPr>
              <a:t>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echnology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5997315" cy="4351338"/>
          </a:xfrm>
        </p:spPr>
        <p:txBody>
          <a:bodyPr/>
          <a:lstStyle/>
          <a:p>
            <a:pPr marL="352425">
              <a:lnSpc>
                <a:spcPct val="100000"/>
              </a:lnSpc>
            </a:pPr>
            <a:r>
              <a:rPr lang="en-US" b="1" spc="-20" dirty="0" smtClean="0">
                <a:latin typeface="Arial"/>
                <a:cs typeface="Arial"/>
              </a:rPr>
              <a:t>How much</a:t>
            </a:r>
            <a:r>
              <a:rPr lang="en-US" b="1" spc="20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smaller?</a:t>
            </a:r>
          </a:p>
          <a:p>
            <a:pPr marL="809625" lvl="1">
              <a:lnSpc>
                <a:spcPct val="100000"/>
              </a:lnSpc>
            </a:pPr>
            <a:r>
              <a:rPr lang="en-US" b="1" dirty="0" smtClean="0">
                <a:latin typeface="Arial"/>
                <a:cs typeface="Arial"/>
              </a:rPr>
              <a:t>A</a:t>
            </a:r>
            <a:r>
              <a:rPr lang="en-US" b="1" spc="-85" dirty="0" smtClean="0">
                <a:latin typeface="Arial"/>
                <a:cs typeface="Arial"/>
              </a:rPr>
              <a:t> </a:t>
            </a:r>
            <a:r>
              <a:rPr lang="en-US" b="1" spc="-5" dirty="0" smtClean="0">
                <a:latin typeface="Arial"/>
                <a:cs typeface="Arial"/>
              </a:rPr>
              <a:t>norma</a:t>
            </a:r>
            <a:r>
              <a:rPr lang="en-US" b="1" dirty="0" smtClean="0">
                <a:latin typeface="Arial"/>
                <a:cs typeface="Arial"/>
              </a:rPr>
              <a:t>l </a:t>
            </a:r>
            <a:r>
              <a:rPr lang="en-US" b="1" spc="-5" dirty="0" smtClean="0">
                <a:latin typeface="Arial"/>
                <a:cs typeface="Arial"/>
              </a:rPr>
              <a:t>re</a:t>
            </a:r>
            <a:r>
              <a:rPr lang="en-US" b="1" dirty="0" smtClean="0">
                <a:latin typeface="Arial"/>
                <a:cs typeface="Arial"/>
              </a:rPr>
              <a:t>d </a:t>
            </a:r>
            <a:r>
              <a:rPr lang="en-US" b="1" spc="-5" dirty="0" smtClean="0">
                <a:latin typeface="Arial"/>
                <a:cs typeface="Arial"/>
              </a:rPr>
              <a:t>blood cel</a:t>
            </a:r>
            <a:r>
              <a:rPr lang="en-US" b="1" dirty="0" smtClean="0">
                <a:latin typeface="Arial"/>
                <a:cs typeface="Arial"/>
              </a:rPr>
              <a:t>l</a:t>
            </a:r>
            <a:r>
              <a:rPr lang="en-US" b="1" spc="5" dirty="0" smtClean="0">
                <a:latin typeface="Arial"/>
                <a:cs typeface="Arial"/>
              </a:rPr>
              <a:t> </a:t>
            </a:r>
            <a:r>
              <a:rPr lang="en-US" b="1" spc="-5" dirty="0" smtClean="0">
                <a:latin typeface="Arial"/>
                <a:cs typeface="Arial"/>
              </a:rPr>
              <a:t>i</a:t>
            </a:r>
            <a:r>
              <a:rPr lang="en-US" b="1" dirty="0" smtClean="0">
                <a:latin typeface="Arial"/>
                <a:cs typeface="Arial"/>
              </a:rPr>
              <a:t>s</a:t>
            </a:r>
            <a:r>
              <a:rPr lang="en-US" b="1" spc="-5" dirty="0" smtClean="0">
                <a:latin typeface="Arial"/>
                <a:cs typeface="Arial"/>
              </a:rPr>
              <a:t> </a:t>
            </a:r>
            <a:r>
              <a:rPr lang="en-US" b="1" spc="-5" dirty="0" smtClean="0">
                <a:solidFill>
                  <a:srgbClr val="FF6500"/>
                </a:solidFill>
                <a:latin typeface="Arial"/>
                <a:cs typeface="Arial"/>
              </a:rPr>
              <a:t>6~</a:t>
            </a:r>
            <a:r>
              <a:rPr lang="en-US" b="1" dirty="0" smtClean="0">
                <a:solidFill>
                  <a:srgbClr val="FF6500"/>
                </a:solidFill>
                <a:latin typeface="Arial"/>
                <a:cs typeface="Arial"/>
              </a:rPr>
              <a:t>8</a:t>
            </a:r>
            <a:r>
              <a:rPr lang="en-US" b="1" spc="5" dirty="0" smtClean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lang="en-US" b="1" spc="-5" dirty="0" smtClean="0">
                <a:solidFill>
                  <a:srgbClr val="FF6500"/>
                </a:solidFill>
                <a:latin typeface="Arial"/>
                <a:cs typeface="Arial"/>
              </a:rPr>
              <a:t>µ</a:t>
            </a:r>
            <a:r>
              <a:rPr lang="en-US" b="1" dirty="0" smtClean="0">
                <a:solidFill>
                  <a:srgbClr val="FF6500"/>
                </a:solidFill>
                <a:latin typeface="Arial"/>
                <a:cs typeface="Arial"/>
              </a:rPr>
              <a:t>m</a:t>
            </a:r>
            <a:r>
              <a:rPr lang="en-US" b="1" spc="-15" dirty="0" smtClean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lang="en-US" b="1" spc="-5" dirty="0" smtClean="0">
                <a:latin typeface="Arial"/>
                <a:cs typeface="Arial"/>
              </a:rPr>
              <a:t>in diameter</a:t>
            </a:r>
          </a:p>
          <a:p>
            <a:pPr marL="809625" lvl="1">
              <a:lnSpc>
                <a:spcPct val="100000"/>
              </a:lnSpc>
            </a:pPr>
            <a:r>
              <a:rPr lang="en-US" b="1" dirty="0" smtClean="0">
                <a:latin typeface="Arial"/>
                <a:cs typeface="Arial"/>
              </a:rPr>
              <a:t>A</a:t>
            </a:r>
            <a:r>
              <a:rPr lang="en-US" b="1" spc="-85" dirty="0" smtClean="0">
                <a:latin typeface="Arial"/>
                <a:cs typeface="Arial"/>
              </a:rPr>
              <a:t> </a:t>
            </a:r>
            <a:r>
              <a:rPr lang="en-US" b="1" spc="-5" dirty="0" smtClean="0">
                <a:latin typeface="Arial"/>
                <a:cs typeface="Arial"/>
              </a:rPr>
              <a:t>typica</a:t>
            </a:r>
            <a:r>
              <a:rPr lang="en-US" b="1" dirty="0" smtClean="0">
                <a:latin typeface="Arial"/>
                <a:cs typeface="Arial"/>
              </a:rPr>
              <a:t>l</a:t>
            </a:r>
            <a:r>
              <a:rPr lang="en-US" b="1" spc="15" dirty="0" smtClean="0">
                <a:latin typeface="Arial"/>
                <a:cs typeface="Arial"/>
              </a:rPr>
              <a:t> </a:t>
            </a:r>
            <a:r>
              <a:rPr lang="en-US" b="1" spc="-5" dirty="0" smtClean="0">
                <a:latin typeface="Arial"/>
                <a:cs typeface="Arial"/>
              </a:rPr>
              <a:t>huma</a:t>
            </a:r>
            <a:r>
              <a:rPr lang="en-US" b="1" dirty="0" smtClean="0">
                <a:latin typeface="Arial"/>
                <a:cs typeface="Arial"/>
              </a:rPr>
              <a:t>n</a:t>
            </a:r>
            <a:r>
              <a:rPr lang="en-US" b="1" spc="10" dirty="0" smtClean="0">
                <a:latin typeface="Arial"/>
                <a:cs typeface="Arial"/>
              </a:rPr>
              <a:t> </a:t>
            </a:r>
            <a:r>
              <a:rPr lang="en-US" b="1" spc="-5" dirty="0" smtClean="0">
                <a:latin typeface="Arial"/>
                <a:cs typeface="Arial"/>
              </a:rPr>
              <a:t>eye wil</a:t>
            </a:r>
            <a:r>
              <a:rPr lang="en-US" b="1" dirty="0" smtClean="0">
                <a:latin typeface="Arial"/>
                <a:cs typeface="Arial"/>
              </a:rPr>
              <a:t>l</a:t>
            </a:r>
            <a:r>
              <a:rPr lang="en-US" b="1" spc="5" dirty="0" smtClean="0">
                <a:latin typeface="Arial"/>
                <a:cs typeface="Arial"/>
              </a:rPr>
              <a:t> </a:t>
            </a:r>
            <a:r>
              <a:rPr lang="en-US" b="1" spc="-5" dirty="0" smtClean="0">
                <a:latin typeface="Arial"/>
                <a:cs typeface="Arial"/>
              </a:rPr>
              <a:t>respon</a:t>
            </a:r>
            <a:r>
              <a:rPr lang="en-US" b="1" dirty="0" smtClean="0">
                <a:latin typeface="Arial"/>
                <a:cs typeface="Arial"/>
              </a:rPr>
              <a:t>d</a:t>
            </a:r>
            <a:r>
              <a:rPr lang="en-US" b="1" spc="15" dirty="0" smtClean="0">
                <a:latin typeface="Arial"/>
                <a:cs typeface="Arial"/>
              </a:rPr>
              <a:t> </a:t>
            </a:r>
            <a:r>
              <a:rPr lang="en-US" b="1" spc="-5" dirty="0" smtClean="0">
                <a:latin typeface="Arial"/>
                <a:cs typeface="Arial"/>
              </a:rPr>
              <a:t>to wavelength</a:t>
            </a:r>
            <a:r>
              <a:rPr lang="en-US" b="1" dirty="0" smtClean="0">
                <a:latin typeface="Arial"/>
                <a:cs typeface="Arial"/>
              </a:rPr>
              <a:t>s</a:t>
            </a:r>
            <a:r>
              <a:rPr lang="en-US" b="1" spc="25" dirty="0" smtClean="0">
                <a:latin typeface="Arial"/>
                <a:cs typeface="Arial"/>
              </a:rPr>
              <a:t> </a:t>
            </a:r>
            <a:r>
              <a:rPr lang="en-US" b="1" spc="-5" dirty="0" smtClean="0">
                <a:latin typeface="Arial"/>
                <a:cs typeface="Arial"/>
              </a:rPr>
              <a:t>from abou</a:t>
            </a:r>
            <a:r>
              <a:rPr lang="en-US" b="1" dirty="0" smtClean="0">
                <a:latin typeface="Arial"/>
                <a:cs typeface="Arial"/>
              </a:rPr>
              <a:t>t</a:t>
            </a:r>
            <a:r>
              <a:rPr lang="en-US" b="1" spc="20" dirty="0" smtClean="0">
                <a:latin typeface="Arial"/>
                <a:cs typeface="Arial"/>
              </a:rPr>
              <a:t> </a:t>
            </a:r>
            <a:r>
              <a:rPr lang="en-US" b="1" spc="-5" dirty="0" smtClean="0">
                <a:solidFill>
                  <a:srgbClr val="FF6500"/>
                </a:solidFill>
                <a:latin typeface="Arial"/>
                <a:cs typeface="Arial"/>
              </a:rPr>
              <a:t>39</a:t>
            </a:r>
            <a:r>
              <a:rPr lang="en-US" b="1" dirty="0" smtClean="0">
                <a:solidFill>
                  <a:srgbClr val="FF6500"/>
                </a:solidFill>
                <a:latin typeface="Arial"/>
                <a:cs typeface="Arial"/>
              </a:rPr>
              <a:t>0</a:t>
            </a:r>
            <a:r>
              <a:rPr lang="en-US" b="1" spc="5" dirty="0" smtClean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lang="en-US" b="1" spc="-5" dirty="0" smtClean="0">
                <a:latin typeface="Arial"/>
                <a:cs typeface="Arial"/>
              </a:rPr>
              <a:t>t</a:t>
            </a:r>
            <a:r>
              <a:rPr lang="en-US" b="1" dirty="0" smtClean="0">
                <a:latin typeface="Arial"/>
                <a:cs typeface="Arial"/>
              </a:rPr>
              <a:t>o</a:t>
            </a:r>
            <a:r>
              <a:rPr lang="en-US" b="1" spc="10" dirty="0" smtClean="0">
                <a:latin typeface="Arial"/>
                <a:cs typeface="Arial"/>
              </a:rPr>
              <a:t> </a:t>
            </a:r>
            <a:r>
              <a:rPr lang="en-US" b="1" spc="-5" dirty="0" smtClean="0">
                <a:solidFill>
                  <a:srgbClr val="FF6500"/>
                </a:solidFill>
                <a:latin typeface="Arial"/>
                <a:cs typeface="Arial"/>
              </a:rPr>
              <a:t>70</a:t>
            </a:r>
            <a:r>
              <a:rPr lang="en-US" b="1" dirty="0" smtClean="0">
                <a:solidFill>
                  <a:srgbClr val="FF6500"/>
                </a:solidFill>
                <a:latin typeface="Arial"/>
                <a:cs typeface="Arial"/>
              </a:rPr>
              <a:t>0</a:t>
            </a:r>
            <a:r>
              <a:rPr lang="en-US" b="1" spc="-5" dirty="0" smtClean="0">
                <a:solidFill>
                  <a:srgbClr val="FF6500"/>
                </a:solidFill>
                <a:latin typeface="Arial"/>
                <a:cs typeface="Arial"/>
              </a:rPr>
              <a:t> nm</a:t>
            </a:r>
          </a:p>
          <a:p>
            <a:pPr marL="809625" lvl="1">
              <a:lnSpc>
                <a:spcPct val="100000"/>
              </a:lnSpc>
            </a:pPr>
            <a:r>
              <a:rPr lang="en-US" b="1" spc="-5" dirty="0" smtClean="0">
                <a:latin typeface="Arial"/>
                <a:cs typeface="Arial"/>
              </a:rPr>
              <a:t>Bacteria</a:t>
            </a:r>
            <a:r>
              <a:rPr lang="en-US" b="1" dirty="0" smtClean="0">
                <a:latin typeface="Arial"/>
                <a:cs typeface="Arial"/>
              </a:rPr>
              <a:t>l </a:t>
            </a:r>
            <a:r>
              <a:rPr lang="en-US" b="1" spc="-5" dirty="0" smtClean="0">
                <a:latin typeface="Arial"/>
                <a:cs typeface="Arial"/>
              </a:rPr>
              <a:t>ribosome i</a:t>
            </a:r>
            <a:r>
              <a:rPr lang="en-US" b="1" dirty="0" smtClean="0">
                <a:latin typeface="Arial"/>
                <a:cs typeface="Arial"/>
              </a:rPr>
              <a:t>s</a:t>
            </a:r>
            <a:r>
              <a:rPr lang="en-US" b="1" spc="-5" dirty="0" smtClean="0">
                <a:latin typeface="Arial"/>
                <a:cs typeface="Arial"/>
              </a:rPr>
              <a:t> abou</a:t>
            </a:r>
            <a:r>
              <a:rPr lang="en-US" b="1" dirty="0" smtClean="0">
                <a:latin typeface="Arial"/>
                <a:cs typeface="Arial"/>
              </a:rPr>
              <a:t>t</a:t>
            </a:r>
            <a:r>
              <a:rPr lang="en-US" b="1" spc="25" dirty="0" smtClean="0">
                <a:latin typeface="Arial"/>
                <a:cs typeface="Arial"/>
              </a:rPr>
              <a:t> </a:t>
            </a:r>
            <a:r>
              <a:rPr lang="en-US" b="1" spc="-5" dirty="0" smtClean="0">
                <a:solidFill>
                  <a:srgbClr val="FF6500"/>
                </a:solidFill>
                <a:latin typeface="Arial"/>
                <a:cs typeface="Arial"/>
              </a:rPr>
              <a:t>2</a:t>
            </a:r>
            <a:r>
              <a:rPr lang="en-US" b="1" dirty="0" smtClean="0">
                <a:solidFill>
                  <a:srgbClr val="FF6500"/>
                </a:solidFill>
                <a:latin typeface="Arial"/>
                <a:cs typeface="Arial"/>
              </a:rPr>
              <a:t>0 </a:t>
            </a:r>
            <a:r>
              <a:rPr lang="en-US" b="1" spc="-5" dirty="0" smtClean="0">
                <a:solidFill>
                  <a:srgbClr val="FF6500"/>
                </a:solidFill>
                <a:latin typeface="Arial"/>
                <a:cs typeface="Arial"/>
              </a:rPr>
              <a:t>nm</a:t>
            </a:r>
            <a:endParaRPr lang="en-US" dirty="0" smtClean="0">
              <a:latin typeface="Arial"/>
              <a:cs typeface="Arial"/>
            </a:endParaRPr>
          </a:p>
          <a:p>
            <a:pPr marL="354965" marR="427355" indent="-342265">
              <a:lnSpc>
                <a:spcPct val="100000"/>
              </a:lnSpc>
              <a:spcBef>
                <a:spcPts val="545"/>
              </a:spcBef>
              <a:buClr>
                <a:srgbClr val="339AFF"/>
              </a:buClr>
              <a:buFont typeface="Arial"/>
              <a:buChar char="•"/>
              <a:tabLst>
                <a:tab pos="355600" algn="l"/>
              </a:tabLst>
            </a:pPr>
            <a:endParaRPr lang="en-US" dirty="0">
              <a:latin typeface="Arial"/>
              <a:cs typeface="Arial"/>
            </a:endParaRPr>
          </a:p>
        </p:txBody>
      </p:sp>
      <p:sp>
        <p:nvSpPr>
          <p:cNvPr id="4" name="object 9"/>
          <p:cNvSpPr/>
          <p:nvPr/>
        </p:nvSpPr>
        <p:spPr>
          <a:xfrm>
            <a:off x="7289701" y="1762518"/>
            <a:ext cx="3496055" cy="12222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10"/>
          <p:cNvSpPr/>
          <p:nvPr/>
        </p:nvSpPr>
        <p:spPr>
          <a:xfrm>
            <a:off x="7545734" y="2957334"/>
            <a:ext cx="3240023" cy="15087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11"/>
          <p:cNvSpPr/>
          <p:nvPr/>
        </p:nvSpPr>
        <p:spPr>
          <a:xfrm>
            <a:off x="7559437" y="3096779"/>
            <a:ext cx="5080" cy="0"/>
          </a:xfrm>
          <a:custGeom>
            <a:avLst/>
            <a:gdLst/>
            <a:ahLst/>
            <a:cxnLst/>
            <a:rect l="l" t="t" r="r" b="b"/>
            <a:pathLst>
              <a:path w="5079">
                <a:moveTo>
                  <a:pt x="0" y="0"/>
                </a:moveTo>
                <a:lnTo>
                  <a:pt x="4572" y="0"/>
                </a:lnTo>
              </a:path>
            </a:pathLst>
          </a:custGeom>
          <a:ln w="4572">
            <a:solidFill>
              <a:srgbClr val="47474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12"/>
          <p:cNvSpPr/>
          <p:nvPr/>
        </p:nvSpPr>
        <p:spPr>
          <a:xfrm>
            <a:off x="7641732" y="3094493"/>
            <a:ext cx="3144024" cy="457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13"/>
          <p:cNvSpPr/>
          <p:nvPr/>
        </p:nvSpPr>
        <p:spPr>
          <a:xfrm>
            <a:off x="7545734" y="3085349"/>
            <a:ext cx="3240023" cy="24688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14"/>
          <p:cNvSpPr/>
          <p:nvPr/>
        </p:nvSpPr>
        <p:spPr>
          <a:xfrm>
            <a:off x="7559437" y="3325379"/>
            <a:ext cx="5080" cy="0"/>
          </a:xfrm>
          <a:custGeom>
            <a:avLst/>
            <a:gdLst/>
            <a:ahLst/>
            <a:cxnLst/>
            <a:rect l="l" t="t" r="r" b="b"/>
            <a:pathLst>
              <a:path w="5079">
                <a:moveTo>
                  <a:pt x="0" y="0"/>
                </a:moveTo>
                <a:lnTo>
                  <a:pt x="4572" y="0"/>
                </a:lnTo>
              </a:path>
            </a:pathLst>
          </a:custGeom>
          <a:ln w="4572">
            <a:solidFill>
              <a:srgbClr val="46464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5"/>
          <p:cNvSpPr/>
          <p:nvPr/>
        </p:nvSpPr>
        <p:spPr>
          <a:xfrm>
            <a:off x="7559437" y="3329952"/>
            <a:ext cx="5080" cy="0"/>
          </a:xfrm>
          <a:custGeom>
            <a:avLst/>
            <a:gdLst/>
            <a:ahLst/>
            <a:cxnLst/>
            <a:rect l="l" t="t" r="r" b="b"/>
            <a:pathLst>
              <a:path w="5079">
                <a:moveTo>
                  <a:pt x="0" y="0"/>
                </a:moveTo>
                <a:lnTo>
                  <a:pt x="4572" y="0"/>
                </a:lnTo>
              </a:path>
            </a:pathLst>
          </a:custGeom>
          <a:ln w="4572">
            <a:solidFill>
              <a:srgbClr val="47474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6"/>
          <p:cNvSpPr/>
          <p:nvPr/>
        </p:nvSpPr>
        <p:spPr>
          <a:xfrm>
            <a:off x="7559437" y="3334523"/>
            <a:ext cx="5080" cy="0"/>
          </a:xfrm>
          <a:custGeom>
            <a:avLst/>
            <a:gdLst/>
            <a:ahLst/>
            <a:cxnLst/>
            <a:rect l="l" t="t" r="r" b="b"/>
            <a:pathLst>
              <a:path w="5079">
                <a:moveTo>
                  <a:pt x="0" y="0"/>
                </a:moveTo>
                <a:lnTo>
                  <a:pt x="4572" y="0"/>
                </a:lnTo>
              </a:path>
            </a:pathLst>
          </a:custGeom>
          <a:ln w="4572">
            <a:solidFill>
              <a:srgbClr val="47474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7"/>
          <p:cNvSpPr/>
          <p:nvPr/>
        </p:nvSpPr>
        <p:spPr>
          <a:xfrm>
            <a:off x="7559437" y="3339096"/>
            <a:ext cx="5080" cy="0"/>
          </a:xfrm>
          <a:custGeom>
            <a:avLst/>
            <a:gdLst/>
            <a:ahLst/>
            <a:cxnLst/>
            <a:rect l="l" t="t" r="r" b="b"/>
            <a:pathLst>
              <a:path w="5079">
                <a:moveTo>
                  <a:pt x="0" y="0"/>
                </a:moveTo>
                <a:lnTo>
                  <a:pt x="4572" y="0"/>
                </a:lnTo>
              </a:path>
            </a:pathLst>
          </a:custGeom>
          <a:ln w="4572">
            <a:solidFill>
              <a:srgbClr val="47474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8"/>
          <p:cNvSpPr/>
          <p:nvPr/>
        </p:nvSpPr>
        <p:spPr>
          <a:xfrm>
            <a:off x="7559437" y="3343667"/>
            <a:ext cx="5080" cy="0"/>
          </a:xfrm>
          <a:custGeom>
            <a:avLst/>
            <a:gdLst/>
            <a:ahLst/>
            <a:cxnLst/>
            <a:rect l="l" t="t" r="r" b="b"/>
            <a:pathLst>
              <a:path w="5079">
                <a:moveTo>
                  <a:pt x="0" y="0"/>
                </a:moveTo>
                <a:lnTo>
                  <a:pt x="4572" y="0"/>
                </a:lnTo>
              </a:path>
            </a:pathLst>
          </a:custGeom>
          <a:ln w="4572">
            <a:solidFill>
              <a:srgbClr val="47474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9"/>
          <p:cNvSpPr/>
          <p:nvPr/>
        </p:nvSpPr>
        <p:spPr>
          <a:xfrm>
            <a:off x="7559437" y="3348240"/>
            <a:ext cx="5080" cy="0"/>
          </a:xfrm>
          <a:custGeom>
            <a:avLst/>
            <a:gdLst/>
            <a:ahLst/>
            <a:cxnLst/>
            <a:rect l="l" t="t" r="r" b="b"/>
            <a:pathLst>
              <a:path w="5079">
                <a:moveTo>
                  <a:pt x="0" y="0"/>
                </a:moveTo>
                <a:lnTo>
                  <a:pt x="4572" y="0"/>
                </a:lnTo>
              </a:path>
            </a:pathLst>
          </a:custGeom>
          <a:ln w="4572">
            <a:solidFill>
              <a:srgbClr val="47474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20"/>
          <p:cNvSpPr/>
          <p:nvPr/>
        </p:nvSpPr>
        <p:spPr>
          <a:xfrm>
            <a:off x="7559437" y="3352811"/>
            <a:ext cx="5080" cy="0"/>
          </a:xfrm>
          <a:custGeom>
            <a:avLst/>
            <a:gdLst/>
            <a:ahLst/>
            <a:cxnLst/>
            <a:rect l="l" t="t" r="r" b="b"/>
            <a:pathLst>
              <a:path w="5079">
                <a:moveTo>
                  <a:pt x="0" y="0"/>
                </a:moveTo>
                <a:lnTo>
                  <a:pt x="4572" y="0"/>
                </a:lnTo>
              </a:path>
            </a:pathLst>
          </a:custGeom>
          <a:ln w="4572">
            <a:solidFill>
              <a:srgbClr val="47474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21"/>
          <p:cNvSpPr/>
          <p:nvPr/>
        </p:nvSpPr>
        <p:spPr>
          <a:xfrm>
            <a:off x="7559437" y="3357384"/>
            <a:ext cx="5080" cy="0"/>
          </a:xfrm>
          <a:custGeom>
            <a:avLst/>
            <a:gdLst/>
            <a:ahLst/>
            <a:cxnLst/>
            <a:rect l="l" t="t" r="r" b="b"/>
            <a:pathLst>
              <a:path w="5079">
                <a:moveTo>
                  <a:pt x="0" y="0"/>
                </a:moveTo>
                <a:lnTo>
                  <a:pt x="4572" y="0"/>
                </a:lnTo>
              </a:path>
            </a:pathLst>
          </a:custGeom>
          <a:ln w="4572">
            <a:solidFill>
              <a:srgbClr val="47474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22"/>
          <p:cNvSpPr/>
          <p:nvPr/>
        </p:nvSpPr>
        <p:spPr>
          <a:xfrm>
            <a:off x="7559437" y="3361955"/>
            <a:ext cx="5080" cy="0"/>
          </a:xfrm>
          <a:custGeom>
            <a:avLst/>
            <a:gdLst/>
            <a:ahLst/>
            <a:cxnLst/>
            <a:rect l="l" t="t" r="r" b="b"/>
            <a:pathLst>
              <a:path w="5079">
                <a:moveTo>
                  <a:pt x="0" y="0"/>
                </a:moveTo>
                <a:lnTo>
                  <a:pt x="4572" y="0"/>
                </a:lnTo>
              </a:path>
            </a:pathLst>
          </a:custGeom>
          <a:ln w="4572">
            <a:solidFill>
              <a:srgbClr val="47474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23"/>
          <p:cNvSpPr/>
          <p:nvPr/>
        </p:nvSpPr>
        <p:spPr>
          <a:xfrm>
            <a:off x="7660020" y="3323093"/>
            <a:ext cx="3125736" cy="4114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24"/>
          <p:cNvSpPr/>
          <p:nvPr/>
        </p:nvSpPr>
        <p:spPr>
          <a:xfrm>
            <a:off x="7266841" y="3350525"/>
            <a:ext cx="3518915" cy="193471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5"/>
          <p:cNvSpPr/>
          <p:nvPr/>
        </p:nvSpPr>
        <p:spPr>
          <a:xfrm>
            <a:off x="9129931" y="4695287"/>
            <a:ext cx="600710" cy="171450"/>
          </a:xfrm>
          <a:custGeom>
            <a:avLst/>
            <a:gdLst/>
            <a:ahLst/>
            <a:cxnLst/>
            <a:rect l="l" t="t" r="r" b="b"/>
            <a:pathLst>
              <a:path w="600709" h="171450">
                <a:moveTo>
                  <a:pt x="524917" y="85545"/>
                </a:moveTo>
                <a:lnTo>
                  <a:pt x="492015" y="66462"/>
                </a:lnTo>
                <a:lnTo>
                  <a:pt x="0" y="66462"/>
                </a:lnTo>
                <a:lnTo>
                  <a:pt x="0" y="104562"/>
                </a:lnTo>
                <a:lnTo>
                  <a:pt x="493746" y="104562"/>
                </a:lnTo>
                <a:lnTo>
                  <a:pt x="524917" y="85545"/>
                </a:lnTo>
                <a:close/>
              </a:path>
              <a:path w="600709" h="171450">
                <a:moveTo>
                  <a:pt x="600455" y="85512"/>
                </a:moveTo>
                <a:lnTo>
                  <a:pt x="457200" y="2454"/>
                </a:lnTo>
                <a:lnTo>
                  <a:pt x="448909" y="0"/>
                </a:lnTo>
                <a:lnTo>
                  <a:pt x="438393" y="3495"/>
                </a:lnTo>
                <a:lnTo>
                  <a:pt x="429151" y="14650"/>
                </a:lnTo>
                <a:lnTo>
                  <a:pt x="430177" y="26267"/>
                </a:lnTo>
                <a:lnTo>
                  <a:pt x="438150" y="35220"/>
                </a:lnTo>
                <a:lnTo>
                  <a:pt x="492015" y="66462"/>
                </a:lnTo>
                <a:lnTo>
                  <a:pt x="562355" y="66462"/>
                </a:lnTo>
                <a:lnTo>
                  <a:pt x="562355" y="107602"/>
                </a:lnTo>
                <a:lnTo>
                  <a:pt x="600455" y="85512"/>
                </a:lnTo>
                <a:close/>
              </a:path>
              <a:path w="600709" h="171450">
                <a:moveTo>
                  <a:pt x="562355" y="107602"/>
                </a:moveTo>
                <a:lnTo>
                  <a:pt x="562355" y="104562"/>
                </a:lnTo>
                <a:lnTo>
                  <a:pt x="493746" y="104562"/>
                </a:lnTo>
                <a:lnTo>
                  <a:pt x="431514" y="142529"/>
                </a:lnTo>
                <a:lnTo>
                  <a:pt x="429709" y="153122"/>
                </a:lnTo>
                <a:lnTo>
                  <a:pt x="434953" y="166213"/>
                </a:lnTo>
                <a:lnTo>
                  <a:pt x="445817" y="171076"/>
                </a:lnTo>
                <a:lnTo>
                  <a:pt x="457200" y="168570"/>
                </a:lnTo>
                <a:lnTo>
                  <a:pt x="562355" y="107602"/>
                </a:lnTo>
                <a:close/>
              </a:path>
              <a:path w="600709" h="171450">
                <a:moveTo>
                  <a:pt x="562355" y="104562"/>
                </a:moveTo>
                <a:lnTo>
                  <a:pt x="562355" y="66462"/>
                </a:lnTo>
                <a:lnTo>
                  <a:pt x="492015" y="66462"/>
                </a:lnTo>
                <a:lnTo>
                  <a:pt x="524917" y="85545"/>
                </a:lnTo>
                <a:lnTo>
                  <a:pt x="552450" y="68748"/>
                </a:lnTo>
                <a:lnTo>
                  <a:pt x="552450" y="104562"/>
                </a:lnTo>
                <a:lnTo>
                  <a:pt x="562355" y="104562"/>
                </a:lnTo>
                <a:close/>
              </a:path>
              <a:path w="600709" h="171450">
                <a:moveTo>
                  <a:pt x="552450" y="104562"/>
                </a:moveTo>
                <a:lnTo>
                  <a:pt x="552450" y="101514"/>
                </a:lnTo>
                <a:lnTo>
                  <a:pt x="524917" y="85545"/>
                </a:lnTo>
                <a:lnTo>
                  <a:pt x="493746" y="104562"/>
                </a:lnTo>
                <a:lnTo>
                  <a:pt x="552450" y="104562"/>
                </a:lnTo>
                <a:close/>
              </a:path>
              <a:path w="600709" h="171450">
                <a:moveTo>
                  <a:pt x="552450" y="101514"/>
                </a:moveTo>
                <a:lnTo>
                  <a:pt x="552450" y="68748"/>
                </a:lnTo>
                <a:lnTo>
                  <a:pt x="524917" y="85545"/>
                </a:lnTo>
                <a:lnTo>
                  <a:pt x="552450" y="101514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6"/>
          <p:cNvSpPr txBox="1"/>
          <p:nvPr/>
        </p:nvSpPr>
        <p:spPr>
          <a:xfrm>
            <a:off x="7613037" y="3961291"/>
            <a:ext cx="1438275" cy="8432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6350" algn="r">
              <a:lnSpc>
                <a:spcPct val="100000"/>
              </a:lnSpc>
            </a:pPr>
            <a:r>
              <a:rPr sz="1400" b="1" spc="-10" dirty="0">
                <a:solidFill>
                  <a:srgbClr val="FF0000"/>
                </a:solidFill>
                <a:latin typeface="Arial"/>
                <a:cs typeface="Arial"/>
              </a:rPr>
              <a:t>14</a:t>
            </a:r>
            <a:r>
              <a:rPr sz="1400" b="1" spc="-15" dirty="0">
                <a:solidFill>
                  <a:srgbClr val="FF0000"/>
                </a:solidFill>
                <a:latin typeface="Arial"/>
                <a:cs typeface="Arial"/>
              </a:rPr>
              <a:t> nm</a:t>
            </a:r>
            <a:r>
              <a:rPr sz="1400" b="1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400" b="1" spc="-10" dirty="0">
                <a:solidFill>
                  <a:srgbClr val="FF0000"/>
                </a:solidFill>
                <a:latin typeface="Arial"/>
                <a:cs typeface="Arial"/>
              </a:rPr>
              <a:t>Broadwell</a:t>
            </a:r>
            <a:endParaRPr sz="1400">
              <a:latin typeface="Arial"/>
              <a:cs typeface="Arial"/>
            </a:endParaRPr>
          </a:p>
          <a:p>
            <a:pPr marL="43815" marR="5080" indent="304800" algn="r">
              <a:lnSpc>
                <a:spcPct val="100000"/>
              </a:lnSpc>
            </a:pPr>
            <a:r>
              <a:rPr sz="1400" b="1" spc="-10" dirty="0">
                <a:solidFill>
                  <a:srgbClr val="FF0000"/>
                </a:solidFill>
                <a:latin typeface="Arial"/>
                <a:cs typeface="Arial"/>
              </a:rPr>
              <a:t>Ex</a:t>
            </a:r>
            <a:r>
              <a:rPr sz="1400" b="1" spc="-25" dirty="0">
                <a:solidFill>
                  <a:srgbClr val="FF0000"/>
                </a:solidFill>
                <a:latin typeface="Arial"/>
                <a:cs typeface="Arial"/>
              </a:rPr>
              <a:t>y</a:t>
            </a:r>
            <a:r>
              <a:rPr sz="1400" b="1" spc="-10" dirty="0">
                <a:solidFill>
                  <a:srgbClr val="FF0000"/>
                </a:solidFill>
                <a:latin typeface="Arial"/>
                <a:cs typeface="Arial"/>
              </a:rPr>
              <a:t>nos</a:t>
            </a:r>
            <a:r>
              <a:rPr sz="1400" b="1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400" b="1" spc="-10" dirty="0">
                <a:solidFill>
                  <a:srgbClr val="FF0000"/>
                </a:solidFill>
                <a:latin typeface="Arial"/>
                <a:cs typeface="Arial"/>
              </a:rPr>
              <a:t>7420</a:t>
            </a:r>
            <a:r>
              <a:rPr sz="1400" b="1" spc="-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400" b="1" spc="-15" dirty="0">
                <a:solidFill>
                  <a:srgbClr val="FF0000"/>
                </a:solidFill>
                <a:latin typeface="Arial"/>
                <a:cs typeface="Arial"/>
              </a:rPr>
              <a:t>Appl</a:t>
            </a:r>
            <a:r>
              <a:rPr sz="1400" b="1" spc="-10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1400" b="1" spc="-6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400" b="1" spc="-15" dirty="0">
                <a:solidFill>
                  <a:srgbClr val="FF0000"/>
                </a:solidFill>
                <a:latin typeface="Arial"/>
                <a:cs typeface="Arial"/>
              </a:rPr>
              <a:t>A9 Snapdrago</a:t>
            </a:r>
            <a:r>
              <a:rPr sz="1400" b="1" spc="-10" dirty="0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sz="1400" b="1" spc="-15" dirty="0">
                <a:solidFill>
                  <a:srgbClr val="FF0000"/>
                </a:solidFill>
                <a:latin typeface="Arial"/>
                <a:cs typeface="Arial"/>
              </a:rPr>
              <a:t> 820</a:t>
            </a:r>
            <a:endParaRPr sz="1400">
              <a:latin typeface="Arial"/>
              <a:cs typeface="Arial"/>
            </a:endParaRPr>
          </a:p>
        </p:txBody>
      </p:sp>
      <p:sp>
        <p:nvSpPr>
          <p:cNvPr id="22" name="object 27"/>
          <p:cNvSpPr/>
          <p:nvPr/>
        </p:nvSpPr>
        <p:spPr>
          <a:xfrm>
            <a:off x="9129931" y="3988320"/>
            <a:ext cx="0" cy="792480"/>
          </a:xfrm>
          <a:custGeom>
            <a:avLst/>
            <a:gdLst/>
            <a:ahLst/>
            <a:cxnLst/>
            <a:rect l="l" t="t" r="r" b="b"/>
            <a:pathLst>
              <a:path h="792479">
                <a:moveTo>
                  <a:pt x="0" y="0"/>
                </a:moveTo>
                <a:lnTo>
                  <a:pt x="0" y="792479"/>
                </a:lnTo>
              </a:path>
            </a:pathLst>
          </a:custGeom>
          <a:ln w="3937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14</a:t>
            </a:r>
            <a:r>
              <a:rPr lang="en-US" spc="-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nm</a:t>
            </a:r>
            <a:r>
              <a:rPr lang="en-US" spc="-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pc="-120" dirty="0" smtClean="0">
                <a:latin typeface="Arial" pitchFamily="34" charset="0"/>
                <a:cs typeface="Arial" pitchFamily="34" charset="0"/>
              </a:rPr>
              <a:t>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echnology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object 5"/>
          <p:cNvSpPr txBox="1"/>
          <p:nvPr/>
        </p:nvSpPr>
        <p:spPr>
          <a:xfrm>
            <a:off x="3260381" y="1923818"/>
            <a:ext cx="4999355" cy="355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600" b="1" spc="-15" dirty="0">
                <a:latin typeface="Arial"/>
                <a:cs typeface="Arial"/>
              </a:rPr>
              <a:t>Size</a:t>
            </a:r>
            <a:r>
              <a:rPr sz="2600" b="1" spc="5" dirty="0">
                <a:latin typeface="Arial"/>
                <a:cs typeface="Arial"/>
              </a:rPr>
              <a:t> </a:t>
            </a:r>
            <a:r>
              <a:rPr sz="2600" b="1" spc="-15" dirty="0">
                <a:latin typeface="Arial"/>
                <a:cs typeface="Arial"/>
              </a:rPr>
              <a:t>History</a:t>
            </a:r>
            <a:r>
              <a:rPr sz="2600" b="1" spc="5" dirty="0">
                <a:latin typeface="Arial"/>
                <a:cs typeface="Arial"/>
              </a:rPr>
              <a:t> </a:t>
            </a:r>
            <a:r>
              <a:rPr sz="2600" b="1" spc="-15" dirty="0">
                <a:latin typeface="Arial"/>
                <a:cs typeface="Arial"/>
              </a:rPr>
              <a:t>of</a:t>
            </a:r>
            <a:r>
              <a:rPr sz="2600" b="1" spc="5" dirty="0">
                <a:latin typeface="Arial"/>
                <a:cs typeface="Arial"/>
              </a:rPr>
              <a:t> </a:t>
            </a:r>
            <a:r>
              <a:rPr sz="2600" b="1" spc="-15" dirty="0">
                <a:latin typeface="Arial"/>
                <a:cs typeface="Arial"/>
              </a:rPr>
              <a:t>Semiconductors</a:t>
            </a:r>
            <a:endParaRPr sz="2600">
              <a:latin typeface="Arial"/>
              <a:cs typeface="Arial"/>
            </a:endParaRPr>
          </a:p>
        </p:txBody>
      </p:sp>
      <p:sp>
        <p:nvSpPr>
          <p:cNvPr id="5" name="object 6"/>
          <p:cNvSpPr/>
          <p:nvPr/>
        </p:nvSpPr>
        <p:spPr>
          <a:xfrm>
            <a:off x="2917995" y="1982628"/>
            <a:ext cx="173355" cy="170815"/>
          </a:xfrm>
          <a:custGeom>
            <a:avLst/>
            <a:gdLst/>
            <a:ahLst/>
            <a:cxnLst/>
            <a:rect l="l" t="t" r="r" b="b"/>
            <a:pathLst>
              <a:path w="173354" h="170814">
                <a:moveTo>
                  <a:pt x="172949" y="83581"/>
                </a:moveTo>
                <a:lnTo>
                  <a:pt x="162396" y="45008"/>
                </a:lnTo>
                <a:lnTo>
                  <a:pt x="134900" y="15870"/>
                </a:lnTo>
                <a:lnTo>
                  <a:pt x="93745" y="971"/>
                </a:lnTo>
                <a:lnTo>
                  <a:pt x="77559" y="0"/>
                </a:lnTo>
                <a:lnTo>
                  <a:pt x="63411" y="2703"/>
                </a:lnTo>
                <a:lnTo>
                  <a:pt x="27265" y="23074"/>
                </a:lnTo>
                <a:lnTo>
                  <a:pt x="4761" y="57538"/>
                </a:lnTo>
                <a:lnTo>
                  <a:pt x="0" y="85614"/>
                </a:lnTo>
                <a:lnTo>
                  <a:pt x="31" y="87938"/>
                </a:lnTo>
                <a:lnTo>
                  <a:pt x="10704" y="126212"/>
                </a:lnTo>
                <a:lnTo>
                  <a:pt x="38399" y="154912"/>
                </a:lnTo>
                <a:lnTo>
                  <a:pt x="80008" y="169494"/>
                </a:lnTo>
                <a:lnTo>
                  <a:pt x="96433" y="170432"/>
                </a:lnTo>
                <a:lnTo>
                  <a:pt x="110334" y="167717"/>
                </a:lnTo>
                <a:lnTo>
                  <a:pt x="145967" y="147378"/>
                </a:lnTo>
                <a:lnTo>
                  <a:pt x="168235" y="112510"/>
                </a:lnTo>
                <a:lnTo>
                  <a:pt x="172949" y="83581"/>
                </a:lnTo>
                <a:close/>
              </a:path>
            </a:pathLst>
          </a:custGeom>
          <a:solidFill>
            <a:srgbClr val="3399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7"/>
          <p:cNvSpPr/>
          <p:nvPr/>
        </p:nvSpPr>
        <p:spPr>
          <a:xfrm>
            <a:off x="2984289" y="2009569"/>
            <a:ext cx="59690" cy="118110"/>
          </a:xfrm>
          <a:custGeom>
            <a:avLst/>
            <a:gdLst/>
            <a:ahLst/>
            <a:cxnLst/>
            <a:rect l="l" t="t" r="r" b="b"/>
            <a:pathLst>
              <a:path w="59689" h="118110">
                <a:moveTo>
                  <a:pt x="59436" y="59436"/>
                </a:moveTo>
                <a:lnTo>
                  <a:pt x="0" y="0"/>
                </a:lnTo>
                <a:lnTo>
                  <a:pt x="0" y="39624"/>
                </a:lnTo>
                <a:lnTo>
                  <a:pt x="20574" y="59436"/>
                </a:lnTo>
                <a:lnTo>
                  <a:pt x="20574" y="98298"/>
                </a:lnTo>
                <a:lnTo>
                  <a:pt x="59436" y="59436"/>
                </a:lnTo>
                <a:close/>
              </a:path>
              <a:path w="59689" h="118110">
                <a:moveTo>
                  <a:pt x="20574" y="98298"/>
                </a:moveTo>
                <a:lnTo>
                  <a:pt x="20574" y="59436"/>
                </a:lnTo>
                <a:lnTo>
                  <a:pt x="762" y="79248"/>
                </a:lnTo>
                <a:lnTo>
                  <a:pt x="762" y="118110"/>
                </a:lnTo>
                <a:lnTo>
                  <a:pt x="20574" y="9829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8"/>
          <p:cNvSpPr/>
          <p:nvPr/>
        </p:nvSpPr>
        <p:spPr>
          <a:xfrm>
            <a:off x="3224319" y="2359326"/>
            <a:ext cx="6141720" cy="3366770"/>
          </a:xfrm>
          <a:custGeom>
            <a:avLst/>
            <a:gdLst/>
            <a:ahLst/>
            <a:cxnLst/>
            <a:rect l="l" t="t" r="r" b="b"/>
            <a:pathLst>
              <a:path w="6141720" h="3366770">
                <a:moveTo>
                  <a:pt x="0" y="0"/>
                </a:moveTo>
                <a:lnTo>
                  <a:pt x="0" y="3366516"/>
                </a:lnTo>
                <a:lnTo>
                  <a:pt x="6141720" y="3366516"/>
                </a:lnTo>
                <a:lnTo>
                  <a:pt x="614172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9"/>
          <p:cNvSpPr/>
          <p:nvPr/>
        </p:nvSpPr>
        <p:spPr>
          <a:xfrm>
            <a:off x="3224319" y="2359326"/>
            <a:ext cx="6141720" cy="3366770"/>
          </a:xfrm>
          <a:custGeom>
            <a:avLst/>
            <a:gdLst/>
            <a:ahLst/>
            <a:cxnLst/>
            <a:rect l="l" t="t" r="r" b="b"/>
            <a:pathLst>
              <a:path w="6141720" h="3366770">
                <a:moveTo>
                  <a:pt x="0" y="3366516"/>
                </a:moveTo>
                <a:lnTo>
                  <a:pt x="0" y="0"/>
                </a:lnTo>
                <a:lnTo>
                  <a:pt x="6141720" y="0"/>
                </a:lnTo>
                <a:lnTo>
                  <a:pt x="6141720" y="3366516"/>
                </a:lnTo>
                <a:lnTo>
                  <a:pt x="0" y="3366516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10"/>
          <p:cNvSpPr/>
          <p:nvPr/>
        </p:nvSpPr>
        <p:spPr>
          <a:xfrm>
            <a:off x="3780008" y="2359326"/>
            <a:ext cx="0" cy="3366770"/>
          </a:xfrm>
          <a:custGeom>
            <a:avLst/>
            <a:gdLst/>
            <a:ahLst/>
            <a:cxnLst/>
            <a:rect l="l" t="t" r="r" b="b"/>
            <a:pathLst>
              <a:path h="3366770">
                <a:moveTo>
                  <a:pt x="0" y="0"/>
                </a:moveTo>
                <a:lnTo>
                  <a:pt x="0" y="3366516"/>
                </a:lnTo>
              </a:path>
            </a:pathLst>
          </a:custGeom>
          <a:ln w="3175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1"/>
          <p:cNvSpPr/>
          <p:nvPr/>
        </p:nvSpPr>
        <p:spPr>
          <a:xfrm>
            <a:off x="3779817" y="235932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2"/>
          <p:cNvSpPr/>
          <p:nvPr/>
        </p:nvSpPr>
        <p:spPr>
          <a:xfrm>
            <a:off x="4705457" y="2359326"/>
            <a:ext cx="0" cy="3366770"/>
          </a:xfrm>
          <a:custGeom>
            <a:avLst/>
            <a:gdLst/>
            <a:ahLst/>
            <a:cxnLst/>
            <a:rect l="l" t="t" r="r" b="b"/>
            <a:pathLst>
              <a:path h="3366770">
                <a:moveTo>
                  <a:pt x="0" y="0"/>
                </a:moveTo>
                <a:lnTo>
                  <a:pt x="0" y="3366516"/>
                </a:lnTo>
              </a:path>
            </a:pathLst>
          </a:custGeom>
          <a:ln w="3175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3"/>
          <p:cNvSpPr/>
          <p:nvPr/>
        </p:nvSpPr>
        <p:spPr>
          <a:xfrm>
            <a:off x="4704885" y="235932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4"/>
          <p:cNvSpPr/>
          <p:nvPr/>
        </p:nvSpPr>
        <p:spPr>
          <a:xfrm>
            <a:off x="5639288" y="2359326"/>
            <a:ext cx="0" cy="3366770"/>
          </a:xfrm>
          <a:custGeom>
            <a:avLst/>
            <a:gdLst/>
            <a:ahLst/>
            <a:cxnLst/>
            <a:rect l="l" t="t" r="r" b="b"/>
            <a:pathLst>
              <a:path h="3366770">
                <a:moveTo>
                  <a:pt x="0" y="0"/>
                </a:moveTo>
                <a:lnTo>
                  <a:pt x="0" y="3366516"/>
                </a:lnTo>
              </a:path>
            </a:pathLst>
          </a:custGeom>
          <a:ln w="3175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5"/>
          <p:cNvSpPr/>
          <p:nvPr/>
        </p:nvSpPr>
        <p:spPr>
          <a:xfrm>
            <a:off x="5639097" y="235932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6"/>
          <p:cNvSpPr/>
          <p:nvPr/>
        </p:nvSpPr>
        <p:spPr>
          <a:xfrm>
            <a:off x="6573112" y="2359326"/>
            <a:ext cx="0" cy="3366770"/>
          </a:xfrm>
          <a:custGeom>
            <a:avLst/>
            <a:gdLst/>
            <a:ahLst/>
            <a:cxnLst/>
            <a:rect l="l" t="t" r="r" b="b"/>
            <a:pathLst>
              <a:path h="3366770">
                <a:moveTo>
                  <a:pt x="0" y="0"/>
                </a:moveTo>
                <a:lnTo>
                  <a:pt x="0" y="3366516"/>
                </a:lnTo>
              </a:path>
            </a:pathLst>
          </a:custGeom>
          <a:ln w="3175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7"/>
          <p:cNvSpPr/>
          <p:nvPr/>
        </p:nvSpPr>
        <p:spPr>
          <a:xfrm>
            <a:off x="6572547" y="235932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8"/>
          <p:cNvSpPr/>
          <p:nvPr/>
        </p:nvSpPr>
        <p:spPr>
          <a:xfrm>
            <a:off x="7498936" y="2359326"/>
            <a:ext cx="0" cy="3366770"/>
          </a:xfrm>
          <a:custGeom>
            <a:avLst/>
            <a:gdLst/>
            <a:ahLst/>
            <a:cxnLst/>
            <a:rect l="l" t="t" r="r" b="b"/>
            <a:pathLst>
              <a:path h="3366770">
                <a:moveTo>
                  <a:pt x="0" y="0"/>
                </a:moveTo>
                <a:lnTo>
                  <a:pt x="0" y="3366516"/>
                </a:lnTo>
              </a:path>
            </a:pathLst>
          </a:custGeom>
          <a:ln w="3175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9"/>
          <p:cNvSpPr/>
          <p:nvPr/>
        </p:nvSpPr>
        <p:spPr>
          <a:xfrm>
            <a:off x="7498365" y="235932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20"/>
          <p:cNvSpPr/>
          <p:nvPr/>
        </p:nvSpPr>
        <p:spPr>
          <a:xfrm>
            <a:off x="8431815" y="2359326"/>
            <a:ext cx="0" cy="56515"/>
          </a:xfrm>
          <a:custGeom>
            <a:avLst/>
            <a:gdLst/>
            <a:ahLst/>
            <a:cxnLst/>
            <a:rect l="l" t="t" r="r" b="b"/>
            <a:pathLst>
              <a:path h="56514">
                <a:moveTo>
                  <a:pt x="0" y="0"/>
                </a:moveTo>
                <a:lnTo>
                  <a:pt x="0" y="56387"/>
                </a:lnTo>
              </a:path>
            </a:pathLst>
          </a:custGeom>
          <a:ln w="3175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1"/>
          <p:cNvSpPr/>
          <p:nvPr/>
        </p:nvSpPr>
        <p:spPr>
          <a:xfrm>
            <a:off x="8432386" y="2600881"/>
            <a:ext cx="0" cy="3125470"/>
          </a:xfrm>
          <a:custGeom>
            <a:avLst/>
            <a:gdLst/>
            <a:ahLst/>
            <a:cxnLst/>
            <a:rect l="l" t="t" r="r" b="b"/>
            <a:pathLst>
              <a:path h="3125470">
                <a:moveTo>
                  <a:pt x="0" y="0"/>
                </a:moveTo>
                <a:lnTo>
                  <a:pt x="0" y="3124962"/>
                </a:lnTo>
              </a:path>
            </a:pathLst>
          </a:custGeom>
          <a:ln w="3175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2"/>
          <p:cNvSpPr/>
          <p:nvPr/>
        </p:nvSpPr>
        <p:spPr>
          <a:xfrm>
            <a:off x="8431815" y="235932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3"/>
          <p:cNvSpPr/>
          <p:nvPr/>
        </p:nvSpPr>
        <p:spPr>
          <a:xfrm>
            <a:off x="9366216" y="2359326"/>
            <a:ext cx="0" cy="3366770"/>
          </a:xfrm>
          <a:custGeom>
            <a:avLst/>
            <a:gdLst/>
            <a:ahLst/>
            <a:cxnLst/>
            <a:rect l="l" t="t" r="r" b="b"/>
            <a:pathLst>
              <a:path h="3366770">
                <a:moveTo>
                  <a:pt x="0" y="0"/>
                </a:moveTo>
                <a:lnTo>
                  <a:pt x="0" y="3366516"/>
                </a:lnTo>
              </a:path>
            </a:pathLst>
          </a:custGeom>
          <a:ln w="3175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4"/>
          <p:cNvSpPr/>
          <p:nvPr/>
        </p:nvSpPr>
        <p:spPr>
          <a:xfrm>
            <a:off x="3224319" y="2360216"/>
            <a:ext cx="6142990" cy="0"/>
          </a:xfrm>
          <a:custGeom>
            <a:avLst/>
            <a:gdLst/>
            <a:ahLst/>
            <a:cxnLst/>
            <a:rect l="l" t="t" r="r" b="b"/>
            <a:pathLst>
              <a:path w="6142990">
                <a:moveTo>
                  <a:pt x="0" y="0"/>
                </a:moveTo>
                <a:lnTo>
                  <a:pt x="614246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5"/>
          <p:cNvSpPr/>
          <p:nvPr/>
        </p:nvSpPr>
        <p:spPr>
          <a:xfrm>
            <a:off x="9366027" y="235932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6"/>
          <p:cNvSpPr/>
          <p:nvPr/>
        </p:nvSpPr>
        <p:spPr>
          <a:xfrm>
            <a:off x="3224318" y="5726223"/>
            <a:ext cx="6142990" cy="0"/>
          </a:xfrm>
          <a:custGeom>
            <a:avLst/>
            <a:gdLst/>
            <a:ahLst/>
            <a:cxnLst/>
            <a:rect l="l" t="t" r="r" b="b"/>
            <a:pathLst>
              <a:path w="6142990">
                <a:moveTo>
                  <a:pt x="614247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7"/>
          <p:cNvSpPr/>
          <p:nvPr/>
        </p:nvSpPr>
        <p:spPr>
          <a:xfrm>
            <a:off x="9366027" y="572584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8"/>
          <p:cNvSpPr/>
          <p:nvPr/>
        </p:nvSpPr>
        <p:spPr>
          <a:xfrm>
            <a:off x="3224319" y="5419900"/>
            <a:ext cx="6142990" cy="0"/>
          </a:xfrm>
          <a:custGeom>
            <a:avLst/>
            <a:gdLst/>
            <a:ahLst/>
            <a:cxnLst/>
            <a:rect l="l" t="t" r="r" b="b"/>
            <a:pathLst>
              <a:path w="6142990">
                <a:moveTo>
                  <a:pt x="6142469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9"/>
          <p:cNvSpPr/>
          <p:nvPr/>
        </p:nvSpPr>
        <p:spPr>
          <a:xfrm>
            <a:off x="9366027" y="541951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30"/>
          <p:cNvSpPr/>
          <p:nvPr/>
        </p:nvSpPr>
        <p:spPr>
          <a:xfrm>
            <a:off x="3224319" y="5114084"/>
            <a:ext cx="6142990" cy="0"/>
          </a:xfrm>
          <a:custGeom>
            <a:avLst/>
            <a:gdLst/>
            <a:ahLst/>
            <a:cxnLst/>
            <a:rect l="l" t="t" r="r" b="b"/>
            <a:pathLst>
              <a:path w="6142990">
                <a:moveTo>
                  <a:pt x="6142469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1"/>
          <p:cNvSpPr/>
          <p:nvPr/>
        </p:nvSpPr>
        <p:spPr>
          <a:xfrm>
            <a:off x="9366027" y="511319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2"/>
          <p:cNvSpPr/>
          <p:nvPr/>
        </p:nvSpPr>
        <p:spPr>
          <a:xfrm>
            <a:off x="3224319" y="4808014"/>
            <a:ext cx="6142990" cy="0"/>
          </a:xfrm>
          <a:custGeom>
            <a:avLst/>
            <a:gdLst/>
            <a:ahLst/>
            <a:cxnLst/>
            <a:rect l="l" t="t" r="r" b="b"/>
            <a:pathLst>
              <a:path w="6142990">
                <a:moveTo>
                  <a:pt x="6142469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3"/>
          <p:cNvSpPr/>
          <p:nvPr/>
        </p:nvSpPr>
        <p:spPr>
          <a:xfrm>
            <a:off x="9366027" y="480763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4"/>
          <p:cNvSpPr/>
          <p:nvPr/>
        </p:nvSpPr>
        <p:spPr>
          <a:xfrm>
            <a:off x="3224319" y="4502197"/>
            <a:ext cx="6142990" cy="0"/>
          </a:xfrm>
          <a:custGeom>
            <a:avLst/>
            <a:gdLst/>
            <a:ahLst/>
            <a:cxnLst/>
            <a:rect l="l" t="t" r="r" b="b"/>
            <a:pathLst>
              <a:path w="6142990">
                <a:moveTo>
                  <a:pt x="6142469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5"/>
          <p:cNvSpPr/>
          <p:nvPr/>
        </p:nvSpPr>
        <p:spPr>
          <a:xfrm>
            <a:off x="9366027" y="450130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6"/>
          <p:cNvSpPr/>
          <p:nvPr/>
        </p:nvSpPr>
        <p:spPr>
          <a:xfrm>
            <a:off x="3224319" y="4196127"/>
            <a:ext cx="6142990" cy="0"/>
          </a:xfrm>
          <a:custGeom>
            <a:avLst/>
            <a:gdLst/>
            <a:ahLst/>
            <a:cxnLst/>
            <a:rect l="l" t="t" r="r" b="b"/>
            <a:pathLst>
              <a:path w="6142990">
                <a:moveTo>
                  <a:pt x="6142469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7"/>
          <p:cNvSpPr/>
          <p:nvPr/>
        </p:nvSpPr>
        <p:spPr>
          <a:xfrm>
            <a:off x="9366027" y="419574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8"/>
          <p:cNvSpPr/>
          <p:nvPr/>
        </p:nvSpPr>
        <p:spPr>
          <a:xfrm>
            <a:off x="3224319" y="3890312"/>
            <a:ext cx="6142990" cy="0"/>
          </a:xfrm>
          <a:custGeom>
            <a:avLst/>
            <a:gdLst/>
            <a:ahLst/>
            <a:cxnLst/>
            <a:rect l="l" t="t" r="r" b="b"/>
            <a:pathLst>
              <a:path w="6142990">
                <a:moveTo>
                  <a:pt x="6142469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9"/>
          <p:cNvSpPr/>
          <p:nvPr/>
        </p:nvSpPr>
        <p:spPr>
          <a:xfrm>
            <a:off x="9366027" y="388942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40"/>
          <p:cNvSpPr/>
          <p:nvPr/>
        </p:nvSpPr>
        <p:spPr>
          <a:xfrm>
            <a:off x="3224319" y="3583988"/>
            <a:ext cx="6142990" cy="0"/>
          </a:xfrm>
          <a:custGeom>
            <a:avLst/>
            <a:gdLst/>
            <a:ahLst/>
            <a:cxnLst/>
            <a:rect l="l" t="t" r="r" b="b"/>
            <a:pathLst>
              <a:path w="6142990">
                <a:moveTo>
                  <a:pt x="6142469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1"/>
          <p:cNvSpPr/>
          <p:nvPr/>
        </p:nvSpPr>
        <p:spPr>
          <a:xfrm>
            <a:off x="9366027" y="358309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2"/>
          <p:cNvSpPr/>
          <p:nvPr/>
        </p:nvSpPr>
        <p:spPr>
          <a:xfrm>
            <a:off x="3224319" y="3277917"/>
            <a:ext cx="6142990" cy="0"/>
          </a:xfrm>
          <a:custGeom>
            <a:avLst/>
            <a:gdLst/>
            <a:ahLst/>
            <a:cxnLst/>
            <a:rect l="l" t="t" r="r" b="b"/>
            <a:pathLst>
              <a:path w="6142990">
                <a:moveTo>
                  <a:pt x="6142469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3"/>
          <p:cNvSpPr/>
          <p:nvPr/>
        </p:nvSpPr>
        <p:spPr>
          <a:xfrm>
            <a:off x="9366027" y="327753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4"/>
          <p:cNvSpPr/>
          <p:nvPr/>
        </p:nvSpPr>
        <p:spPr>
          <a:xfrm>
            <a:off x="3224319" y="2972101"/>
            <a:ext cx="6142990" cy="0"/>
          </a:xfrm>
          <a:custGeom>
            <a:avLst/>
            <a:gdLst/>
            <a:ahLst/>
            <a:cxnLst/>
            <a:rect l="l" t="t" r="r" b="b"/>
            <a:pathLst>
              <a:path w="6142990">
                <a:moveTo>
                  <a:pt x="6142469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5"/>
          <p:cNvSpPr/>
          <p:nvPr/>
        </p:nvSpPr>
        <p:spPr>
          <a:xfrm>
            <a:off x="9366027" y="297121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6"/>
          <p:cNvSpPr/>
          <p:nvPr/>
        </p:nvSpPr>
        <p:spPr>
          <a:xfrm>
            <a:off x="3224319" y="2666031"/>
            <a:ext cx="6142990" cy="0"/>
          </a:xfrm>
          <a:custGeom>
            <a:avLst/>
            <a:gdLst/>
            <a:ahLst/>
            <a:cxnLst/>
            <a:rect l="l" t="t" r="r" b="b"/>
            <a:pathLst>
              <a:path w="6142990">
                <a:moveTo>
                  <a:pt x="6142469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7"/>
          <p:cNvSpPr/>
          <p:nvPr/>
        </p:nvSpPr>
        <p:spPr>
          <a:xfrm>
            <a:off x="9366027" y="266565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8"/>
          <p:cNvSpPr/>
          <p:nvPr/>
        </p:nvSpPr>
        <p:spPr>
          <a:xfrm>
            <a:off x="9366027" y="235932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9"/>
          <p:cNvSpPr/>
          <p:nvPr/>
        </p:nvSpPr>
        <p:spPr>
          <a:xfrm>
            <a:off x="3224319" y="2359326"/>
            <a:ext cx="0" cy="3366770"/>
          </a:xfrm>
          <a:custGeom>
            <a:avLst/>
            <a:gdLst/>
            <a:ahLst/>
            <a:cxnLst/>
            <a:rect l="l" t="t" r="r" b="b"/>
            <a:pathLst>
              <a:path h="3366770">
                <a:moveTo>
                  <a:pt x="0" y="0"/>
                </a:moveTo>
                <a:lnTo>
                  <a:pt x="0" y="3366516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50"/>
          <p:cNvSpPr txBox="1"/>
          <p:nvPr/>
        </p:nvSpPr>
        <p:spPr>
          <a:xfrm>
            <a:off x="3654335" y="5746424"/>
            <a:ext cx="251460" cy="1301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-5" dirty="0">
                <a:latin typeface="Arial"/>
                <a:cs typeface="Arial"/>
              </a:rPr>
              <a:t>1990</a:t>
            </a:r>
            <a:endParaRPr sz="800">
              <a:latin typeface="Arial"/>
              <a:cs typeface="Arial"/>
            </a:endParaRPr>
          </a:p>
        </p:txBody>
      </p:sp>
      <p:sp>
        <p:nvSpPr>
          <p:cNvPr id="50" name="object 51"/>
          <p:cNvSpPr txBox="1"/>
          <p:nvPr/>
        </p:nvSpPr>
        <p:spPr>
          <a:xfrm>
            <a:off x="4580165" y="5746424"/>
            <a:ext cx="251460" cy="1301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-5" dirty="0">
                <a:latin typeface="Arial"/>
                <a:cs typeface="Arial"/>
              </a:rPr>
              <a:t>1995</a:t>
            </a:r>
            <a:endParaRPr sz="800">
              <a:latin typeface="Arial"/>
              <a:cs typeface="Arial"/>
            </a:endParaRPr>
          </a:p>
        </p:txBody>
      </p:sp>
      <p:sp>
        <p:nvSpPr>
          <p:cNvPr id="51" name="object 52"/>
          <p:cNvSpPr txBox="1"/>
          <p:nvPr/>
        </p:nvSpPr>
        <p:spPr>
          <a:xfrm>
            <a:off x="5513615" y="5746424"/>
            <a:ext cx="251460" cy="1301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-5" dirty="0">
                <a:latin typeface="Arial"/>
                <a:cs typeface="Arial"/>
              </a:rPr>
              <a:t>2000</a:t>
            </a:r>
            <a:endParaRPr sz="800">
              <a:latin typeface="Arial"/>
              <a:cs typeface="Arial"/>
            </a:endParaRPr>
          </a:p>
        </p:txBody>
      </p:sp>
      <p:sp>
        <p:nvSpPr>
          <p:cNvPr id="52" name="object 53"/>
          <p:cNvSpPr txBox="1"/>
          <p:nvPr/>
        </p:nvSpPr>
        <p:spPr>
          <a:xfrm>
            <a:off x="6447827" y="5746424"/>
            <a:ext cx="251460" cy="1301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-5" dirty="0">
                <a:latin typeface="Arial"/>
                <a:cs typeface="Arial"/>
              </a:rPr>
              <a:t>2005</a:t>
            </a:r>
            <a:endParaRPr sz="800">
              <a:latin typeface="Arial"/>
              <a:cs typeface="Arial"/>
            </a:endParaRPr>
          </a:p>
        </p:txBody>
      </p:sp>
      <p:sp>
        <p:nvSpPr>
          <p:cNvPr id="53" name="object 54"/>
          <p:cNvSpPr txBox="1"/>
          <p:nvPr/>
        </p:nvSpPr>
        <p:spPr>
          <a:xfrm>
            <a:off x="7373657" y="5746424"/>
            <a:ext cx="252095" cy="1301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-5" dirty="0">
                <a:latin typeface="Arial"/>
                <a:cs typeface="Arial"/>
              </a:rPr>
              <a:t>20</a:t>
            </a:r>
            <a:r>
              <a:rPr sz="800" spc="-15" dirty="0">
                <a:latin typeface="Arial"/>
                <a:cs typeface="Arial"/>
              </a:rPr>
              <a:t>1</a:t>
            </a:r>
            <a:r>
              <a:rPr sz="800" spc="10" dirty="0">
                <a:latin typeface="Arial"/>
                <a:cs typeface="Arial"/>
              </a:rPr>
              <a:t>0</a:t>
            </a:r>
            <a:endParaRPr sz="800">
              <a:latin typeface="Arial"/>
              <a:cs typeface="Arial"/>
            </a:endParaRPr>
          </a:p>
        </p:txBody>
      </p:sp>
      <p:sp>
        <p:nvSpPr>
          <p:cNvPr id="54" name="object 55"/>
          <p:cNvSpPr/>
          <p:nvPr/>
        </p:nvSpPr>
        <p:spPr>
          <a:xfrm>
            <a:off x="8110251" y="2416604"/>
            <a:ext cx="1209040" cy="0"/>
          </a:xfrm>
          <a:custGeom>
            <a:avLst/>
            <a:gdLst/>
            <a:ahLst/>
            <a:cxnLst/>
            <a:rect l="l" t="t" r="r" b="b"/>
            <a:pathLst>
              <a:path w="1209040">
                <a:moveTo>
                  <a:pt x="0" y="0"/>
                </a:moveTo>
                <a:lnTo>
                  <a:pt x="120854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6"/>
          <p:cNvSpPr txBox="1"/>
          <p:nvPr/>
        </p:nvSpPr>
        <p:spPr>
          <a:xfrm>
            <a:off x="8307107" y="5746424"/>
            <a:ext cx="251460" cy="1301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-5" dirty="0">
                <a:latin typeface="Arial"/>
                <a:cs typeface="Arial"/>
              </a:rPr>
              <a:t>2015</a:t>
            </a:r>
            <a:endParaRPr sz="800">
              <a:latin typeface="Arial"/>
              <a:cs typeface="Arial"/>
            </a:endParaRPr>
          </a:p>
        </p:txBody>
      </p:sp>
      <p:sp>
        <p:nvSpPr>
          <p:cNvPr id="56" name="object 57"/>
          <p:cNvSpPr txBox="1"/>
          <p:nvPr/>
        </p:nvSpPr>
        <p:spPr>
          <a:xfrm>
            <a:off x="9240557" y="5746424"/>
            <a:ext cx="251460" cy="1301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-5" dirty="0">
                <a:latin typeface="Arial"/>
                <a:cs typeface="Arial"/>
              </a:rPr>
              <a:t>2020</a:t>
            </a:r>
            <a:endParaRPr sz="800">
              <a:latin typeface="Arial"/>
              <a:cs typeface="Arial"/>
            </a:endParaRPr>
          </a:p>
        </p:txBody>
      </p:sp>
      <p:sp>
        <p:nvSpPr>
          <p:cNvPr id="57" name="object 58"/>
          <p:cNvSpPr txBox="1"/>
          <p:nvPr/>
        </p:nvSpPr>
        <p:spPr>
          <a:xfrm>
            <a:off x="3123221" y="5658032"/>
            <a:ext cx="83820" cy="1301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0</a:t>
            </a:r>
            <a:endParaRPr sz="800">
              <a:latin typeface="Arial"/>
              <a:cs typeface="Arial"/>
            </a:endParaRPr>
          </a:p>
        </p:txBody>
      </p:sp>
      <p:sp>
        <p:nvSpPr>
          <p:cNvPr id="58" name="object 59"/>
          <p:cNvSpPr txBox="1"/>
          <p:nvPr/>
        </p:nvSpPr>
        <p:spPr>
          <a:xfrm>
            <a:off x="3010445" y="5351708"/>
            <a:ext cx="194945" cy="1301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-5" dirty="0">
                <a:latin typeface="Arial"/>
                <a:cs typeface="Arial"/>
              </a:rPr>
              <a:t>100</a:t>
            </a:r>
            <a:endParaRPr sz="800">
              <a:latin typeface="Arial"/>
              <a:cs typeface="Arial"/>
            </a:endParaRPr>
          </a:p>
        </p:txBody>
      </p:sp>
      <p:sp>
        <p:nvSpPr>
          <p:cNvPr id="59" name="object 60"/>
          <p:cNvSpPr txBox="1"/>
          <p:nvPr/>
        </p:nvSpPr>
        <p:spPr>
          <a:xfrm>
            <a:off x="3010445" y="5045384"/>
            <a:ext cx="194945" cy="1301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-5" dirty="0">
                <a:latin typeface="Arial"/>
                <a:cs typeface="Arial"/>
              </a:rPr>
              <a:t>200</a:t>
            </a:r>
            <a:endParaRPr sz="800">
              <a:latin typeface="Arial"/>
              <a:cs typeface="Arial"/>
            </a:endParaRPr>
          </a:p>
        </p:txBody>
      </p:sp>
      <p:sp>
        <p:nvSpPr>
          <p:cNvPr id="60" name="object 61"/>
          <p:cNvSpPr txBox="1"/>
          <p:nvPr/>
        </p:nvSpPr>
        <p:spPr>
          <a:xfrm>
            <a:off x="3010445" y="4739822"/>
            <a:ext cx="194945" cy="1301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-5" dirty="0">
                <a:latin typeface="Arial"/>
                <a:cs typeface="Arial"/>
              </a:rPr>
              <a:t>300</a:t>
            </a:r>
            <a:endParaRPr sz="800">
              <a:latin typeface="Arial"/>
              <a:cs typeface="Arial"/>
            </a:endParaRPr>
          </a:p>
        </p:txBody>
      </p:sp>
      <p:sp>
        <p:nvSpPr>
          <p:cNvPr id="61" name="object 62"/>
          <p:cNvSpPr txBox="1"/>
          <p:nvPr/>
        </p:nvSpPr>
        <p:spPr>
          <a:xfrm>
            <a:off x="3010445" y="4433498"/>
            <a:ext cx="194945" cy="1301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-5" dirty="0">
                <a:latin typeface="Arial"/>
                <a:cs typeface="Arial"/>
              </a:rPr>
              <a:t>400</a:t>
            </a:r>
            <a:endParaRPr sz="800">
              <a:latin typeface="Arial"/>
              <a:cs typeface="Arial"/>
            </a:endParaRPr>
          </a:p>
        </p:txBody>
      </p:sp>
      <p:sp>
        <p:nvSpPr>
          <p:cNvPr id="62" name="object 63"/>
          <p:cNvSpPr/>
          <p:nvPr/>
        </p:nvSpPr>
        <p:spPr>
          <a:xfrm>
            <a:off x="8246648" y="5677075"/>
            <a:ext cx="1119505" cy="32384"/>
          </a:xfrm>
          <a:custGeom>
            <a:avLst/>
            <a:gdLst/>
            <a:ahLst/>
            <a:cxnLst/>
            <a:rect l="l" t="t" r="r" b="b"/>
            <a:pathLst>
              <a:path w="1119504" h="32385">
                <a:moveTo>
                  <a:pt x="0" y="0"/>
                </a:moveTo>
                <a:lnTo>
                  <a:pt x="370344" y="8381"/>
                </a:lnTo>
                <a:lnTo>
                  <a:pt x="740676" y="24383"/>
                </a:lnTo>
                <a:lnTo>
                  <a:pt x="1119378" y="32003"/>
                </a:lnTo>
              </a:path>
            </a:pathLst>
          </a:custGeom>
          <a:ln w="16103">
            <a:solidFill>
              <a:srgbClr val="FF00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4"/>
          <p:cNvSpPr/>
          <p:nvPr/>
        </p:nvSpPr>
        <p:spPr>
          <a:xfrm>
            <a:off x="8214697" y="5646245"/>
            <a:ext cx="64769" cy="61594"/>
          </a:xfrm>
          <a:custGeom>
            <a:avLst/>
            <a:gdLst/>
            <a:ahLst/>
            <a:cxnLst/>
            <a:rect l="l" t="t" r="r" b="b"/>
            <a:pathLst>
              <a:path w="64770" h="61595">
                <a:moveTo>
                  <a:pt x="64717" y="30830"/>
                </a:moveTo>
                <a:lnTo>
                  <a:pt x="61605" y="17198"/>
                </a:lnTo>
                <a:lnTo>
                  <a:pt x="53179" y="6434"/>
                </a:lnTo>
                <a:lnTo>
                  <a:pt x="40803" y="0"/>
                </a:lnTo>
                <a:lnTo>
                  <a:pt x="23823" y="1707"/>
                </a:lnTo>
                <a:lnTo>
                  <a:pt x="11217" y="7820"/>
                </a:lnTo>
                <a:lnTo>
                  <a:pt x="3204" y="17275"/>
                </a:lnTo>
                <a:lnTo>
                  <a:pt x="0" y="29012"/>
                </a:lnTo>
                <a:lnTo>
                  <a:pt x="2962" y="43549"/>
                </a:lnTo>
                <a:lnTo>
                  <a:pt x="11005" y="54749"/>
                </a:lnTo>
                <a:lnTo>
                  <a:pt x="22735" y="61447"/>
                </a:lnTo>
                <a:lnTo>
                  <a:pt x="40061" y="59934"/>
                </a:lnTo>
                <a:lnTo>
                  <a:pt x="52890" y="54106"/>
                </a:lnTo>
                <a:lnTo>
                  <a:pt x="61106" y="44984"/>
                </a:lnTo>
                <a:lnTo>
                  <a:pt x="64595" y="33587"/>
                </a:lnTo>
                <a:lnTo>
                  <a:pt x="64717" y="30830"/>
                </a:lnTo>
                <a:close/>
              </a:path>
            </a:pathLst>
          </a:custGeom>
          <a:ln w="16103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5"/>
          <p:cNvSpPr/>
          <p:nvPr/>
        </p:nvSpPr>
        <p:spPr>
          <a:xfrm>
            <a:off x="8585093" y="5654003"/>
            <a:ext cx="64769" cy="62230"/>
          </a:xfrm>
          <a:custGeom>
            <a:avLst/>
            <a:gdLst/>
            <a:ahLst/>
            <a:cxnLst/>
            <a:rect l="l" t="t" r="r" b="b"/>
            <a:pathLst>
              <a:path w="64770" h="62229">
                <a:moveTo>
                  <a:pt x="64653" y="31453"/>
                </a:moveTo>
                <a:lnTo>
                  <a:pt x="61610" y="17494"/>
                </a:lnTo>
                <a:lnTo>
                  <a:pt x="53360" y="6570"/>
                </a:lnTo>
                <a:lnTo>
                  <a:pt x="41220" y="0"/>
                </a:lnTo>
                <a:lnTo>
                  <a:pt x="24234" y="1568"/>
                </a:lnTo>
                <a:lnTo>
                  <a:pt x="11590" y="7504"/>
                </a:lnTo>
                <a:lnTo>
                  <a:pt x="3456" y="16849"/>
                </a:lnTo>
                <a:lnTo>
                  <a:pt x="0" y="28645"/>
                </a:lnTo>
                <a:lnTo>
                  <a:pt x="2831" y="43572"/>
                </a:lnTo>
                <a:lnTo>
                  <a:pt x="10622" y="54975"/>
                </a:lnTo>
                <a:lnTo>
                  <a:pt x="22038" y="61859"/>
                </a:lnTo>
                <a:lnTo>
                  <a:pt x="39537" y="60506"/>
                </a:lnTo>
                <a:lnTo>
                  <a:pt x="52485" y="54873"/>
                </a:lnTo>
                <a:lnTo>
                  <a:pt x="60819" y="45962"/>
                </a:lnTo>
                <a:lnTo>
                  <a:pt x="64476" y="34773"/>
                </a:lnTo>
                <a:lnTo>
                  <a:pt x="64653" y="31453"/>
                </a:lnTo>
                <a:close/>
              </a:path>
            </a:pathLst>
          </a:custGeom>
          <a:ln w="16103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6"/>
          <p:cNvSpPr/>
          <p:nvPr/>
        </p:nvSpPr>
        <p:spPr>
          <a:xfrm>
            <a:off x="8955361" y="5670628"/>
            <a:ext cx="64769" cy="61594"/>
          </a:xfrm>
          <a:custGeom>
            <a:avLst/>
            <a:gdLst/>
            <a:ahLst/>
            <a:cxnLst/>
            <a:rect l="l" t="t" r="r" b="b"/>
            <a:pathLst>
              <a:path w="64770" h="61595">
                <a:moveTo>
                  <a:pt x="64717" y="30830"/>
                </a:moveTo>
                <a:lnTo>
                  <a:pt x="61605" y="17198"/>
                </a:lnTo>
                <a:lnTo>
                  <a:pt x="53179" y="6434"/>
                </a:lnTo>
                <a:lnTo>
                  <a:pt x="40803" y="0"/>
                </a:lnTo>
                <a:lnTo>
                  <a:pt x="23823" y="1707"/>
                </a:lnTo>
                <a:lnTo>
                  <a:pt x="11217" y="7820"/>
                </a:lnTo>
                <a:lnTo>
                  <a:pt x="3204" y="17275"/>
                </a:lnTo>
                <a:lnTo>
                  <a:pt x="0" y="29012"/>
                </a:lnTo>
                <a:lnTo>
                  <a:pt x="2962" y="43549"/>
                </a:lnTo>
                <a:lnTo>
                  <a:pt x="11005" y="54749"/>
                </a:lnTo>
                <a:lnTo>
                  <a:pt x="22735" y="61447"/>
                </a:lnTo>
                <a:lnTo>
                  <a:pt x="40061" y="59934"/>
                </a:lnTo>
                <a:lnTo>
                  <a:pt x="52890" y="54106"/>
                </a:lnTo>
                <a:lnTo>
                  <a:pt x="61106" y="44984"/>
                </a:lnTo>
                <a:lnTo>
                  <a:pt x="64595" y="33587"/>
                </a:lnTo>
                <a:lnTo>
                  <a:pt x="64717" y="30830"/>
                </a:lnTo>
                <a:close/>
              </a:path>
            </a:pathLst>
          </a:custGeom>
          <a:ln w="16103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7"/>
          <p:cNvSpPr/>
          <p:nvPr/>
        </p:nvSpPr>
        <p:spPr>
          <a:xfrm>
            <a:off x="9334042" y="5678116"/>
            <a:ext cx="64135" cy="62865"/>
          </a:xfrm>
          <a:custGeom>
            <a:avLst/>
            <a:gdLst/>
            <a:ahLst/>
            <a:cxnLst/>
            <a:rect l="l" t="t" r="r" b="b"/>
            <a:pathLst>
              <a:path w="64134" h="62864">
                <a:moveTo>
                  <a:pt x="63988" y="30962"/>
                </a:moveTo>
                <a:lnTo>
                  <a:pt x="60821" y="17181"/>
                </a:lnTo>
                <a:lnTo>
                  <a:pt x="52329" y="6355"/>
                </a:lnTo>
                <a:lnTo>
                  <a:pt x="40028" y="0"/>
                </a:lnTo>
                <a:lnTo>
                  <a:pt x="22986" y="1838"/>
                </a:lnTo>
                <a:lnTo>
                  <a:pt x="10570" y="8153"/>
                </a:lnTo>
                <a:lnTo>
                  <a:pt x="2875" y="17848"/>
                </a:lnTo>
                <a:lnTo>
                  <a:pt x="0" y="29830"/>
                </a:lnTo>
                <a:lnTo>
                  <a:pt x="2855" y="44404"/>
                </a:lnTo>
                <a:lnTo>
                  <a:pt x="10713" y="55624"/>
                </a:lnTo>
                <a:lnTo>
                  <a:pt x="22462" y="62332"/>
                </a:lnTo>
                <a:lnTo>
                  <a:pt x="39498" y="60823"/>
                </a:lnTo>
                <a:lnTo>
                  <a:pt x="52176" y="54956"/>
                </a:lnTo>
                <a:lnTo>
                  <a:pt x="60346" y="45683"/>
                </a:lnTo>
                <a:lnTo>
                  <a:pt x="63856" y="33958"/>
                </a:lnTo>
                <a:lnTo>
                  <a:pt x="63988" y="30962"/>
                </a:lnTo>
                <a:close/>
              </a:path>
            </a:pathLst>
          </a:custGeom>
          <a:ln w="16103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8"/>
          <p:cNvSpPr/>
          <p:nvPr/>
        </p:nvSpPr>
        <p:spPr>
          <a:xfrm>
            <a:off x="3344715" y="2360088"/>
            <a:ext cx="4902200" cy="3317240"/>
          </a:xfrm>
          <a:custGeom>
            <a:avLst/>
            <a:gdLst/>
            <a:ahLst/>
            <a:cxnLst/>
            <a:rect l="l" t="t" r="r" b="b"/>
            <a:pathLst>
              <a:path w="4902200" h="3317240">
                <a:moveTo>
                  <a:pt x="621" y="762"/>
                </a:moveTo>
                <a:lnTo>
                  <a:pt x="249936" y="306324"/>
                </a:lnTo>
                <a:lnTo>
                  <a:pt x="989838" y="1530096"/>
                </a:lnTo>
                <a:lnTo>
                  <a:pt x="1553718" y="2295144"/>
                </a:lnTo>
                <a:lnTo>
                  <a:pt x="1924050" y="2601468"/>
                </a:lnTo>
                <a:lnTo>
                  <a:pt x="2109216" y="2810256"/>
                </a:lnTo>
                <a:lnTo>
                  <a:pt x="2479548" y="2963418"/>
                </a:lnTo>
                <a:lnTo>
                  <a:pt x="2849880" y="3084576"/>
                </a:lnTo>
                <a:lnTo>
                  <a:pt x="3227832" y="3164585"/>
                </a:lnTo>
                <a:lnTo>
                  <a:pt x="3783329" y="3220973"/>
                </a:lnTo>
                <a:lnTo>
                  <a:pt x="4153662" y="3261360"/>
                </a:lnTo>
                <a:lnTo>
                  <a:pt x="4532376" y="3293364"/>
                </a:lnTo>
                <a:lnTo>
                  <a:pt x="4901946" y="3317748"/>
                </a:lnTo>
              </a:path>
            </a:pathLst>
          </a:custGeom>
          <a:ln w="24155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9"/>
          <p:cNvSpPr/>
          <p:nvPr/>
        </p:nvSpPr>
        <p:spPr>
          <a:xfrm>
            <a:off x="3554265" y="2625264"/>
            <a:ext cx="80010" cy="64135"/>
          </a:xfrm>
          <a:custGeom>
            <a:avLst/>
            <a:gdLst/>
            <a:ahLst/>
            <a:cxnLst/>
            <a:rect l="l" t="t" r="r" b="b"/>
            <a:pathLst>
              <a:path w="80010" h="64135">
                <a:moveTo>
                  <a:pt x="0" y="64008"/>
                </a:moveTo>
                <a:lnTo>
                  <a:pt x="80010" y="64008"/>
                </a:lnTo>
                <a:lnTo>
                  <a:pt x="40386" y="0"/>
                </a:lnTo>
                <a:lnTo>
                  <a:pt x="0" y="64008"/>
                </a:lnTo>
                <a:close/>
              </a:path>
            </a:pathLst>
          </a:custGeom>
          <a:ln w="24155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70"/>
          <p:cNvSpPr/>
          <p:nvPr/>
        </p:nvSpPr>
        <p:spPr>
          <a:xfrm>
            <a:off x="4294929" y="3849037"/>
            <a:ext cx="80010" cy="64769"/>
          </a:xfrm>
          <a:custGeom>
            <a:avLst/>
            <a:gdLst/>
            <a:ahLst/>
            <a:cxnLst/>
            <a:rect l="l" t="t" r="r" b="b"/>
            <a:pathLst>
              <a:path w="80010" h="64770">
                <a:moveTo>
                  <a:pt x="0" y="64770"/>
                </a:moveTo>
                <a:lnTo>
                  <a:pt x="80010" y="64770"/>
                </a:lnTo>
                <a:lnTo>
                  <a:pt x="39623" y="0"/>
                </a:lnTo>
                <a:lnTo>
                  <a:pt x="0" y="64770"/>
                </a:lnTo>
                <a:close/>
              </a:path>
            </a:pathLst>
          </a:custGeom>
          <a:ln w="24155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1"/>
          <p:cNvSpPr/>
          <p:nvPr/>
        </p:nvSpPr>
        <p:spPr>
          <a:xfrm>
            <a:off x="4858047" y="4614084"/>
            <a:ext cx="81280" cy="64769"/>
          </a:xfrm>
          <a:custGeom>
            <a:avLst/>
            <a:gdLst/>
            <a:ahLst/>
            <a:cxnLst/>
            <a:rect l="l" t="t" r="r" b="b"/>
            <a:pathLst>
              <a:path w="81279" h="64770">
                <a:moveTo>
                  <a:pt x="0" y="64769"/>
                </a:moveTo>
                <a:lnTo>
                  <a:pt x="80772" y="64769"/>
                </a:lnTo>
                <a:lnTo>
                  <a:pt x="40386" y="0"/>
                </a:lnTo>
                <a:lnTo>
                  <a:pt x="0" y="64769"/>
                </a:lnTo>
                <a:close/>
              </a:path>
            </a:pathLst>
          </a:custGeom>
          <a:ln w="24155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2"/>
          <p:cNvSpPr/>
          <p:nvPr/>
        </p:nvSpPr>
        <p:spPr>
          <a:xfrm>
            <a:off x="5228379" y="4920408"/>
            <a:ext cx="81280" cy="64135"/>
          </a:xfrm>
          <a:custGeom>
            <a:avLst/>
            <a:gdLst/>
            <a:ahLst/>
            <a:cxnLst/>
            <a:rect l="l" t="t" r="r" b="b"/>
            <a:pathLst>
              <a:path w="81279" h="64135">
                <a:moveTo>
                  <a:pt x="0" y="64007"/>
                </a:moveTo>
                <a:lnTo>
                  <a:pt x="80772" y="64007"/>
                </a:lnTo>
                <a:lnTo>
                  <a:pt x="40386" y="0"/>
                </a:lnTo>
                <a:lnTo>
                  <a:pt x="0" y="64007"/>
                </a:lnTo>
                <a:close/>
              </a:path>
            </a:pathLst>
          </a:custGeom>
          <a:ln w="24155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3"/>
          <p:cNvSpPr/>
          <p:nvPr/>
        </p:nvSpPr>
        <p:spPr>
          <a:xfrm>
            <a:off x="5413545" y="5129958"/>
            <a:ext cx="81280" cy="64135"/>
          </a:xfrm>
          <a:custGeom>
            <a:avLst/>
            <a:gdLst/>
            <a:ahLst/>
            <a:cxnLst/>
            <a:rect l="l" t="t" r="r" b="b"/>
            <a:pathLst>
              <a:path w="81279" h="64135">
                <a:moveTo>
                  <a:pt x="0" y="64007"/>
                </a:moveTo>
                <a:lnTo>
                  <a:pt x="80772" y="64007"/>
                </a:lnTo>
                <a:lnTo>
                  <a:pt x="40386" y="0"/>
                </a:lnTo>
                <a:lnTo>
                  <a:pt x="0" y="64007"/>
                </a:lnTo>
                <a:close/>
              </a:path>
            </a:pathLst>
          </a:custGeom>
          <a:ln w="24155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4"/>
          <p:cNvSpPr/>
          <p:nvPr/>
        </p:nvSpPr>
        <p:spPr>
          <a:xfrm>
            <a:off x="5783877" y="5282358"/>
            <a:ext cx="81280" cy="64769"/>
          </a:xfrm>
          <a:custGeom>
            <a:avLst/>
            <a:gdLst/>
            <a:ahLst/>
            <a:cxnLst/>
            <a:rect l="l" t="t" r="r" b="b"/>
            <a:pathLst>
              <a:path w="81279" h="64770">
                <a:moveTo>
                  <a:pt x="0" y="64770"/>
                </a:moveTo>
                <a:lnTo>
                  <a:pt x="80772" y="64770"/>
                </a:lnTo>
                <a:lnTo>
                  <a:pt x="40386" y="0"/>
                </a:lnTo>
                <a:lnTo>
                  <a:pt x="0" y="64770"/>
                </a:lnTo>
                <a:close/>
              </a:path>
            </a:pathLst>
          </a:custGeom>
          <a:ln w="24155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5"/>
          <p:cNvSpPr/>
          <p:nvPr/>
        </p:nvSpPr>
        <p:spPr>
          <a:xfrm>
            <a:off x="6154209" y="5403516"/>
            <a:ext cx="81280" cy="64135"/>
          </a:xfrm>
          <a:custGeom>
            <a:avLst/>
            <a:gdLst/>
            <a:ahLst/>
            <a:cxnLst/>
            <a:rect l="l" t="t" r="r" b="b"/>
            <a:pathLst>
              <a:path w="81279" h="64135">
                <a:moveTo>
                  <a:pt x="0" y="64007"/>
                </a:moveTo>
                <a:lnTo>
                  <a:pt x="80772" y="64007"/>
                </a:lnTo>
                <a:lnTo>
                  <a:pt x="40386" y="0"/>
                </a:lnTo>
                <a:lnTo>
                  <a:pt x="0" y="64007"/>
                </a:lnTo>
                <a:close/>
              </a:path>
            </a:pathLst>
          </a:custGeom>
          <a:ln w="24155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6"/>
          <p:cNvSpPr/>
          <p:nvPr/>
        </p:nvSpPr>
        <p:spPr>
          <a:xfrm>
            <a:off x="6532162" y="5484289"/>
            <a:ext cx="81280" cy="64135"/>
          </a:xfrm>
          <a:custGeom>
            <a:avLst/>
            <a:gdLst/>
            <a:ahLst/>
            <a:cxnLst/>
            <a:rect l="l" t="t" r="r" b="b"/>
            <a:pathLst>
              <a:path w="81279" h="64135">
                <a:moveTo>
                  <a:pt x="0" y="64007"/>
                </a:moveTo>
                <a:lnTo>
                  <a:pt x="80772" y="64007"/>
                </a:lnTo>
                <a:lnTo>
                  <a:pt x="40386" y="0"/>
                </a:lnTo>
                <a:lnTo>
                  <a:pt x="0" y="64007"/>
                </a:lnTo>
                <a:close/>
              </a:path>
            </a:pathLst>
          </a:custGeom>
          <a:ln w="24155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7"/>
          <p:cNvSpPr/>
          <p:nvPr/>
        </p:nvSpPr>
        <p:spPr>
          <a:xfrm>
            <a:off x="7087659" y="5539915"/>
            <a:ext cx="81280" cy="64769"/>
          </a:xfrm>
          <a:custGeom>
            <a:avLst/>
            <a:gdLst/>
            <a:ahLst/>
            <a:cxnLst/>
            <a:rect l="l" t="t" r="r" b="b"/>
            <a:pathLst>
              <a:path w="81279" h="64770">
                <a:moveTo>
                  <a:pt x="0" y="64769"/>
                </a:moveTo>
                <a:lnTo>
                  <a:pt x="80772" y="64769"/>
                </a:lnTo>
                <a:lnTo>
                  <a:pt x="40386" y="0"/>
                </a:lnTo>
                <a:lnTo>
                  <a:pt x="0" y="64769"/>
                </a:lnTo>
                <a:close/>
              </a:path>
            </a:pathLst>
          </a:custGeom>
          <a:ln w="24155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8"/>
          <p:cNvSpPr/>
          <p:nvPr/>
        </p:nvSpPr>
        <p:spPr>
          <a:xfrm>
            <a:off x="7457991" y="5580301"/>
            <a:ext cx="81280" cy="64769"/>
          </a:xfrm>
          <a:custGeom>
            <a:avLst/>
            <a:gdLst/>
            <a:ahLst/>
            <a:cxnLst/>
            <a:rect l="l" t="t" r="r" b="b"/>
            <a:pathLst>
              <a:path w="81279" h="64770">
                <a:moveTo>
                  <a:pt x="0" y="64770"/>
                </a:moveTo>
                <a:lnTo>
                  <a:pt x="80772" y="64770"/>
                </a:lnTo>
                <a:lnTo>
                  <a:pt x="40386" y="0"/>
                </a:lnTo>
                <a:lnTo>
                  <a:pt x="0" y="64770"/>
                </a:lnTo>
                <a:close/>
              </a:path>
            </a:pathLst>
          </a:custGeom>
          <a:ln w="24155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9"/>
          <p:cNvSpPr/>
          <p:nvPr/>
        </p:nvSpPr>
        <p:spPr>
          <a:xfrm>
            <a:off x="7836705" y="5613066"/>
            <a:ext cx="80010" cy="64135"/>
          </a:xfrm>
          <a:custGeom>
            <a:avLst/>
            <a:gdLst/>
            <a:ahLst/>
            <a:cxnLst/>
            <a:rect l="l" t="t" r="r" b="b"/>
            <a:pathLst>
              <a:path w="80009" h="64135">
                <a:moveTo>
                  <a:pt x="0" y="64007"/>
                </a:moveTo>
                <a:lnTo>
                  <a:pt x="80010" y="64007"/>
                </a:lnTo>
                <a:lnTo>
                  <a:pt x="40386" y="0"/>
                </a:lnTo>
                <a:lnTo>
                  <a:pt x="0" y="64007"/>
                </a:lnTo>
                <a:close/>
              </a:path>
            </a:pathLst>
          </a:custGeom>
          <a:ln w="24155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80"/>
          <p:cNvSpPr/>
          <p:nvPr/>
        </p:nvSpPr>
        <p:spPr>
          <a:xfrm>
            <a:off x="8207024" y="5636689"/>
            <a:ext cx="80010" cy="64769"/>
          </a:xfrm>
          <a:custGeom>
            <a:avLst/>
            <a:gdLst/>
            <a:ahLst/>
            <a:cxnLst/>
            <a:rect l="l" t="t" r="r" b="b"/>
            <a:pathLst>
              <a:path w="80009" h="64770">
                <a:moveTo>
                  <a:pt x="0" y="64769"/>
                </a:moveTo>
                <a:lnTo>
                  <a:pt x="80010" y="64769"/>
                </a:lnTo>
                <a:lnTo>
                  <a:pt x="39623" y="0"/>
                </a:lnTo>
                <a:lnTo>
                  <a:pt x="0" y="64769"/>
                </a:lnTo>
                <a:close/>
              </a:path>
            </a:pathLst>
          </a:custGeom>
          <a:ln w="24155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1"/>
          <p:cNvSpPr txBox="1"/>
          <p:nvPr/>
        </p:nvSpPr>
        <p:spPr>
          <a:xfrm>
            <a:off x="2954057" y="2597840"/>
            <a:ext cx="1720214" cy="16605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-5" dirty="0">
                <a:latin typeface="Arial"/>
                <a:cs typeface="Arial"/>
              </a:rPr>
              <a:t>1000</a:t>
            </a:r>
            <a:endParaRPr sz="8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68580">
              <a:lnSpc>
                <a:spcPct val="100000"/>
              </a:lnSpc>
              <a:spcBef>
                <a:spcPts val="525"/>
              </a:spcBef>
            </a:pPr>
            <a:r>
              <a:rPr sz="800" spc="-5" dirty="0">
                <a:latin typeface="Arial"/>
                <a:cs typeface="Arial"/>
              </a:rPr>
              <a:t>900</a:t>
            </a:r>
            <a:endParaRPr sz="8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68580">
              <a:lnSpc>
                <a:spcPct val="100000"/>
              </a:lnSpc>
              <a:spcBef>
                <a:spcPts val="530"/>
              </a:spcBef>
            </a:pPr>
            <a:r>
              <a:rPr sz="800" spc="-5" dirty="0">
                <a:latin typeface="Arial"/>
                <a:cs typeface="Arial"/>
              </a:rPr>
              <a:t>800</a:t>
            </a:r>
            <a:endParaRPr sz="8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68580">
              <a:lnSpc>
                <a:spcPct val="100000"/>
              </a:lnSpc>
              <a:spcBef>
                <a:spcPts val="525"/>
              </a:spcBef>
            </a:pPr>
            <a:r>
              <a:rPr sz="800" spc="-5" dirty="0">
                <a:latin typeface="Arial"/>
                <a:cs typeface="Arial"/>
              </a:rPr>
              <a:t>700</a:t>
            </a:r>
            <a:endParaRPr sz="8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209"/>
              </a:spcBef>
            </a:pPr>
            <a:r>
              <a:rPr sz="800" b="1" spc="-10" dirty="0">
                <a:latin typeface="Arial"/>
                <a:cs typeface="Arial"/>
              </a:rPr>
              <a:t>60</a:t>
            </a:r>
            <a:r>
              <a:rPr sz="800" b="1" spc="5" dirty="0">
                <a:latin typeface="Arial"/>
                <a:cs typeface="Arial"/>
              </a:rPr>
              <a:t>0</a:t>
            </a:r>
            <a:r>
              <a:rPr sz="800" b="1" spc="15" dirty="0">
                <a:latin typeface="Arial"/>
                <a:cs typeface="Arial"/>
              </a:rPr>
              <a:t> </a:t>
            </a:r>
            <a:r>
              <a:rPr sz="800" b="1" spc="10" dirty="0">
                <a:latin typeface="Arial"/>
                <a:cs typeface="Arial"/>
              </a:rPr>
              <a:t>nm</a:t>
            </a:r>
            <a:endParaRPr sz="800">
              <a:latin typeface="Arial"/>
              <a:cs typeface="Arial"/>
            </a:endParaRPr>
          </a:p>
          <a:p>
            <a:pPr marL="68580">
              <a:lnSpc>
                <a:spcPct val="100000"/>
              </a:lnSpc>
              <a:spcBef>
                <a:spcPts val="280"/>
              </a:spcBef>
            </a:pPr>
            <a:r>
              <a:rPr sz="800" spc="-5" dirty="0">
                <a:latin typeface="Arial"/>
                <a:cs typeface="Arial"/>
              </a:rPr>
              <a:t>600</a:t>
            </a:r>
            <a:endParaRPr sz="8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68580">
              <a:lnSpc>
                <a:spcPct val="100000"/>
              </a:lnSpc>
              <a:spcBef>
                <a:spcPts val="530"/>
              </a:spcBef>
            </a:pPr>
            <a:r>
              <a:rPr sz="800" spc="-5" dirty="0">
                <a:latin typeface="Arial"/>
                <a:cs typeface="Arial"/>
              </a:rPr>
              <a:t>500</a:t>
            </a:r>
            <a:endParaRPr sz="800">
              <a:latin typeface="Arial"/>
              <a:cs typeface="Arial"/>
            </a:endParaRPr>
          </a:p>
        </p:txBody>
      </p:sp>
      <p:sp>
        <p:nvSpPr>
          <p:cNvPr id="81" name="object 82"/>
          <p:cNvSpPr txBox="1"/>
          <p:nvPr/>
        </p:nvSpPr>
        <p:spPr>
          <a:xfrm>
            <a:off x="2954057" y="2291516"/>
            <a:ext cx="251460" cy="1301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-5" dirty="0">
                <a:latin typeface="Arial"/>
                <a:cs typeface="Arial"/>
              </a:rPr>
              <a:t>1100</a:t>
            </a:r>
            <a:endParaRPr sz="800">
              <a:latin typeface="Arial"/>
              <a:cs typeface="Arial"/>
            </a:endParaRPr>
          </a:p>
        </p:txBody>
      </p:sp>
      <p:sp>
        <p:nvSpPr>
          <p:cNvPr id="82" name="object 83"/>
          <p:cNvSpPr txBox="1"/>
          <p:nvPr/>
        </p:nvSpPr>
        <p:spPr>
          <a:xfrm>
            <a:off x="3533939" y="2463728"/>
            <a:ext cx="440055" cy="1301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b="1" spc="-10" dirty="0">
                <a:latin typeface="Arial"/>
                <a:cs typeface="Arial"/>
              </a:rPr>
              <a:t>100</a:t>
            </a:r>
            <a:r>
              <a:rPr sz="800" b="1" spc="5" dirty="0">
                <a:latin typeface="Arial"/>
                <a:cs typeface="Arial"/>
              </a:rPr>
              <a:t>0</a:t>
            </a:r>
            <a:r>
              <a:rPr sz="800" b="1" spc="15" dirty="0">
                <a:latin typeface="Arial"/>
                <a:cs typeface="Arial"/>
              </a:rPr>
              <a:t> </a:t>
            </a:r>
            <a:r>
              <a:rPr sz="800" b="1" spc="10" dirty="0">
                <a:latin typeface="Arial"/>
                <a:cs typeface="Arial"/>
              </a:rPr>
              <a:t>nm</a:t>
            </a:r>
            <a:endParaRPr sz="800">
              <a:latin typeface="Arial"/>
              <a:cs typeface="Arial"/>
            </a:endParaRPr>
          </a:p>
        </p:txBody>
      </p:sp>
      <p:sp>
        <p:nvSpPr>
          <p:cNvPr id="83" name="object 84"/>
          <p:cNvSpPr txBox="1"/>
          <p:nvPr/>
        </p:nvSpPr>
        <p:spPr>
          <a:xfrm>
            <a:off x="4837701" y="4436537"/>
            <a:ext cx="384810" cy="1301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b="1" spc="-10" dirty="0">
                <a:latin typeface="Arial"/>
                <a:cs typeface="Arial"/>
              </a:rPr>
              <a:t>35</a:t>
            </a:r>
            <a:r>
              <a:rPr sz="800" b="1" spc="5" dirty="0">
                <a:latin typeface="Arial"/>
                <a:cs typeface="Arial"/>
              </a:rPr>
              <a:t>0</a:t>
            </a:r>
            <a:r>
              <a:rPr sz="800" b="1" spc="15" dirty="0">
                <a:latin typeface="Arial"/>
                <a:cs typeface="Arial"/>
              </a:rPr>
              <a:t> </a:t>
            </a:r>
            <a:r>
              <a:rPr sz="800" b="1" spc="10" dirty="0">
                <a:latin typeface="Arial"/>
                <a:cs typeface="Arial"/>
              </a:rPr>
              <a:t>nm</a:t>
            </a:r>
            <a:endParaRPr sz="800">
              <a:latin typeface="Arial"/>
              <a:cs typeface="Arial"/>
            </a:endParaRPr>
          </a:p>
        </p:txBody>
      </p:sp>
      <p:sp>
        <p:nvSpPr>
          <p:cNvPr id="84" name="object 85"/>
          <p:cNvSpPr txBox="1"/>
          <p:nvPr/>
        </p:nvSpPr>
        <p:spPr>
          <a:xfrm>
            <a:off x="5248429" y="4783258"/>
            <a:ext cx="384175" cy="1301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b="1" spc="-10" dirty="0">
                <a:latin typeface="Arial"/>
                <a:cs typeface="Arial"/>
              </a:rPr>
              <a:t>25</a:t>
            </a:r>
            <a:r>
              <a:rPr sz="800" b="1" spc="5" dirty="0">
                <a:latin typeface="Arial"/>
                <a:cs typeface="Arial"/>
              </a:rPr>
              <a:t>0</a:t>
            </a:r>
            <a:r>
              <a:rPr sz="800" b="1" spc="15" dirty="0">
                <a:latin typeface="Arial"/>
                <a:cs typeface="Arial"/>
              </a:rPr>
              <a:t> </a:t>
            </a:r>
            <a:r>
              <a:rPr sz="800" b="1" spc="10" dirty="0">
                <a:latin typeface="Arial"/>
                <a:cs typeface="Arial"/>
              </a:rPr>
              <a:t>nm</a:t>
            </a:r>
            <a:endParaRPr sz="800">
              <a:latin typeface="Arial"/>
              <a:cs typeface="Arial"/>
            </a:endParaRPr>
          </a:p>
        </p:txBody>
      </p:sp>
      <p:sp>
        <p:nvSpPr>
          <p:cNvPr id="85" name="object 86"/>
          <p:cNvSpPr txBox="1"/>
          <p:nvPr/>
        </p:nvSpPr>
        <p:spPr>
          <a:xfrm>
            <a:off x="5417639" y="4976089"/>
            <a:ext cx="384175" cy="1301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b="1" spc="-10" dirty="0">
                <a:latin typeface="Arial"/>
                <a:cs typeface="Arial"/>
              </a:rPr>
              <a:t>18</a:t>
            </a:r>
            <a:r>
              <a:rPr sz="800" b="1" spc="5" dirty="0">
                <a:latin typeface="Arial"/>
                <a:cs typeface="Arial"/>
              </a:rPr>
              <a:t>0</a:t>
            </a:r>
            <a:r>
              <a:rPr sz="800" b="1" spc="15" dirty="0">
                <a:latin typeface="Arial"/>
                <a:cs typeface="Arial"/>
              </a:rPr>
              <a:t> </a:t>
            </a:r>
            <a:r>
              <a:rPr sz="800" b="1" spc="10" dirty="0">
                <a:latin typeface="Arial"/>
                <a:cs typeface="Arial"/>
              </a:rPr>
              <a:t>nm</a:t>
            </a:r>
            <a:endParaRPr sz="800">
              <a:latin typeface="Arial"/>
              <a:cs typeface="Arial"/>
            </a:endParaRPr>
          </a:p>
        </p:txBody>
      </p:sp>
      <p:sp>
        <p:nvSpPr>
          <p:cNvPr id="86" name="object 87"/>
          <p:cNvSpPr txBox="1"/>
          <p:nvPr/>
        </p:nvSpPr>
        <p:spPr>
          <a:xfrm>
            <a:off x="5723200" y="5129245"/>
            <a:ext cx="682625" cy="2432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25"/>
              </a:lnSpc>
            </a:pPr>
            <a:r>
              <a:rPr sz="800" b="1" spc="-10" dirty="0">
                <a:latin typeface="Arial"/>
                <a:cs typeface="Arial"/>
              </a:rPr>
              <a:t>13</a:t>
            </a:r>
            <a:r>
              <a:rPr sz="800" b="1" spc="5" dirty="0">
                <a:latin typeface="Arial"/>
                <a:cs typeface="Arial"/>
              </a:rPr>
              <a:t>0</a:t>
            </a:r>
            <a:r>
              <a:rPr sz="800" b="1" spc="15" dirty="0">
                <a:latin typeface="Arial"/>
                <a:cs typeface="Arial"/>
              </a:rPr>
              <a:t> </a:t>
            </a:r>
            <a:r>
              <a:rPr sz="800" b="1" spc="10" dirty="0">
                <a:latin typeface="Arial"/>
                <a:cs typeface="Arial"/>
              </a:rPr>
              <a:t>nm</a:t>
            </a:r>
            <a:endParaRPr sz="800">
              <a:latin typeface="Arial"/>
              <a:cs typeface="Arial"/>
            </a:endParaRPr>
          </a:p>
          <a:p>
            <a:pPr marL="366395">
              <a:lnSpc>
                <a:spcPts val="925"/>
              </a:lnSpc>
            </a:pPr>
            <a:r>
              <a:rPr sz="800" b="1" spc="-10" dirty="0">
                <a:latin typeface="Arial"/>
                <a:cs typeface="Arial"/>
              </a:rPr>
              <a:t>9</a:t>
            </a:r>
            <a:r>
              <a:rPr sz="800" b="1" spc="5" dirty="0">
                <a:latin typeface="Arial"/>
                <a:cs typeface="Arial"/>
              </a:rPr>
              <a:t>0</a:t>
            </a:r>
            <a:r>
              <a:rPr sz="800" b="1" spc="15" dirty="0">
                <a:latin typeface="Arial"/>
                <a:cs typeface="Arial"/>
              </a:rPr>
              <a:t> </a:t>
            </a:r>
            <a:r>
              <a:rPr sz="800" b="1" spc="10" dirty="0">
                <a:latin typeface="Arial"/>
                <a:cs typeface="Arial"/>
              </a:rPr>
              <a:t>nm</a:t>
            </a:r>
            <a:endParaRPr sz="800">
              <a:latin typeface="Arial"/>
              <a:cs typeface="Arial"/>
            </a:endParaRPr>
          </a:p>
        </p:txBody>
      </p:sp>
      <p:sp>
        <p:nvSpPr>
          <p:cNvPr id="87" name="object 88"/>
          <p:cNvSpPr txBox="1"/>
          <p:nvPr/>
        </p:nvSpPr>
        <p:spPr>
          <a:xfrm>
            <a:off x="6447861" y="5322810"/>
            <a:ext cx="328295" cy="1301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b="1" spc="-10" dirty="0">
                <a:latin typeface="Arial"/>
                <a:cs typeface="Arial"/>
              </a:rPr>
              <a:t>6</a:t>
            </a:r>
            <a:r>
              <a:rPr sz="800" b="1" spc="5" dirty="0">
                <a:latin typeface="Arial"/>
                <a:cs typeface="Arial"/>
              </a:rPr>
              <a:t>5</a:t>
            </a:r>
            <a:r>
              <a:rPr sz="800" b="1" spc="15" dirty="0">
                <a:latin typeface="Arial"/>
                <a:cs typeface="Arial"/>
              </a:rPr>
              <a:t> </a:t>
            </a:r>
            <a:r>
              <a:rPr sz="800" b="1" spc="10" dirty="0">
                <a:latin typeface="Arial"/>
                <a:cs typeface="Arial"/>
              </a:rPr>
              <a:t>nm</a:t>
            </a:r>
            <a:endParaRPr sz="800">
              <a:latin typeface="Arial"/>
              <a:cs typeface="Arial"/>
            </a:endParaRPr>
          </a:p>
        </p:txBody>
      </p:sp>
      <p:sp>
        <p:nvSpPr>
          <p:cNvPr id="88" name="object 89"/>
          <p:cNvSpPr txBox="1"/>
          <p:nvPr/>
        </p:nvSpPr>
        <p:spPr>
          <a:xfrm>
            <a:off x="6970559" y="5395148"/>
            <a:ext cx="328295" cy="1301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b="1" spc="-10" dirty="0">
                <a:latin typeface="Arial"/>
                <a:cs typeface="Arial"/>
              </a:rPr>
              <a:t>4</a:t>
            </a:r>
            <a:r>
              <a:rPr sz="800" b="1" spc="5" dirty="0">
                <a:latin typeface="Arial"/>
                <a:cs typeface="Arial"/>
              </a:rPr>
              <a:t>5</a:t>
            </a:r>
            <a:r>
              <a:rPr sz="800" b="1" spc="20" dirty="0">
                <a:latin typeface="Arial"/>
                <a:cs typeface="Arial"/>
              </a:rPr>
              <a:t> </a:t>
            </a:r>
            <a:r>
              <a:rPr sz="800" b="1" spc="10" dirty="0">
                <a:latin typeface="Arial"/>
                <a:cs typeface="Arial"/>
              </a:rPr>
              <a:t>nm</a:t>
            </a:r>
            <a:endParaRPr sz="800">
              <a:latin typeface="Arial"/>
              <a:cs typeface="Arial"/>
            </a:endParaRPr>
          </a:p>
        </p:txBody>
      </p:sp>
      <p:sp>
        <p:nvSpPr>
          <p:cNvPr id="89" name="object 90"/>
          <p:cNvSpPr txBox="1"/>
          <p:nvPr/>
        </p:nvSpPr>
        <p:spPr>
          <a:xfrm>
            <a:off x="7340894" y="5435557"/>
            <a:ext cx="690245" cy="154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b="1" spc="-10" dirty="0">
                <a:latin typeface="Arial"/>
                <a:cs typeface="Arial"/>
              </a:rPr>
              <a:t>3</a:t>
            </a:r>
            <a:r>
              <a:rPr sz="800" b="1" spc="5" dirty="0">
                <a:latin typeface="Arial"/>
                <a:cs typeface="Arial"/>
              </a:rPr>
              <a:t>2</a:t>
            </a:r>
            <a:r>
              <a:rPr sz="800" b="1" spc="20" dirty="0">
                <a:latin typeface="Arial"/>
                <a:cs typeface="Arial"/>
              </a:rPr>
              <a:t> </a:t>
            </a:r>
            <a:r>
              <a:rPr sz="800" b="1" spc="10" dirty="0">
                <a:latin typeface="Arial"/>
                <a:cs typeface="Arial"/>
              </a:rPr>
              <a:t>nm</a:t>
            </a:r>
            <a:r>
              <a:rPr sz="800" b="1" dirty="0">
                <a:latin typeface="Arial"/>
                <a:cs typeface="Arial"/>
              </a:rPr>
              <a:t> </a:t>
            </a:r>
            <a:r>
              <a:rPr sz="800" b="1" spc="25" dirty="0">
                <a:latin typeface="Arial"/>
                <a:cs typeface="Arial"/>
              </a:rPr>
              <a:t> </a:t>
            </a:r>
            <a:r>
              <a:rPr sz="1200" b="1" spc="-15" baseline="-13888" dirty="0">
                <a:latin typeface="Arial"/>
                <a:cs typeface="Arial"/>
              </a:rPr>
              <a:t>2</a:t>
            </a:r>
            <a:r>
              <a:rPr sz="1200" b="1" spc="7" baseline="-13888" dirty="0">
                <a:latin typeface="Arial"/>
                <a:cs typeface="Arial"/>
              </a:rPr>
              <a:t>2</a:t>
            </a:r>
            <a:r>
              <a:rPr sz="1200" b="1" spc="22" baseline="-13888" dirty="0">
                <a:latin typeface="Arial"/>
                <a:cs typeface="Arial"/>
              </a:rPr>
              <a:t> </a:t>
            </a:r>
            <a:r>
              <a:rPr sz="1200" b="1" spc="15" baseline="-13888" dirty="0">
                <a:latin typeface="Arial"/>
                <a:cs typeface="Arial"/>
              </a:rPr>
              <a:t>nm</a:t>
            </a:r>
            <a:endParaRPr sz="1200" baseline="-13888">
              <a:latin typeface="Arial"/>
              <a:cs typeface="Arial"/>
            </a:endParaRPr>
          </a:p>
        </p:txBody>
      </p:sp>
      <p:sp>
        <p:nvSpPr>
          <p:cNvPr id="90" name="object 91"/>
          <p:cNvSpPr txBox="1"/>
          <p:nvPr/>
        </p:nvSpPr>
        <p:spPr>
          <a:xfrm>
            <a:off x="8097577" y="5483608"/>
            <a:ext cx="682625" cy="1301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b="1" spc="-10" dirty="0">
                <a:latin typeface="Arial"/>
                <a:cs typeface="Arial"/>
              </a:rPr>
              <a:t>1</a:t>
            </a:r>
            <a:r>
              <a:rPr sz="800" b="1" spc="5" dirty="0">
                <a:latin typeface="Arial"/>
                <a:cs typeface="Arial"/>
              </a:rPr>
              <a:t>4</a:t>
            </a:r>
            <a:r>
              <a:rPr sz="800" b="1" spc="20" dirty="0">
                <a:latin typeface="Arial"/>
                <a:cs typeface="Arial"/>
              </a:rPr>
              <a:t> </a:t>
            </a:r>
            <a:r>
              <a:rPr sz="800" b="1" spc="10" dirty="0">
                <a:latin typeface="Arial"/>
                <a:cs typeface="Arial"/>
              </a:rPr>
              <a:t>nm</a:t>
            </a:r>
            <a:r>
              <a:rPr sz="800" b="1" dirty="0">
                <a:latin typeface="Arial"/>
                <a:cs typeface="Arial"/>
              </a:rPr>
              <a:t> </a:t>
            </a:r>
            <a:r>
              <a:rPr sz="800" b="1" spc="-40" dirty="0">
                <a:latin typeface="Arial"/>
                <a:cs typeface="Arial"/>
              </a:rPr>
              <a:t> </a:t>
            </a:r>
            <a:r>
              <a:rPr sz="800" b="1" spc="-10" dirty="0">
                <a:latin typeface="Arial"/>
                <a:cs typeface="Arial"/>
              </a:rPr>
              <a:t>1</a:t>
            </a:r>
            <a:r>
              <a:rPr sz="800" b="1" spc="5" dirty="0">
                <a:latin typeface="Arial"/>
                <a:cs typeface="Arial"/>
              </a:rPr>
              <a:t>1</a:t>
            </a:r>
            <a:r>
              <a:rPr sz="800" b="1" spc="15" dirty="0">
                <a:latin typeface="Arial"/>
                <a:cs typeface="Arial"/>
              </a:rPr>
              <a:t> </a:t>
            </a:r>
            <a:r>
              <a:rPr sz="800" b="1" spc="10" dirty="0">
                <a:latin typeface="Arial"/>
                <a:cs typeface="Arial"/>
              </a:rPr>
              <a:t>nm</a:t>
            </a:r>
            <a:endParaRPr sz="800">
              <a:latin typeface="Arial"/>
              <a:cs typeface="Arial"/>
            </a:endParaRPr>
          </a:p>
        </p:txBody>
      </p:sp>
      <p:sp>
        <p:nvSpPr>
          <p:cNvPr id="91" name="object 92"/>
          <p:cNvSpPr txBox="1"/>
          <p:nvPr/>
        </p:nvSpPr>
        <p:spPr>
          <a:xfrm>
            <a:off x="8854259" y="5499625"/>
            <a:ext cx="271780" cy="1301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b="1" spc="5" dirty="0">
                <a:latin typeface="Arial"/>
                <a:cs typeface="Arial"/>
              </a:rPr>
              <a:t>6</a:t>
            </a:r>
            <a:r>
              <a:rPr sz="800" b="1" spc="20" dirty="0">
                <a:latin typeface="Arial"/>
                <a:cs typeface="Arial"/>
              </a:rPr>
              <a:t> </a:t>
            </a:r>
            <a:r>
              <a:rPr sz="800" b="1" spc="10" dirty="0">
                <a:latin typeface="Arial"/>
                <a:cs typeface="Arial"/>
              </a:rPr>
              <a:t>nm</a:t>
            </a:r>
            <a:endParaRPr sz="800">
              <a:latin typeface="Arial"/>
              <a:cs typeface="Arial"/>
            </a:endParaRPr>
          </a:p>
        </p:txBody>
      </p:sp>
      <p:sp>
        <p:nvSpPr>
          <p:cNvPr id="92" name="object 93"/>
          <p:cNvSpPr txBox="1"/>
          <p:nvPr/>
        </p:nvSpPr>
        <p:spPr>
          <a:xfrm>
            <a:off x="9200945" y="5508000"/>
            <a:ext cx="271145" cy="1301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b="1" spc="5" dirty="0">
                <a:latin typeface="Arial"/>
                <a:cs typeface="Arial"/>
              </a:rPr>
              <a:t>4</a:t>
            </a:r>
            <a:r>
              <a:rPr sz="800" b="1" spc="15" dirty="0">
                <a:latin typeface="Arial"/>
                <a:cs typeface="Arial"/>
              </a:rPr>
              <a:t> </a:t>
            </a:r>
            <a:r>
              <a:rPr sz="800" b="1" spc="10" dirty="0">
                <a:latin typeface="Arial"/>
                <a:cs typeface="Arial"/>
              </a:rPr>
              <a:t>nm</a:t>
            </a:r>
            <a:endParaRPr sz="800">
              <a:latin typeface="Arial"/>
              <a:cs typeface="Arial"/>
            </a:endParaRPr>
          </a:p>
        </p:txBody>
      </p:sp>
      <p:sp>
        <p:nvSpPr>
          <p:cNvPr id="93" name="object 94"/>
          <p:cNvSpPr txBox="1"/>
          <p:nvPr/>
        </p:nvSpPr>
        <p:spPr>
          <a:xfrm>
            <a:off x="6133883" y="5889154"/>
            <a:ext cx="301625" cy="154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-45" dirty="0">
                <a:latin typeface="Arial"/>
                <a:cs typeface="Arial"/>
              </a:rPr>
              <a:t>Y</a:t>
            </a:r>
            <a:r>
              <a:rPr sz="1000" b="1" spc="15" dirty="0">
                <a:latin typeface="Arial"/>
                <a:cs typeface="Arial"/>
              </a:rPr>
              <a:t>e</a:t>
            </a:r>
            <a:r>
              <a:rPr sz="1000" b="1" spc="10" dirty="0">
                <a:latin typeface="Arial"/>
                <a:cs typeface="Arial"/>
              </a:rPr>
              <a:t>a</a:t>
            </a:r>
            <a:r>
              <a:rPr sz="1000" b="1" dirty="0">
                <a:latin typeface="Arial"/>
                <a:cs typeface="Arial"/>
              </a:rPr>
              <a:t>r</a:t>
            </a:r>
            <a:endParaRPr sz="1000">
              <a:latin typeface="Arial"/>
              <a:cs typeface="Arial"/>
            </a:endParaRPr>
          </a:p>
        </p:txBody>
      </p:sp>
      <p:sp>
        <p:nvSpPr>
          <p:cNvPr id="94" name="object 95"/>
          <p:cNvSpPr txBox="1"/>
          <p:nvPr/>
        </p:nvSpPr>
        <p:spPr>
          <a:xfrm>
            <a:off x="2758975" y="2988674"/>
            <a:ext cx="154305" cy="213804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15" dirty="0">
                <a:latin typeface="Arial"/>
                <a:cs typeface="Arial"/>
              </a:rPr>
              <a:t>S</a:t>
            </a:r>
            <a:r>
              <a:rPr sz="1000" b="1" spc="5" dirty="0">
                <a:latin typeface="Arial"/>
                <a:cs typeface="Arial"/>
              </a:rPr>
              <a:t>e</a:t>
            </a:r>
            <a:r>
              <a:rPr sz="1000" b="1" spc="-15" dirty="0">
                <a:latin typeface="Arial"/>
                <a:cs typeface="Arial"/>
              </a:rPr>
              <a:t>m</a:t>
            </a:r>
            <a:r>
              <a:rPr sz="1000" b="1" spc="-25" dirty="0">
                <a:latin typeface="Arial"/>
                <a:cs typeface="Arial"/>
              </a:rPr>
              <a:t>i</a:t>
            </a:r>
            <a:r>
              <a:rPr sz="1000" b="1" spc="5" dirty="0">
                <a:latin typeface="Arial"/>
                <a:cs typeface="Arial"/>
              </a:rPr>
              <a:t>c</a:t>
            </a:r>
            <a:r>
              <a:rPr sz="1000" b="1" spc="10" dirty="0">
                <a:latin typeface="Arial"/>
                <a:cs typeface="Arial"/>
              </a:rPr>
              <a:t>o</a:t>
            </a:r>
            <a:r>
              <a:rPr sz="1000" b="1" spc="15" dirty="0">
                <a:latin typeface="Arial"/>
                <a:cs typeface="Arial"/>
              </a:rPr>
              <a:t>ndu</a:t>
            </a:r>
            <a:r>
              <a:rPr sz="1000" b="1" spc="5" dirty="0">
                <a:latin typeface="Arial"/>
                <a:cs typeface="Arial"/>
              </a:rPr>
              <a:t>c</a:t>
            </a:r>
            <a:r>
              <a:rPr sz="1000" b="1" spc="-30" dirty="0">
                <a:latin typeface="Arial"/>
                <a:cs typeface="Arial"/>
              </a:rPr>
              <a:t>t</a:t>
            </a:r>
            <a:r>
              <a:rPr sz="1000" b="1" spc="15" dirty="0">
                <a:latin typeface="Arial"/>
                <a:cs typeface="Arial"/>
              </a:rPr>
              <a:t>o</a:t>
            </a:r>
            <a:r>
              <a:rPr sz="1000" b="1" dirty="0">
                <a:latin typeface="Arial"/>
                <a:cs typeface="Arial"/>
              </a:rPr>
              <a:t>r</a:t>
            </a:r>
            <a:r>
              <a:rPr sz="1000" b="1" spc="-40" dirty="0">
                <a:latin typeface="Arial"/>
                <a:cs typeface="Arial"/>
              </a:rPr>
              <a:t> </a:t>
            </a:r>
            <a:r>
              <a:rPr sz="1000" b="1" spc="15" dirty="0">
                <a:latin typeface="Arial"/>
                <a:cs typeface="Arial"/>
              </a:rPr>
              <a:t>F</a:t>
            </a:r>
            <a:r>
              <a:rPr sz="1000" b="1" spc="5" dirty="0">
                <a:latin typeface="Arial"/>
                <a:cs typeface="Arial"/>
              </a:rPr>
              <a:t>ea</a:t>
            </a:r>
            <a:r>
              <a:rPr sz="1000" b="1" spc="-20" dirty="0">
                <a:latin typeface="Arial"/>
                <a:cs typeface="Arial"/>
              </a:rPr>
              <a:t>t</a:t>
            </a:r>
            <a:r>
              <a:rPr sz="1000" b="1" spc="10" dirty="0">
                <a:latin typeface="Arial"/>
                <a:cs typeface="Arial"/>
              </a:rPr>
              <a:t>u</a:t>
            </a:r>
            <a:r>
              <a:rPr sz="1000" b="1" spc="-15" dirty="0">
                <a:latin typeface="Arial"/>
                <a:cs typeface="Arial"/>
              </a:rPr>
              <a:t>r</a:t>
            </a:r>
            <a:r>
              <a:rPr sz="1000" b="1" dirty="0">
                <a:latin typeface="Arial"/>
                <a:cs typeface="Arial"/>
              </a:rPr>
              <a:t>e</a:t>
            </a:r>
            <a:r>
              <a:rPr sz="1000" b="1" spc="-25" dirty="0">
                <a:latin typeface="Arial"/>
                <a:cs typeface="Arial"/>
              </a:rPr>
              <a:t> </a:t>
            </a:r>
            <a:r>
              <a:rPr sz="1000" b="1" spc="15" dirty="0">
                <a:latin typeface="Arial"/>
                <a:cs typeface="Arial"/>
              </a:rPr>
              <a:t>S</a:t>
            </a:r>
            <a:r>
              <a:rPr sz="1000" b="1" spc="-25" dirty="0">
                <a:latin typeface="Arial"/>
                <a:cs typeface="Arial"/>
              </a:rPr>
              <a:t>i</a:t>
            </a:r>
            <a:r>
              <a:rPr sz="1000" b="1" spc="-5" dirty="0">
                <a:latin typeface="Arial"/>
                <a:cs typeface="Arial"/>
              </a:rPr>
              <a:t>z</a:t>
            </a:r>
            <a:r>
              <a:rPr sz="1000" b="1" spc="5" dirty="0">
                <a:latin typeface="Arial"/>
                <a:cs typeface="Arial"/>
              </a:rPr>
              <a:t>e</a:t>
            </a:r>
            <a:r>
              <a:rPr sz="1000" b="1" dirty="0">
                <a:latin typeface="Arial"/>
                <a:cs typeface="Arial"/>
              </a:rPr>
              <a:t>s</a:t>
            </a:r>
            <a:r>
              <a:rPr sz="1000" b="1" spc="-15" dirty="0">
                <a:latin typeface="Arial"/>
                <a:cs typeface="Arial"/>
              </a:rPr>
              <a:t> </a:t>
            </a:r>
            <a:r>
              <a:rPr sz="1000" b="1" spc="-30" dirty="0">
                <a:latin typeface="Arial"/>
                <a:cs typeface="Arial"/>
              </a:rPr>
              <a:t>[</a:t>
            </a:r>
            <a:r>
              <a:rPr sz="1000" b="1" spc="15" dirty="0">
                <a:latin typeface="Arial"/>
                <a:cs typeface="Arial"/>
              </a:rPr>
              <a:t>n</a:t>
            </a:r>
            <a:r>
              <a:rPr sz="1000" b="1" spc="-15" dirty="0">
                <a:latin typeface="Arial"/>
                <a:cs typeface="Arial"/>
              </a:rPr>
              <a:t>m</a:t>
            </a:r>
            <a:r>
              <a:rPr sz="1000" b="1" dirty="0">
                <a:latin typeface="Arial"/>
                <a:cs typeface="Arial"/>
              </a:rPr>
              <a:t>]</a:t>
            </a:r>
            <a:endParaRPr sz="1000">
              <a:latin typeface="Arial"/>
              <a:cs typeface="Arial"/>
            </a:endParaRPr>
          </a:p>
        </p:txBody>
      </p:sp>
      <p:sp>
        <p:nvSpPr>
          <p:cNvPr id="95" name="object 96"/>
          <p:cNvSpPr/>
          <p:nvPr/>
        </p:nvSpPr>
        <p:spPr>
          <a:xfrm>
            <a:off x="8110251" y="2415714"/>
            <a:ext cx="1207135" cy="185420"/>
          </a:xfrm>
          <a:custGeom>
            <a:avLst/>
            <a:gdLst/>
            <a:ahLst/>
            <a:cxnLst/>
            <a:rect l="l" t="t" r="r" b="b"/>
            <a:pathLst>
              <a:path w="1207134" h="185419">
                <a:moveTo>
                  <a:pt x="0" y="0"/>
                </a:moveTo>
                <a:lnTo>
                  <a:pt x="0" y="185166"/>
                </a:lnTo>
                <a:lnTo>
                  <a:pt x="1207007" y="185166"/>
                </a:lnTo>
                <a:lnTo>
                  <a:pt x="1207007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7"/>
          <p:cNvSpPr/>
          <p:nvPr/>
        </p:nvSpPr>
        <p:spPr>
          <a:xfrm>
            <a:off x="8110251" y="2415714"/>
            <a:ext cx="1207135" cy="185420"/>
          </a:xfrm>
          <a:custGeom>
            <a:avLst/>
            <a:gdLst/>
            <a:ahLst/>
            <a:cxnLst/>
            <a:rect l="l" t="t" r="r" b="b"/>
            <a:pathLst>
              <a:path w="1207134" h="185419">
                <a:moveTo>
                  <a:pt x="0" y="185165"/>
                </a:moveTo>
                <a:lnTo>
                  <a:pt x="0" y="0"/>
                </a:lnTo>
                <a:lnTo>
                  <a:pt x="1207008" y="0"/>
                </a:lnTo>
                <a:lnTo>
                  <a:pt x="1207008" y="185165"/>
                </a:lnTo>
                <a:lnTo>
                  <a:pt x="0" y="185165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8"/>
          <p:cNvSpPr/>
          <p:nvPr/>
        </p:nvSpPr>
        <p:spPr>
          <a:xfrm>
            <a:off x="8110251" y="2601769"/>
            <a:ext cx="1209040" cy="0"/>
          </a:xfrm>
          <a:custGeom>
            <a:avLst/>
            <a:gdLst/>
            <a:ahLst/>
            <a:cxnLst/>
            <a:rect l="l" t="t" r="r" b="b"/>
            <a:pathLst>
              <a:path w="1209040">
                <a:moveTo>
                  <a:pt x="1208544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9"/>
          <p:cNvSpPr/>
          <p:nvPr/>
        </p:nvSpPr>
        <p:spPr>
          <a:xfrm>
            <a:off x="9317271" y="2415714"/>
            <a:ext cx="0" cy="185420"/>
          </a:xfrm>
          <a:custGeom>
            <a:avLst/>
            <a:gdLst/>
            <a:ahLst/>
            <a:cxnLst/>
            <a:rect l="l" t="t" r="r" b="b"/>
            <a:pathLst>
              <a:path h="185419">
                <a:moveTo>
                  <a:pt x="0" y="0"/>
                </a:moveTo>
                <a:lnTo>
                  <a:pt x="0" y="185165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100"/>
          <p:cNvSpPr/>
          <p:nvPr/>
        </p:nvSpPr>
        <p:spPr>
          <a:xfrm>
            <a:off x="8110251" y="2415714"/>
            <a:ext cx="0" cy="185420"/>
          </a:xfrm>
          <a:custGeom>
            <a:avLst/>
            <a:gdLst/>
            <a:ahLst/>
            <a:cxnLst/>
            <a:rect l="l" t="t" r="r" b="b"/>
            <a:pathLst>
              <a:path h="185419">
                <a:moveTo>
                  <a:pt x="0" y="0"/>
                </a:moveTo>
                <a:lnTo>
                  <a:pt x="0" y="185166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1"/>
          <p:cNvSpPr txBox="1"/>
          <p:nvPr/>
        </p:nvSpPr>
        <p:spPr>
          <a:xfrm>
            <a:off x="8516657" y="2444678"/>
            <a:ext cx="767715" cy="1301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25" dirty="0">
                <a:latin typeface="Arial"/>
                <a:cs typeface="Arial"/>
              </a:rPr>
              <a:t>E</a:t>
            </a:r>
            <a:r>
              <a:rPr sz="800" spc="35" dirty="0">
                <a:latin typeface="Arial"/>
                <a:cs typeface="Arial"/>
              </a:rPr>
              <a:t>s</a:t>
            </a:r>
            <a:r>
              <a:rPr sz="800" spc="20" dirty="0">
                <a:latin typeface="Arial"/>
                <a:cs typeface="Arial"/>
              </a:rPr>
              <a:t>t</a:t>
            </a:r>
            <a:r>
              <a:rPr sz="800" spc="10" dirty="0">
                <a:latin typeface="Arial"/>
                <a:cs typeface="Arial"/>
              </a:rPr>
              <a:t>im</a:t>
            </a:r>
            <a:r>
              <a:rPr sz="800" spc="-5" dirty="0">
                <a:latin typeface="Arial"/>
                <a:cs typeface="Arial"/>
              </a:rPr>
              <a:t>a</a:t>
            </a:r>
            <a:r>
              <a:rPr sz="800" spc="20" dirty="0">
                <a:latin typeface="Arial"/>
                <a:cs typeface="Arial"/>
              </a:rPr>
              <a:t>t</a:t>
            </a:r>
            <a:r>
              <a:rPr sz="800" spc="-10" dirty="0">
                <a:latin typeface="Arial"/>
                <a:cs typeface="Arial"/>
              </a:rPr>
              <a:t>e</a:t>
            </a:r>
            <a:r>
              <a:rPr sz="800" spc="10" dirty="0">
                <a:latin typeface="Arial"/>
                <a:cs typeface="Arial"/>
              </a:rPr>
              <a:t>d</a:t>
            </a:r>
            <a:r>
              <a:rPr sz="800" spc="15" dirty="0">
                <a:latin typeface="Arial"/>
                <a:cs typeface="Arial"/>
              </a:rPr>
              <a:t> </a:t>
            </a:r>
            <a:r>
              <a:rPr sz="800" spc="-90" dirty="0">
                <a:latin typeface="Arial"/>
                <a:cs typeface="Arial"/>
              </a:rPr>
              <a:t>v</a:t>
            </a:r>
            <a:r>
              <a:rPr sz="800" spc="-5" dirty="0">
                <a:latin typeface="Arial"/>
                <a:cs typeface="Arial"/>
              </a:rPr>
              <a:t>a</a:t>
            </a:r>
            <a:r>
              <a:rPr sz="800" spc="10" dirty="0">
                <a:latin typeface="Arial"/>
                <a:cs typeface="Arial"/>
              </a:rPr>
              <a:t>l</a:t>
            </a:r>
            <a:r>
              <a:rPr sz="800" spc="-5" dirty="0">
                <a:latin typeface="Arial"/>
                <a:cs typeface="Arial"/>
              </a:rPr>
              <a:t>u</a:t>
            </a:r>
            <a:r>
              <a:rPr sz="800" spc="10" dirty="0">
                <a:latin typeface="Arial"/>
                <a:cs typeface="Arial"/>
              </a:rPr>
              <a:t>e</a:t>
            </a:r>
            <a:endParaRPr sz="800">
              <a:latin typeface="Arial"/>
              <a:cs typeface="Arial"/>
            </a:endParaRPr>
          </a:p>
        </p:txBody>
      </p:sp>
      <p:sp>
        <p:nvSpPr>
          <p:cNvPr id="101" name="object 102"/>
          <p:cNvSpPr/>
          <p:nvPr/>
        </p:nvSpPr>
        <p:spPr>
          <a:xfrm>
            <a:off x="8174271" y="2504107"/>
            <a:ext cx="322580" cy="0"/>
          </a:xfrm>
          <a:custGeom>
            <a:avLst/>
            <a:gdLst/>
            <a:ahLst/>
            <a:cxnLst/>
            <a:rect l="l" t="t" r="r" b="b"/>
            <a:pathLst>
              <a:path w="322579">
                <a:moveTo>
                  <a:pt x="0" y="0"/>
                </a:moveTo>
                <a:lnTo>
                  <a:pt x="322326" y="0"/>
                </a:lnTo>
              </a:path>
            </a:pathLst>
          </a:custGeom>
          <a:ln w="16103">
            <a:solidFill>
              <a:srgbClr val="FF00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3"/>
          <p:cNvSpPr/>
          <p:nvPr/>
        </p:nvSpPr>
        <p:spPr>
          <a:xfrm>
            <a:off x="8303095" y="2473144"/>
            <a:ext cx="64769" cy="62230"/>
          </a:xfrm>
          <a:custGeom>
            <a:avLst/>
            <a:gdLst/>
            <a:ahLst/>
            <a:cxnLst/>
            <a:rect l="l" t="t" r="r" b="b"/>
            <a:pathLst>
              <a:path w="64770" h="62230">
                <a:moveTo>
                  <a:pt x="64723" y="30962"/>
                </a:moveTo>
                <a:lnTo>
                  <a:pt x="61556" y="17181"/>
                </a:lnTo>
                <a:lnTo>
                  <a:pt x="53064" y="6355"/>
                </a:lnTo>
                <a:lnTo>
                  <a:pt x="40763" y="0"/>
                </a:lnTo>
                <a:lnTo>
                  <a:pt x="23775" y="1790"/>
                </a:lnTo>
                <a:lnTo>
                  <a:pt x="11170" y="7970"/>
                </a:lnTo>
                <a:lnTo>
                  <a:pt x="3171" y="17478"/>
                </a:lnTo>
                <a:lnTo>
                  <a:pt x="0" y="29258"/>
                </a:lnTo>
                <a:lnTo>
                  <a:pt x="2862" y="43915"/>
                </a:lnTo>
                <a:lnTo>
                  <a:pt x="10709" y="55193"/>
                </a:lnTo>
                <a:lnTo>
                  <a:pt x="22318" y="62072"/>
                </a:lnTo>
                <a:lnTo>
                  <a:pt x="39605" y="60765"/>
                </a:lnTo>
                <a:lnTo>
                  <a:pt x="52452" y="55153"/>
                </a:lnTo>
                <a:lnTo>
                  <a:pt x="60780" y="46167"/>
                </a:lnTo>
                <a:lnTo>
                  <a:pt x="64512" y="34736"/>
                </a:lnTo>
                <a:lnTo>
                  <a:pt x="64723" y="30962"/>
                </a:lnTo>
                <a:close/>
              </a:path>
            </a:pathLst>
          </a:custGeom>
          <a:ln w="16103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Recap: More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Smartphones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16306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70285"/>
                <a:gridCol w="1424066"/>
                <a:gridCol w="2578308"/>
                <a:gridCol w="2548328"/>
                <a:gridCol w="2494613"/>
              </a:tblGrid>
              <a:tr h="370840">
                <a:tc gridSpan="2"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sz="19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Galax</a:t>
                      </a:r>
                      <a:r>
                        <a:rPr sz="19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y</a:t>
                      </a:r>
                      <a:r>
                        <a:rPr sz="19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9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Not</a:t>
                      </a:r>
                      <a:r>
                        <a:rPr sz="19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 5</a:t>
                      </a:r>
                      <a:endParaRPr sz="1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sz="19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Nexu</a:t>
                      </a:r>
                      <a:r>
                        <a:rPr sz="19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9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9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5X</a:t>
                      </a:r>
                      <a:endParaRPr sz="1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sz="19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iPhon</a:t>
                      </a:r>
                      <a:r>
                        <a:rPr sz="19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9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9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6</a:t>
                      </a:r>
                      <a:r>
                        <a:rPr sz="19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9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9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plus</a:t>
                      </a:r>
                      <a:endParaRPr sz="1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370840">
                <a:tc gridSpan="2"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sz="19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Manufacturer</a:t>
                      </a:r>
                      <a:endParaRPr sz="1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sz="1700" b="1" dirty="0">
                          <a:latin typeface="Arial"/>
                          <a:cs typeface="Arial"/>
                        </a:rPr>
                        <a:t>Samsung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sz="1700" b="1" dirty="0">
                          <a:latin typeface="Arial"/>
                          <a:cs typeface="Arial"/>
                        </a:rPr>
                        <a:t>LG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sz="1700" b="1" dirty="0">
                          <a:latin typeface="Arial"/>
                          <a:cs typeface="Arial"/>
                        </a:rPr>
                        <a:t>Apple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370840">
                <a:tc gridSpan="2"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sz="19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Release</a:t>
                      </a:r>
                      <a:r>
                        <a:rPr sz="19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sz="1900" b="1" spc="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9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Date</a:t>
                      </a:r>
                      <a:endParaRPr sz="1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sz="1700" b="1" spc="-5" dirty="0">
                          <a:latin typeface="Arial"/>
                          <a:cs typeface="Arial"/>
                        </a:rPr>
                        <a:t>Augus</a:t>
                      </a:r>
                      <a:r>
                        <a:rPr sz="1700" b="1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7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700" b="1" spc="-5" dirty="0">
                          <a:latin typeface="Arial"/>
                          <a:cs typeface="Arial"/>
                        </a:rPr>
                        <a:t>2015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sz="1700" b="1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700" b="1" spc="-5" dirty="0">
                          <a:latin typeface="Arial"/>
                          <a:cs typeface="Arial"/>
                        </a:rPr>
                        <a:t>eptembe</a:t>
                      </a:r>
                      <a:r>
                        <a:rPr sz="1700" b="1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700" b="1" spc="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700" b="1" spc="-5" dirty="0">
                          <a:latin typeface="Arial"/>
                          <a:cs typeface="Arial"/>
                        </a:rPr>
                        <a:t>2015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sz="1700" b="1" spc="-5" dirty="0">
                          <a:latin typeface="Arial"/>
                          <a:cs typeface="Arial"/>
                        </a:rPr>
                        <a:t>Septembe</a:t>
                      </a:r>
                      <a:r>
                        <a:rPr sz="1700" b="1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700" b="1" spc="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700" b="1" spc="-5" dirty="0">
                          <a:latin typeface="Arial"/>
                          <a:cs typeface="Arial"/>
                        </a:rPr>
                        <a:t>2015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Platform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sz="1800" b="1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Chipset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sz="1600" b="1" spc="-10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Exyno</a:t>
                      </a:r>
                      <a:r>
                        <a:rPr sz="1600" b="1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600" b="1" spc="-204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-10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7420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123189" indent="-227965" algn="ctr">
                        <a:lnSpc>
                          <a:spcPct val="100000"/>
                        </a:lnSpc>
                      </a:pPr>
                      <a:r>
                        <a:rPr sz="1700" b="1" spc="-10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Qualcom</a:t>
                      </a:r>
                      <a:r>
                        <a:rPr sz="1700" b="1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sz="1700" b="1" spc="-16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700" b="1" spc="-10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MSM8992 Snapdrag</a:t>
                      </a:r>
                      <a:r>
                        <a:rPr sz="1700" b="1" spc="-10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700" b="1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700" b="1" spc="-17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700" b="1" spc="-10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808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sz="1700" b="1" spc="-10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Appl</a:t>
                      </a:r>
                      <a:r>
                        <a:rPr sz="1700" b="1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700" b="1" spc="-25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700" b="1" spc="-10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A9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References (1)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184150" indent="-171450">
              <a:lnSpc>
                <a:spcPct val="100000"/>
              </a:lnSpc>
              <a:buClr>
                <a:srgbClr val="339AFF"/>
              </a:buClr>
              <a:buFont typeface="Arial"/>
              <a:buChar char="•"/>
              <a:tabLst>
                <a:tab pos="184150" algn="l"/>
              </a:tabLst>
            </a:pPr>
            <a:r>
              <a:rPr lang="en-US" spc="-5" dirty="0" smtClean="0">
                <a:latin typeface="Arial"/>
                <a:cs typeface="Arial"/>
              </a:rPr>
              <a:t>Apple</a:t>
            </a:r>
            <a:r>
              <a:rPr lang="en-US" dirty="0" smtClean="0">
                <a:latin typeface="Arial"/>
                <a:cs typeface="Arial"/>
              </a:rPr>
              <a:t>,</a:t>
            </a:r>
            <a:r>
              <a:rPr lang="en-US" spc="-10" dirty="0" smtClean="0">
                <a:latin typeface="Arial"/>
                <a:cs typeface="Arial"/>
              </a:rPr>
              <a:t> </a:t>
            </a:r>
            <a:r>
              <a:rPr lang="en-US" spc="-5" dirty="0" smtClean="0">
                <a:latin typeface="Arial"/>
                <a:cs typeface="Arial"/>
                <a:hlinkClick r:id="rId2"/>
              </a:rPr>
              <a:t>http://apple.com</a:t>
            </a:r>
            <a:endParaRPr lang="en-US" dirty="0" smtClean="0">
              <a:latin typeface="Arial"/>
              <a:cs typeface="Arial"/>
            </a:endParaRPr>
          </a:p>
          <a:p>
            <a:pPr marL="184150" indent="-171450">
              <a:lnSpc>
                <a:spcPct val="100000"/>
              </a:lnSpc>
              <a:buClr>
                <a:srgbClr val="339AFF"/>
              </a:buClr>
              <a:buFont typeface="Arial"/>
              <a:buChar char="•"/>
              <a:tabLst>
                <a:tab pos="184150" algn="l"/>
              </a:tabLst>
            </a:pPr>
            <a:r>
              <a:rPr lang="en-US" dirty="0" smtClean="0">
                <a:latin typeface="Arial"/>
                <a:cs typeface="Arial"/>
              </a:rPr>
              <a:t>Samsung</a:t>
            </a:r>
            <a:r>
              <a:rPr lang="en-US" spc="-10" dirty="0" smtClean="0">
                <a:latin typeface="Arial"/>
                <a:cs typeface="Arial"/>
              </a:rPr>
              <a:t> </a:t>
            </a:r>
            <a:r>
              <a:rPr lang="en-US" dirty="0" smtClean="0">
                <a:latin typeface="Arial"/>
                <a:cs typeface="Arial"/>
              </a:rPr>
              <a:t>Electronics,</a:t>
            </a:r>
            <a:r>
              <a:rPr lang="en-US" spc="-10" dirty="0" smtClean="0">
                <a:latin typeface="Arial"/>
                <a:cs typeface="Arial"/>
              </a:rPr>
              <a:t> </a:t>
            </a:r>
            <a:r>
              <a:rPr lang="en-US" spc="-15" dirty="0" smtClean="0">
                <a:latin typeface="Arial"/>
                <a:cs typeface="Arial"/>
                <a:hlinkClick r:id="rId3"/>
              </a:rPr>
              <a:t>http://ww</a:t>
            </a:r>
            <a:r>
              <a:rPr lang="en-US" spc="-114" dirty="0" smtClean="0">
                <a:latin typeface="Arial"/>
                <a:cs typeface="Arial"/>
                <a:hlinkClick r:id="rId3"/>
              </a:rPr>
              <a:t>w</a:t>
            </a:r>
            <a:r>
              <a:rPr lang="en-US" dirty="0" smtClean="0">
                <a:latin typeface="Arial"/>
                <a:cs typeface="Arial"/>
                <a:hlinkClick r:id="rId3"/>
              </a:rPr>
              <a:t>.samsung.com</a:t>
            </a:r>
            <a:endParaRPr lang="en-US" dirty="0" smtClean="0">
              <a:latin typeface="Arial"/>
              <a:cs typeface="Arial"/>
            </a:endParaRPr>
          </a:p>
          <a:p>
            <a:pPr marL="184150" indent="-171450">
              <a:lnSpc>
                <a:spcPct val="100000"/>
              </a:lnSpc>
              <a:buClr>
                <a:srgbClr val="339AFF"/>
              </a:buClr>
              <a:buFont typeface="Arial"/>
              <a:buChar char="•"/>
              <a:tabLst>
                <a:tab pos="184150" algn="l"/>
              </a:tabLst>
            </a:pPr>
            <a:r>
              <a:rPr lang="en-US" spc="-15" dirty="0" smtClean="0">
                <a:latin typeface="Arial"/>
                <a:cs typeface="Arial"/>
              </a:rPr>
              <a:t>LG</a:t>
            </a:r>
            <a:r>
              <a:rPr lang="en-US" spc="-5" dirty="0" smtClean="0">
                <a:latin typeface="Arial"/>
                <a:cs typeface="Arial"/>
              </a:rPr>
              <a:t> Electronics</a:t>
            </a:r>
            <a:r>
              <a:rPr lang="en-US" dirty="0" smtClean="0">
                <a:latin typeface="Arial"/>
                <a:cs typeface="Arial"/>
              </a:rPr>
              <a:t>,</a:t>
            </a:r>
            <a:r>
              <a:rPr lang="en-US" spc="-5" dirty="0" smtClean="0">
                <a:latin typeface="Arial"/>
                <a:cs typeface="Arial"/>
              </a:rPr>
              <a:t> </a:t>
            </a:r>
            <a:r>
              <a:rPr lang="en-US" spc="-15" dirty="0" smtClean="0">
                <a:latin typeface="Arial"/>
                <a:cs typeface="Arial"/>
                <a:hlinkClick r:id="rId4"/>
              </a:rPr>
              <a:t>http://ww</a:t>
            </a:r>
            <a:r>
              <a:rPr lang="en-US" spc="-114" dirty="0" smtClean="0">
                <a:latin typeface="Arial"/>
                <a:cs typeface="Arial"/>
                <a:hlinkClick r:id="rId4"/>
              </a:rPr>
              <a:t>w</a:t>
            </a:r>
            <a:r>
              <a:rPr lang="en-US" dirty="0" smtClean="0">
                <a:latin typeface="Arial"/>
                <a:cs typeface="Arial"/>
                <a:hlinkClick r:id="rId4"/>
              </a:rPr>
              <a:t>.lg.com</a:t>
            </a:r>
            <a:endParaRPr lang="en-US" dirty="0" smtClean="0">
              <a:latin typeface="Arial"/>
              <a:cs typeface="Arial"/>
            </a:endParaRPr>
          </a:p>
          <a:p>
            <a:pPr marL="184150" indent="-171450">
              <a:lnSpc>
                <a:spcPct val="100000"/>
              </a:lnSpc>
              <a:buClr>
                <a:srgbClr val="339AFF"/>
              </a:buClr>
              <a:buFont typeface="Arial"/>
              <a:buChar char="•"/>
              <a:tabLst>
                <a:tab pos="184150" algn="l"/>
              </a:tabLst>
            </a:pPr>
            <a:r>
              <a:rPr lang="en-US" spc="-15" dirty="0" smtClean="0">
                <a:latin typeface="Arial"/>
                <a:cs typeface="Arial"/>
              </a:rPr>
              <a:t>GSM</a:t>
            </a:r>
            <a:r>
              <a:rPr lang="en-US" spc="-100" dirty="0" smtClean="0">
                <a:latin typeface="Arial"/>
                <a:cs typeface="Arial"/>
              </a:rPr>
              <a:t> </a:t>
            </a:r>
            <a:r>
              <a:rPr lang="en-US" spc="-5" dirty="0" smtClean="0">
                <a:latin typeface="Arial"/>
                <a:cs typeface="Arial"/>
              </a:rPr>
              <a:t>Arena</a:t>
            </a:r>
            <a:r>
              <a:rPr lang="en-US" dirty="0" smtClean="0">
                <a:latin typeface="Arial"/>
                <a:cs typeface="Arial"/>
              </a:rPr>
              <a:t>,</a:t>
            </a:r>
            <a:r>
              <a:rPr lang="en-US" spc="-5" dirty="0" smtClean="0">
                <a:latin typeface="Arial"/>
                <a:cs typeface="Arial"/>
              </a:rPr>
              <a:t> </a:t>
            </a:r>
            <a:r>
              <a:rPr lang="en-US" spc="-15" dirty="0" smtClean="0">
                <a:latin typeface="Arial"/>
                <a:cs typeface="Arial"/>
                <a:hlinkClick r:id="rId5"/>
              </a:rPr>
              <a:t>http://ww</a:t>
            </a:r>
            <a:r>
              <a:rPr lang="en-US" spc="-114" dirty="0" smtClean="0">
                <a:latin typeface="Arial"/>
                <a:cs typeface="Arial"/>
                <a:hlinkClick r:id="rId5"/>
              </a:rPr>
              <a:t>w</a:t>
            </a:r>
            <a:r>
              <a:rPr lang="en-US" dirty="0" smtClean="0">
                <a:latin typeface="Arial"/>
                <a:cs typeface="Arial"/>
                <a:hlinkClick r:id="rId5"/>
              </a:rPr>
              <a:t>.gsmarena.com</a:t>
            </a:r>
            <a:endParaRPr lang="en-US" dirty="0" smtClean="0">
              <a:latin typeface="Arial"/>
              <a:cs typeface="Arial"/>
            </a:endParaRPr>
          </a:p>
          <a:p>
            <a:pPr marL="184150" indent="-171450">
              <a:lnSpc>
                <a:spcPct val="100000"/>
              </a:lnSpc>
              <a:buClr>
                <a:srgbClr val="339AFF"/>
              </a:buClr>
              <a:buFont typeface="Arial"/>
              <a:buChar char="•"/>
              <a:tabLst>
                <a:tab pos="184150" algn="l"/>
              </a:tabLst>
            </a:pPr>
            <a:r>
              <a:rPr lang="en-US" dirty="0" smtClean="0">
                <a:latin typeface="Arial"/>
                <a:cs typeface="Arial"/>
              </a:rPr>
              <a:t>Qualcomm,</a:t>
            </a:r>
            <a:r>
              <a:rPr lang="en-US" spc="-10" dirty="0" smtClean="0">
                <a:latin typeface="Arial"/>
                <a:cs typeface="Arial"/>
              </a:rPr>
              <a:t> </a:t>
            </a:r>
            <a:r>
              <a:rPr lang="en-US" spc="-15" dirty="0" smtClean="0">
                <a:latin typeface="Arial"/>
                <a:cs typeface="Arial"/>
                <a:hlinkClick r:id="rId6"/>
              </a:rPr>
              <a:t>http://ww</a:t>
            </a:r>
            <a:r>
              <a:rPr lang="en-US" spc="-114" dirty="0" smtClean="0">
                <a:latin typeface="Arial"/>
                <a:cs typeface="Arial"/>
                <a:hlinkClick r:id="rId6"/>
              </a:rPr>
              <a:t>w</a:t>
            </a:r>
            <a:r>
              <a:rPr lang="en-US" dirty="0" smtClean="0">
                <a:latin typeface="Arial"/>
                <a:cs typeface="Arial"/>
                <a:hlinkClick r:id="rId6"/>
              </a:rPr>
              <a:t>.qualcomm.com</a:t>
            </a:r>
            <a:endParaRPr lang="en-US" dirty="0" smtClean="0">
              <a:latin typeface="Arial"/>
              <a:cs typeface="Arial"/>
            </a:endParaRPr>
          </a:p>
          <a:p>
            <a:pPr marL="184150" indent="-171450">
              <a:lnSpc>
                <a:spcPct val="100000"/>
              </a:lnSpc>
              <a:buClr>
                <a:srgbClr val="339AFF"/>
              </a:buClr>
              <a:buFont typeface="Arial"/>
              <a:buChar char="•"/>
              <a:tabLst>
                <a:tab pos="184150" algn="l"/>
              </a:tabLst>
            </a:pPr>
            <a:r>
              <a:rPr lang="en-US" spc="-5" dirty="0" smtClean="0">
                <a:latin typeface="Arial"/>
                <a:cs typeface="Arial"/>
              </a:rPr>
              <a:t>ARM</a:t>
            </a:r>
            <a:r>
              <a:rPr lang="en-US" dirty="0" smtClean="0">
                <a:latin typeface="Arial"/>
                <a:cs typeface="Arial"/>
              </a:rPr>
              <a:t>,</a:t>
            </a:r>
            <a:r>
              <a:rPr lang="en-US" spc="-5" dirty="0" smtClean="0">
                <a:latin typeface="Arial"/>
                <a:cs typeface="Arial"/>
              </a:rPr>
              <a:t> </a:t>
            </a:r>
            <a:r>
              <a:rPr lang="en-US" spc="-15" dirty="0" smtClean="0">
                <a:latin typeface="Arial"/>
                <a:cs typeface="Arial"/>
                <a:hlinkClick r:id="rId7"/>
              </a:rPr>
              <a:t>http://ww</a:t>
            </a:r>
            <a:r>
              <a:rPr lang="en-US" spc="-114" dirty="0" smtClean="0">
                <a:latin typeface="Arial"/>
                <a:cs typeface="Arial"/>
                <a:hlinkClick r:id="rId7"/>
              </a:rPr>
              <a:t>w</a:t>
            </a:r>
            <a:r>
              <a:rPr lang="en-US" spc="-10" dirty="0" smtClean="0">
                <a:latin typeface="Arial"/>
                <a:cs typeface="Arial"/>
                <a:hlinkClick r:id="rId7"/>
              </a:rPr>
              <a:t>.arm.com</a:t>
            </a:r>
            <a:endParaRPr lang="en-US" dirty="0" smtClean="0">
              <a:latin typeface="Arial"/>
              <a:cs typeface="Arial"/>
            </a:endParaRPr>
          </a:p>
          <a:p>
            <a:pPr marL="184150" indent="-171450">
              <a:lnSpc>
                <a:spcPct val="100000"/>
              </a:lnSpc>
              <a:buClr>
                <a:srgbClr val="339AFF"/>
              </a:buClr>
              <a:buFont typeface="Arial"/>
              <a:buChar char="•"/>
              <a:tabLst>
                <a:tab pos="184150" algn="l"/>
              </a:tabLst>
            </a:pPr>
            <a:r>
              <a:rPr lang="en-US" spc="-10" dirty="0" smtClean="0">
                <a:latin typeface="Arial"/>
                <a:cs typeface="Arial"/>
              </a:rPr>
              <a:t>Intel, </a:t>
            </a:r>
            <a:r>
              <a:rPr lang="en-US" spc="-15" dirty="0" smtClean="0">
                <a:latin typeface="Arial"/>
                <a:cs typeface="Arial"/>
                <a:hlinkClick r:id="rId8"/>
              </a:rPr>
              <a:t>http://ww</a:t>
            </a:r>
            <a:r>
              <a:rPr lang="en-US" spc="-114" dirty="0" smtClean="0">
                <a:latin typeface="Arial"/>
                <a:cs typeface="Arial"/>
                <a:hlinkClick r:id="rId8"/>
              </a:rPr>
              <a:t>w</a:t>
            </a:r>
            <a:r>
              <a:rPr lang="en-US" dirty="0" smtClean="0">
                <a:latin typeface="Arial"/>
                <a:cs typeface="Arial"/>
                <a:hlinkClick r:id="rId8"/>
              </a:rPr>
              <a:t>.intel.com</a:t>
            </a:r>
            <a:endParaRPr lang="en-US" dirty="0" smtClean="0">
              <a:latin typeface="Arial"/>
              <a:cs typeface="Arial"/>
            </a:endParaRPr>
          </a:p>
          <a:p>
            <a:pPr marL="184150" indent="-171450">
              <a:lnSpc>
                <a:spcPct val="100000"/>
              </a:lnSpc>
              <a:buClr>
                <a:srgbClr val="339AFF"/>
              </a:buClr>
              <a:buFont typeface="Arial"/>
              <a:buChar char="•"/>
              <a:tabLst>
                <a:tab pos="184150" algn="l"/>
              </a:tabLst>
            </a:pPr>
            <a:r>
              <a:rPr lang="en-US" spc="-10" dirty="0" smtClean="0">
                <a:latin typeface="Arial"/>
                <a:cs typeface="Arial"/>
              </a:rPr>
              <a:t>ITRS,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spc="-15" dirty="0" smtClean="0">
                <a:latin typeface="Arial"/>
                <a:cs typeface="Arial"/>
                <a:hlinkClick r:id="rId9"/>
              </a:rPr>
              <a:t>http://ww</a:t>
            </a:r>
            <a:r>
              <a:rPr lang="en-US" spc="-114" dirty="0" smtClean="0">
                <a:latin typeface="Arial"/>
                <a:cs typeface="Arial"/>
                <a:hlinkClick r:id="rId9"/>
              </a:rPr>
              <a:t>w</a:t>
            </a:r>
            <a:r>
              <a:rPr lang="en-US" spc="-10" dirty="0" smtClean="0">
                <a:latin typeface="Arial"/>
                <a:cs typeface="Arial"/>
                <a:hlinkClick r:id="rId9"/>
              </a:rPr>
              <a:t>.itrs2.net</a:t>
            </a:r>
            <a:endParaRPr lang="en-US" dirty="0" smtClean="0">
              <a:latin typeface="Arial"/>
              <a:cs typeface="Arial"/>
            </a:endParaRPr>
          </a:p>
          <a:p>
            <a:pPr marL="184150" indent="-171450">
              <a:lnSpc>
                <a:spcPct val="100000"/>
              </a:lnSpc>
              <a:buClr>
                <a:srgbClr val="339AFF"/>
              </a:buClr>
              <a:buFont typeface="Arial"/>
              <a:buChar char="•"/>
              <a:tabLst>
                <a:tab pos="184150" algn="l"/>
              </a:tabLst>
            </a:pPr>
            <a:r>
              <a:rPr lang="en-US" dirty="0" smtClean="0">
                <a:latin typeface="Arial"/>
                <a:cs typeface="Arial"/>
              </a:rPr>
              <a:t>Wikipedia,</a:t>
            </a:r>
            <a:r>
              <a:rPr lang="en-US" spc="-15" dirty="0" smtClean="0">
                <a:latin typeface="Arial"/>
                <a:cs typeface="Arial"/>
              </a:rPr>
              <a:t> </a:t>
            </a:r>
            <a:r>
              <a:rPr lang="en-US" spc="-10" dirty="0" smtClean="0">
                <a:latin typeface="Arial"/>
                <a:cs typeface="Arial"/>
                <a:hlinkClick r:id="rId10"/>
              </a:rPr>
              <a:t>http://ww</a:t>
            </a:r>
            <a:r>
              <a:rPr lang="en-US" spc="-114" dirty="0" smtClean="0">
                <a:latin typeface="Arial"/>
                <a:cs typeface="Arial"/>
                <a:hlinkClick r:id="rId10"/>
              </a:rPr>
              <a:t>w</a:t>
            </a:r>
            <a:r>
              <a:rPr lang="en-US" dirty="0" smtClean="0">
                <a:latin typeface="Arial"/>
                <a:cs typeface="Arial"/>
                <a:hlinkClick r:id="rId10"/>
              </a:rPr>
              <a:t>.wikipedia.org</a:t>
            </a:r>
            <a:endParaRPr lang="en-US" dirty="0" smtClean="0">
              <a:latin typeface="Arial"/>
              <a:cs typeface="Arial"/>
            </a:endParaRPr>
          </a:p>
          <a:p>
            <a:pPr marL="184150" indent="-171450">
              <a:lnSpc>
                <a:spcPct val="100000"/>
              </a:lnSpc>
              <a:buClr>
                <a:srgbClr val="339AFF"/>
              </a:buClr>
              <a:buFont typeface="Arial"/>
              <a:buChar char="•"/>
              <a:tabLst>
                <a:tab pos="184150" algn="l"/>
              </a:tabLst>
            </a:pPr>
            <a:r>
              <a:rPr lang="en-US" dirty="0" err="1" smtClean="0">
                <a:latin typeface="Arial"/>
                <a:cs typeface="Arial"/>
              </a:rPr>
              <a:t>Specout</a:t>
            </a:r>
            <a:r>
              <a:rPr lang="en-US" dirty="0" smtClean="0">
                <a:latin typeface="Arial"/>
                <a:cs typeface="Arial"/>
              </a:rPr>
              <a:t>,</a:t>
            </a:r>
            <a:r>
              <a:rPr lang="en-US" spc="-5" dirty="0" smtClean="0">
                <a:latin typeface="Arial"/>
                <a:cs typeface="Arial"/>
              </a:rPr>
              <a:t> </a:t>
            </a:r>
            <a:r>
              <a:rPr lang="en-US" spc="-10" dirty="0" smtClean="0">
                <a:latin typeface="Arial"/>
                <a:cs typeface="Arial"/>
              </a:rPr>
              <a:t>System</a:t>
            </a:r>
            <a:r>
              <a:rPr lang="en-US" spc="-5" dirty="0" smtClean="0">
                <a:latin typeface="Arial"/>
                <a:cs typeface="Arial"/>
              </a:rPr>
              <a:t> o</a:t>
            </a:r>
            <a:r>
              <a:rPr lang="en-US" dirty="0" smtClean="0">
                <a:latin typeface="Arial"/>
                <a:cs typeface="Arial"/>
              </a:rPr>
              <a:t>n</a:t>
            </a:r>
            <a:r>
              <a:rPr lang="en-US" spc="-5" dirty="0" smtClean="0">
                <a:latin typeface="Arial"/>
                <a:cs typeface="Arial"/>
              </a:rPr>
              <a:t> </a:t>
            </a:r>
            <a:r>
              <a:rPr lang="en-US" dirty="0" smtClean="0">
                <a:latin typeface="Arial"/>
                <a:cs typeface="Arial"/>
              </a:rPr>
              <a:t>a</a:t>
            </a:r>
            <a:r>
              <a:rPr lang="en-US" spc="-5" dirty="0" smtClean="0">
                <a:latin typeface="Arial"/>
                <a:cs typeface="Arial"/>
              </a:rPr>
              <a:t> Chi</a:t>
            </a:r>
            <a:r>
              <a:rPr lang="en-US" dirty="0" smtClean="0">
                <a:latin typeface="Arial"/>
                <a:cs typeface="Arial"/>
              </a:rPr>
              <a:t>p</a:t>
            </a:r>
            <a:r>
              <a:rPr lang="en-US" spc="-5" dirty="0" smtClean="0">
                <a:latin typeface="Arial"/>
                <a:cs typeface="Arial"/>
              </a:rPr>
              <a:t> Detail, </a:t>
            </a:r>
            <a:r>
              <a:rPr lang="en-US" sz="2900" spc="-5" dirty="0" smtClean="0">
                <a:latin typeface="Arial"/>
                <a:cs typeface="Arial"/>
                <a:hlinkClick r:id="rId11"/>
              </a:rPr>
              <a:t>http://system-on-a-chip.specout.com/l/</a:t>
            </a:r>
            <a:r>
              <a:rPr lang="en-US" sz="2900" spc="-125" dirty="0" smtClean="0">
                <a:latin typeface="Arial"/>
                <a:cs typeface="Arial"/>
                <a:hlinkClick r:id="rId11"/>
              </a:rPr>
              <a:t>1</a:t>
            </a:r>
            <a:r>
              <a:rPr lang="en-US" sz="2900" spc="-5" dirty="0" smtClean="0">
                <a:latin typeface="Arial"/>
                <a:cs typeface="Arial"/>
                <a:hlinkClick r:id="rId11"/>
              </a:rPr>
              <a:t>107/Qualcomm-Snapdragon-808-MSM8992</a:t>
            </a:r>
            <a:r>
              <a:rPr lang="en-US" sz="2900" spc="-5" dirty="0" smtClean="0">
                <a:latin typeface="Arial"/>
                <a:cs typeface="Arial"/>
              </a:rPr>
              <a:t> </a:t>
            </a:r>
            <a:r>
              <a:rPr lang="en-US" sz="2900" dirty="0" smtClean="0">
                <a:latin typeface="Arial"/>
                <a:cs typeface="Arial"/>
              </a:rPr>
              <a:t>[Accessed</a:t>
            </a:r>
            <a:r>
              <a:rPr lang="en-US" sz="2900" spc="-10" dirty="0" smtClean="0">
                <a:latin typeface="Arial"/>
                <a:cs typeface="Arial"/>
              </a:rPr>
              <a:t> </a:t>
            </a:r>
            <a:r>
              <a:rPr lang="en-US" sz="2900" spc="-5" dirty="0" smtClean="0">
                <a:latin typeface="Arial"/>
                <a:cs typeface="Arial"/>
              </a:rPr>
              <a:t>No</a:t>
            </a:r>
            <a:r>
              <a:rPr lang="en-US" sz="2900" dirty="0" smtClean="0">
                <a:latin typeface="Arial"/>
                <a:cs typeface="Arial"/>
              </a:rPr>
              <a:t>v</a:t>
            </a:r>
            <a:r>
              <a:rPr lang="en-US" sz="2900" spc="-5" dirty="0" smtClean="0">
                <a:latin typeface="Arial"/>
                <a:cs typeface="Arial"/>
              </a:rPr>
              <a:t> 16</a:t>
            </a:r>
            <a:r>
              <a:rPr lang="en-US" sz="2900" dirty="0" smtClean="0">
                <a:latin typeface="Arial"/>
                <a:cs typeface="Arial"/>
              </a:rPr>
              <a:t>,</a:t>
            </a:r>
            <a:r>
              <a:rPr lang="en-US" sz="2900" spc="-5" dirty="0" smtClean="0">
                <a:latin typeface="Arial"/>
                <a:cs typeface="Arial"/>
              </a:rPr>
              <a:t> </a:t>
            </a:r>
            <a:r>
              <a:rPr lang="en-US" sz="2900" dirty="0" smtClean="0">
                <a:latin typeface="Arial"/>
                <a:cs typeface="Arial"/>
              </a:rPr>
              <a:t>2015]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References (2)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184150" indent="-171450">
              <a:lnSpc>
                <a:spcPct val="100000"/>
              </a:lnSpc>
              <a:buClr>
                <a:srgbClr val="339AFF"/>
              </a:buClr>
              <a:buFont typeface="Arial"/>
              <a:buChar char="•"/>
              <a:tabLst>
                <a:tab pos="184150" algn="l"/>
              </a:tabLst>
            </a:pPr>
            <a:r>
              <a:rPr lang="en-US" dirty="0" err="1" smtClean="0">
                <a:latin typeface="Arial"/>
                <a:cs typeface="Arial"/>
              </a:rPr>
              <a:t>Specout</a:t>
            </a:r>
            <a:r>
              <a:rPr lang="en-US" dirty="0" smtClean="0">
                <a:latin typeface="Arial"/>
                <a:cs typeface="Arial"/>
              </a:rPr>
              <a:t>,</a:t>
            </a:r>
            <a:r>
              <a:rPr lang="en-US" spc="-5" dirty="0" smtClean="0">
                <a:latin typeface="Arial"/>
                <a:cs typeface="Arial"/>
              </a:rPr>
              <a:t> </a:t>
            </a:r>
            <a:r>
              <a:rPr lang="en-US" spc="-10" dirty="0" smtClean="0">
                <a:latin typeface="Arial"/>
                <a:cs typeface="Arial"/>
              </a:rPr>
              <a:t>System</a:t>
            </a:r>
            <a:r>
              <a:rPr lang="en-US" spc="-5" dirty="0" smtClean="0">
                <a:latin typeface="Arial"/>
                <a:cs typeface="Arial"/>
              </a:rPr>
              <a:t> o</a:t>
            </a:r>
            <a:r>
              <a:rPr lang="en-US" dirty="0" smtClean="0">
                <a:latin typeface="Arial"/>
                <a:cs typeface="Arial"/>
              </a:rPr>
              <a:t>n</a:t>
            </a:r>
            <a:r>
              <a:rPr lang="en-US" spc="-5" dirty="0" smtClean="0">
                <a:latin typeface="Arial"/>
                <a:cs typeface="Arial"/>
              </a:rPr>
              <a:t> </a:t>
            </a:r>
            <a:r>
              <a:rPr lang="en-US" dirty="0" smtClean="0">
                <a:latin typeface="Arial"/>
                <a:cs typeface="Arial"/>
              </a:rPr>
              <a:t>a</a:t>
            </a:r>
            <a:r>
              <a:rPr lang="en-US" spc="-5" dirty="0" smtClean="0">
                <a:latin typeface="Arial"/>
                <a:cs typeface="Arial"/>
              </a:rPr>
              <a:t> Chi</a:t>
            </a:r>
            <a:r>
              <a:rPr lang="en-US" dirty="0" smtClean="0">
                <a:latin typeface="Arial"/>
                <a:cs typeface="Arial"/>
              </a:rPr>
              <a:t>p</a:t>
            </a:r>
            <a:r>
              <a:rPr lang="en-US" spc="-5" dirty="0" smtClean="0">
                <a:latin typeface="Arial"/>
                <a:cs typeface="Arial"/>
              </a:rPr>
              <a:t> Detail, </a:t>
            </a:r>
            <a:r>
              <a:rPr lang="en-US" spc="-5" dirty="0" smtClean="0">
                <a:latin typeface="Arial"/>
                <a:cs typeface="Arial"/>
                <a:hlinkClick r:id="rId2"/>
              </a:rPr>
              <a:t>http://system-on-a-chip.specout.com/l/</a:t>
            </a:r>
            <a:r>
              <a:rPr lang="en-US" spc="-125" dirty="0" smtClean="0">
                <a:latin typeface="Arial"/>
                <a:cs typeface="Arial"/>
                <a:hlinkClick r:id="rId2"/>
              </a:rPr>
              <a:t>1</a:t>
            </a:r>
            <a:r>
              <a:rPr lang="en-US" spc="-5" dirty="0" smtClean="0">
                <a:latin typeface="Arial"/>
                <a:cs typeface="Arial"/>
                <a:hlinkClick r:id="rId2"/>
              </a:rPr>
              <a:t>145/Samsung-Exynos-Octa-742</a:t>
            </a:r>
            <a:r>
              <a:rPr lang="en-US" dirty="0" smtClean="0">
                <a:latin typeface="Arial"/>
                <a:cs typeface="Arial"/>
                <a:hlinkClick r:id="rId2"/>
              </a:rPr>
              <a:t>0</a:t>
            </a:r>
            <a:r>
              <a:rPr lang="en-US" spc="5" dirty="0" smtClean="0">
                <a:latin typeface="Arial"/>
                <a:cs typeface="Arial"/>
                <a:hlinkClick r:id="rId2"/>
              </a:rPr>
              <a:t> </a:t>
            </a:r>
            <a:r>
              <a:rPr lang="en-US" dirty="0" smtClean="0">
                <a:latin typeface="Arial"/>
                <a:cs typeface="Arial"/>
              </a:rPr>
              <a:t>[Accessed </a:t>
            </a:r>
            <a:r>
              <a:rPr lang="en-US" spc="-5" dirty="0" smtClean="0">
                <a:latin typeface="Arial"/>
                <a:cs typeface="Arial"/>
              </a:rPr>
              <a:t>No</a:t>
            </a:r>
            <a:r>
              <a:rPr lang="en-US" dirty="0" smtClean="0">
                <a:latin typeface="Arial"/>
                <a:cs typeface="Arial"/>
              </a:rPr>
              <a:t>v</a:t>
            </a:r>
            <a:r>
              <a:rPr lang="en-US" spc="-5" dirty="0" smtClean="0">
                <a:latin typeface="Arial"/>
                <a:cs typeface="Arial"/>
              </a:rPr>
              <a:t> 16</a:t>
            </a:r>
            <a:r>
              <a:rPr lang="en-US" dirty="0" smtClean="0">
                <a:latin typeface="Arial"/>
                <a:cs typeface="Arial"/>
              </a:rPr>
              <a:t>,</a:t>
            </a:r>
            <a:r>
              <a:rPr lang="en-US" spc="-5" dirty="0" smtClean="0">
                <a:latin typeface="Arial"/>
                <a:cs typeface="Arial"/>
              </a:rPr>
              <a:t> </a:t>
            </a:r>
            <a:r>
              <a:rPr lang="en-US" dirty="0" smtClean="0">
                <a:latin typeface="Arial"/>
                <a:cs typeface="Arial"/>
              </a:rPr>
              <a:t>2015]</a:t>
            </a:r>
          </a:p>
          <a:p>
            <a:pPr marL="184150" marR="421005" indent="-171450">
              <a:lnSpc>
                <a:spcPct val="100000"/>
              </a:lnSpc>
              <a:buClr>
                <a:srgbClr val="339AFF"/>
              </a:buClr>
              <a:buFont typeface="Arial"/>
              <a:buChar char="•"/>
              <a:tabLst>
                <a:tab pos="184150" algn="l"/>
              </a:tabLst>
            </a:pPr>
            <a:r>
              <a:rPr lang="en-US" dirty="0" smtClean="0">
                <a:latin typeface="Arial"/>
                <a:cs typeface="Arial"/>
              </a:rPr>
              <a:t>ANANDTECH,</a:t>
            </a:r>
            <a:r>
              <a:rPr lang="en-US" spc="-40" dirty="0" smtClean="0">
                <a:latin typeface="Arial"/>
                <a:cs typeface="Arial"/>
              </a:rPr>
              <a:t> </a:t>
            </a:r>
            <a:r>
              <a:rPr lang="en-US" dirty="0" smtClean="0">
                <a:latin typeface="Arial"/>
                <a:cs typeface="Arial"/>
              </a:rPr>
              <a:t>The</a:t>
            </a:r>
            <a:r>
              <a:rPr lang="en-US" spc="-110" dirty="0" smtClean="0">
                <a:latin typeface="Arial"/>
                <a:cs typeface="Arial"/>
              </a:rPr>
              <a:t> </a:t>
            </a:r>
            <a:r>
              <a:rPr lang="en-US" dirty="0" smtClean="0">
                <a:latin typeface="Arial"/>
                <a:cs typeface="Arial"/>
              </a:rPr>
              <a:t>Apple</a:t>
            </a:r>
            <a:r>
              <a:rPr lang="en-US" spc="-10" dirty="0" smtClean="0">
                <a:latin typeface="Arial"/>
                <a:cs typeface="Arial"/>
              </a:rPr>
              <a:t> </a:t>
            </a:r>
            <a:r>
              <a:rPr lang="en-US" dirty="0" err="1" smtClean="0">
                <a:latin typeface="Arial"/>
                <a:cs typeface="Arial"/>
              </a:rPr>
              <a:t>iPhone</a:t>
            </a:r>
            <a:r>
              <a:rPr lang="en-US" spc="-5" dirty="0" smtClean="0">
                <a:latin typeface="Arial"/>
                <a:cs typeface="Arial"/>
              </a:rPr>
              <a:t> </a:t>
            </a:r>
            <a:r>
              <a:rPr lang="en-US" dirty="0" smtClean="0">
                <a:latin typeface="Arial"/>
                <a:cs typeface="Arial"/>
              </a:rPr>
              <a:t>6s</a:t>
            </a:r>
            <a:r>
              <a:rPr lang="en-US" spc="-5" dirty="0" smtClean="0">
                <a:latin typeface="Arial"/>
                <a:cs typeface="Arial"/>
              </a:rPr>
              <a:t> </a:t>
            </a:r>
            <a:r>
              <a:rPr lang="en-US" dirty="0" smtClean="0">
                <a:latin typeface="Arial"/>
                <a:cs typeface="Arial"/>
              </a:rPr>
              <a:t>and</a:t>
            </a:r>
            <a:r>
              <a:rPr lang="en-US" spc="-5" dirty="0" smtClean="0">
                <a:latin typeface="Arial"/>
                <a:cs typeface="Arial"/>
              </a:rPr>
              <a:t> </a:t>
            </a:r>
            <a:r>
              <a:rPr lang="en-US" dirty="0" err="1" smtClean="0">
                <a:latin typeface="Arial"/>
                <a:cs typeface="Arial"/>
              </a:rPr>
              <a:t>iPhone</a:t>
            </a:r>
            <a:r>
              <a:rPr lang="en-US" spc="-5" dirty="0" smtClean="0">
                <a:latin typeface="Arial"/>
                <a:cs typeface="Arial"/>
              </a:rPr>
              <a:t> </a:t>
            </a:r>
            <a:r>
              <a:rPr lang="en-US" dirty="0" smtClean="0">
                <a:latin typeface="Arial"/>
                <a:cs typeface="Arial"/>
              </a:rPr>
              <a:t>6s</a:t>
            </a:r>
            <a:r>
              <a:rPr lang="en-US" spc="-5" dirty="0" smtClean="0">
                <a:latin typeface="Arial"/>
                <a:cs typeface="Arial"/>
              </a:rPr>
              <a:t> </a:t>
            </a:r>
            <a:r>
              <a:rPr lang="en-US" dirty="0" smtClean="0">
                <a:latin typeface="Arial"/>
                <a:cs typeface="Arial"/>
              </a:rPr>
              <a:t>Plus</a:t>
            </a:r>
            <a:r>
              <a:rPr lang="en-US" spc="-10" dirty="0" smtClean="0">
                <a:latin typeface="Arial"/>
                <a:cs typeface="Arial"/>
              </a:rPr>
              <a:t> </a:t>
            </a:r>
            <a:r>
              <a:rPr lang="en-US" dirty="0" smtClean="0">
                <a:latin typeface="Arial"/>
                <a:cs typeface="Arial"/>
              </a:rPr>
              <a:t>Revi</a:t>
            </a:r>
            <a:r>
              <a:rPr lang="en-US" spc="-5" dirty="0" smtClean="0">
                <a:latin typeface="Arial"/>
                <a:cs typeface="Arial"/>
              </a:rPr>
              <a:t>e</a:t>
            </a:r>
            <a:r>
              <a:rPr lang="en-US" spc="-100" dirty="0" smtClean="0">
                <a:latin typeface="Arial"/>
                <a:cs typeface="Arial"/>
              </a:rPr>
              <a:t>w</a:t>
            </a:r>
            <a:r>
              <a:rPr lang="en-US" spc="-5" dirty="0" smtClean="0">
                <a:latin typeface="Arial"/>
                <a:cs typeface="Arial"/>
              </a:rPr>
              <a:t>, </a:t>
            </a:r>
            <a:r>
              <a:rPr lang="en-US" spc="-15" dirty="0" smtClean="0">
                <a:latin typeface="Arial"/>
                <a:cs typeface="Arial"/>
                <a:hlinkClick r:id="rId3"/>
              </a:rPr>
              <a:t>http://ww</a:t>
            </a:r>
            <a:r>
              <a:rPr lang="en-US" spc="-114" dirty="0" smtClean="0">
                <a:latin typeface="Arial"/>
                <a:cs typeface="Arial"/>
                <a:hlinkClick r:id="rId3"/>
              </a:rPr>
              <a:t>w</a:t>
            </a:r>
            <a:r>
              <a:rPr lang="en-US" dirty="0" smtClean="0">
                <a:latin typeface="Arial"/>
                <a:cs typeface="Arial"/>
                <a:hlinkClick r:id="rId3"/>
              </a:rPr>
              <a:t>.anandtech.com/show/9686/the-a</a:t>
            </a:r>
            <a:r>
              <a:rPr lang="en-US" spc="-15" dirty="0" smtClean="0">
                <a:latin typeface="Arial"/>
                <a:cs typeface="Arial"/>
                <a:hlinkClick r:id="rId3"/>
              </a:rPr>
              <a:t>p</a:t>
            </a:r>
            <a:r>
              <a:rPr lang="en-US" spc="-5" dirty="0" smtClean="0">
                <a:latin typeface="Arial"/>
                <a:cs typeface="Arial"/>
                <a:hlinkClick r:id="rId3"/>
              </a:rPr>
              <a:t>ple-iphone-6s-and-iphone-6s-plus-</a:t>
            </a:r>
            <a:r>
              <a:rPr lang="en-US" spc="-5" dirty="0" smtClean="0">
                <a:latin typeface="Arial"/>
                <a:cs typeface="Arial"/>
              </a:rPr>
              <a:t> </a:t>
            </a:r>
            <a:r>
              <a:rPr lang="en-US" dirty="0" smtClean="0">
                <a:latin typeface="Arial"/>
                <a:cs typeface="Arial"/>
              </a:rPr>
              <a:t>review/4</a:t>
            </a:r>
            <a:r>
              <a:rPr lang="en-US" spc="-10" dirty="0" smtClean="0">
                <a:latin typeface="Arial"/>
                <a:cs typeface="Arial"/>
              </a:rPr>
              <a:t> </a:t>
            </a:r>
            <a:r>
              <a:rPr lang="en-US" dirty="0" smtClean="0">
                <a:latin typeface="Arial"/>
                <a:cs typeface="Arial"/>
              </a:rPr>
              <a:t>[Accessed</a:t>
            </a:r>
            <a:r>
              <a:rPr lang="en-US" spc="-15" dirty="0" smtClean="0">
                <a:latin typeface="Arial"/>
                <a:cs typeface="Arial"/>
              </a:rPr>
              <a:t> </a:t>
            </a:r>
            <a:r>
              <a:rPr lang="en-US" spc="-5" dirty="0" smtClean="0">
                <a:latin typeface="Arial"/>
                <a:cs typeface="Arial"/>
              </a:rPr>
              <a:t>No</a:t>
            </a:r>
            <a:r>
              <a:rPr lang="en-US" dirty="0" smtClean="0">
                <a:latin typeface="Arial"/>
                <a:cs typeface="Arial"/>
              </a:rPr>
              <a:t>v</a:t>
            </a:r>
            <a:r>
              <a:rPr lang="en-US" spc="-5" dirty="0" smtClean="0">
                <a:latin typeface="Arial"/>
                <a:cs typeface="Arial"/>
              </a:rPr>
              <a:t> 16</a:t>
            </a:r>
            <a:r>
              <a:rPr lang="en-US" dirty="0" smtClean="0">
                <a:latin typeface="Arial"/>
                <a:cs typeface="Arial"/>
              </a:rPr>
              <a:t>,</a:t>
            </a:r>
            <a:r>
              <a:rPr lang="en-US" spc="-5" dirty="0" smtClean="0">
                <a:latin typeface="Arial"/>
                <a:cs typeface="Arial"/>
              </a:rPr>
              <a:t> </a:t>
            </a:r>
            <a:r>
              <a:rPr lang="en-US" dirty="0" smtClean="0">
                <a:latin typeface="Arial"/>
                <a:cs typeface="Arial"/>
              </a:rPr>
              <a:t>2015]</a:t>
            </a:r>
          </a:p>
          <a:p>
            <a:pPr marL="184150" marR="429259" indent="-171450">
              <a:lnSpc>
                <a:spcPct val="100000"/>
              </a:lnSpc>
              <a:buClr>
                <a:srgbClr val="339AFF"/>
              </a:buClr>
              <a:buFont typeface="Arial"/>
              <a:buChar char="•"/>
              <a:tabLst>
                <a:tab pos="184150" algn="l"/>
              </a:tabLst>
            </a:pPr>
            <a:r>
              <a:rPr lang="en-US" spc="-85" dirty="0" err="1" smtClean="0">
                <a:latin typeface="Arial"/>
                <a:cs typeface="Arial"/>
              </a:rPr>
              <a:t>T</a:t>
            </a:r>
            <a:r>
              <a:rPr lang="en-US" dirty="0" err="1" smtClean="0">
                <a:latin typeface="Arial"/>
                <a:cs typeface="Arial"/>
              </a:rPr>
              <a:t>rustedreviews</a:t>
            </a:r>
            <a:r>
              <a:rPr lang="en-US" dirty="0" smtClean="0">
                <a:latin typeface="Arial"/>
                <a:cs typeface="Arial"/>
              </a:rPr>
              <a:t>,</a:t>
            </a:r>
            <a:r>
              <a:rPr lang="en-US" spc="-10" dirty="0" smtClean="0">
                <a:latin typeface="Arial"/>
                <a:cs typeface="Arial"/>
              </a:rPr>
              <a:t> </a:t>
            </a:r>
            <a:r>
              <a:rPr lang="en-US" dirty="0" smtClean="0">
                <a:latin typeface="Arial"/>
                <a:cs typeface="Arial"/>
              </a:rPr>
              <a:t>Intel's</a:t>
            </a:r>
            <a:r>
              <a:rPr lang="en-US" spc="-15" dirty="0" smtClean="0">
                <a:latin typeface="Arial"/>
                <a:cs typeface="Arial"/>
              </a:rPr>
              <a:t> </a:t>
            </a:r>
            <a:r>
              <a:rPr lang="en-US" spc="-5" dirty="0" smtClean="0">
                <a:latin typeface="Arial"/>
                <a:cs typeface="Arial"/>
              </a:rPr>
              <a:t>14n</a:t>
            </a:r>
            <a:r>
              <a:rPr lang="en-US" dirty="0" smtClean="0">
                <a:latin typeface="Arial"/>
                <a:cs typeface="Arial"/>
              </a:rPr>
              <a:t>m</a:t>
            </a:r>
            <a:r>
              <a:rPr lang="en-US" spc="-10" dirty="0" smtClean="0">
                <a:latin typeface="Arial"/>
                <a:cs typeface="Arial"/>
              </a:rPr>
              <a:t> </a:t>
            </a:r>
            <a:r>
              <a:rPr lang="en-US" dirty="0" smtClean="0">
                <a:latin typeface="Arial"/>
                <a:cs typeface="Arial"/>
              </a:rPr>
              <a:t>revolution:</a:t>
            </a:r>
            <a:r>
              <a:rPr lang="en-US" spc="-10" dirty="0" smtClean="0">
                <a:latin typeface="Arial"/>
                <a:cs typeface="Arial"/>
              </a:rPr>
              <a:t> </a:t>
            </a:r>
            <a:r>
              <a:rPr lang="en-US" spc="-5" dirty="0" smtClean="0">
                <a:latin typeface="Arial"/>
                <a:cs typeface="Arial"/>
              </a:rPr>
              <a:t>wh</a:t>
            </a:r>
            <a:r>
              <a:rPr lang="en-US" dirty="0" smtClean="0">
                <a:latin typeface="Arial"/>
                <a:cs typeface="Arial"/>
              </a:rPr>
              <a:t>y</a:t>
            </a:r>
            <a:r>
              <a:rPr lang="en-US" spc="-10" dirty="0" smtClean="0">
                <a:latin typeface="Arial"/>
                <a:cs typeface="Arial"/>
              </a:rPr>
              <a:t> </a:t>
            </a:r>
            <a:r>
              <a:rPr lang="en-US" dirty="0" smtClean="0">
                <a:latin typeface="Arial"/>
                <a:cs typeface="Arial"/>
              </a:rPr>
              <a:t>you</a:t>
            </a:r>
            <a:r>
              <a:rPr lang="en-US" spc="-10" dirty="0" smtClean="0">
                <a:latin typeface="Arial"/>
                <a:cs typeface="Arial"/>
              </a:rPr>
              <a:t> </a:t>
            </a:r>
            <a:r>
              <a:rPr lang="en-US" dirty="0" smtClean="0">
                <a:latin typeface="Arial"/>
                <a:cs typeface="Arial"/>
              </a:rPr>
              <a:t>should</a:t>
            </a:r>
            <a:r>
              <a:rPr lang="en-US" spc="-10" dirty="0" smtClean="0">
                <a:latin typeface="Arial"/>
                <a:cs typeface="Arial"/>
              </a:rPr>
              <a:t> </a:t>
            </a:r>
            <a:r>
              <a:rPr lang="en-US" dirty="0" smtClean="0">
                <a:latin typeface="Arial"/>
                <a:cs typeface="Arial"/>
              </a:rPr>
              <a:t>care, </a:t>
            </a:r>
            <a:r>
              <a:rPr lang="en-US" spc="-15" dirty="0" smtClean="0">
                <a:latin typeface="Arial"/>
                <a:cs typeface="Arial"/>
                <a:hlinkClick r:id="rId4"/>
              </a:rPr>
              <a:t>http://ww</a:t>
            </a:r>
            <a:r>
              <a:rPr lang="en-US" spc="-114" dirty="0" smtClean="0">
                <a:latin typeface="Arial"/>
                <a:cs typeface="Arial"/>
                <a:hlinkClick r:id="rId4"/>
              </a:rPr>
              <a:t>w</a:t>
            </a:r>
            <a:r>
              <a:rPr lang="en-US" dirty="0" smtClean="0">
                <a:latin typeface="Arial"/>
                <a:cs typeface="Arial"/>
                <a:hlinkClick r:id="rId4"/>
              </a:rPr>
              <a:t>.trustedreviews.com/opinions/intel-s-14nm-revolution-everything-you-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spc="-5" dirty="0" smtClean="0">
                <a:latin typeface="Arial"/>
                <a:cs typeface="Arial"/>
              </a:rPr>
              <a:t>need-to-kno</a:t>
            </a:r>
            <a:r>
              <a:rPr lang="en-US" dirty="0" smtClean="0">
                <a:latin typeface="Arial"/>
                <a:cs typeface="Arial"/>
              </a:rPr>
              <a:t>w</a:t>
            </a:r>
            <a:r>
              <a:rPr lang="en-US" spc="-10" dirty="0" smtClean="0">
                <a:latin typeface="Arial"/>
                <a:cs typeface="Arial"/>
              </a:rPr>
              <a:t> </a:t>
            </a:r>
            <a:r>
              <a:rPr lang="en-US" dirty="0" smtClean="0">
                <a:latin typeface="Arial"/>
                <a:cs typeface="Arial"/>
              </a:rPr>
              <a:t>[Accessed</a:t>
            </a:r>
            <a:r>
              <a:rPr lang="en-US" spc="-10" dirty="0" smtClean="0">
                <a:latin typeface="Arial"/>
                <a:cs typeface="Arial"/>
              </a:rPr>
              <a:t> </a:t>
            </a:r>
            <a:r>
              <a:rPr lang="en-US" spc="-5" dirty="0" smtClean="0">
                <a:latin typeface="Arial"/>
                <a:cs typeface="Arial"/>
              </a:rPr>
              <a:t>Novembe</a:t>
            </a:r>
            <a:r>
              <a:rPr lang="en-US" dirty="0" smtClean="0">
                <a:latin typeface="Arial"/>
                <a:cs typeface="Arial"/>
              </a:rPr>
              <a:t>r</a:t>
            </a:r>
            <a:r>
              <a:rPr lang="en-US" spc="-15" dirty="0" smtClean="0">
                <a:latin typeface="Arial"/>
                <a:cs typeface="Arial"/>
              </a:rPr>
              <a:t> </a:t>
            </a:r>
            <a:r>
              <a:rPr lang="en-US" spc="-5" dirty="0" smtClean="0">
                <a:latin typeface="Arial"/>
                <a:cs typeface="Arial"/>
              </a:rPr>
              <a:t>16</a:t>
            </a:r>
            <a:r>
              <a:rPr lang="en-US" dirty="0" smtClean="0">
                <a:latin typeface="Arial"/>
                <a:cs typeface="Arial"/>
              </a:rPr>
              <a:t>,</a:t>
            </a:r>
            <a:r>
              <a:rPr lang="en-US" spc="-5" dirty="0" smtClean="0">
                <a:latin typeface="Arial"/>
                <a:cs typeface="Arial"/>
              </a:rPr>
              <a:t> </a:t>
            </a:r>
            <a:r>
              <a:rPr lang="en-US" dirty="0" smtClean="0">
                <a:latin typeface="Arial"/>
                <a:cs typeface="Arial"/>
              </a:rPr>
              <a:t>2015]</a:t>
            </a:r>
          </a:p>
          <a:p>
            <a:pPr marL="184150" marR="203835" indent="-171450">
              <a:lnSpc>
                <a:spcPct val="100000"/>
              </a:lnSpc>
              <a:buClr>
                <a:srgbClr val="339AFF"/>
              </a:buClr>
              <a:buFont typeface="Arial"/>
              <a:buChar char="•"/>
              <a:tabLst>
                <a:tab pos="184150" algn="l"/>
              </a:tabLst>
            </a:pPr>
            <a:r>
              <a:rPr lang="en-US" dirty="0" smtClean="0">
                <a:latin typeface="Arial"/>
                <a:cs typeface="Arial"/>
              </a:rPr>
              <a:t>ANANDTECH,</a:t>
            </a:r>
            <a:r>
              <a:rPr lang="en-US" spc="-10" dirty="0" smtClean="0">
                <a:latin typeface="Arial"/>
                <a:cs typeface="Arial"/>
              </a:rPr>
              <a:t> </a:t>
            </a:r>
            <a:r>
              <a:rPr lang="en-US" dirty="0" smtClean="0">
                <a:latin typeface="Arial"/>
                <a:cs typeface="Arial"/>
              </a:rPr>
              <a:t>Intel</a:t>
            </a:r>
            <a:r>
              <a:rPr lang="en-US" spc="-35" dirty="0" smtClean="0">
                <a:latin typeface="Arial"/>
                <a:cs typeface="Arial"/>
              </a:rPr>
              <a:t>’</a:t>
            </a:r>
            <a:r>
              <a:rPr lang="en-US" dirty="0" smtClean="0">
                <a:latin typeface="Arial"/>
                <a:cs typeface="Arial"/>
              </a:rPr>
              <a:t>s</a:t>
            </a:r>
            <a:r>
              <a:rPr lang="en-US" spc="-10" dirty="0" smtClean="0">
                <a:latin typeface="Arial"/>
                <a:cs typeface="Arial"/>
              </a:rPr>
              <a:t> </a:t>
            </a:r>
            <a:r>
              <a:rPr lang="en-US" spc="-5" dirty="0" smtClean="0">
                <a:latin typeface="Arial"/>
                <a:cs typeface="Arial"/>
              </a:rPr>
              <a:t>14n</a:t>
            </a:r>
            <a:r>
              <a:rPr lang="en-US" dirty="0" smtClean="0">
                <a:latin typeface="Arial"/>
                <a:cs typeface="Arial"/>
              </a:rPr>
              <a:t>m</a:t>
            </a:r>
            <a:r>
              <a:rPr lang="en-US" spc="-40" dirty="0" smtClean="0">
                <a:latin typeface="Arial"/>
                <a:cs typeface="Arial"/>
              </a:rPr>
              <a:t> </a:t>
            </a:r>
            <a:r>
              <a:rPr lang="en-US" spc="-215" dirty="0" smtClean="0">
                <a:latin typeface="Arial"/>
                <a:cs typeface="Arial"/>
              </a:rPr>
              <a:t>T</a:t>
            </a:r>
            <a:r>
              <a:rPr lang="en-US" spc="-5" dirty="0" smtClean="0">
                <a:latin typeface="Arial"/>
                <a:cs typeface="Arial"/>
              </a:rPr>
              <a:t>echnolog</a:t>
            </a:r>
            <a:r>
              <a:rPr lang="en-US" dirty="0" smtClean="0">
                <a:latin typeface="Arial"/>
                <a:cs typeface="Arial"/>
              </a:rPr>
              <a:t>y</a:t>
            </a:r>
            <a:r>
              <a:rPr lang="en-US" spc="-10" dirty="0" smtClean="0">
                <a:latin typeface="Arial"/>
                <a:cs typeface="Arial"/>
              </a:rPr>
              <a:t> </a:t>
            </a:r>
            <a:r>
              <a:rPr lang="en-US" spc="-5" dirty="0" smtClean="0">
                <a:latin typeface="Arial"/>
                <a:cs typeface="Arial"/>
              </a:rPr>
              <a:t>i</a:t>
            </a:r>
            <a:r>
              <a:rPr lang="en-US" dirty="0" smtClean="0">
                <a:latin typeface="Arial"/>
                <a:cs typeface="Arial"/>
              </a:rPr>
              <a:t>n</a:t>
            </a:r>
            <a:r>
              <a:rPr lang="en-US" spc="-10" dirty="0" smtClean="0">
                <a:latin typeface="Arial"/>
                <a:cs typeface="Arial"/>
              </a:rPr>
              <a:t> </a:t>
            </a:r>
            <a:r>
              <a:rPr lang="en-US" spc="-5" dirty="0" smtClean="0">
                <a:latin typeface="Arial"/>
                <a:cs typeface="Arial"/>
              </a:rPr>
              <a:t>Detail, </a:t>
            </a:r>
            <a:r>
              <a:rPr lang="en-US" spc="-15" dirty="0" smtClean="0">
                <a:latin typeface="Arial"/>
                <a:cs typeface="Arial"/>
                <a:hlinkClick r:id="rId5"/>
              </a:rPr>
              <a:t>http://ww</a:t>
            </a:r>
            <a:r>
              <a:rPr lang="en-US" spc="-114" dirty="0" smtClean="0">
                <a:latin typeface="Arial"/>
                <a:cs typeface="Arial"/>
                <a:hlinkClick r:id="rId5"/>
              </a:rPr>
              <a:t>w</a:t>
            </a:r>
            <a:r>
              <a:rPr lang="en-US" dirty="0" smtClean="0">
                <a:latin typeface="Arial"/>
                <a:cs typeface="Arial"/>
                <a:hlinkClick r:id="rId5"/>
              </a:rPr>
              <a:t>.anandtech.com/show/8367/intels-14nm-technology-in-detail</a:t>
            </a:r>
            <a:r>
              <a:rPr lang="en-US" spc="-45" dirty="0" smtClean="0">
                <a:latin typeface="Arial"/>
                <a:cs typeface="Arial"/>
                <a:hlinkClick r:id="rId5"/>
              </a:rPr>
              <a:t> </a:t>
            </a:r>
            <a:r>
              <a:rPr lang="en-US" dirty="0" smtClean="0">
                <a:latin typeface="Arial"/>
                <a:cs typeface="Arial"/>
              </a:rPr>
              <a:t>[Accessed </a:t>
            </a:r>
            <a:r>
              <a:rPr lang="en-US" spc="-5" dirty="0" smtClean="0">
                <a:latin typeface="Arial"/>
                <a:cs typeface="Arial"/>
              </a:rPr>
              <a:t>Novembe</a:t>
            </a:r>
            <a:r>
              <a:rPr lang="en-US" dirty="0" smtClean="0">
                <a:latin typeface="Arial"/>
                <a:cs typeface="Arial"/>
              </a:rPr>
              <a:t>r</a:t>
            </a:r>
            <a:r>
              <a:rPr lang="en-US" spc="-5" dirty="0" smtClean="0">
                <a:latin typeface="Arial"/>
                <a:cs typeface="Arial"/>
              </a:rPr>
              <a:t> 16</a:t>
            </a:r>
            <a:r>
              <a:rPr lang="en-US" dirty="0" smtClean="0">
                <a:latin typeface="Arial"/>
                <a:cs typeface="Arial"/>
              </a:rPr>
              <a:t>,</a:t>
            </a:r>
            <a:r>
              <a:rPr lang="en-US" spc="-5" dirty="0" smtClean="0">
                <a:latin typeface="Arial"/>
                <a:cs typeface="Arial"/>
              </a:rPr>
              <a:t> 2015]</a:t>
            </a:r>
            <a:endParaRPr lang="en-US" dirty="0" smtClean="0">
              <a:latin typeface="Arial"/>
              <a:cs typeface="Arial"/>
            </a:endParaRPr>
          </a:p>
          <a:p>
            <a:pPr marL="184150" marR="396240" indent="-171450">
              <a:lnSpc>
                <a:spcPct val="100000"/>
              </a:lnSpc>
              <a:buClr>
                <a:srgbClr val="339AFF"/>
              </a:buClr>
              <a:buFont typeface="Arial"/>
              <a:buChar char="•"/>
              <a:tabLst>
                <a:tab pos="184150" algn="l"/>
              </a:tabLst>
            </a:pPr>
            <a:r>
              <a:rPr lang="en-US" dirty="0" err="1" smtClean="0">
                <a:latin typeface="Arial"/>
                <a:cs typeface="Arial"/>
              </a:rPr>
              <a:t>PCMag</a:t>
            </a:r>
            <a:r>
              <a:rPr lang="en-US" dirty="0" smtClean="0">
                <a:latin typeface="Arial"/>
                <a:cs typeface="Arial"/>
              </a:rPr>
              <a:t>,</a:t>
            </a:r>
            <a:r>
              <a:rPr lang="en-US" spc="-5" dirty="0" smtClean="0">
                <a:latin typeface="Arial"/>
                <a:cs typeface="Arial"/>
              </a:rPr>
              <a:t> Definitio</a:t>
            </a:r>
            <a:r>
              <a:rPr lang="en-US" dirty="0" smtClean="0">
                <a:latin typeface="Arial"/>
                <a:cs typeface="Arial"/>
              </a:rPr>
              <a:t>n</a:t>
            </a:r>
            <a:r>
              <a:rPr lang="en-US" spc="-15" dirty="0" smtClean="0">
                <a:latin typeface="Arial"/>
                <a:cs typeface="Arial"/>
              </a:rPr>
              <a:t> </a:t>
            </a:r>
            <a:r>
              <a:rPr lang="en-US" dirty="0" err="1" smtClean="0">
                <a:latin typeface="Arial"/>
                <a:cs typeface="Arial"/>
              </a:rPr>
              <a:t>of:process</a:t>
            </a:r>
            <a:r>
              <a:rPr lang="en-US" dirty="0" smtClean="0">
                <a:latin typeface="Arial"/>
                <a:cs typeface="Arial"/>
              </a:rPr>
              <a:t> technolo</a:t>
            </a:r>
            <a:r>
              <a:rPr lang="en-US" spc="-5" dirty="0" smtClean="0">
                <a:latin typeface="Arial"/>
                <a:cs typeface="Arial"/>
              </a:rPr>
              <a:t>g</a:t>
            </a:r>
            <a:r>
              <a:rPr lang="en-US" spc="-135" dirty="0" smtClean="0">
                <a:latin typeface="Arial"/>
                <a:cs typeface="Arial"/>
              </a:rPr>
              <a:t>y</a:t>
            </a:r>
            <a:r>
              <a:rPr lang="en-US" spc="-5" dirty="0" smtClean="0">
                <a:latin typeface="Arial"/>
                <a:cs typeface="Arial"/>
              </a:rPr>
              <a:t>, </a:t>
            </a:r>
            <a:r>
              <a:rPr lang="en-US" spc="-15" dirty="0" smtClean="0">
                <a:latin typeface="Arial"/>
                <a:cs typeface="Arial"/>
                <a:hlinkClick r:id="rId6"/>
              </a:rPr>
              <a:t>http://ww</a:t>
            </a:r>
            <a:r>
              <a:rPr lang="en-US" spc="-114" dirty="0" smtClean="0">
                <a:latin typeface="Arial"/>
                <a:cs typeface="Arial"/>
                <a:hlinkClick r:id="rId6"/>
              </a:rPr>
              <a:t>w</a:t>
            </a:r>
            <a:r>
              <a:rPr lang="en-US" dirty="0" smtClean="0">
                <a:latin typeface="Arial"/>
                <a:cs typeface="Arial"/>
                <a:hlinkClick r:id="rId6"/>
              </a:rPr>
              <a:t>.pcmag.com/encyclopedia/term/49759/process-technology</a:t>
            </a:r>
            <a:r>
              <a:rPr lang="en-US" spc="-55" dirty="0" smtClean="0">
                <a:latin typeface="Arial"/>
                <a:cs typeface="Arial"/>
                <a:hlinkClick r:id="rId6"/>
              </a:rPr>
              <a:t> </a:t>
            </a:r>
            <a:r>
              <a:rPr lang="en-US" dirty="0" smtClean="0">
                <a:latin typeface="Arial"/>
                <a:cs typeface="Arial"/>
              </a:rPr>
              <a:t>[Accessed </a:t>
            </a:r>
            <a:r>
              <a:rPr lang="en-US" spc="-5" dirty="0" smtClean="0">
                <a:latin typeface="Arial"/>
                <a:cs typeface="Arial"/>
              </a:rPr>
              <a:t>Novembe</a:t>
            </a:r>
            <a:r>
              <a:rPr lang="en-US" dirty="0" smtClean="0">
                <a:latin typeface="Arial"/>
                <a:cs typeface="Arial"/>
              </a:rPr>
              <a:t>r</a:t>
            </a:r>
            <a:r>
              <a:rPr lang="en-US" spc="-5" dirty="0" smtClean="0">
                <a:latin typeface="Arial"/>
                <a:cs typeface="Arial"/>
              </a:rPr>
              <a:t> 16</a:t>
            </a:r>
            <a:r>
              <a:rPr lang="en-US" dirty="0" smtClean="0">
                <a:latin typeface="Arial"/>
                <a:cs typeface="Arial"/>
              </a:rPr>
              <a:t>,</a:t>
            </a:r>
            <a:r>
              <a:rPr lang="en-US" spc="-5" dirty="0" smtClean="0">
                <a:latin typeface="Arial"/>
                <a:cs typeface="Arial"/>
              </a:rPr>
              <a:t> 2015]</a:t>
            </a:r>
            <a:endParaRPr lang="en-US" dirty="0" smtClean="0">
              <a:latin typeface="Arial"/>
              <a:cs typeface="Arial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References (3)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12700">
              <a:lnSpc>
                <a:spcPct val="100000"/>
              </a:lnSpc>
              <a:buNone/>
            </a:pPr>
            <a:r>
              <a:rPr lang="en-US" sz="3100" b="1" spc="-20" dirty="0" smtClean="0">
                <a:latin typeface="Arial"/>
                <a:cs typeface="Arial"/>
              </a:rPr>
              <a:t>Imag</a:t>
            </a:r>
            <a:r>
              <a:rPr lang="en-US" sz="3100" b="1" spc="-15" dirty="0" smtClean="0">
                <a:latin typeface="Arial"/>
                <a:cs typeface="Arial"/>
              </a:rPr>
              <a:t>e</a:t>
            </a:r>
            <a:r>
              <a:rPr lang="en-US" sz="3100" b="1" spc="-5" dirty="0" smtClean="0">
                <a:latin typeface="Arial"/>
                <a:cs typeface="Arial"/>
              </a:rPr>
              <a:t> </a:t>
            </a:r>
            <a:r>
              <a:rPr lang="en-US" sz="3100" b="1" spc="-20" dirty="0" smtClean="0">
                <a:latin typeface="Arial"/>
                <a:cs typeface="Arial"/>
              </a:rPr>
              <a:t>sources</a:t>
            </a:r>
            <a:endParaRPr lang="en-US" sz="3100" dirty="0" smtClean="0">
              <a:latin typeface="Arial"/>
              <a:cs typeface="Arial"/>
            </a:endParaRPr>
          </a:p>
          <a:p>
            <a:pPr marL="184150" marR="657860" indent="-171450">
              <a:lnSpc>
                <a:spcPct val="100000"/>
              </a:lnSpc>
              <a:spcBef>
                <a:spcPts val="5"/>
              </a:spcBef>
              <a:buClr>
                <a:srgbClr val="339AFF"/>
              </a:buClr>
              <a:buFont typeface="Arial"/>
              <a:buChar char="•"/>
              <a:tabLst>
                <a:tab pos="184150" algn="l"/>
              </a:tabLst>
            </a:pPr>
            <a:r>
              <a:rPr lang="en-US" dirty="0" err="1" smtClean="0">
                <a:latin typeface="Arial"/>
                <a:cs typeface="Arial"/>
              </a:rPr>
              <a:t>IPhone</a:t>
            </a:r>
            <a:r>
              <a:rPr lang="en-US" spc="-10" dirty="0" smtClean="0">
                <a:latin typeface="Arial"/>
                <a:cs typeface="Arial"/>
              </a:rPr>
              <a:t> </a:t>
            </a:r>
            <a:r>
              <a:rPr lang="en-US" spc="-5" dirty="0" smtClean="0">
                <a:latin typeface="Arial"/>
                <a:cs typeface="Arial"/>
              </a:rPr>
              <a:t>6</a:t>
            </a:r>
            <a:r>
              <a:rPr lang="en-US" dirty="0" smtClean="0">
                <a:latin typeface="Arial"/>
                <a:cs typeface="Arial"/>
              </a:rPr>
              <a:t>S</a:t>
            </a:r>
            <a:r>
              <a:rPr lang="en-US" spc="-5" dirty="0" smtClean="0">
                <a:latin typeface="Arial"/>
                <a:cs typeface="Arial"/>
              </a:rPr>
              <a:t> Ros</a:t>
            </a:r>
            <a:r>
              <a:rPr lang="en-US" dirty="0" smtClean="0">
                <a:latin typeface="Arial"/>
                <a:cs typeface="Arial"/>
              </a:rPr>
              <a:t>e</a:t>
            </a:r>
            <a:r>
              <a:rPr lang="en-US" spc="-5" dirty="0" smtClean="0">
                <a:latin typeface="Arial"/>
                <a:cs typeface="Arial"/>
              </a:rPr>
              <a:t> </a:t>
            </a:r>
            <a:r>
              <a:rPr lang="en-US" dirty="0" smtClean="0">
                <a:latin typeface="Arial"/>
                <a:cs typeface="Arial"/>
              </a:rPr>
              <a:t>Gold,</a:t>
            </a:r>
            <a:r>
              <a:rPr lang="en-US" spc="-10" dirty="0" smtClean="0">
                <a:latin typeface="Arial"/>
                <a:cs typeface="Arial"/>
              </a:rPr>
              <a:t> </a:t>
            </a:r>
            <a:r>
              <a:rPr lang="en-US" spc="-55" dirty="0" smtClean="0">
                <a:latin typeface="Arial"/>
                <a:cs typeface="Arial"/>
              </a:rPr>
              <a:t>W</a:t>
            </a:r>
            <a:r>
              <a:rPr lang="en-US" spc="-5" dirty="0" smtClean="0">
                <a:latin typeface="Arial"/>
                <a:cs typeface="Arial"/>
              </a:rPr>
              <a:t>orl</a:t>
            </a:r>
            <a:r>
              <a:rPr lang="en-US" dirty="0" smtClean="0">
                <a:latin typeface="Arial"/>
                <a:cs typeface="Arial"/>
              </a:rPr>
              <a:t>d</a:t>
            </a:r>
            <a:r>
              <a:rPr lang="en-US" spc="-5" dirty="0" smtClean="0">
                <a:latin typeface="Arial"/>
                <a:cs typeface="Arial"/>
              </a:rPr>
              <a:t> </a:t>
            </a:r>
            <a:r>
              <a:rPr lang="en-US" dirty="0" smtClean="0">
                <a:latin typeface="Arial"/>
                <a:cs typeface="Arial"/>
              </a:rPr>
              <a:t>Super</a:t>
            </a:r>
            <a:r>
              <a:rPr lang="en-US" spc="-10" dirty="0" smtClean="0">
                <a:latin typeface="Arial"/>
                <a:cs typeface="Arial"/>
              </a:rPr>
              <a:t> </a:t>
            </a:r>
            <a:r>
              <a:rPr lang="en-US" spc="-5" dirty="0" smtClean="0">
                <a:latin typeface="Arial"/>
                <a:cs typeface="Arial"/>
              </a:rPr>
              <a:t>Car</a:t>
            </a:r>
            <a:r>
              <a:rPr lang="en-US" dirty="0" smtClean="0">
                <a:latin typeface="Arial"/>
                <a:cs typeface="Arial"/>
              </a:rPr>
              <a:t>s</a:t>
            </a:r>
            <a:r>
              <a:rPr lang="en-US" spc="-5" dirty="0" smtClean="0">
                <a:latin typeface="Arial"/>
                <a:cs typeface="Arial"/>
              </a:rPr>
              <a:t> </a:t>
            </a:r>
            <a:r>
              <a:rPr lang="en-US" spc="-15" dirty="0" smtClean="0">
                <a:latin typeface="Arial"/>
                <a:cs typeface="Arial"/>
              </a:rPr>
              <a:t>a</a:t>
            </a:r>
            <a:r>
              <a:rPr lang="en-US" spc="-5" dirty="0" smtClean="0">
                <a:latin typeface="Arial"/>
                <a:cs typeface="Arial"/>
              </a:rPr>
              <a:t>t </a:t>
            </a:r>
            <a:r>
              <a:rPr lang="en-US" dirty="0" smtClean="0">
                <a:latin typeface="Arial"/>
                <a:cs typeface="Arial"/>
              </a:rPr>
              <a:t>English</a:t>
            </a:r>
            <a:r>
              <a:rPr lang="en-US" spc="-10" dirty="0" smtClean="0">
                <a:latin typeface="Arial"/>
                <a:cs typeface="Arial"/>
              </a:rPr>
              <a:t> </a:t>
            </a:r>
            <a:r>
              <a:rPr lang="en-US" dirty="0" smtClean="0">
                <a:latin typeface="Arial"/>
                <a:cs typeface="Arial"/>
              </a:rPr>
              <a:t>Wikipedia</a:t>
            </a:r>
            <a:r>
              <a:rPr lang="en-US" spc="-20" dirty="0" smtClean="0">
                <a:latin typeface="Arial"/>
                <a:cs typeface="Arial"/>
              </a:rPr>
              <a:t> </a:t>
            </a:r>
            <a:r>
              <a:rPr lang="en-US" dirty="0" smtClean="0">
                <a:latin typeface="Arial"/>
                <a:cs typeface="Arial"/>
              </a:rPr>
              <a:t>[CC</a:t>
            </a:r>
            <a:r>
              <a:rPr lang="en-US" spc="-10" dirty="0" smtClean="0">
                <a:latin typeface="Arial"/>
                <a:cs typeface="Arial"/>
              </a:rPr>
              <a:t> </a:t>
            </a:r>
            <a:r>
              <a:rPr lang="en-US" spc="-15" dirty="0" smtClean="0">
                <a:latin typeface="Arial"/>
                <a:cs typeface="Arial"/>
              </a:rPr>
              <a:t>B</a:t>
            </a:r>
            <a:r>
              <a:rPr lang="en-US" spc="-185" dirty="0" smtClean="0">
                <a:latin typeface="Arial"/>
                <a:cs typeface="Arial"/>
              </a:rPr>
              <a:t>Y</a:t>
            </a:r>
            <a:r>
              <a:rPr lang="en-US" spc="-10" dirty="0" smtClean="0">
                <a:latin typeface="Arial"/>
                <a:cs typeface="Arial"/>
              </a:rPr>
              <a:t>-SA</a:t>
            </a:r>
            <a:r>
              <a:rPr lang="en-US" spc="-95" dirty="0" smtClean="0">
                <a:latin typeface="Arial"/>
                <a:cs typeface="Arial"/>
              </a:rPr>
              <a:t> </a:t>
            </a:r>
            <a:r>
              <a:rPr lang="en-US" spc="-5" dirty="0" smtClean="0">
                <a:latin typeface="Arial"/>
                <a:cs typeface="Arial"/>
              </a:rPr>
              <a:t>3.0 </a:t>
            </a:r>
            <a:r>
              <a:rPr lang="en-US" dirty="0" smtClean="0">
                <a:latin typeface="Arial"/>
                <a:cs typeface="Arial"/>
                <a:hlinkClick r:id="rId2"/>
              </a:rPr>
              <a:t>(http://creativecommons.org/licenses/by-sa/3.0)],</a:t>
            </a:r>
            <a:r>
              <a:rPr lang="en-US" spc="-15" dirty="0" smtClean="0">
                <a:latin typeface="Arial"/>
                <a:cs typeface="Arial"/>
                <a:hlinkClick r:id="rId2"/>
              </a:rPr>
              <a:t> </a:t>
            </a:r>
            <a:r>
              <a:rPr lang="en-US" dirty="0" smtClean="0">
                <a:latin typeface="Arial"/>
                <a:cs typeface="Arial"/>
              </a:rPr>
              <a:t>via</a:t>
            </a:r>
            <a:r>
              <a:rPr lang="en-US" spc="-5" dirty="0" smtClean="0">
                <a:latin typeface="Arial"/>
                <a:cs typeface="Arial"/>
              </a:rPr>
              <a:t> </a:t>
            </a:r>
            <a:r>
              <a:rPr lang="en-US" dirty="0" smtClean="0">
                <a:latin typeface="Arial"/>
                <a:cs typeface="Arial"/>
              </a:rPr>
              <a:t>Wikimedia</a:t>
            </a:r>
            <a:r>
              <a:rPr lang="en-US" spc="-20" dirty="0" smtClean="0">
                <a:latin typeface="Arial"/>
                <a:cs typeface="Arial"/>
              </a:rPr>
              <a:t> </a:t>
            </a:r>
            <a:r>
              <a:rPr lang="en-US" spc="-5" dirty="0" smtClean="0">
                <a:latin typeface="Arial"/>
                <a:cs typeface="Arial"/>
              </a:rPr>
              <a:t>Commons</a:t>
            </a:r>
            <a:endParaRPr lang="en-US" dirty="0" smtClean="0">
              <a:latin typeface="Arial"/>
              <a:cs typeface="Arial"/>
            </a:endParaRPr>
          </a:p>
          <a:p>
            <a:pPr marL="184150" marR="1290320" indent="-171450">
              <a:lnSpc>
                <a:spcPct val="100000"/>
              </a:lnSpc>
              <a:buClr>
                <a:srgbClr val="339AFF"/>
              </a:buClr>
              <a:buFont typeface="Arial"/>
              <a:buChar char="•"/>
              <a:tabLst>
                <a:tab pos="184150" algn="l"/>
              </a:tabLst>
            </a:pPr>
            <a:r>
              <a:rPr lang="en-US" spc="-5" dirty="0" smtClean="0">
                <a:latin typeface="Arial"/>
                <a:cs typeface="Arial"/>
              </a:rPr>
              <a:t>Nexu</a:t>
            </a:r>
            <a:r>
              <a:rPr lang="en-US" dirty="0" smtClean="0">
                <a:latin typeface="Arial"/>
                <a:cs typeface="Arial"/>
              </a:rPr>
              <a:t>s</a:t>
            </a:r>
            <a:r>
              <a:rPr lang="en-US" spc="-5" dirty="0" smtClean="0">
                <a:latin typeface="Arial"/>
                <a:cs typeface="Arial"/>
              </a:rPr>
              <a:t> 5</a:t>
            </a:r>
            <a:r>
              <a:rPr lang="en-US" dirty="0" smtClean="0">
                <a:latin typeface="Arial"/>
                <a:cs typeface="Arial"/>
              </a:rPr>
              <a:t>X</a:t>
            </a:r>
            <a:r>
              <a:rPr lang="en-US" spc="-5" dirty="0" smtClean="0">
                <a:latin typeface="Arial"/>
                <a:cs typeface="Arial"/>
              </a:rPr>
              <a:t> </a:t>
            </a:r>
            <a:r>
              <a:rPr lang="en-US" dirty="0" smtClean="0">
                <a:latin typeface="Arial"/>
                <a:cs typeface="Arial"/>
              </a:rPr>
              <a:t>(White),</a:t>
            </a:r>
            <a:r>
              <a:rPr lang="en-US" spc="-5" dirty="0" smtClean="0">
                <a:latin typeface="Arial"/>
                <a:cs typeface="Arial"/>
              </a:rPr>
              <a:t> </a:t>
            </a:r>
            <a:r>
              <a:rPr lang="en-US" spc="-15" dirty="0" smtClean="0">
                <a:latin typeface="Arial"/>
                <a:cs typeface="Arial"/>
              </a:rPr>
              <a:t>By</a:t>
            </a:r>
            <a:r>
              <a:rPr lang="en-US" spc="-5" dirty="0" smtClean="0">
                <a:latin typeface="Arial"/>
                <a:cs typeface="Arial"/>
              </a:rPr>
              <a:t> </a:t>
            </a:r>
            <a:r>
              <a:rPr lang="en-US" spc="-15" dirty="0" smtClean="0">
                <a:latin typeface="Arial"/>
                <a:cs typeface="Arial"/>
              </a:rPr>
              <a:t>LG</a:t>
            </a:r>
            <a:r>
              <a:rPr lang="en-US" spc="-5" dirty="0" smtClean="0">
                <a:latin typeface="Arial"/>
                <a:cs typeface="Arial"/>
              </a:rPr>
              <a:t> </a:t>
            </a:r>
            <a:r>
              <a:rPr lang="en-US" dirty="0" smtClean="0">
                <a:latin typeface="Arial"/>
                <a:cs typeface="Arial"/>
              </a:rPr>
              <a:t>Electronics</a:t>
            </a:r>
            <a:r>
              <a:rPr lang="en-US" spc="-5" dirty="0" smtClean="0">
                <a:latin typeface="Arial"/>
                <a:cs typeface="Arial"/>
              </a:rPr>
              <a:t> </a:t>
            </a:r>
            <a:r>
              <a:rPr lang="en-US" dirty="0" smtClean="0">
                <a:latin typeface="Arial"/>
                <a:cs typeface="Arial"/>
              </a:rPr>
              <a:t>[CC</a:t>
            </a:r>
            <a:r>
              <a:rPr lang="en-US" spc="-5" dirty="0" smtClean="0">
                <a:latin typeface="Arial"/>
                <a:cs typeface="Arial"/>
              </a:rPr>
              <a:t> </a:t>
            </a:r>
            <a:r>
              <a:rPr lang="en-US" spc="-15" dirty="0" smtClean="0">
                <a:latin typeface="Arial"/>
                <a:cs typeface="Arial"/>
              </a:rPr>
              <a:t>BY</a:t>
            </a:r>
            <a:r>
              <a:rPr lang="en-US" spc="-35" dirty="0" smtClean="0">
                <a:latin typeface="Arial"/>
                <a:cs typeface="Arial"/>
              </a:rPr>
              <a:t> </a:t>
            </a:r>
            <a:r>
              <a:rPr lang="en-US" spc="-5" dirty="0" smtClean="0">
                <a:latin typeface="Arial"/>
                <a:cs typeface="Arial"/>
              </a:rPr>
              <a:t>2.0 </a:t>
            </a:r>
            <a:r>
              <a:rPr lang="en-US" dirty="0" smtClean="0">
                <a:latin typeface="Arial"/>
                <a:cs typeface="Arial"/>
                <a:hlinkClick r:id="rId3"/>
              </a:rPr>
              <a:t>(http://creativecommons.org/licenses/by/2.0)],</a:t>
            </a:r>
            <a:r>
              <a:rPr lang="en-US" spc="-15" dirty="0" smtClean="0">
                <a:latin typeface="Arial"/>
                <a:cs typeface="Arial"/>
                <a:hlinkClick r:id="rId3"/>
              </a:rPr>
              <a:t> </a:t>
            </a:r>
            <a:r>
              <a:rPr lang="en-US" dirty="0" smtClean="0">
                <a:latin typeface="Arial"/>
                <a:cs typeface="Arial"/>
              </a:rPr>
              <a:t>via</a:t>
            </a:r>
            <a:r>
              <a:rPr lang="en-US" spc="-5" dirty="0" smtClean="0">
                <a:latin typeface="Arial"/>
                <a:cs typeface="Arial"/>
              </a:rPr>
              <a:t> </a:t>
            </a:r>
            <a:r>
              <a:rPr lang="en-US" dirty="0" smtClean="0">
                <a:latin typeface="Arial"/>
                <a:cs typeface="Arial"/>
              </a:rPr>
              <a:t>Wikimedia</a:t>
            </a:r>
            <a:r>
              <a:rPr lang="en-US" spc="-20" dirty="0" smtClean="0">
                <a:latin typeface="Arial"/>
                <a:cs typeface="Arial"/>
              </a:rPr>
              <a:t> </a:t>
            </a:r>
            <a:r>
              <a:rPr lang="en-US" spc="-5" dirty="0" smtClean="0">
                <a:latin typeface="Arial"/>
                <a:cs typeface="Arial"/>
              </a:rPr>
              <a:t>Commons</a:t>
            </a:r>
            <a:endParaRPr lang="en-US" dirty="0" smtClean="0">
              <a:latin typeface="Arial"/>
              <a:cs typeface="Arial"/>
            </a:endParaRPr>
          </a:p>
          <a:p>
            <a:pPr marL="184150" marR="5080" indent="-171450">
              <a:lnSpc>
                <a:spcPct val="100000"/>
              </a:lnSpc>
              <a:buClr>
                <a:srgbClr val="339AFF"/>
              </a:buClr>
              <a:buFont typeface="Arial"/>
              <a:buChar char="•"/>
              <a:tabLst>
                <a:tab pos="184150" algn="l"/>
              </a:tabLst>
            </a:pPr>
            <a:r>
              <a:rPr lang="en-US" dirty="0" smtClean="0">
                <a:latin typeface="Arial"/>
                <a:cs typeface="Arial"/>
              </a:rPr>
              <a:t>Qualcomm</a:t>
            </a:r>
            <a:r>
              <a:rPr lang="en-US" spc="-10" dirty="0" smtClean="0">
                <a:latin typeface="Arial"/>
                <a:cs typeface="Arial"/>
              </a:rPr>
              <a:t> </a:t>
            </a:r>
            <a:r>
              <a:rPr lang="en-US" dirty="0" smtClean="0">
                <a:latin typeface="Arial"/>
                <a:cs typeface="Arial"/>
              </a:rPr>
              <a:t>Snapdragon</a:t>
            </a:r>
            <a:r>
              <a:rPr lang="en-US" spc="-20" dirty="0" smtClean="0">
                <a:latin typeface="Arial"/>
                <a:cs typeface="Arial"/>
              </a:rPr>
              <a:t> </a:t>
            </a:r>
            <a:r>
              <a:rPr lang="en-US" dirty="0" smtClean="0">
                <a:latin typeface="Arial"/>
                <a:cs typeface="Arial"/>
              </a:rPr>
              <a:t>Logo</a:t>
            </a:r>
            <a:r>
              <a:rPr lang="en-US" spc="-5" dirty="0" smtClean="0">
                <a:latin typeface="Arial"/>
                <a:cs typeface="Arial"/>
              </a:rPr>
              <a:t> </a:t>
            </a:r>
            <a:r>
              <a:rPr lang="en-US" spc="-15" dirty="0" smtClean="0">
                <a:latin typeface="Arial"/>
                <a:cs typeface="Arial"/>
              </a:rPr>
              <a:t>By</a:t>
            </a:r>
            <a:r>
              <a:rPr lang="en-US" spc="-5" dirty="0" smtClean="0">
                <a:latin typeface="Arial"/>
                <a:cs typeface="Arial"/>
              </a:rPr>
              <a:t> </a:t>
            </a:r>
            <a:r>
              <a:rPr lang="en-US" dirty="0" smtClean="0">
                <a:latin typeface="Arial"/>
                <a:cs typeface="Arial"/>
              </a:rPr>
              <a:t>Qualcomm</a:t>
            </a:r>
            <a:r>
              <a:rPr lang="en-US" spc="-10" dirty="0" smtClean="0">
                <a:latin typeface="Arial"/>
                <a:cs typeface="Arial"/>
              </a:rPr>
              <a:t> </a:t>
            </a:r>
            <a:r>
              <a:rPr lang="en-US" dirty="0" smtClean="0">
                <a:latin typeface="Arial"/>
                <a:cs typeface="Arial"/>
              </a:rPr>
              <a:t>(</a:t>
            </a:r>
            <a:r>
              <a:rPr lang="en-US" dirty="0" err="1" smtClean="0">
                <a:latin typeface="Arial"/>
                <a:cs typeface="Arial"/>
              </a:rPr>
              <a:t>Pagina</a:t>
            </a:r>
            <a:r>
              <a:rPr lang="en-US" spc="-20" dirty="0" smtClean="0">
                <a:latin typeface="Arial"/>
                <a:cs typeface="Arial"/>
              </a:rPr>
              <a:t> </a:t>
            </a:r>
            <a:r>
              <a:rPr lang="en-US" dirty="0" err="1" smtClean="0">
                <a:latin typeface="Arial"/>
                <a:cs typeface="Arial"/>
              </a:rPr>
              <a:t>Oficial</a:t>
            </a:r>
            <a:r>
              <a:rPr lang="en-US" spc="-5" dirty="0" smtClean="0">
                <a:latin typeface="Arial"/>
                <a:cs typeface="Arial"/>
              </a:rPr>
              <a:t> </a:t>
            </a:r>
            <a:r>
              <a:rPr lang="en-US" dirty="0" smtClean="0">
                <a:latin typeface="Arial"/>
                <a:cs typeface="Arial"/>
              </a:rPr>
              <a:t>de</a:t>
            </a:r>
            <a:r>
              <a:rPr lang="en-US" spc="-5" dirty="0" smtClean="0">
                <a:latin typeface="Arial"/>
                <a:cs typeface="Arial"/>
              </a:rPr>
              <a:t> </a:t>
            </a:r>
            <a:r>
              <a:rPr lang="en-US" dirty="0" smtClean="0">
                <a:latin typeface="Arial"/>
                <a:cs typeface="Arial"/>
              </a:rPr>
              <a:t>Qualcomm)</a:t>
            </a:r>
            <a:r>
              <a:rPr lang="en-US" spc="-10" dirty="0" smtClean="0">
                <a:latin typeface="Arial"/>
                <a:cs typeface="Arial"/>
              </a:rPr>
              <a:t> </a:t>
            </a:r>
            <a:r>
              <a:rPr lang="en-US" dirty="0" smtClean="0">
                <a:latin typeface="Arial"/>
                <a:cs typeface="Arial"/>
              </a:rPr>
              <a:t>[CC</a:t>
            </a:r>
            <a:r>
              <a:rPr lang="en-US" spc="-10" dirty="0" smtClean="0">
                <a:latin typeface="Arial"/>
                <a:cs typeface="Arial"/>
              </a:rPr>
              <a:t> </a:t>
            </a:r>
            <a:r>
              <a:rPr lang="en-US" spc="-15" dirty="0" smtClean="0">
                <a:latin typeface="Arial"/>
                <a:cs typeface="Arial"/>
              </a:rPr>
              <a:t>B</a:t>
            </a:r>
            <a:r>
              <a:rPr lang="en-US" spc="-185" dirty="0" smtClean="0">
                <a:latin typeface="Arial"/>
                <a:cs typeface="Arial"/>
              </a:rPr>
              <a:t>Y</a:t>
            </a:r>
            <a:r>
              <a:rPr lang="en-US" dirty="0" smtClean="0">
                <a:latin typeface="Arial"/>
                <a:cs typeface="Arial"/>
              </a:rPr>
              <a:t>- </a:t>
            </a:r>
            <a:r>
              <a:rPr lang="en-US" spc="-15" dirty="0" smtClean="0">
                <a:latin typeface="Arial"/>
                <a:cs typeface="Arial"/>
              </a:rPr>
              <a:t>SA</a:t>
            </a:r>
            <a:r>
              <a:rPr lang="en-US" spc="-100" dirty="0" smtClean="0">
                <a:latin typeface="Arial"/>
                <a:cs typeface="Arial"/>
              </a:rPr>
              <a:t> </a:t>
            </a:r>
            <a:r>
              <a:rPr lang="en-US" spc="-5" dirty="0" smtClean="0">
                <a:latin typeface="Arial"/>
                <a:cs typeface="Arial"/>
              </a:rPr>
              <a:t>3.</a:t>
            </a:r>
            <a:r>
              <a:rPr lang="en-US" dirty="0" smtClean="0">
                <a:latin typeface="Arial"/>
                <a:cs typeface="Arial"/>
              </a:rPr>
              <a:t>0</a:t>
            </a:r>
            <a:r>
              <a:rPr lang="en-US" spc="-10" dirty="0" smtClean="0">
                <a:latin typeface="Arial"/>
                <a:cs typeface="Arial"/>
              </a:rPr>
              <a:t> </a:t>
            </a:r>
            <a:r>
              <a:rPr lang="en-US" dirty="0" smtClean="0">
                <a:latin typeface="Arial"/>
                <a:cs typeface="Arial"/>
                <a:hlinkClick r:id="rId2"/>
              </a:rPr>
              <a:t>(http://creativecommons.org/licenses/by-sa/3.0)],</a:t>
            </a:r>
            <a:r>
              <a:rPr lang="en-US" spc="-10" dirty="0" smtClean="0">
                <a:latin typeface="Arial"/>
                <a:cs typeface="Arial"/>
                <a:hlinkClick r:id="rId2"/>
              </a:rPr>
              <a:t> </a:t>
            </a:r>
            <a:r>
              <a:rPr lang="en-US" dirty="0" smtClean="0">
                <a:latin typeface="Arial"/>
                <a:cs typeface="Arial"/>
              </a:rPr>
              <a:t>via</a:t>
            </a:r>
            <a:r>
              <a:rPr lang="en-US" spc="-10" dirty="0" smtClean="0">
                <a:latin typeface="Arial"/>
                <a:cs typeface="Arial"/>
              </a:rPr>
              <a:t> </a:t>
            </a:r>
            <a:r>
              <a:rPr lang="en-US" dirty="0" smtClean="0">
                <a:latin typeface="Arial"/>
                <a:cs typeface="Arial"/>
              </a:rPr>
              <a:t>Wikimedia</a:t>
            </a:r>
            <a:r>
              <a:rPr lang="en-US" spc="-15" dirty="0" smtClean="0">
                <a:latin typeface="Arial"/>
                <a:cs typeface="Arial"/>
              </a:rPr>
              <a:t> </a:t>
            </a:r>
            <a:r>
              <a:rPr lang="en-US" spc="-5" dirty="0" smtClean="0">
                <a:latin typeface="Arial"/>
                <a:cs typeface="Arial"/>
              </a:rPr>
              <a:t>Commons</a:t>
            </a:r>
            <a:endParaRPr lang="en-US" dirty="0" smtClean="0">
              <a:latin typeface="Arial"/>
              <a:cs typeface="Arial"/>
            </a:endParaRPr>
          </a:p>
          <a:p>
            <a:pPr marL="184150" indent="-171450">
              <a:lnSpc>
                <a:spcPct val="100000"/>
              </a:lnSpc>
              <a:buClr>
                <a:srgbClr val="339AFF"/>
              </a:buClr>
              <a:buFont typeface="Arial"/>
              <a:buChar char="•"/>
              <a:tabLst>
                <a:tab pos="184150" algn="l"/>
              </a:tabLst>
            </a:pPr>
            <a:r>
              <a:rPr lang="en-US" dirty="0" smtClean="0">
                <a:latin typeface="Arial"/>
                <a:cs typeface="Arial"/>
              </a:rPr>
              <a:t>Apple</a:t>
            </a:r>
            <a:r>
              <a:rPr lang="en-US" spc="-114" dirty="0" smtClean="0">
                <a:latin typeface="Arial"/>
                <a:cs typeface="Arial"/>
              </a:rPr>
              <a:t> </a:t>
            </a:r>
            <a:r>
              <a:rPr lang="en-US" dirty="0" smtClean="0">
                <a:latin typeface="Arial"/>
                <a:cs typeface="Arial"/>
              </a:rPr>
              <a:t>A9, </a:t>
            </a:r>
            <a:r>
              <a:rPr lang="en-US" dirty="0" smtClean="0">
                <a:latin typeface="Arial"/>
                <a:cs typeface="Arial"/>
                <a:hlinkClick r:id="rId4"/>
              </a:rPr>
              <a:t>http://www.forbes.com/sites/aarontilley/2015/11/13/qualcomm-snapdragon-820-vs-apple-a9-chip/#314dc5c5541b</a:t>
            </a:r>
            <a:r>
              <a:rPr lang="en-US" dirty="0" smtClean="0">
                <a:latin typeface="Arial"/>
                <a:cs typeface="Arial"/>
              </a:rPr>
              <a:t> </a:t>
            </a:r>
          </a:p>
          <a:p>
            <a:pPr marL="184150" indent="-171450">
              <a:lnSpc>
                <a:spcPct val="100000"/>
              </a:lnSpc>
              <a:buClr>
                <a:srgbClr val="339AFF"/>
              </a:buClr>
              <a:buFont typeface="Arial"/>
              <a:buChar char="•"/>
              <a:tabLst>
                <a:tab pos="184150" algn="l"/>
              </a:tabLst>
            </a:pPr>
            <a:r>
              <a:rPr lang="en-US" dirty="0" smtClean="0">
                <a:latin typeface="Arial"/>
                <a:cs typeface="Arial"/>
              </a:rPr>
              <a:t>Global</a:t>
            </a:r>
            <a:r>
              <a:rPr lang="en-US" spc="-45" dirty="0" smtClean="0">
                <a:latin typeface="Arial"/>
                <a:cs typeface="Arial"/>
              </a:rPr>
              <a:t> </a:t>
            </a:r>
            <a:r>
              <a:rPr lang="en-US" spc="-215" dirty="0" smtClean="0">
                <a:latin typeface="Arial"/>
                <a:cs typeface="Arial"/>
              </a:rPr>
              <a:t>T</a:t>
            </a:r>
            <a:r>
              <a:rPr lang="en-US" dirty="0" smtClean="0">
                <a:latin typeface="Arial"/>
                <a:cs typeface="Arial"/>
              </a:rPr>
              <a:t>ask</a:t>
            </a:r>
            <a:r>
              <a:rPr lang="en-US" spc="-5" dirty="0" smtClean="0">
                <a:latin typeface="Arial"/>
                <a:cs typeface="Arial"/>
              </a:rPr>
              <a:t> </a:t>
            </a:r>
            <a:r>
              <a:rPr lang="en-US" dirty="0" smtClean="0">
                <a:latin typeface="Arial"/>
                <a:cs typeface="Arial"/>
              </a:rPr>
              <a:t>Scheduling,</a:t>
            </a:r>
            <a:r>
              <a:rPr lang="en-US" spc="-20" dirty="0" smtClean="0">
                <a:latin typeface="Arial"/>
                <a:cs typeface="Arial"/>
              </a:rPr>
              <a:t> </a:t>
            </a:r>
            <a:r>
              <a:rPr lang="en-US" spc="-15" dirty="0" smtClean="0">
                <a:latin typeface="Arial"/>
                <a:cs typeface="Arial"/>
              </a:rPr>
              <a:t>By</a:t>
            </a:r>
            <a:r>
              <a:rPr lang="en-US" spc="-5" dirty="0" smtClean="0">
                <a:latin typeface="Arial"/>
                <a:cs typeface="Arial"/>
              </a:rPr>
              <a:t> </a:t>
            </a:r>
            <a:r>
              <a:rPr lang="en-US" dirty="0" err="1" smtClean="0">
                <a:latin typeface="Arial"/>
                <a:cs typeface="Arial"/>
              </a:rPr>
              <a:t>Linaro</a:t>
            </a:r>
            <a:r>
              <a:rPr lang="en-US" spc="-10" dirty="0" smtClean="0">
                <a:latin typeface="Arial"/>
                <a:cs typeface="Arial"/>
              </a:rPr>
              <a:t> [</a:t>
            </a:r>
            <a:r>
              <a:rPr lang="en-US" dirty="0" smtClean="0">
                <a:latin typeface="Arial"/>
                <a:cs typeface="Arial"/>
              </a:rPr>
              <a:t>Public</a:t>
            </a:r>
            <a:r>
              <a:rPr lang="en-US" spc="-10" dirty="0" smtClean="0">
                <a:latin typeface="Arial"/>
                <a:cs typeface="Arial"/>
              </a:rPr>
              <a:t> </a:t>
            </a:r>
            <a:r>
              <a:rPr lang="en-US" dirty="0" smtClean="0">
                <a:latin typeface="Arial"/>
                <a:cs typeface="Arial"/>
              </a:rPr>
              <a:t>domain],</a:t>
            </a:r>
            <a:r>
              <a:rPr lang="en-US" spc="-5" dirty="0" smtClean="0">
                <a:latin typeface="Arial"/>
                <a:cs typeface="Arial"/>
              </a:rPr>
              <a:t> </a:t>
            </a:r>
            <a:r>
              <a:rPr lang="en-US" dirty="0" smtClean="0">
                <a:latin typeface="Arial"/>
                <a:cs typeface="Arial"/>
              </a:rPr>
              <a:t>via</a:t>
            </a:r>
            <a:r>
              <a:rPr lang="en-US" spc="-5" dirty="0" smtClean="0">
                <a:latin typeface="Arial"/>
                <a:cs typeface="Arial"/>
              </a:rPr>
              <a:t> </a:t>
            </a:r>
            <a:r>
              <a:rPr lang="en-US" dirty="0" smtClean="0">
                <a:latin typeface="Arial"/>
                <a:cs typeface="Arial"/>
              </a:rPr>
              <a:t>Wikimedia</a:t>
            </a:r>
            <a:r>
              <a:rPr lang="en-US" spc="-15" dirty="0" smtClean="0">
                <a:latin typeface="Arial"/>
                <a:cs typeface="Arial"/>
              </a:rPr>
              <a:t> </a:t>
            </a:r>
            <a:r>
              <a:rPr lang="en-US" dirty="0" smtClean="0">
                <a:latin typeface="Arial"/>
                <a:cs typeface="Arial"/>
              </a:rPr>
              <a:t>Commons</a:t>
            </a:r>
          </a:p>
          <a:p>
            <a:pPr marL="184150" marR="47625" indent="-171450">
              <a:lnSpc>
                <a:spcPct val="100000"/>
              </a:lnSpc>
              <a:buClr>
                <a:srgbClr val="339AFF"/>
              </a:buClr>
              <a:buFont typeface="Arial"/>
              <a:buChar char="•"/>
              <a:tabLst>
                <a:tab pos="184150" algn="l"/>
              </a:tabLst>
            </a:pPr>
            <a:r>
              <a:rPr lang="en-US" dirty="0" smtClean="0">
                <a:latin typeface="Arial"/>
                <a:cs typeface="Arial"/>
              </a:rPr>
              <a:t>ARM</a:t>
            </a:r>
            <a:r>
              <a:rPr lang="en-US" spc="-10" dirty="0" smtClean="0">
                <a:latin typeface="Arial"/>
                <a:cs typeface="Arial"/>
              </a:rPr>
              <a:t> </a:t>
            </a:r>
            <a:r>
              <a:rPr lang="en-US" spc="-5" dirty="0" smtClean="0">
                <a:latin typeface="Arial"/>
                <a:cs typeface="Arial"/>
              </a:rPr>
              <a:t>Logo</a:t>
            </a:r>
            <a:r>
              <a:rPr lang="en-US" dirty="0" smtClean="0">
                <a:latin typeface="Arial"/>
                <a:cs typeface="Arial"/>
              </a:rPr>
              <a:t>,</a:t>
            </a:r>
            <a:r>
              <a:rPr lang="en-US" spc="-10" dirty="0" smtClean="0">
                <a:latin typeface="Arial"/>
                <a:cs typeface="Arial"/>
              </a:rPr>
              <a:t> </a:t>
            </a:r>
            <a:r>
              <a:rPr lang="en-US" spc="-15" dirty="0" smtClean="0">
                <a:latin typeface="Arial"/>
                <a:cs typeface="Arial"/>
              </a:rPr>
              <a:t>By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spc="-5" dirty="0" err="1" smtClean="0">
                <a:latin typeface="Arial"/>
                <a:cs typeface="Arial"/>
              </a:rPr>
              <a:t>Unkow</a:t>
            </a:r>
            <a:r>
              <a:rPr lang="en-US" dirty="0" err="1" smtClean="0">
                <a:latin typeface="Arial"/>
                <a:cs typeface="Arial"/>
              </a:rPr>
              <a:t>n</a:t>
            </a:r>
            <a:r>
              <a:rPr lang="en-US" spc="-15" dirty="0" smtClean="0">
                <a:latin typeface="Arial"/>
                <a:cs typeface="Arial"/>
              </a:rPr>
              <a:t> (SVG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dirty="0" err="1" smtClean="0">
                <a:latin typeface="Arial"/>
                <a:cs typeface="Arial"/>
              </a:rPr>
              <a:t>erstellt</a:t>
            </a:r>
            <a:r>
              <a:rPr lang="en-US" spc="-5" dirty="0" smtClean="0">
                <a:latin typeface="Arial"/>
                <a:cs typeface="Arial"/>
              </a:rPr>
              <a:t> </a:t>
            </a:r>
            <a:r>
              <a:rPr lang="en-US" dirty="0" err="1" smtClean="0">
                <a:latin typeface="Arial"/>
                <a:cs typeface="Arial"/>
              </a:rPr>
              <a:t>durch</a:t>
            </a:r>
            <a:r>
              <a:rPr lang="en-US" spc="-10" dirty="0" smtClean="0">
                <a:latin typeface="Arial"/>
                <a:cs typeface="Arial"/>
              </a:rPr>
              <a:t> </a:t>
            </a:r>
            <a:r>
              <a:rPr lang="en-US" dirty="0" smtClean="0">
                <a:latin typeface="Arial"/>
                <a:cs typeface="Arial"/>
              </a:rPr>
              <a:t>Benutzer:Afrank99)</a:t>
            </a:r>
            <a:r>
              <a:rPr lang="en-US" spc="-10" dirty="0" smtClean="0">
                <a:latin typeface="Arial"/>
                <a:cs typeface="Arial"/>
              </a:rPr>
              <a:t> </a:t>
            </a:r>
            <a:r>
              <a:rPr lang="en-US" dirty="0" smtClean="0">
                <a:latin typeface="Arial"/>
                <a:cs typeface="Arial"/>
              </a:rPr>
              <a:t>[Public</a:t>
            </a:r>
            <a:r>
              <a:rPr lang="en-US" spc="-15" dirty="0" smtClean="0">
                <a:latin typeface="Arial"/>
                <a:cs typeface="Arial"/>
              </a:rPr>
              <a:t> </a:t>
            </a:r>
            <a:r>
              <a:rPr lang="en-US" spc="-5" dirty="0" smtClean="0">
                <a:latin typeface="Arial"/>
                <a:cs typeface="Arial"/>
              </a:rPr>
              <a:t>domain]</a:t>
            </a:r>
            <a:r>
              <a:rPr lang="en-US" dirty="0" smtClean="0">
                <a:latin typeface="Arial"/>
                <a:cs typeface="Arial"/>
              </a:rPr>
              <a:t>,</a:t>
            </a:r>
            <a:r>
              <a:rPr lang="en-US" spc="-5" dirty="0" smtClean="0">
                <a:latin typeface="Arial"/>
                <a:cs typeface="Arial"/>
              </a:rPr>
              <a:t> </a:t>
            </a:r>
            <a:r>
              <a:rPr lang="en-US" dirty="0" smtClean="0">
                <a:latin typeface="Arial"/>
                <a:cs typeface="Arial"/>
              </a:rPr>
              <a:t>via Wikimedia</a:t>
            </a:r>
            <a:r>
              <a:rPr lang="en-US" spc="-15" dirty="0" smtClean="0">
                <a:latin typeface="Arial"/>
                <a:cs typeface="Arial"/>
              </a:rPr>
              <a:t> </a:t>
            </a:r>
            <a:r>
              <a:rPr lang="en-US" dirty="0" smtClean="0">
                <a:latin typeface="Arial"/>
                <a:cs typeface="Arial"/>
              </a:rPr>
              <a:t>Commons</a:t>
            </a:r>
          </a:p>
          <a:p>
            <a:pPr marL="184150" marR="57785" indent="-171450">
              <a:lnSpc>
                <a:spcPct val="100000"/>
              </a:lnSpc>
              <a:buClr>
                <a:srgbClr val="339AFF"/>
              </a:buClr>
              <a:buFont typeface="Arial"/>
              <a:buChar char="•"/>
              <a:tabLst>
                <a:tab pos="184150" algn="l"/>
              </a:tabLst>
            </a:pPr>
            <a:r>
              <a:rPr lang="en-US" dirty="0" smtClean="0">
                <a:latin typeface="Arial"/>
                <a:cs typeface="Arial"/>
              </a:rPr>
              <a:t>Intel</a:t>
            </a:r>
            <a:r>
              <a:rPr lang="en-US" spc="-5" dirty="0" smtClean="0">
                <a:latin typeface="Arial"/>
                <a:cs typeface="Arial"/>
              </a:rPr>
              <a:t> logo</a:t>
            </a:r>
            <a:r>
              <a:rPr lang="en-US" dirty="0" smtClean="0">
                <a:latin typeface="Arial"/>
                <a:cs typeface="Arial"/>
              </a:rPr>
              <a:t>,</a:t>
            </a:r>
            <a:r>
              <a:rPr lang="en-US" spc="-5" dirty="0" smtClean="0">
                <a:latin typeface="Arial"/>
                <a:cs typeface="Arial"/>
              </a:rPr>
              <a:t> </a:t>
            </a:r>
            <a:r>
              <a:rPr lang="en-US" spc="-15" dirty="0" smtClean="0">
                <a:latin typeface="Arial"/>
                <a:cs typeface="Arial"/>
              </a:rPr>
              <a:t>By</a:t>
            </a:r>
            <a:r>
              <a:rPr lang="en-US" spc="-5" dirty="0" smtClean="0">
                <a:latin typeface="Arial"/>
                <a:cs typeface="Arial"/>
              </a:rPr>
              <a:t> </a:t>
            </a:r>
            <a:r>
              <a:rPr lang="en-US" spc="-15" dirty="0" smtClean="0">
                <a:latin typeface="Arial"/>
                <a:cs typeface="Arial"/>
                <a:hlinkClick r:id="rId5"/>
              </a:rPr>
              <a:t>http://ww</a:t>
            </a:r>
            <a:r>
              <a:rPr lang="en-US" spc="-114" dirty="0" smtClean="0">
                <a:latin typeface="Arial"/>
                <a:cs typeface="Arial"/>
                <a:hlinkClick r:id="rId5"/>
              </a:rPr>
              <a:t>w</a:t>
            </a:r>
            <a:r>
              <a:rPr lang="en-US" dirty="0" smtClean="0">
                <a:latin typeface="Arial"/>
                <a:cs typeface="Arial"/>
                <a:hlinkClick r:id="rId5"/>
              </a:rPr>
              <a:t>.tecnologiabit.com/</a:t>
            </a:r>
            <a:r>
              <a:rPr lang="en-US" spc="-5" dirty="0" smtClean="0">
                <a:latin typeface="Arial"/>
                <a:cs typeface="Arial"/>
                <a:hlinkClick r:id="rId5"/>
              </a:rPr>
              <a:t>intel-programa-el-retiro-del-mercado-de-</a:t>
            </a:r>
            <a:r>
              <a:rPr lang="en-US" spc="-5" dirty="0" smtClean="0">
                <a:latin typeface="Arial"/>
                <a:cs typeface="Arial"/>
              </a:rPr>
              <a:t> ocho-cpus-socket-775</a:t>
            </a:r>
            <a:r>
              <a:rPr lang="en-US" dirty="0" smtClean="0">
                <a:latin typeface="Arial"/>
                <a:cs typeface="Arial"/>
              </a:rPr>
              <a:t>/</a:t>
            </a:r>
            <a:r>
              <a:rPr lang="en-US" spc="-5" dirty="0" smtClean="0">
                <a:latin typeface="Arial"/>
                <a:cs typeface="Arial"/>
              </a:rPr>
              <a:t> [</a:t>
            </a:r>
            <a:r>
              <a:rPr lang="en-US" spc="-120" dirty="0" smtClean="0">
                <a:latin typeface="Arial"/>
                <a:cs typeface="Arial"/>
              </a:rPr>
              <a:t>F</a:t>
            </a:r>
            <a:r>
              <a:rPr lang="en-US" spc="-10" dirty="0" smtClean="0">
                <a:latin typeface="Arial"/>
                <a:cs typeface="Arial"/>
              </a:rPr>
              <a:t>AL],</a:t>
            </a:r>
            <a:r>
              <a:rPr lang="en-US" dirty="0" smtClean="0">
                <a:latin typeface="Arial"/>
                <a:cs typeface="Arial"/>
              </a:rPr>
              <a:t> via</a:t>
            </a:r>
            <a:r>
              <a:rPr lang="en-US" spc="-5" dirty="0" smtClean="0">
                <a:latin typeface="Arial"/>
                <a:cs typeface="Arial"/>
              </a:rPr>
              <a:t> </a:t>
            </a:r>
            <a:r>
              <a:rPr lang="en-US" dirty="0" smtClean="0">
                <a:latin typeface="Arial"/>
                <a:cs typeface="Arial"/>
              </a:rPr>
              <a:t>Wikimedia</a:t>
            </a:r>
            <a:r>
              <a:rPr lang="en-US" spc="-20" dirty="0" smtClean="0">
                <a:latin typeface="Arial"/>
                <a:cs typeface="Arial"/>
              </a:rPr>
              <a:t> </a:t>
            </a:r>
            <a:r>
              <a:rPr lang="en-US" dirty="0" smtClean="0">
                <a:latin typeface="Arial"/>
                <a:cs typeface="Arial"/>
              </a:rPr>
              <a:t>Commons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Smartphone Specifications (2)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34798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103120"/>
                <a:gridCol w="2103120"/>
                <a:gridCol w="2103120"/>
                <a:gridCol w="2103120"/>
                <a:gridCol w="2103120"/>
              </a:tblGrid>
              <a:tr h="370840">
                <a:tc gridSpan="2"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800" b="1" spc="5" dirty="0">
                          <a:solidFill>
                            <a:srgbClr val="FFFFFF"/>
                          </a:solidFill>
                          <a:latin typeface="Arial" pitchFamily="34" charset="0"/>
                          <a:cs typeface="Arial" pitchFamily="34" charset="0"/>
                        </a:rPr>
                        <a:t>G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sz="1800" b="1" spc="5" dirty="0">
                          <a:solidFill>
                            <a:srgbClr val="FFFFFF"/>
                          </a:solidFill>
                          <a:latin typeface="Arial" pitchFamily="34" charset="0"/>
                          <a:cs typeface="Arial" pitchFamily="34" charset="0"/>
                        </a:rPr>
                        <a:t>l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Arial" pitchFamily="34" charset="0"/>
                          <a:cs typeface="Arial" pitchFamily="34" charset="0"/>
                        </a:rPr>
                        <a:t>ax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Arial" pitchFamily="34" charset="0"/>
                          <a:cs typeface="Arial" pitchFamily="34" charset="0"/>
                        </a:rPr>
                        <a:t>y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Arial" pitchFamily="34" charset="0"/>
                          <a:cs typeface="Arial" pitchFamily="34" charset="0"/>
                        </a:rPr>
                        <a:t>S6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Arial" pitchFamily="34" charset="0"/>
                          <a:cs typeface="Arial" pitchFamily="34" charset="0"/>
                        </a:rPr>
                        <a:t>e</a:t>
                      </a:r>
                      <a:r>
                        <a:rPr sz="1800" b="1" spc="5" dirty="0">
                          <a:solidFill>
                            <a:srgbClr val="FFFFFF"/>
                          </a:solidFill>
                          <a:latin typeface="Arial" pitchFamily="34" charset="0"/>
                          <a:cs typeface="Arial" pitchFamily="34" charset="0"/>
                        </a:rPr>
                        <a:t>dg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Arial" pitchFamily="34" charset="0"/>
                          <a:cs typeface="Arial" pitchFamily="34" charset="0"/>
                        </a:rPr>
                        <a:t>e</a:t>
                      </a:r>
                      <a:endParaRPr sz="18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800" b="1" spc="5" dirty="0">
                          <a:solidFill>
                            <a:srgbClr val="FFFFFF"/>
                          </a:solidFill>
                          <a:latin typeface="Arial" pitchFamily="34" charset="0"/>
                          <a:cs typeface="Arial" pitchFamily="34" charset="0"/>
                        </a:rPr>
                        <a:t>G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sz="18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800" b="1" spc="5" dirty="0">
                          <a:solidFill>
                            <a:srgbClr val="FFFFFF"/>
                          </a:solidFill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Arial" pitchFamily="34" charset="0"/>
                          <a:cs typeface="Arial" pitchFamily="34" charset="0"/>
                        </a:rPr>
                        <a:t>P</a:t>
                      </a:r>
                      <a:r>
                        <a:rPr sz="1800" b="1" spc="5" dirty="0">
                          <a:solidFill>
                            <a:srgbClr val="FFFFFF"/>
                          </a:solidFill>
                          <a:latin typeface="Arial" pitchFamily="34" charset="0"/>
                          <a:cs typeface="Arial" pitchFamily="34" charset="0"/>
                        </a:rPr>
                        <a:t>hon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Arial" pitchFamily="34" charset="0"/>
                          <a:cs typeface="Arial" pitchFamily="34" charset="0"/>
                        </a:rPr>
                        <a:t>e</a:t>
                      </a:r>
                      <a:r>
                        <a:rPr sz="1800" b="1" spc="-15" dirty="0">
                          <a:solidFill>
                            <a:srgbClr val="FFFFFF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800" b="1" spc="5" dirty="0">
                          <a:solidFill>
                            <a:srgbClr val="FFFFFF"/>
                          </a:solidFill>
                          <a:latin typeface="Arial" pitchFamily="34" charset="0"/>
                          <a:cs typeface="Arial" pitchFamily="34" charset="0"/>
                        </a:rPr>
                        <a:t>plu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endParaRPr sz="18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/>
                </a:tc>
              </a:tr>
              <a:tr h="370840">
                <a:tc rowSpan="4"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Arial" pitchFamily="34" charset="0"/>
                          <a:cs typeface="Arial" pitchFamily="34" charset="0"/>
                        </a:rPr>
                        <a:t>P</a:t>
                      </a:r>
                      <a:r>
                        <a:rPr sz="1800" b="1" spc="5" dirty="0">
                          <a:solidFill>
                            <a:srgbClr val="FFFFFF"/>
                          </a:solidFill>
                          <a:latin typeface="Arial" pitchFamily="34" charset="0"/>
                          <a:cs typeface="Arial" pitchFamily="34" charset="0"/>
                        </a:rPr>
                        <a:t>l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Arial" pitchFamily="34" charset="0"/>
                          <a:cs typeface="Arial" pitchFamily="34" charset="0"/>
                        </a:rPr>
                        <a:t>tf</a:t>
                      </a:r>
                      <a:r>
                        <a:rPr sz="1800" b="1" spc="5" dirty="0">
                          <a:solidFill>
                            <a:srgbClr val="FFFFFF"/>
                          </a:solidFill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Arial" pitchFamily="34" charset="0"/>
                          <a:cs typeface="Arial" pitchFamily="34" charset="0"/>
                        </a:rPr>
                        <a:t>r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endParaRPr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800" b="1" spc="5" dirty="0"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r>
                        <a:rPr sz="1800" b="1" dirty="0"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endParaRPr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279400" indent="-415925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700" b="1" spc="-130" dirty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sz="1700" b="1" spc="-95" dirty="0">
                          <a:latin typeface="Arial" pitchFamily="34" charset="0"/>
                          <a:cs typeface="Arial" pitchFamily="34" charset="0"/>
                        </a:rPr>
                        <a:t>nd</a:t>
                      </a:r>
                      <a:r>
                        <a:rPr sz="1700" b="1" spc="-100" dirty="0">
                          <a:latin typeface="Arial" pitchFamily="34" charset="0"/>
                          <a:cs typeface="Arial" pitchFamily="34" charset="0"/>
                        </a:rPr>
                        <a:t>r</a:t>
                      </a:r>
                      <a:r>
                        <a:rPr sz="1700" b="1" spc="-95" dirty="0"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r>
                        <a:rPr sz="1700" b="1" spc="-105" dirty="0"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r>
                        <a:rPr sz="1700" b="1" spc="-21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700" b="1" spc="-105" dirty="0"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r>
                        <a:rPr sz="1700" b="1" spc="-95" dirty="0"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,</a:t>
                      </a:r>
                      <a:r>
                        <a:rPr sz="1700" b="1" spc="-204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700" b="1" spc="-135" dirty="0">
                          <a:latin typeface="Arial" pitchFamily="34" charset="0"/>
                          <a:cs typeface="Arial" pitchFamily="34" charset="0"/>
                        </a:rPr>
                        <a:t>v</a:t>
                      </a:r>
                      <a:r>
                        <a:rPr sz="1700" b="1" spc="-100" dirty="0"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r>
                        <a:rPr sz="1700" b="1" spc="-105" dirty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r>
                        <a:rPr sz="1700" b="1" spc="-100" dirty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r>
                        <a:rPr sz="1700" b="1" spc="-105" dirty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2 </a:t>
                      </a:r>
                      <a:r>
                        <a:rPr sz="1700" b="1" spc="-100"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sz="1700" b="1" spc="-95" smtClean="0">
                          <a:latin typeface="Arial" pitchFamily="34" charset="0"/>
                          <a:cs typeface="Arial" pitchFamily="34" charset="0"/>
                        </a:rPr>
                        <a:t>Lo</a:t>
                      </a:r>
                      <a:r>
                        <a:rPr sz="1700" b="1" smtClean="0">
                          <a:latin typeface="Arial" pitchFamily="34" charset="0"/>
                          <a:cs typeface="Arial" pitchFamily="34" charset="0"/>
                        </a:rPr>
                        <a:t>l</a:t>
                      </a:r>
                      <a:r>
                        <a:rPr lang="en-US" sz="1700" b="1" spc="-204" dirty="0" smtClean="0">
                          <a:latin typeface="Arial" pitchFamily="34" charset="0"/>
                          <a:cs typeface="Arial" pitchFamily="34" charset="0"/>
                        </a:rPr>
                        <a:t>l</a:t>
                      </a:r>
                      <a:r>
                        <a:rPr sz="1700" b="1" spc="-105" smtClean="0"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r>
                        <a:rPr sz="1700" b="1" spc="-95" smtClean="0">
                          <a:latin typeface="Arial" pitchFamily="34" charset="0"/>
                          <a:cs typeface="Arial" pitchFamily="34" charset="0"/>
                        </a:rPr>
                        <a:t>po</a:t>
                      </a:r>
                      <a:r>
                        <a:rPr sz="1700" b="1" spc="-105" smtClean="0">
                          <a:latin typeface="Arial" pitchFamily="34" charset="0"/>
                          <a:cs typeface="Arial" pitchFamily="34" charset="0"/>
                        </a:rPr>
                        <a:t>p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sz="17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357505" indent="-338455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700" b="1" spc="-130" dirty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sz="1700" b="1" spc="-95" dirty="0">
                          <a:latin typeface="Arial" pitchFamily="34" charset="0"/>
                          <a:cs typeface="Arial" pitchFamily="34" charset="0"/>
                        </a:rPr>
                        <a:t>nd</a:t>
                      </a:r>
                      <a:r>
                        <a:rPr sz="1700" b="1" spc="-100" dirty="0">
                          <a:latin typeface="Arial" pitchFamily="34" charset="0"/>
                          <a:cs typeface="Arial" pitchFamily="34" charset="0"/>
                        </a:rPr>
                        <a:t>r</a:t>
                      </a:r>
                      <a:r>
                        <a:rPr sz="1700" b="1" spc="-95" dirty="0"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r>
                        <a:rPr sz="1700" b="1" spc="-105" dirty="0"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r>
                        <a:rPr sz="1700" b="1" spc="-21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700" b="1" spc="-105" dirty="0"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r>
                        <a:rPr sz="1700" b="1" spc="-95" dirty="0"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,</a:t>
                      </a:r>
                      <a:r>
                        <a:rPr sz="1700" b="1" spc="-204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700" b="1" spc="-135" dirty="0">
                          <a:latin typeface="Arial" pitchFamily="34" charset="0"/>
                          <a:cs typeface="Arial" pitchFamily="34" charset="0"/>
                        </a:rPr>
                        <a:t>v</a:t>
                      </a:r>
                      <a:r>
                        <a:rPr sz="1700" b="1" spc="-100" dirty="0"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r>
                        <a:rPr sz="1700" b="1" spc="-105" dirty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1 </a:t>
                      </a:r>
                      <a:r>
                        <a:rPr sz="1700" b="1" spc="-100"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sz="1700" b="1" spc="-95" smtClean="0">
                          <a:latin typeface="Arial" pitchFamily="34" charset="0"/>
                          <a:cs typeface="Arial" pitchFamily="34" charset="0"/>
                        </a:rPr>
                        <a:t>Lo</a:t>
                      </a:r>
                      <a:r>
                        <a:rPr sz="1700" b="1" smtClean="0">
                          <a:latin typeface="Arial" pitchFamily="34" charset="0"/>
                          <a:cs typeface="Arial" pitchFamily="34" charset="0"/>
                        </a:rPr>
                        <a:t>l</a:t>
                      </a:r>
                      <a:r>
                        <a:rPr lang="en-US" sz="1700" b="1" spc="-204" dirty="0" smtClean="0">
                          <a:latin typeface="Arial" pitchFamily="34" charset="0"/>
                          <a:cs typeface="Arial" pitchFamily="34" charset="0"/>
                        </a:rPr>
                        <a:t>l</a:t>
                      </a:r>
                      <a:r>
                        <a:rPr sz="1700" b="1" spc="-105" smtClean="0"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r>
                        <a:rPr sz="1700" b="1" spc="-95" smtClean="0">
                          <a:latin typeface="Arial" pitchFamily="34" charset="0"/>
                          <a:cs typeface="Arial" pitchFamily="34" charset="0"/>
                        </a:rPr>
                        <a:t>po</a:t>
                      </a:r>
                      <a:r>
                        <a:rPr sz="1700" b="1" spc="-105" smtClean="0">
                          <a:latin typeface="Arial" pitchFamily="34" charset="0"/>
                          <a:cs typeface="Arial" pitchFamily="34" charset="0"/>
                        </a:rPr>
                        <a:t>p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sz="17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700" b="1" spc="-105" dirty="0">
                          <a:latin typeface="Arial" pitchFamily="34" charset="0"/>
                          <a:cs typeface="Arial" pitchFamily="34" charset="0"/>
                        </a:rPr>
                        <a:t>iO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r>
                        <a:rPr sz="1700" b="1" spc="-195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sz="170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493395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700" b="1" spc="-95" dirty="0">
                          <a:latin typeface="Arial" pitchFamily="34" charset="0"/>
                          <a:cs typeface="Arial" pitchFamily="34" charset="0"/>
                        </a:rPr>
                        <a:t>upg</a:t>
                      </a:r>
                      <a:r>
                        <a:rPr sz="1700" b="1" spc="-100" dirty="0">
                          <a:latin typeface="Arial" pitchFamily="34" charset="0"/>
                          <a:cs typeface="Arial" pitchFamily="34" charset="0"/>
                        </a:rPr>
                        <a:t>ra</a:t>
                      </a:r>
                      <a:r>
                        <a:rPr sz="1700" b="1" spc="-105" dirty="0"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r>
                        <a:rPr sz="1700" b="1" spc="-100" dirty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sz="1700" b="1" spc="-105" dirty="0">
                          <a:latin typeface="Arial" pitchFamily="34" charset="0"/>
                          <a:cs typeface="Arial" pitchFamily="34" charset="0"/>
                        </a:rPr>
                        <a:t>bl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e</a:t>
                      </a:r>
                      <a:r>
                        <a:rPr sz="1700" b="1" spc="-235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700" b="1" spc="-100" dirty="0"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o </a:t>
                      </a:r>
                      <a:r>
                        <a:rPr sz="1700" b="1" spc="-105" dirty="0">
                          <a:latin typeface="Arial" pitchFamily="34" charset="0"/>
                          <a:cs typeface="Arial" pitchFamily="34" charset="0"/>
                        </a:rPr>
                        <a:t>iO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r>
                        <a:rPr sz="1700" b="1" spc="-195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700" b="1" spc="-100" dirty="0"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r>
                        <a:rPr sz="1700" b="1" spc="-105" dirty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sz="17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800" b="1" spc="-5" dirty="0"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r>
                        <a:rPr sz="1800" b="1" spc="5" dirty="0">
                          <a:latin typeface="Arial" pitchFamily="34" charset="0"/>
                          <a:cs typeface="Arial" pitchFamily="34" charset="0"/>
                        </a:rPr>
                        <a:t>hip</a:t>
                      </a:r>
                      <a:r>
                        <a:rPr sz="1800" b="1" spc="-10" dirty="0">
                          <a:latin typeface="Arial" pitchFamily="34" charset="0"/>
                          <a:cs typeface="Arial" pitchFamily="34" charset="0"/>
                        </a:rPr>
                        <a:t>se</a:t>
                      </a:r>
                      <a:r>
                        <a:rPr sz="1800" b="1" dirty="0"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endParaRPr sz="18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600" b="1" spc="-95" dirty="0">
                          <a:latin typeface="Arial" pitchFamily="34" charset="0"/>
                          <a:cs typeface="Arial" pitchFamily="34" charset="0"/>
                        </a:rPr>
                        <a:t>E</a:t>
                      </a:r>
                      <a:r>
                        <a:rPr sz="1600" b="1" spc="-100" dirty="0"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  <a:r>
                        <a:rPr sz="1600" b="1" spc="-135" dirty="0">
                          <a:latin typeface="Arial" pitchFamily="34" charset="0"/>
                          <a:cs typeface="Arial" pitchFamily="34" charset="0"/>
                        </a:rPr>
                        <a:t>y</a:t>
                      </a:r>
                      <a:r>
                        <a:rPr sz="1600" b="1" spc="-100" dirty="0">
                          <a:latin typeface="Arial" pitchFamily="34" charset="0"/>
                          <a:cs typeface="Arial" pitchFamily="34" charset="0"/>
                        </a:rPr>
                        <a:t>no</a:t>
                      </a:r>
                      <a:r>
                        <a:rPr sz="1600" b="1" dirty="0"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r>
                        <a:rPr sz="1600" b="1" spc="-185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600" b="1" spc="-100" dirty="0">
                          <a:latin typeface="Arial" pitchFamily="34" charset="0"/>
                          <a:cs typeface="Arial" pitchFamily="34" charset="0"/>
                        </a:rPr>
                        <a:t>742</a:t>
                      </a:r>
                      <a:r>
                        <a:rPr sz="1600" b="1" dirty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142240" indent="-22860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700" b="1" spc="-105" dirty="0">
                          <a:latin typeface="Arial" pitchFamily="34" charset="0"/>
                          <a:cs typeface="Arial" pitchFamily="34" charset="0"/>
                        </a:rPr>
                        <a:t>Q</a:t>
                      </a:r>
                      <a:r>
                        <a:rPr sz="1700" b="1" spc="-95" dirty="0">
                          <a:latin typeface="Arial" pitchFamily="34" charset="0"/>
                          <a:cs typeface="Arial" pitchFamily="34" charset="0"/>
                        </a:rPr>
                        <a:t>u</a:t>
                      </a:r>
                      <a:r>
                        <a:rPr sz="1700" b="1" spc="-100" dirty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sz="1700" b="1" spc="-105" dirty="0">
                          <a:latin typeface="Arial" pitchFamily="34" charset="0"/>
                          <a:cs typeface="Arial" pitchFamily="34" charset="0"/>
                        </a:rPr>
                        <a:t>l</a:t>
                      </a:r>
                      <a:r>
                        <a:rPr sz="1700" b="1" spc="-100" dirty="0"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r>
                        <a:rPr sz="1700" b="1" spc="-95" dirty="0"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r>
                        <a:rPr sz="1700" b="1" spc="-100" dirty="0"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r>
                        <a:rPr sz="1700" b="1" spc="-225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700" b="1" spc="-100" dirty="0"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r>
                        <a:rPr sz="1700" b="1" spc="-95" dirty="0"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r>
                        <a:rPr sz="1700" b="1" spc="-100" dirty="0">
                          <a:latin typeface="Arial" pitchFamily="34" charset="0"/>
                          <a:cs typeface="Arial" pitchFamily="34" charset="0"/>
                        </a:rPr>
                        <a:t>M899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2 </a:t>
                      </a:r>
                      <a:r>
                        <a:rPr sz="1700" b="1" spc="-95" dirty="0">
                          <a:latin typeface="Arial" pitchFamily="34" charset="0"/>
                          <a:cs typeface="Arial" pitchFamily="34" charset="0"/>
                        </a:rPr>
                        <a:t>Sn</a:t>
                      </a:r>
                      <a:r>
                        <a:rPr sz="1700" b="1" spc="-100" dirty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sz="1700" b="1" spc="-95" dirty="0">
                          <a:latin typeface="Arial" pitchFamily="34" charset="0"/>
                          <a:cs typeface="Arial" pitchFamily="34" charset="0"/>
                        </a:rPr>
                        <a:t>pd</a:t>
                      </a:r>
                      <a:r>
                        <a:rPr sz="1700" b="1" spc="-100" dirty="0">
                          <a:latin typeface="Arial" pitchFamily="34" charset="0"/>
                          <a:cs typeface="Arial" pitchFamily="34" charset="0"/>
                        </a:rPr>
                        <a:t>r</a:t>
                      </a:r>
                      <a:r>
                        <a:rPr sz="1700" b="1" spc="-110" dirty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sz="1700" b="1" spc="-105" dirty="0">
                          <a:latin typeface="Arial" pitchFamily="34" charset="0"/>
                          <a:cs typeface="Arial" pitchFamily="34" charset="0"/>
                        </a:rPr>
                        <a:t>g</a:t>
                      </a:r>
                      <a:r>
                        <a:rPr sz="1700" b="1" spc="-95" dirty="0"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r>
                        <a:rPr sz="1700" b="1" spc="-245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700" b="1" spc="-100" dirty="0">
                          <a:latin typeface="Arial" pitchFamily="34" charset="0"/>
                          <a:cs typeface="Arial" pitchFamily="34" charset="0"/>
                        </a:rPr>
                        <a:t>80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700" b="1" spc="-130" dirty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sz="1700" b="1" spc="-95" dirty="0">
                          <a:latin typeface="Arial" pitchFamily="34" charset="0"/>
                          <a:cs typeface="Arial" pitchFamily="34" charset="0"/>
                        </a:rPr>
                        <a:t>pp</a:t>
                      </a:r>
                      <a:r>
                        <a:rPr sz="1700" b="1" spc="-105" dirty="0">
                          <a:latin typeface="Arial" pitchFamily="34" charset="0"/>
                          <a:cs typeface="Arial" pitchFamily="34" charset="0"/>
                        </a:rPr>
                        <a:t>l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e</a:t>
                      </a:r>
                      <a:r>
                        <a:rPr sz="1700" b="1" spc="-26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700" b="1" spc="-130" dirty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sz="17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800" b="1" spc="-5" dirty="0"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r>
                        <a:rPr sz="1800" b="1" dirty="0">
                          <a:latin typeface="Arial" pitchFamily="34" charset="0"/>
                          <a:cs typeface="Arial" pitchFamily="34" charset="0"/>
                        </a:rPr>
                        <a:t>PU</a:t>
                      </a:r>
                      <a:endParaRPr sz="18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83820" indent="23749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600" b="1" spc="-105" dirty="0">
                          <a:latin typeface="Arial" pitchFamily="34" charset="0"/>
                          <a:cs typeface="Arial" pitchFamily="34" charset="0"/>
                        </a:rPr>
                        <a:t>Q</a:t>
                      </a:r>
                      <a:r>
                        <a:rPr sz="1600" b="1" spc="-100" dirty="0">
                          <a:latin typeface="Arial" pitchFamily="34" charset="0"/>
                          <a:cs typeface="Arial" pitchFamily="34" charset="0"/>
                        </a:rPr>
                        <a:t>uad-co</a:t>
                      </a:r>
                      <a:r>
                        <a:rPr sz="1600" b="1" spc="-95" dirty="0">
                          <a:latin typeface="Arial" pitchFamily="34" charset="0"/>
                          <a:cs typeface="Arial" pitchFamily="34" charset="0"/>
                        </a:rPr>
                        <a:t>r</a:t>
                      </a:r>
                      <a:r>
                        <a:rPr sz="1600" b="1" dirty="0">
                          <a:latin typeface="Arial" pitchFamily="34" charset="0"/>
                          <a:cs typeface="Arial" pitchFamily="34" charset="0"/>
                        </a:rPr>
                        <a:t>e</a:t>
                      </a:r>
                      <a:r>
                        <a:rPr sz="1600" b="1" spc="-195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600" b="1" spc="-100" dirty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r>
                        <a:rPr sz="1600" b="1" spc="-95" dirty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r>
                        <a:rPr sz="1600" b="1" dirty="0"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r>
                        <a:rPr sz="1600" b="1" spc="-204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600" b="1" spc="-105" dirty="0">
                          <a:latin typeface="Arial" pitchFamily="34" charset="0"/>
                          <a:cs typeface="Arial" pitchFamily="34" charset="0"/>
                        </a:rPr>
                        <a:t>G</a:t>
                      </a:r>
                      <a:r>
                        <a:rPr sz="1600" b="1" spc="-100" dirty="0"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r>
                        <a:rPr sz="1600" b="1" dirty="0">
                          <a:latin typeface="Arial" pitchFamily="34" charset="0"/>
                          <a:cs typeface="Arial" pitchFamily="34" charset="0"/>
                        </a:rPr>
                        <a:t>z </a:t>
                      </a:r>
                      <a:r>
                        <a:rPr sz="1600" b="1" spc="-100" dirty="0">
                          <a:latin typeface="Arial" pitchFamily="34" charset="0"/>
                          <a:cs typeface="Arial" pitchFamily="34" charset="0"/>
                        </a:rPr>
                        <a:t>Co</a:t>
                      </a:r>
                      <a:r>
                        <a:rPr sz="1600" b="1" spc="-95" dirty="0">
                          <a:latin typeface="Arial" pitchFamily="34" charset="0"/>
                          <a:cs typeface="Arial" pitchFamily="34" charset="0"/>
                        </a:rPr>
                        <a:t>r</a:t>
                      </a:r>
                      <a:r>
                        <a:rPr sz="1600" b="1" spc="-100" dirty="0">
                          <a:latin typeface="Arial" pitchFamily="34" charset="0"/>
                          <a:cs typeface="Arial" pitchFamily="34" charset="0"/>
                        </a:rPr>
                        <a:t>tex-</a:t>
                      </a:r>
                      <a:r>
                        <a:rPr sz="1600" b="1" spc="-145" dirty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sz="1600" b="1" spc="-100" dirty="0"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r>
                        <a:rPr sz="1600" b="1" dirty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sz="1600" b="1" spc="-17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600" b="1" dirty="0">
                          <a:latin typeface="Arial" pitchFamily="34" charset="0"/>
                          <a:cs typeface="Arial" pitchFamily="34" charset="0"/>
                        </a:rPr>
                        <a:t>&amp;</a:t>
                      </a:r>
                      <a:r>
                        <a:rPr sz="1600" b="1" spc="-195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600" b="1" spc="-105" dirty="0">
                          <a:latin typeface="Arial" pitchFamily="34" charset="0"/>
                          <a:cs typeface="Arial" pitchFamily="34" charset="0"/>
                        </a:rPr>
                        <a:t>Q</a:t>
                      </a:r>
                      <a:r>
                        <a:rPr sz="1600" b="1" spc="-100" dirty="0">
                          <a:latin typeface="Arial" pitchFamily="34" charset="0"/>
                          <a:cs typeface="Arial" pitchFamily="34" charset="0"/>
                        </a:rPr>
                        <a:t>uad-co</a:t>
                      </a:r>
                      <a:r>
                        <a:rPr sz="1600" b="1" spc="-95" dirty="0">
                          <a:latin typeface="Arial" pitchFamily="34" charset="0"/>
                          <a:cs typeface="Arial" pitchFamily="34" charset="0"/>
                        </a:rPr>
                        <a:t>r</a:t>
                      </a:r>
                      <a:r>
                        <a:rPr sz="1600" b="1" dirty="0">
                          <a:latin typeface="Arial" pitchFamily="34" charset="0"/>
                          <a:cs typeface="Arial" pitchFamily="34" charset="0"/>
                        </a:rPr>
                        <a:t>e</a:t>
                      </a:r>
                      <a:endParaRPr sz="160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600" b="1" spc="-100" dirty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sz="1600" b="1" spc="-95" dirty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r>
                        <a:rPr sz="1600" b="1" dirty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r>
                        <a:rPr sz="1600" b="1" spc="-195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600" b="1" spc="-105" dirty="0">
                          <a:latin typeface="Arial" pitchFamily="34" charset="0"/>
                          <a:cs typeface="Arial" pitchFamily="34" charset="0"/>
                        </a:rPr>
                        <a:t>G</a:t>
                      </a:r>
                      <a:r>
                        <a:rPr sz="1600" b="1" spc="-100" dirty="0"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r>
                        <a:rPr sz="1600" b="1" dirty="0">
                          <a:latin typeface="Arial" pitchFamily="34" charset="0"/>
                          <a:cs typeface="Arial" pitchFamily="34" charset="0"/>
                        </a:rPr>
                        <a:t>z</a:t>
                      </a:r>
                      <a:r>
                        <a:rPr sz="1600" b="1" spc="-20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600" b="1" spc="-100" dirty="0">
                          <a:latin typeface="Arial" pitchFamily="34" charset="0"/>
                          <a:cs typeface="Arial" pitchFamily="34" charset="0"/>
                        </a:rPr>
                        <a:t>Co</a:t>
                      </a:r>
                      <a:r>
                        <a:rPr sz="1600" b="1" spc="-95" dirty="0">
                          <a:latin typeface="Arial" pitchFamily="34" charset="0"/>
                          <a:cs typeface="Arial" pitchFamily="34" charset="0"/>
                        </a:rPr>
                        <a:t>r</a:t>
                      </a:r>
                      <a:r>
                        <a:rPr sz="1600" b="1" spc="-100" dirty="0">
                          <a:latin typeface="Arial" pitchFamily="34" charset="0"/>
                          <a:cs typeface="Arial" pitchFamily="34" charset="0"/>
                        </a:rPr>
                        <a:t>tex-</a:t>
                      </a:r>
                      <a:r>
                        <a:rPr sz="1600" b="1" spc="-145" dirty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sz="1600" b="1" spc="-100" dirty="0"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r>
                        <a:rPr sz="1600" b="1" dirty="0"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sz="16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252095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700" b="1" spc="-95" dirty="0">
                          <a:latin typeface="Arial" pitchFamily="34" charset="0"/>
                          <a:cs typeface="Arial" pitchFamily="34" charset="0"/>
                        </a:rPr>
                        <a:t>Du</a:t>
                      </a:r>
                      <a:r>
                        <a:rPr sz="1700" b="1" spc="-100" dirty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sz="1700" b="1" spc="-105" dirty="0">
                          <a:latin typeface="Arial" pitchFamily="34" charset="0"/>
                          <a:cs typeface="Arial" pitchFamily="34" charset="0"/>
                        </a:rPr>
                        <a:t>l</a:t>
                      </a:r>
                      <a:r>
                        <a:rPr sz="1700" b="1" spc="-100" dirty="0">
                          <a:latin typeface="Arial" pitchFamily="34" charset="0"/>
                          <a:cs typeface="Arial" pitchFamily="34" charset="0"/>
                        </a:rPr>
                        <a:t>-c</a:t>
                      </a:r>
                      <a:r>
                        <a:rPr sz="1700" b="1" spc="-105" dirty="0"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r>
                        <a:rPr sz="1700" b="1" spc="-100" dirty="0">
                          <a:latin typeface="Arial" pitchFamily="34" charset="0"/>
                          <a:cs typeface="Arial" pitchFamily="34" charset="0"/>
                        </a:rPr>
                        <a:t>r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e</a:t>
                      </a:r>
                      <a:r>
                        <a:rPr sz="1700" b="1" spc="-235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700" b="1" spc="-100" dirty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r>
                        <a:rPr sz="1700" b="1" spc="-105" dirty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r>
                        <a:rPr sz="1700" b="1" spc="-100" dirty="0"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sz="1700" b="1" spc="-20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700" b="1" spc="-105" dirty="0">
                          <a:latin typeface="Arial" pitchFamily="34" charset="0"/>
                          <a:cs typeface="Arial" pitchFamily="34" charset="0"/>
                        </a:rPr>
                        <a:t>G</a:t>
                      </a:r>
                      <a:r>
                        <a:rPr sz="1700" b="1" spc="-95" dirty="0"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z </a:t>
                      </a:r>
                      <a:r>
                        <a:rPr sz="1700" b="1" spc="-95" dirty="0">
                          <a:latin typeface="Arial" pitchFamily="34" charset="0"/>
                          <a:cs typeface="Arial" pitchFamily="34" charset="0"/>
                        </a:rPr>
                        <a:t>Co</a:t>
                      </a:r>
                      <a:r>
                        <a:rPr sz="1700" b="1" spc="-100" dirty="0">
                          <a:latin typeface="Arial" pitchFamily="34" charset="0"/>
                          <a:cs typeface="Arial" pitchFamily="34" charset="0"/>
                        </a:rPr>
                        <a:t>rtex</a:t>
                      </a:r>
                      <a:r>
                        <a:rPr sz="1700" b="1" spc="-114" dirty="0"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r>
                        <a:rPr sz="1700" b="1" spc="-130" dirty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sz="1700" b="1" spc="-100" dirty="0"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r>
                        <a:rPr sz="1700" b="1" spc="-21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&amp;</a:t>
                      </a:r>
                      <a:endParaRPr sz="170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20955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700" b="1" spc="-105" dirty="0">
                          <a:latin typeface="Arial" pitchFamily="34" charset="0"/>
                          <a:cs typeface="Arial" pitchFamily="34" charset="0"/>
                        </a:rPr>
                        <a:t>Q</a:t>
                      </a:r>
                      <a:r>
                        <a:rPr sz="1700" b="1" spc="-95" dirty="0">
                          <a:latin typeface="Arial" pitchFamily="34" charset="0"/>
                          <a:cs typeface="Arial" pitchFamily="34" charset="0"/>
                        </a:rPr>
                        <a:t>u</a:t>
                      </a:r>
                      <a:r>
                        <a:rPr sz="1700" b="1" spc="-100" dirty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sz="1700" b="1" spc="-95" dirty="0"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r>
                        <a:rPr sz="1700" b="1" spc="-100" dirty="0">
                          <a:latin typeface="Arial" pitchFamily="34" charset="0"/>
                          <a:cs typeface="Arial" pitchFamily="34" charset="0"/>
                        </a:rPr>
                        <a:t>-c</a:t>
                      </a:r>
                      <a:r>
                        <a:rPr sz="1700" b="1" spc="-95" dirty="0"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r>
                        <a:rPr sz="1700" b="1" spc="-100" dirty="0">
                          <a:latin typeface="Arial" pitchFamily="34" charset="0"/>
                          <a:cs typeface="Arial" pitchFamily="34" charset="0"/>
                        </a:rPr>
                        <a:t>r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e</a:t>
                      </a:r>
                      <a:r>
                        <a:rPr sz="1700" b="1" spc="-21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700" b="1" spc="-100" dirty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r>
                        <a:rPr sz="1700" b="1" spc="-105" dirty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r>
                        <a:rPr sz="1700" b="1" spc="-100" dirty="0"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r>
                        <a:rPr sz="1700" b="1" spc="-225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700" b="1" spc="-105" dirty="0">
                          <a:latin typeface="Arial" pitchFamily="34" charset="0"/>
                          <a:cs typeface="Arial" pitchFamily="34" charset="0"/>
                        </a:rPr>
                        <a:t>G</a:t>
                      </a:r>
                      <a:r>
                        <a:rPr sz="1700" b="1" spc="-95" dirty="0"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z </a:t>
                      </a:r>
                      <a:r>
                        <a:rPr sz="1700" b="1" spc="-95" dirty="0">
                          <a:latin typeface="Arial" pitchFamily="34" charset="0"/>
                          <a:cs typeface="Arial" pitchFamily="34" charset="0"/>
                        </a:rPr>
                        <a:t>Co</a:t>
                      </a:r>
                      <a:r>
                        <a:rPr sz="1700" b="1" spc="-100" dirty="0">
                          <a:latin typeface="Arial" pitchFamily="34" charset="0"/>
                          <a:cs typeface="Arial" pitchFamily="34" charset="0"/>
                        </a:rPr>
                        <a:t>rtex</a:t>
                      </a:r>
                      <a:r>
                        <a:rPr sz="1700" b="1" spc="-114" dirty="0"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r>
                        <a:rPr sz="1700" b="1" spc="-130" dirty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sz="1700" b="1" spc="-100" dirty="0"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30607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700" b="1" spc="-95" dirty="0">
                          <a:latin typeface="Arial" pitchFamily="34" charset="0"/>
                          <a:cs typeface="Arial" pitchFamily="34" charset="0"/>
                        </a:rPr>
                        <a:t>Du</a:t>
                      </a:r>
                      <a:r>
                        <a:rPr sz="1700" b="1" spc="-100" dirty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sz="1700" b="1" spc="-105" dirty="0">
                          <a:latin typeface="Arial" pitchFamily="34" charset="0"/>
                          <a:cs typeface="Arial" pitchFamily="34" charset="0"/>
                        </a:rPr>
                        <a:t>l</a:t>
                      </a:r>
                      <a:r>
                        <a:rPr sz="1700" b="1" spc="-100" dirty="0">
                          <a:latin typeface="Arial" pitchFamily="34" charset="0"/>
                          <a:cs typeface="Arial" pitchFamily="34" charset="0"/>
                        </a:rPr>
                        <a:t>-c</a:t>
                      </a:r>
                      <a:r>
                        <a:rPr sz="1700" b="1" spc="-105" dirty="0"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r>
                        <a:rPr sz="1700" b="1" spc="-100" dirty="0">
                          <a:latin typeface="Arial" pitchFamily="34" charset="0"/>
                          <a:cs typeface="Arial" pitchFamily="34" charset="0"/>
                        </a:rPr>
                        <a:t>r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e</a:t>
                      </a:r>
                      <a:r>
                        <a:rPr sz="1700" b="1" spc="-235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700" b="1" spc="-100" dirty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r>
                        <a:rPr sz="1700" b="1" spc="-105" dirty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r>
                        <a:rPr sz="1700" b="1" spc="-185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700" b="1" spc="-105" dirty="0">
                          <a:latin typeface="Arial" pitchFamily="34" charset="0"/>
                          <a:cs typeface="Arial" pitchFamily="34" charset="0"/>
                        </a:rPr>
                        <a:t>G</a:t>
                      </a:r>
                      <a:r>
                        <a:rPr sz="1700" b="1" spc="-95" dirty="0"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z </a:t>
                      </a:r>
                      <a:r>
                        <a:rPr sz="1700" b="1" spc="-95" dirty="0"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r>
                        <a:rPr sz="1700" b="1" spc="-110" dirty="0">
                          <a:latin typeface="Arial" pitchFamily="34" charset="0"/>
                          <a:cs typeface="Arial" pitchFamily="34" charset="0"/>
                        </a:rPr>
                        <a:t>y</a:t>
                      </a:r>
                      <a:r>
                        <a:rPr sz="1700" b="1" spc="-100" dirty="0"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r>
                        <a:rPr sz="1700" b="1" spc="-105" dirty="0">
                          <a:latin typeface="Arial" pitchFamily="34" charset="0"/>
                          <a:cs typeface="Arial" pitchFamily="34" charset="0"/>
                        </a:rPr>
                        <a:t>l</a:t>
                      </a:r>
                      <a:r>
                        <a:rPr sz="1700" b="1" spc="-95" dirty="0">
                          <a:latin typeface="Arial" pitchFamily="34" charset="0"/>
                          <a:cs typeface="Arial" pitchFamily="34" charset="0"/>
                        </a:rPr>
                        <a:t>on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e</a:t>
                      </a:r>
                      <a:endParaRPr sz="170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700" b="1" spc="-100" dirty="0"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sz="1700" b="1" spc="-130" dirty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sz="1700" b="1" spc="-95" dirty="0">
                          <a:latin typeface="Arial" pitchFamily="34" charset="0"/>
                          <a:cs typeface="Arial" pitchFamily="34" charset="0"/>
                        </a:rPr>
                        <a:t>R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r>
                        <a:rPr sz="1700" b="1" spc="-204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700" b="1" spc="-135" dirty="0">
                          <a:latin typeface="Arial" pitchFamily="34" charset="0"/>
                          <a:cs typeface="Arial" pitchFamily="34" charset="0"/>
                        </a:rPr>
                        <a:t>v</a:t>
                      </a:r>
                      <a:r>
                        <a:rPr sz="1700" b="1" spc="-100" dirty="0">
                          <a:latin typeface="Arial" pitchFamily="34" charset="0"/>
                          <a:cs typeface="Arial" pitchFamily="34" charset="0"/>
                        </a:rPr>
                        <a:t>8-</a:t>
                      </a:r>
                      <a:r>
                        <a:rPr sz="1700" b="1" spc="-95" dirty="0"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r>
                        <a:rPr sz="1700" b="1" spc="-100" dirty="0">
                          <a:latin typeface="Arial" pitchFamily="34" charset="0"/>
                          <a:cs typeface="Arial" pitchFamily="34" charset="0"/>
                        </a:rPr>
                        <a:t>ase</a:t>
                      </a:r>
                      <a:r>
                        <a:rPr sz="1700" b="1" spc="-95" dirty="0"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800" b="1" spc="5" dirty="0">
                          <a:latin typeface="Arial" pitchFamily="34" charset="0"/>
                          <a:cs typeface="Arial" pitchFamily="34" charset="0"/>
                        </a:rPr>
                        <a:t>G</a:t>
                      </a:r>
                      <a:r>
                        <a:rPr sz="1800" b="1" dirty="0">
                          <a:latin typeface="Arial" pitchFamily="34" charset="0"/>
                          <a:cs typeface="Arial" pitchFamily="34" charset="0"/>
                        </a:rPr>
                        <a:t>PU</a:t>
                      </a:r>
                      <a:endParaRPr sz="18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700" b="1" spc="-100" dirty="0">
                          <a:latin typeface="Arial" pitchFamily="34" charset="0"/>
                          <a:cs typeface="Arial" pitchFamily="34" charset="0"/>
                        </a:rPr>
                        <a:t>Ma</a:t>
                      </a:r>
                      <a:r>
                        <a:rPr sz="1700" b="1" spc="-105" dirty="0">
                          <a:latin typeface="Arial" pitchFamily="34" charset="0"/>
                          <a:cs typeface="Arial" pitchFamily="34" charset="0"/>
                        </a:rPr>
                        <a:t>li</a:t>
                      </a:r>
                      <a:r>
                        <a:rPr sz="1700" b="1" spc="-100" dirty="0"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r>
                        <a:rPr sz="1700" b="1" spc="-95" dirty="0"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r>
                        <a:rPr sz="1700" b="1" spc="-100" dirty="0">
                          <a:latin typeface="Arial" pitchFamily="34" charset="0"/>
                          <a:cs typeface="Arial" pitchFamily="34" charset="0"/>
                        </a:rPr>
                        <a:t>760M</a:t>
                      </a:r>
                      <a:r>
                        <a:rPr sz="1700" b="1" spc="-95" dirty="0">
                          <a:latin typeface="Arial" pitchFamily="34" charset="0"/>
                          <a:cs typeface="Arial" pitchFamily="34" charset="0"/>
                        </a:rPr>
                        <a:t>P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sz="17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700" b="1" spc="-130" dirty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sz="1700" b="1" spc="-95" dirty="0"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r>
                        <a:rPr sz="1700" b="1" spc="-100" dirty="0">
                          <a:latin typeface="Arial" pitchFamily="34" charset="0"/>
                          <a:cs typeface="Arial" pitchFamily="34" charset="0"/>
                        </a:rPr>
                        <a:t>re</a:t>
                      </a:r>
                      <a:r>
                        <a:rPr sz="1700" b="1" spc="-95" dirty="0"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r>
                        <a:rPr sz="1700" b="1" spc="-21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700" b="1" spc="-100" dirty="0">
                          <a:latin typeface="Arial" pitchFamily="34" charset="0"/>
                          <a:cs typeface="Arial" pitchFamily="34" charset="0"/>
                        </a:rPr>
                        <a:t>41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sz="17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174625" indent="135255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700" b="1" spc="-95" dirty="0">
                          <a:latin typeface="Arial" pitchFamily="34" charset="0"/>
                          <a:cs typeface="Arial" pitchFamily="34" charset="0"/>
                        </a:rPr>
                        <a:t>P</a:t>
                      </a:r>
                      <a:r>
                        <a:rPr sz="1700" b="1" spc="-105" dirty="0"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r>
                        <a:rPr sz="1700" b="1" spc="-65" dirty="0">
                          <a:latin typeface="Arial" pitchFamily="34" charset="0"/>
                          <a:cs typeface="Arial" pitchFamily="34" charset="0"/>
                        </a:rPr>
                        <a:t>w</a:t>
                      </a:r>
                      <a:r>
                        <a:rPr sz="1700" b="1" spc="-110" dirty="0">
                          <a:latin typeface="Arial" pitchFamily="34" charset="0"/>
                          <a:cs typeface="Arial" pitchFamily="34" charset="0"/>
                        </a:rPr>
                        <a:t>e</a:t>
                      </a:r>
                      <a:r>
                        <a:rPr sz="1700" b="1" spc="-100" dirty="0">
                          <a:latin typeface="Arial" pitchFamily="34" charset="0"/>
                          <a:cs typeface="Arial" pitchFamily="34" charset="0"/>
                        </a:rPr>
                        <a:t>r</a:t>
                      </a:r>
                      <a:r>
                        <a:rPr sz="1700" b="1" spc="-95" dirty="0">
                          <a:latin typeface="Arial" pitchFamily="34" charset="0"/>
                          <a:cs typeface="Arial" pitchFamily="34" charset="0"/>
                        </a:rPr>
                        <a:t>V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R</a:t>
                      </a:r>
                      <a:r>
                        <a:rPr sz="1700" b="1" spc="-245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700" b="1" spc="-105" dirty="0">
                          <a:latin typeface="Arial" pitchFamily="34" charset="0"/>
                          <a:cs typeface="Arial" pitchFamily="34" charset="0"/>
                        </a:rPr>
                        <a:t>G</a:t>
                      </a:r>
                      <a:r>
                        <a:rPr sz="1700" b="1" spc="-95" dirty="0"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  <a:r>
                        <a:rPr sz="1700" b="1" spc="-100" dirty="0">
                          <a:latin typeface="Arial" pitchFamily="34" charset="0"/>
                          <a:cs typeface="Arial" pitchFamily="34" charset="0"/>
                        </a:rPr>
                        <a:t>645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0 </a:t>
                      </a:r>
                      <a:r>
                        <a:rPr sz="1700" b="1" spc="-100" dirty="0"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sz="1700" b="1" spc="-95" dirty="0">
                          <a:latin typeface="Arial" pitchFamily="34" charset="0"/>
                          <a:cs typeface="Arial" pitchFamily="34" charset="0"/>
                        </a:rPr>
                        <a:t>qu</a:t>
                      </a:r>
                      <a:r>
                        <a:rPr sz="1700" b="1" spc="-100" dirty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sz="1700" b="1" spc="-95" dirty="0"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r>
                        <a:rPr sz="1700" b="1" spc="-114" dirty="0"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r>
                        <a:rPr sz="1700" b="1" spc="-100" dirty="0"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r>
                        <a:rPr sz="1700" b="1" spc="-105" dirty="0"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r>
                        <a:rPr sz="1700" b="1" spc="-100" dirty="0">
                          <a:latin typeface="Arial" pitchFamily="34" charset="0"/>
                          <a:cs typeface="Arial" pitchFamily="34" charset="0"/>
                        </a:rPr>
                        <a:t>r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e</a:t>
                      </a:r>
                      <a:r>
                        <a:rPr sz="1700" b="1" spc="-235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700" b="1" spc="-95" dirty="0">
                          <a:latin typeface="Arial" pitchFamily="34" charset="0"/>
                          <a:cs typeface="Arial" pitchFamily="34" charset="0"/>
                        </a:rPr>
                        <a:t>g</a:t>
                      </a:r>
                      <a:r>
                        <a:rPr sz="1700" b="1" spc="-100" dirty="0">
                          <a:latin typeface="Arial" pitchFamily="34" charset="0"/>
                          <a:cs typeface="Arial" pitchFamily="34" charset="0"/>
                        </a:rPr>
                        <a:t>ra</a:t>
                      </a:r>
                      <a:r>
                        <a:rPr sz="1700" b="1" spc="-95" dirty="0">
                          <a:latin typeface="Arial" pitchFamily="34" charset="0"/>
                          <a:cs typeface="Arial" pitchFamily="34" charset="0"/>
                        </a:rPr>
                        <a:t>ph</a:t>
                      </a:r>
                      <a:r>
                        <a:rPr sz="1700" b="1" spc="-105" dirty="0"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r>
                        <a:rPr sz="1700" b="1" spc="-100" dirty="0">
                          <a:latin typeface="Arial" pitchFamily="34" charset="0"/>
                          <a:cs typeface="Arial" pitchFamily="34" charset="0"/>
                        </a:rPr>
                        <a:t>cs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References (4)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buNone/>
            </a:pPr>
            <a:r>
              <a:rPr lang="en-US" sz="2200" b="1" spc="-20" dirty="0" smtClean="0">
                <a:latin typeface="Arial" pitchFamily="34" charset="0"/>
                <a:cs typeface="Arial" pitchFamily="34" charset="0"/>
              </a:rPr>
              <a:t>Imag</a:t>
            </a:r>
            <a:r>
              <a:rPr lang="en-US" sz="2200" b="1" spc="-15" dirty="0" smtClean="0">
                <a:latin typeface="Arial" pitchFamily="34" charset="0"/>
                <a:cs typeface="Arial" pitchFamily="34" charset="0"/>
              </a:rPr>
              <a:t>e</a:t>
            </a:r>
            <a:r>
              <a:rPr lang="en-US" sz="2200" b="1" spc="-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spc="-20" dirty="0" smtClean="0">
                <a:latin typeface="Arial" pitchFamily="34" charset="0"/>
                <a:cs typeface="Arial" pitchFamily="34" charset="0"/>
              </a:rPr>
              <a:t>sources</a:t>
            </a:r>
          </a:p>
          <a:p>
            <a:pPr marL="184150" marR="5080" indent="-171450">
              <a:lnSpc>
                <a:spcPct val="100000"/>
              </a:lnSpc>
              <a:spcBef>
                <a:spcPts val="5"/>
              </a:spcBef>
              <a:buClr>
                <a:srgbClr val="339AFF"/>
              </a:buClr>
              <a:buFont typeface="Arial"/>
              <a:buChar char="•"/>
              <a:tabLst>
                <a:tab pos="184150" algn="l"/>
              </a:tabLst>
            </a:pPr>
            <a:r>
              <a:rPr lang="en-US" sz="2000" spc="-85" dirty="0" smtClean="0">
                <a:latin typeface="Arial" pitchFamily="34" charset="0"/>
                <a:cs typeface="Arial" pitchFamily="34" charset="0"/>
              </a:rPr>
              <a:t>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ransistor</a:t>
            </a:r>
            <a:r>
              <a:rPr lang="en-US" sz="2000" spc="-1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spc="-5" dirty="0" smtClean="0">
                <a:latin typeface="Arial" pitchFamily="34" charset="0"/>
                <a:cs typeface="Arial" pitchFamily="34" charset="0"/>
              </a:rPr>
              <a:t>Coun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t</a:t>
            </a:r>
            <a:r>
              <a:rPr lang="en-US" sz="2000" spc="-5" dirty="0" smtClean="0">
                <a:latin typeface="Arial" pitchFamily="34" charset="0"/>
                <a:cs typeface="Arial" pitchFamily="34" charset="0"/>
              </a:rPr>
              <a:t> 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d</a:t>
            </a:r>
            <a:r>
              <a:rPr lang="en-US" sz="2000" spc="-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Moore's</a:t>
            </a:r>
            <a:r>
              <a:rPr lang="en-US" sz="2000" spc="-1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spc="-5" dirty="0" smtClean="0">
                <a:latin typeface="Arial" pitchFamily="34" charset="0"/>
                <a:cs typeface="Arial" pitchFamily="34" charset="0"/>
              </a:rPr>
              <a:t>La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w</a:t>
            </a:r>
            <a:r>
              <a:rPr lang="en-US" sz="2000" spc="-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–</a:t>
            </a:r>
            <a:r>
              <a:rPr lang="en-US" sz="2000" spc="-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000" spc="-5" dirty="0" smtClean="0">
                <a:latin typeface="Arial" pitchFamily="34" charset="0"/>
                <a:cs typeface="Arial" pitchFamily="34" charset="0"/>
              </a:rPr>
              <a:t>0</a:t>
            </a:r>
            <a:r>
              <a:rPr lang="en-US" sz="2000" spc="-135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sz="2000" spc="-15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sz="2000" spc="-5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spc="-15" dirty="0" smtClean="0">
                <a:latin typeface="Arial" pitchFamily="34" charset="0"/>
                <a:cs typeface="Arial" pitchFamily="34" charset="0"/>
              </a:rPr>
              <a:t>By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Wgsimon</a:t>
            </a:r>
            <a:r>
              <a:rPr lang="en-US" sz="2000" spc="-1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(Own</a:t>
            </a:r>
            <a:r>
              <a:rPr lang="en-US" sz="2000" spc="-1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spc="-5" dirty="0" smtClean="0">
                <a:latin typeface="Arial" pitchFamily="34" charset="0"/>
                <a:cs typeface="Arial" pitchFamily="34" charset="0"/>
              </a:rPr>
              <a:t>work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en-US" sz="2000" spc="-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[CC</a:t>
            </a:r>
            <a:r>
              <a:rPr lang="en-US" sz="2000" spc="-1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spc="-15" dirty="0" smtClean="0">
                <a:latin typeface="Arial" pitchFamily="34" charset="0"/>
                <a:cs typeface="Arial" pitchFamily="34" charset="0"/>
              </a:rPr>
              <a:t>B</a:t>
            </a:r>
            <a:r>
              <a:rPr lang="en-US" sz="2000" spc="-185" dirty="0" smtClean="0">
                <a:latin typeface="Arial" pitchFamily="34" charset="0"/>
                <a:cs typeface="Arial" pitchFamily="34" charset="0"/>
              </a:rPr>
              <a:t>Y</a:t>
            </a:r>
            <a:r>
              <a:rPr lang="en-US" sz="2000" spc="-10" dirty="0" smtClean="0">
                <a:latin typeface="Arial" pitchFamily="34" charset="0"/>
                <a:cs typeface="Arial" pitchFamily="34" charset="0"/>
              </a:rPr>
              <a:t>-SA</a:t>
            </a:r>
            <a:r>
              <a:rPr lang="en-US" sz="2000" spc="-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spc="-5" dirty="0" smtClean="0">
                <a:latin typeface="Arial" pitchFamily="34" charset="0"/>
                <a:cs typeface="Arial" pitchFamily="34" charset="0"/>
              </a:rPr>
              <a:t>3.0 </a:t>
            </a:r>
            <a:r>
              <a:rPr lang="en-US" sz="2000" dirty="0" smtClean="0">
                <a:latin typeface="Arial" pitchFamily="34" charset="0"/>
                <a:cs typeface="Arial" pitchFamily="34" charset="0"/>
                <a:hlinkClick r:id="rId2"/>
              </a:rPr>
              <a:t>(http://creativecommons.org/licenses/by-sa/3.0)</a:t>
            </a:r>
            <a:r>
              <a:rPr lang="en-US" sz="2000" spc="-25" dirty="0" smtClean="0">
                <a:latin typeface="Arial" pitchFamily="34" charset="0"/>
                <a:cs typeface="Arial" pitchFamily="34" charset="0"/>
                <a:hlinkClick r:id="rId2"/>
              </a:rPr>
              <a:t> </a:t>
            </a:r>
            <a:r>
              <a:rPr lang="en-US" sz="2000" spc="-5" dirty="0" smtClean="0">
                <a:latin typeface="Arial" pitchFamily="34" charset="0"/>
                <a:cs typeface="Arial" pitchFamily="34" charset="0"/>
              </a:rPr>
              <a:t>o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r</a:t>
            </a:r>
            <a:r>
              <a:rPr lang="en-US" sz="2000" spc="-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spc="-15" dirty="0" smtClean="0">
                <a:latin typeface="Arial" pitchFamily="34" charset="0"/>
                <a:cs typeface="Arial" pitchFamily="34" charset="0"/>
              </a:rPr>
              <a:t>GFDL</a:t>
            </a:r>
            <a:r>
              <a:rPr lang="en-US" sz="2000" spc="-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spc="-10" dirty="0" smtClean="0">
                <a:latin typeface="Arial" pitchFamily="34" charset="0"/>
                <a:cs typeface="Arial" pitchFamily="34" charset="0"/>
                <a:hlinkClick r:id="rId3"/>
              </a:rPr>
              <a:t>(http://ww</a:t>
            </a:r>
            <a:r>
              <a:rPr lang="en-US" sz="2000" spc="-105" dirty="0" smtClean="0">
                <a:latin typeface="Arial" pitchFamily="34" charset="0"/>
                <a:cs typeface="Arial" pitchFamily="34" charset="0"/>
              </a:rPr>
              <a:t>w</a:t>
            </a:r>
            <a:r>
              <a:rPr lang="en-US" sz="2000" dirty="0" smtClean="0">
                <a:latin typeface="Arial" pitchFamily="34" charset="0"/>
                <a:cs typeface="Arial" pitchFamily="34" charset="0"/>
                <a:hlinkClick r:id="rId3"/>
              </a:rPr>
              <a:t>.gnu.org/copyleft/fdl.html)],</a:t>
            </a:r>
            <a:r>
              <a:rPr lang="en-US" sz="2000" spc="-20" dirty="0" smtClean="0">
                <a:latin typeface="Arial" pitchFamily="34" charset="0"/>
                <a:cs typeface="Arial" pitchFamily="34" charset="0"/>
                <a:hlinkClick r:id="rId3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via</a:t>
            </a:r>
            <a:r>
              <a:rPr lang="en-US" sz="2000" spc="-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Wikimedia</a:t>
            </a:r>
            <a:r>
              <a:rPr lang="en-US" sz="2000" spc="-2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spc="-5" dirty="0" smtClean="0">
                <a:latin typeface="Arial" pitchFamily="34" charset="0"/>
                <a:cs typeface="Arial" pitchFamily="34" charset="0"/>
              </a:rPr>
              <a:t>Commons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184150" marR="58419" indent="-171450">
              <a:lnSpc>
                <a:spcPct val="100000"/>
              </a:lnSpc>
              <a:buClr>
                <a:srgbClr val="339AFF"/>
              </a:buClr>
              <a:buFont typeface="Arial"/>
              <a:buChar char="•"/>
              <a:tabLst>
                <a:tab pos="184150" algn="l"/>
              </a:tabLst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Comparison</a:t>
            </a:r>
            <a:r>
              <a:rPr lang="en-US" sz="2000" spc="-1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semiconductor</a:t>
            </a:r>
            <a:r>
              <a:rPr lang="en-US" sz="2000" spc="-2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process nodes, </a:t>
            </a:r>
            <a:r>
              <a:rPr lang="en-US" sz="2000" spc="-15" dirty="0" smtClean="0">
                <a:latin typeface="Arial" pitchFamily="34" charset="0"/>
                <a:cs typeface="Arial" pitchFamily="34" charset="0"/>
              </a:rPr>
              <a:t>By</a:t>
            </a:r>
            <a:r>
              <a:rPr lang="en-US" sz="2000" spc="-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Cmglee</a:t>
            </a:r>
            <a:r>
              <a:rPr lang="en-US" sz="2000" spc="-1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(Own</a:t>
            </a:r>
            <a:r>
              <a:rPr lang="en-US" sz="2000" spc="-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work) [CC</a:t>
            </a:r>
            <a:r>
              <a:rPr lang="en-US" sz="2000" spc="-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spc="-15" dirty="0" smtClean="0">
                <a:latin typeface="Arial" pitchFamily="34" charset="0"/>
                <a:cs typeface="Arial" pitchFamily="34" charset="0"/>
              </a:rPr>
              <a:t>B</a:t>
            </a:r>
            <a:r>
              <a:rPr lang="en-US" sz="2000" spc="-185" dirty="0" smtClean="0">
                <a:latin typeface="Arial" pitchFamily="34" charset="0"/>
                <a:cs typeface="Arial" pitchFamily="34" charset="0"/>
              </a:rPr>
              <a:t>Y</a:t>
            </a:r>
            <a:r>
              <a:rPr lang="en-US" sz="2000" spc="-10" dirty="0" smtClean="0">
                <a:latin typeface="Arial" pitchFamily="34" charset="0"/>
                <a:cs typeface="Arial" pitchFamily="34" charset="0"/>
              </a:rPr>
              <a:t>-SA</a:t>
            </a:r>
            <a:r>
              <a:rPr lang="en-US" sz="2000" spc="-10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3.0</a:t>
            </a:r>
            <a:r>
              <a:rPr lang="en-US" sz="2000" dirty="0" smtClean="0">
                <a:latin typeface="Arial" pitchFamily="34" charset="0"/>
                <a:cs typeface="Arial" pitchFamily="34" charset="0"/>
                <a:hlinkClick r:id="rId2"/>
              </a:rPr>
              <a:t> (http://creativecommons.org/licenses/by-sa/3.0)</a:t>
            </a:r>
            <a:r>
              <a:rPr lang="en-US" sz="2000" spc="-25" dirty="0" smtClean="0">
                <a:latin typeface="Arial" pitchFamily="34" charset="0"/>
                <a:cs typeface="Arial" pitchFamily="34" charset="0"/>
                <a:hlinkClick r:id="rId2"/>
              </a:rPr>
              <a:t> </a:t>
            </a:r>
            <a:r>
              <a:rPr lang="en-US" sz="2000" spc="-5" dirty="0" smtClean="0">
                <a:latin typeface="Arial" pitchFamily="34" charset="0"/>
                <a:cs typeface="Arial" pitchFamily="34" charset="0"/>
              </a:rPr>
              <a:t>o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r</a:t>
            </a:r>
            <a:r>
              <a:rPr lang="en-US" sz="2000" spc="-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spc="-15" dirty="0" smtClean="0">
                <a:latin typeface="Arial" pitchFamily="34" charset="0"/>
                <a:cs typeface="Arial" pitchFamily="34" charset="0"/>
              </a:rPr>
              <a:t>GFDL</a:t>
            </a:r>
            <a:r>
              <a:rPr lang="en-US" sz="2000" spc="-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spc="-10" dirty="0" smtClean="0">
                <a:latin typeface="Arial" pitchFamily="34" charset="0"/>
                <a:cs typeface="Arial" pitchFamily="34" charset="0"/>
                <a:hlinkClick r:id="rId3"/>
              </a:rPr>
              <a:t>(http://ww</a:t>
            </a:r>
            <a:r>
              <a:rPr lang="en-US" sz="2000" spc="-105" dirty="0" smtClean="0">
                <a:latin typeface="Arial" pitchFamily="34" charset="0"/>
                <a:cs typeface="Arial" pitchFamily="34" charset="0"/>
              </a:rPr>
              <a:t>w</a:t>
            </a:r>
            <a:r>
              <a:rPr lang="en-US" sz="2000" dirty="0" smtClean="0">
                <a:latin typeface="Arial" pitchFamily="34" charset="0"/>
                <a:cs typeface="Arial" pitchFamily="34" charset="0"/>
                <a:hlinkClick r:id="rId3"/>
              </a:rPr>
              <a:t>.gnu.org/copyleft/fdl.html)],</a:t>
            </a:r>
            <a:r>
              <a:rPr lang="en-US" sz="2000" spc="-20" dirty="0" smtClean="0">
                <a:latin typeface="Arial" pitchFamily="34" charset="0"/>
                <a:cs typeface="Arial" pitchFamily="34" charset="0"/>
                <a:hlinkClick r:id="rId3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via</a:t>
            </a:r>
            <a:r>
              <a:rPr lang="en-US" sz="2000" spc="-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Wikimedia</a:t>
            </a:r>
            <a:r>
              <a:rPr lang="en-US" sz="2000" spc="-2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spc="-5" dirty="0" smtClean="0">
                <a:latin typeface="Arial" pitchFamily="34" charset="0"/>
                <a:cs typeface="Arial" pitchFamily="34" charset="0"/>
              </a:rPr>
              <a:t>Commons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1"/>
              </a:buClr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Harvard Architecture, </a:t>
            </a:r>
            <a:r>
              <a:rPr lang="en-US" sz="2000" dirty="0" smtClean="0">
                <a:latin typeface="Arial" pitchFamily="34" charset="0"/>
                <a:cs typeface="Arial" pitchFamily="34" charset="0"/>
                <a:hlinkClick r:id="rId4"/>
              </a:rPr>
              <a:t>https://www.classle.net/#!/classle/book/harvard-architecture-digital-signal-processors/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GPS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b="1" spc="-15" dirty="0" smtClean="0">
                <a:latin typeface="Arial" pitchFamily="34" charset="0"/>
                <a:cs typeface="Arial" pitchFamily="34" charset="0"/>
              </a:rPr>
              <a:t>GP</a:t>
            </a:r>
            <a:r>
              <a:rPr lang="en-US" b="1" spc="-20" dirty="0" smtClean="0">
                <a:latin typeface="Arial" pitchFamily="34" charset="0"/>
                <a:cs typeface="Arial" pitchFamily="34" charset="0"/>
              </a:rPr>
              <a:t>S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spc="-5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b="1" spc="-20" dirty="0" smtClean="0">
                <a:latin typeface="Arial" pitchFamily="34" charset="0"/>
                <a:cs typeface="Arial" pitchFamily="34" charset="0"/>
              </a:rPr>
              <a:t>G</a:t>
            </a:r>
            <a:r>
              <a:rPr lang="en-US" b="1" spc="-15" dirty="0" smtClean="0">
                <a:latin typeface="Arial" pitchFamily="34" charset="0"/>
                <a:cs typeface="Arial" pitchFamily="34" charset="0"/>
              </a:rPr>
              <a:t>lob</a:t>
            </a:r>
            <a:r>
              <a:rPr lang="en-US" b="1" spc="5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en-US" b="1" spc="-10" dirty="0" smtClean="0">
                <a:latin typeface="Arial" pitchFamily="34" charset="0"/>
                <a:cs typeface="Arial" pitchFamily="34" charset="0"/>
              </a:rPr>
              <a:t>l</a:t>
            </a:r>
            <a:r>
              <a:rPr lang="en-US" b="1" spc="-2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spc="-15" dirty="0" smtClean="0">
                <a:latin typeface="Arial" pitchFamily="34" charset="0"/>
                <a:cs typeface="Arial" pitchFamily="34" charset="0"/>
              </a:rPr>
              <a:t>Po</a:t>
            </a:r>
            <a:r>
              <a:rPr lang="en-US" b="1" spc="5" dirty="0" smtClean="0">
                <a:latin typeface="Arial" pitchFamily="34" charset="0"/>
                <a:cs typeface="Arial" pitchFamily="34" charset="0"/>
              </a:rPr>
              <a:t>s</a:t>
            </a:r>
            <a:r>
              <a:rPr lang="en-US" b="1" spc="-15" dirty="0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b="1" spc="-5" dirty="0" smtClean="0">
                <a:latin typeface="Arial" pitchFamily="34" charset="0"/>
                <a:cs typeface="Arial" pitchFamily="34" charset="0"/>
              </a:rPr>
              <a:t>t</a:t>
            </a:r>
            <a:r>
              <a:rPr lang="en-US" b="1" spc="-15" dirty="0" smtClean="0">
                <a:latin typeface="Arial" pitchFamily="34" charset="0"/>
                <a:cs typeface="Arial" pitchFamily="34" charset="0"/>
              </a:rPr>
              <a:t>ionin</a:t>
            </a:r>
            <a:r>
              <a:rPr lang="en-US" b="1" spc="-20" dirty="0" smtClean="0">
                <a:latin typeface="Arial" pitchFamily="34" charset="0"/>
                <a:cs typeface="Arial" pitchFamily="34" charset="0"/>
              </a:rPr>
              <a:t>g</a:t>
            </a:r>
            <a:r>
              <a:rPr lang="en-US" b="1" spc="-2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spc="-15" dirty="0" smtClean="0">
                <a:latin typeface="Arial" pitchFamily="34" charset="0"/>
                <a:cs typeface="Arial" pitchFamily="34" charset="0"/>
              </a:rPr>
              <a:t>S</a:t>
            </a:r>
            <a:r>
              <a:rPr lang="en-US" b="1" spc="-25" dirty="0" smtClean="0">
                <a:latin typeface="Arial" pitchFamily="34" charset="0"/>
                <a:cs typeface="Arial" pitchFamily="34" charset="0"/>
              </a:rPr>
              <a:t>y</a:t>
            </a:r>
            <a:r>
              <a:rPr lang="en-US" b="1" spc="5" dirty="0" smtClean="0">
                <a:latin typeface="Arial" pitchFamily="34" charset="0"/>
                <a:cs typeface="Arial" pitchFamily="34" charset="0"/>
              </a:rPr>
              <a:t>s</a:t>
            </a:r>
            <a:r>
              <a:rPr lang="en-US" b="1" spc="-5" dirty="0" smtClean="0">
                <a:latin typeface="Arial" pitchFamily="34" charset="0"/>
                <a:cs typeface="Arial" pitchFamily="34" charset="0"/>
              </a:rPr>
              <a:t>t</a:t>
            </a:r>
            <a:r>
              <a:rPr lang="en-US" b="1" spc="5" dirty="0" smtClean="0">
                <a:latin typeface="Arial" pitchFamily="34" charset="0"/>
                <a:cs typeface="Arial" pitchFamily="34" charset="0"/>
              </a:rPr>
              <a:t>e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m)</a:t>
            </a:r>
          </a:p>
          <a:p>
            <a:pPr marL="812165" lvl="1" indent="-342265">
              <a:lnSpc>
                <a:spcPct val="100000"/>
              </a:lnSpc>
              <a:spcBef>
                <a:spcPts val="0"/>
              </a:spcBef>
              <a:buClr>
                <a:srgbClr val="3399FF"/>
              </a:buClr>
              <a:buFont typeface="Arial"/>
              <a:buChar char="•"/>
              <a:tabLst>
                <a:tab pos="355600" algn="l"/>
              </a:tabLst>
            </a:pPr>
            <a:r>
              <a:rPr lang="en-US" b="1" spc="-25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en-US" b="1" spc="-15" dirty="0" smtClean="0">
                <a:latin typeface="Arial" pitchFamily="34" charset="0"/>
                <a:cs typeface="Arial" pitchFamily="34" charset="0"/>
              </a:rPr>
              <a:t>reated</a:t>
            </a:r>
            <a:r>
              <a:rPr lang="en-US" b="1" spc="1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spc="-15" dirty="0" smtClean="0">
                <a:latin typeface="Arial" pitchFamily="34" charset="0"/>
                <a:cs typeface="Arial" pitchFamily="34" charset="0"/>
              </a:rPr>
              <a:t>by</a:t>
            </a:r>
            <a:r>
              <a:rPr lang="en-US" b="1" spc="1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spc="-15" dirty="0" smtClean="0">
                <a:latin typeface="Arial" pitchFamily="34" charset="0"/>
                <a:cs typeface="Arial" pitchFamily="34" charset="0"/>
              </a:rPr>
              <a:t>the</a:t>
            </a:r>
            <a:r>
              <a:rPr lang="en-US" b="1" spc="1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spc="-25" dirty="0" smtClean="0">
                <a:latin typeface="Arial" pitchFamily="34" charset="0"/>
                <a:cs typeface="Arial" pitchFamily="34" charset="0"/>
              </a:rPr>
              <a:t>U</a:t>
            </a:r>
            <a:r>
              <a:rPr lang="en-US" b="1" spc="-10" dirty="0" smtClean="0">
                <a:latin typeface="Arial" pitchFamily="34" charset="0"/>
                <a:cs typeface="Arial" pitchFamily="34" charset="0"/>
              </a:rPr>
              <a:t>.S.</a:t>
            </a:r>
            <a:r>
              <a:rPr lang="en-US" b="1" spc="-7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spc="-25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en-US" b="1" spc="-15" dirty="0" smtClean="0">
                <a:latin typeface="Arial" pitchFamily="34" charset="0"/>
                <a:cs typeface="Arial" pitchFamily="34" charset="0"/>
              </a:rPr>
              <a:t>r</a:t>
            </a:r>
            <a:r>
              <a:rPr lang="en-US" b="1" spc="-20" dirty="0" smtClean="0">
                <a:latin typeface="Arial" pitchFamily="34" charset="0"/>
                <a:cs typeface="Arial" pitchFamily="34" charset="0"/>
              </a:rPr>
              <a:t>my</a:t>
            </a:r>
            <a:r>
              <a:rPr lang="en-US" b="1" spc="-1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spc="-10" dirty="0" smtClean="0">
                <a:latin typeface="Arial" pitchFamily="34" charset="0"/>
                <a:cs typeface="Arial" pitchFamily="34" charset="0"/>
              </a:rPr>
              <a:t>in</a:t>
            </a:r>
            <a:r>
              <a:rPr lang="en-US" b="1" spc="1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spc="-15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1978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buClr>
                <a:srgbClr val="3399FF"/>
              </a:buClr>
              <a:buFont typeface="Arial"/>
              <a:buChar char="•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812165" marR="5080" lvl="1" indent="-342265">
              <a:lnSpc>
                <a:spcPct val="100000"/>
              </a:lnSpc>
              <a:spcBef>
                <a:spcPts val="0"/>
              </a:spcBef>
              <a:buClr>
                <a:srgbClr val="3399FF"/>
              </a:buClr>
              <a:buFont typeface="Arial"/>
              <a:buChar char="•"/>
              <a:tabLst>
                <a:tab pos="355600" algn="l"/>
              </a:tabLst>
            </a:pPr>
            <a:r>
              <a:rPr lang="en-US" b="1" spc="-25" dirty="0" smtClean="0">
                <a:latin typeface="Arial" pitchFamily="34" charset="0"/>
                <a:cs typeface="Arial" pitchFamily="34" charset="0"/>
              </a:rPr>
              <a:t>G</a:t>
            </a:r>
            <a:r>
              <a:rPr lang="en-US" b="1" spc="-15" dirty="0" smtClean="0">
                <a:latin typeface="Arial" pitchFamily="34" charset="0"/>
                <a:cs typeface="Arial" pitchFamily="34" charset="0"/>
              </a:rPr>
              <a:t>PS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spc="-15" dirty="0" smtClean="0">
                <a:latin typeface="Arial" pitchFamily="34" charset="0"/>
                <a:cs typeface="Arial" pitchFamily="34" charset="0"/>
              </a:rPr>
              <a:t>device</a:t>
            </a:r>
            <a:r>
              <a:rPr lang="en-US" b="1" spc="1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spc="-15" dirty="0" smtClean="0">
                <a:latin typeface="Arial" pitchFamily="34" charset="0"/>
                <a:cs typeface="Arial" pitchFamily="34" charset="0"/>
              </a:rPr>
              <a:t>communicates</a:t>
            </a:r>
            <a:r>
              <a:rPr lang="en-US" b="1" spc="2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w</a:t>
            </a:r>
            <a:r>
              <a:rPr lang="en-US" b="1" spc="-10" dirty="0" smtClean="0">
                <a:latin typeface="Arial" pitchFamily="34" charset="0"/>
                <a:cs typeface="Arial" pitchFamily="34" charset="0"/>
              </a:rPr>
              <a:t>ith</a:t>
            </a:r>
            <a:r>
              <a:rPr lang="en-US" b="1" spc="-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spc="-15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en-US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spc="-15" dirty="0" smtClean="0">
                <a:latin typeface="Arial" pitchFamily="34" charset="0"/>
                <a:cs typeface="Arial" pitchFamily="34" charset="0"/>
              </a:rPr>
              <a:t>or</a:t>
            </a:r>
            <a:r>
              <a:rPr lang="en-US" b="1" spc="-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spc="-20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mo</a:t>
            </a:r>
            <a:r>
              <a:rPr lang="en-US" b="1" spc="-15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re</a:t>
            </a:r>
            <a:r>
              <a:rPr lang="en-US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spc="-10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satellites</a:t>
            </a:r>
            <a:r>
              <a:rPr lang="en-US" b="1" spc="20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spc="-15" dirty="0" smtClean="0">
                <a:latin typeface="Arial" pitchFamily="34" charset="0"/>
                <a:cs typeface="Arial" pitchFamily="34" charset="0"/>
              </a:rPr>
              <a:t>to determine</a:t>
            </a:r>
            <a:r>
              <a:rPr lang="en-US" b="1" spc="1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spc="-10" dirty="0" smtClean="0">
                <a:latin typeface="Arial" pitchFamily="34" charset="0"/>
                <a:cs typeface="Arial" pitchFamily="34" charset="0"/>
              </a:rPr>
              <a:t>its</a:t>
            </a:r>
            <a:r>
              <a:rPr lang="en-US" b="1" spc="1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spc="-15" dirty="0" smtClean="0">
                <a:latin typeface="Arial" pitchFamily="34" charset="0"/>
                <a:cs typeface="Arial" pitchFamily="34" charset="0"/>
              </a:rPr>
              <a:t>exact</a:t>
            </a:r>
            <a:r>
              <a:rPr lang="en-US" b="1" spc="1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spc="-15" dirty="0" smtClean="0">
                <a:latin typeface="Arial" pitchFamily="34" charset="0"/>
                <a:cs typeface="Arial" pitchFamily="34" charset="0"/>
              </a:rPr>
              <a:t>location</a:t>
            </a:r>
          </a:p>
          <a:p>
            <a:pPr marL="812165" marR="5080" lvl="1" indent="-342265">
              <a:lnSpc>
                <a:spcPct val="100000"/>
              </a:lnSpc>
              <a:spcBef>
                <a:spcPts val="0"/>
              </a:spcBef>
              <a:buClr>
                <a:srgbClr val="3399FF"/>
              </a:buClr>
              <a:buFont typeface="Arial"/>
              <a:buChar char="•"/>
              <a:tabLst>
                <a:tab pos="355600" algn="l"/>
              </a:tabLst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812165" lvl="1" indent="-342265">
              <a:lnSpc>
                <a:spcPct val="100000"/>
              </a:lnSpc>
              <a:spcBef>
                <a:spcPts val="0"/>
              </a:spcBef>
              <a:buClr>
                <a:srgbClr val="3399FF"/>
              </a:buClr>
              <a:buFont typeface="Arial"/>
              <a:buChar char="•"/>
              <a:tabLst>
                <a:tab pos="355600" algn="l"/>
              </a:tabLst>
            </a:pPr>
            <a:r>
              <a:rPr lang="en-US" b="1" spc="-15" dirty="0" smtClean="0">
                <a:latin typeface="Arial" pitchFamily="34" charset="0"/>
                <a:cs typeface="Arial" pitchFamily="34" charset="0"/>
              </a:rPr>
              <a:t>Location</a:t>
            </a:r>
            <a:r>
              <a:rPr lang="en-US" b="1" spc="4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spc="-25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en-US" b="1" spc="-15" dirty="0" smtClean="0">
                <a:latin typeface="Arial" pitchFamily="34" charset="0"/>
                <a:cs typeface="Arial" pitchFamily="34" charset="0"/>
              </a:rPr>
              <a:t>oordinates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1268730" lvl="2" indent="-342265">
              <a:lnSpc>
                <a:spcPct val="100000"/>
              </a:lnSpc>
              <a:spcBef>
                <a:spcPts val="0"/>
              </a:spcBef>
              <a:buClr>
                <a:srgbClr val="3399FF"/>
              </a:buClr>
              <a:buFont typeface="Arial"/>
              <a:buChar char="•"/>
              <a:tabLst>
                <a:tab pos="812165" algn="l"/>
              </a:tabLst>
            </a:pPr>
            <a:r>
              <a:rPr lang="en-US" sz="2400" b="1" spc="-15" dirty="0" smtClean="0">
                <a:latin typeface="Arial" pitchFamily="34" charset="0"/>
                <a:cs typeface="Arial" pitchFamily="34" charset="0"/>
              </a:rPr>
              <a:t>Longitude,</a:t>
            </a:r>
            <a:r>
              <a:rPr lang="en-US" sz="2400" b="1" spc="5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spc="-15" dirty="0" smtClean="0">
                <a:latin typeface="Arial" pitchFamily="34" charset="0"/>
                <a:cs typeface="Arial" pitchFamily="34" charset="0"/>
              </a:rPr>
              <a:t>Latitude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  <p:sp>
        <p:nvSpPr>
          <p:cNvPr id="4" name="object 5"/>
          <p:cNvSpPr/>
          <p:nvPr/>
        </p:nvSpPr>
        <p:spPr>
          <a:xfrm>
            <a:off x="9110683" y="4318368"/>
            <a:ext cx="1826806" cy="181563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-20" dirty="0" smtClean="0">
                <a:latin typeface="Arial"/>
                <a:cs typeface="Arial"/>
              </a:rPr>
              <a:t>A</a:t>
            </a:r>
            <a:r>
              <a:rPr lang="en-US" spc="-25" dirty="0" smtClean="0">
                <a:latin typeface="Arial"/>
                <a:cs typeface="Arial"/>
              </a:rPr>
              <a:t>-G</a:t>
            </a:r>
            <a:r>
              <a:rPr lang="en-US" spc="-15" dirty="0" smtClean="0">
                <a:latin typeface="Arial"/>
                <a:cs typeface="Arial"/>
              </a:rPr>
              <a:t>P</a:t>
            </a:r>
            <a:r>
              <a:rPr lang="en-US" spc="-20" dirty="0" smtClean="0">
                <a:latin typeface="Arial"/>
                <a:cs typeface="Arial"/>
              </a:rPr>
              <a:t>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2700">
              <a:lnSpc>
                <a:spcPct val="100000"/>
              </a:lnSpc>
            </a:pPr>
            <a:r>
              <a:rPr lang="en-US" b="1" dirty="0" smtClean="0">
                <a:latin typeface="Arial"/>
                <a:cs typeface="Arial"/>
              </a:rPr>
              <a:t>A</a:t>
            </a:r>
            <a:r>
              <a:rPr lang="en-US" b="1" spc="-5" dirty="0" smtClean="0">
                <a:latin typeface="Arial"/>
                <a:cs typeface="Arial"/>
              </a:rPr>
              <a:t>-</a:t>
            </a:r>
            <a:r>
              <a:rPr lang="en-US" b="1" spc="-20" dirty="0" smtClean="0">
                <a:latin typeface="Arial"/>
                <a:cs typeface="Arial"/>
              </a:rPr>
              <a:t>G</a:t>
            </a:r>
            <a:r>
              <a:rPr lang="en-US" b="1" spc="-15" dirty="0" smtClean="0">
                <a:latin typeface="Arial"/>
                <a:cs typeface="Arial"/>
              </a:rPr>
              <a:t>P</a:t>
            </a:r>
            <a:r>
              <a:rPr lang="en-US" b="1" spc="-20" dirty="0" smtClean="0">
                <a:latin typeface="Arial"/>
                <a:cs typeface="Arial"/>
              </a:rPr>
              <a:t>S</a:t>
            </a:r>
            <a:r>
              <a:rPr lang="en-US" b="1" spc="-10" dirty="0" smtClean="0">
                <a:latin typeface="Arial"/>
                <a:cs typeface="Arial"/>
              </a:rPr>
              <a:t> </a:t>
            </a:r>
            <a:r>
              <a:rPr lang="en-US" b="1" spc="-5" dirty="0" smtClean="0">
                <a:latin typeface="Arial"/>
                <a:cs typeface="Arial"/>
              </a:rPr>
              <a:t>(</a:t>
            </a:r>
            <a:r>
              <a:rPr lang="en-US" b="1" dirty="0" smtClean="0">
                <a:latin typeface="Arial"/>
                <a:cs typeface="Arial"/>
              </a:rPr>
              <a:t>A</a:t>
            </a:r>
            <a:r>
              <a:rPr lang="en-US" b="1" spc="5" dirty="0" smtClean="0">
                <a:latin typeface="Arial"/>
                <a:cs typeface="Arial"/>
              </a:rPr>
              <a:t>ss</a:t>
            </a:r>
            <a:r>
              <a:rPr lang="en-US" b="1" spc="-15" dirty="0" smtClean="0">
                <a:latin typeface="Arial"/>
                <a:cs typeface="Arial"/>
              </a:rPr>
              <a:t>i</a:t>
            </a:r>
            <a:r>
              <a:rPr lang="en-US" b="1" spc="5" dirty="0" smtClean="0">
                <a:latin typeface="Arial"/>
                <a:cs typeface="Arial"/>
              </a:rPr>
              <a:t>s</a:t>
            </a:r>
            <a:r>
              <a:rPr lang="en-US" b="1" spc="-5" dirty="0" smtClean="0">
                <a:latin typeface="Arial"/>
                <a:cs typeface="Arial"/>
              </a:rPr>
              <a:t>t</a:t>
            </a:r>
            <a:r>
              <a:rPr lang="en-US" b="1" spc="5" dirty="0" smtClean="0">
                <a:latin typeface="Arial"/>
                <a:cs typeface="Arial"/>
              </a:rPr>
              <a:t>e</a:t>
            </a:r>
            <a:r>
              <a:rPr lang="en-US" b="1" spc="-20" dirty="0" smtClean="0">
                <a:latin typeface="Arial"/>
                <a:cs typeface="Arial"/>
              </a:rPr>
              <a:t>d</a:t>
            </a:r>
            <a:r>
              <a:rPr lang="en-US" b="1" spc="-25" dirty="0" smtClean="0">
                <a:latin typeface="Arial"/>
                <a:cs typeface="Arial"/>
              </a:rPr>
              <a:t> </a:t>
            </a:r>
            <a:r>
              <a:rPr lang="en-US" b="1" spc="-20" dirty="0" smtClean="0">
                <a:latin typeface="Arial"/>
                <a:cs typeface="Arial"/>
              </a:rPr>
              <a:t>G</a:t>
            </a:r>
            <a:r>
              <a:rPr lang="en-US" b="1" spc="-15" dirty="0" smtClean="0">
                <a:latin typeface="Arial"/>
                <a:cs typeface="Arial"/>
              </a:rPr>
              <a:t>PS</a:t>
            </a:r>
            <a:r>
              <a:rPr lang="en-US" b="1" dirty="0" smtClean="0">
                <a:latin typeface="Arial"/>
                <a:cs typeface="Arial"/>
              </a:rPr>
              <a:t>)</a:t>
            </a:r>
            <a:endParaRPr lang="en-US" dirty="0" smtClean="0">
              <a:latin typeface="Arial"/>
              <a:cs typeface="Arial"/>
            </a:endParaRPr>
          </a:p>
          <a:p>
            <a:pPr marL="825500" marR="5080" lvl="1" indent="-342265">
              <a:lnSpc>
                <a:spcPct val="100000"/>
              </a:lnSpc>
              <a:spcBef>
                <a:spcPts val="1670"/>
              </a:spcBef>
              <a:buClr>
                <a:srgbClr val="3399FF"/>
              </a:buClr>
              <a:tabLst>
                <a:tab pos="368935" algn="l"/>
              </a:tabLst>
            </a:pPr>
            <a:r>
              <a:rPr lang="en-US" b="1" spc="-25" dirty="0" smtClean="0">
                <a:latin typeface="Arial"/>
                <a:cs typeface="Arial"/>
              </a:rPr>
              <a:t>U</a:t>
            </a:r>
            <a:r>
              <a:rPr lang="en-US" b="1" spc="-15" dirty="0" smtClean="0">
                <a:latin typeface="Arial"/>
                <a:cs typeface="Arial"/>
              </a:rPr>
              <a:t>ses</a:t>
            </a:r>
            <a:r>
              <a:rPr lang="en-US" b="1" spc="10" dirty="0" smtClean="0">
                <a:latin typeface="Arial"/>
                <a:cs typeface="Arial"/>
              </a:rPr>
              <a:t> </a:t>
            </a:r>
            <a:r>
              <a:rPr lang="en-US" b="1" spc="-10" dirty="0" smtClean="0">
                <a:latin typeface="Arial"/>
                <a:cs typeface="Arial"/>
              </a:rPr>
              <a:t>info</a:t>
            </a:r>
            <a:r>
              <a:rPr lang="en-US" b="1" spc="-15" dirty="0" smtClean="0">
                <a:latin typeface="Arial"/>
                <a:cs typeface="Arial"/>
              </a:rPr>
              <a:t>rmation</a:t>
            </a:r>
            <a:r>
              <a:rPr lang="en-US" b="1" spc="25" dirty="0" smtClean="0">
                <a:latin typeface="Arial"/>
                <a:cs typeface="Arial"/>
              </a:rPr>
              <a:t> </a:t>
            </a:r>
            <a:r>
              <a:rPr lang="en-US" b="1" spc="-10" dirty="0" smtClean="0">
                <a:latin typeface="Arial"/>
                <a:cs typeface="Arial"/>
              </a:rPr>
              <a:t>f</a:t>
            </a:r>
            <a:r>
              <a:rPr lang="en-US" b="1" spc="-15" dirty="0" smtClean="0">
                <a:latin typeface="Arial"/>
                <a:cs typeface="Arial"/>
              </a:rPr>
              <a:t>r</a:t>
            </a:r>
            <a:r>
              <a:rPr lang="en-US" b="1" spc="-20" dirty="0" smtClean="0">
                <a:latin typeface="Arial"/>
                <a:cs typeface="Arial"/>
              </a:rPr>
              <a:t>om</a:t>
            </a:r>
            <a:r>
              <a:rPr lang="en-US" b="1" spc="5" dirty="0" smtClean="0">
                <a:latin typeface="Arial"/>
                <a:cs typeface="Arial"/>
              </a:rPr>
              <a:t> </a:t>
            </a:r>
            <a:r>
              <a:rPr lang="en-US" b="1" spc="-25" dirty="0" smtClean="0">
                <a:latin typeface="Arial"/>
                <a:cs typeface="Arial"/>
              </a:rPr>
              <a:t>G</a:t>
            </a:r>
            <a:r>
              <a:rPr lang="en-US" b="1" spc="-15" dirty="0" smtClean="0">
                <a:latin typeface="Arial"/>
                <a:cs typeface="Arial"/>
              </a:rPr>
              <a:t>PS</a:t>
            </a:r>
            <a:r>
              <a:rPr lang="en-US" b="1" spc="10" dirty="0" smtClean="0">
                <a:latin typeface="Arial"/>
                <a:cs typeface="Arial"/>
              </a:rPr>
              <a:t> </a:t>
            </a:r>
            <a:r>
              <a:rPr lang="en-US" b="1" spc="-10" dirty="0" smtClean="0">
                <a:latin typeface="Arial"/>
                <a:cs typeface="Arial"/>
              </a:rPr>
              <a:t>satellites</a:t>
            </a:r>
            <a:r>
              <a:rPr lang="en-US" b="1" spc="10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by using</a:t>
            </a:r>
            <a:r>
              <a:rPr lang="en-US" b="1" spc="25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position</a:t>
            </a:r>
            <a:r>
              <a:rPr lang="en-US" b="1" spc="25" dirty="0" smtClean="0">
                <a:latin typeface="Arial"/>
                <a:cs typeface="Arial"/>
              </a:rPr>
              <a:t> </a:t>
            </a:r>
            <a:r>
              <a:rPr lang="en-US" b="1" spc="-10" dirty="0" smtClean="0">
                <a:latin typeface="Arial"/>
                <a:cs typeface="Arial"/>
              </a:rPr>
              <a:t>info</a:t>
            </a:r>
            <a:r>
              <a:rPr lang="en-US" b="1" spc="-15" dirty="0" smtClean="0">
                <a:latin typeface="Arial"/>
                <a:cs typeface="Arial"/>
              </a:rPr>
              <a:t>rmation</a:t>
            </a:r>
            <a:r>
              <a:rPr lang="en-US" b="1" spc="30" dirty="0" smtClean="0">
                <a:latin typeface="Arial"/>
                <a:cs typeface="Arial"/>
              </a:rPr>
              <a:t> </a:t>
            </a:r>
            <a:r>
              <a:rPr lang="en-US" b="1" spc="-10" dirty="0" smtClean="0">
                <a:latin typeface="Arial"/>
                <a:cs typeface="Arial"/>
              </a:rPr>
              <a:t>f</a:t>
            </a:r>
            <a:r>
              <a:rPr lang="en-US" b="1" spc="-15" dirty="0" smtClean="0">
                <a:latin typeface="Arial"/>
                <a:cs typeface="Arial"/>
              </a:rPr>
              <a:t>r</a:t>
            </a:r>
            <a:r>
              <a:rPr lang="en-US" b="1" spc="-20" dirty="0" smtClean="0">
                <a:latin typeface="Arial"/>
                <a:cs typeface="Arial"/>
              </a:rPr>
              <a:t>om</a:t>
            </a:r>
            <a:r>
              <a:rPr lang="en-US" b="1" spc="5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the</a:t>
            </a:r>
            <a:r>
              <a:rPr lang="en-US" b="1" spc="10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solidFill>
                  <a:srgbClr val="FF6600"/>
                </a:solidFill>
                <a:latin typeface="Arial"/>
                <a:cs typeface="Arial"/>
              </a:rPr>
              <a:t>mobile</a:t>
            </a:r>
            <a:r>
              <a:rPr lang="en-US" b="1" spc="-10" dirty="0" smtClean="0">
                <a:solidFill>
                  <a:srgbClr val="FF6600"/>
                </a:solidFill>
                <a:latin typeface="Arial"/>
                <a:cs typeface="Arial"/>
              </a:rPr>
              <a:t> net</a:t>
            </a:r>
            <a:r>
              <a:rPr lang="en-US" b="1" dirty="0" smtClean="0">
                <a:solidFill>
                  <a:srgbClr val="FF6600"/>
                </a:solidFill>
                <a:latin typeface="Arial"/>
                <a:cs typeface="Arial"/>
              </a:rPr>
              <a:t>w</a:t>
            </a:r>
            <a:r>
              <a:rPr lang="en-US" b="1" spc="-15" dirty="0" smtClean="0">
                <a:solidFill>
                  <a:srgbClr val="FF6600"/>
                </a:solidFill>
                <a:latin typeface="Arial"/>
                <a:cs typeface="Arial"/>
              </a:rPr>
              <a:t>ork</a:t>
            </a:r>
            <a:r>
              <a:rPr lang="en-US" b="1" dirty="0" smtClean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assistant</a:t>
            </a:r>
            <a:r>
              <a:rPr lang="en-US" b="1" spc="20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servers</a:t>
            </a:r>
            <a:endParaRPr lang="en-US" dirty="0" smtClean="0">
              <a:latin typeface="Arial"/>
              <a:cs typeface="Arial"/>
            </a:endParaRPr>
          </a:p>
          <a:p>
            <a:pPr marL="825500" lvl="1" indent="-342265">
              <a:lnSpc>
                <a:spcPct val="100000"/>
              </a:lnSpc>
              <a:spcBef>
                <a:spcPts val="1435"/>
              </a:spcBef>
              <a:buClr>
                <a:srgbClr val="3399FF"/>
              </a:buClr>
              <a:tabLst>
                <a:tab pos="368935" algn="l"/>
              </a:tabLst>
            </a:pPr>
            <a:r>
              <a:rPr lang="en-US" b="1" spc="-60" dirty="0" smtClean="0">
                <a:latin typeface="Arial"/>
                <a:cs typeface="Arial"/>
              </a:rPr>
              <a:t>W</a:t>
            </a:r>
            <a:r>
              <a:rPr lang="en-US" b="1" spc="-15" dirty="0" smtClean="0">
                <a:latin typeface="Arial"/>
                <a:cs typeface="Arial"/>
              </a:rPr>
              <a:t>orks</a:t>
            </a:r>
            <a:r>
              <a:rPr lang="en-US" b="1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the</a:t>
            </a:r>
            <a:r>
              <a:rPr lang="en-US" b="1" spc="10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same</a:t>
            </a:r>
            <a:r>
              <a:rPr lang="en-US" b="1" dirty="0" smtClean="0">
                <a:latin typeface="Arial"/>
                <a:cs typeface="Arial"/>
              </a:rPr>
              <a:t> w</a:t>
            </a:r>
            <a:r>
              <a:rPr lang="en-US" b="1" spc="-15" dirty="0" smtClean="0">
                <a:latin typeface="Arial"/>
                <a:cs typeface="Arial"/>
              </a:rPr>
              <a:t>ay as</a:t>
            </a:r>
            <a:r>
              <a:rPr lang="en-US" b="1" dirty="0" smtClean="0">
                <a:latin typeface="Arial"/>
                <a:cs typeface="Arial"/>
              </a:rPr>
              <a:t> </a:t>
            </a:r>
            <a:r>
              <a:rPr lang="en-US" b="1" spc="-25" dirty="0" smtClean="0">
                <a:latin typeface="Arial"/>
                <a:cs typeface="Arial"/>
              </a:rPr>
              <a:t>G</a:t>
            </a:r>
            <a:r>
              <a:rPr lang="en-US" b="1" spc="-15" dirty="0" smtClean="0">
                <a:latin typeface="Arial"/>
                <a:cs typeface="Arial"/>
              </a:rPr>
              <a:t>PS</a:t>
            </a:r>
            <a:endParaRPr lang="en-US" dirty="0" smtClean="0">
              <a:latin typeface="Arial"/>
              <a:cs typeface="Arial"/>
            </a:endParaRPr>
          </a:p>
          <a:p>
            <a:pPr marL="825500" lvl="1" indent="-342265">
              <a:lnSpc>
                <a:spcPct val="100000"/>
              </a:lnSpc>
              <a:spcBef>
                <a:spcPts val="1315"/>
              </a:spcBef>
              <a:buClr>
                <a:srgbClr val="3399FF"/>
              </a:buClr>
              <a:tabLst>
                <a:tab pos="368935" algn="l"/>
              </a:tabLst>
            </a:pPr>
            <a:r>
              <a:rPr lang="en-US" b="1" spc="-15" dirty="0" smtClean="0">
                <a:latin typeface="Arial"/>
                <a:cs typeface="Arial"/>
              </a:rPr>
              <a:t>Location</a:t>
            </a:r>
            <a:r>
              <a:rPr lang="en-US" b="1" spc="40" dirty="0" smtClean="0">
                <a:latin typeface="Arial"/>
                <a:cs typeface="Arial"/>
              </a:rPr>
              <a:t> </a:t>
            </a:r>
            <a:r>
              <a:rPr lang="en-US" b="1" spc="-25" dirty="0" smtClean="0">
                <a:latin typeface="Arial"/>
                <a:cs typeface="Arial"/>
              </a:rPr>
              <a:t>C</a:t>
            </a:r>
            <a:r>
              <a:rPr lang="en-US" b="1" spc="-15" dirty="0" smtClean="0">
                <a:latin typeface="Arial"/>
                <a:cs typeface="Arial"/>
              </a:rPr>
              <a:t>oordinates:</a:t>
            </a:r>
            <a:r>
              <a:rPr lang="en-US" b="1" spc="35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Longitude,</a:t>
            </a:r>
            <a:r>
              <a:rPr lang="en-US" b="1" spc="50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Latitude</a:t>
            </a:r>
            <a:endParaRPr lang="en-US" dirty="0" smtClean="0">
              <a:latin typeface="Arial"/>
              <a:cs typeface="Arial"/>
            </a:endParaRPr>
          </a:p>
          <a:p>
            <a:pPr marL="825500" marR="426084" lvl="1" indent="-342265">
              <a:lnSpc>
                <a:spcPct val="100000"/>
              </a:lnSpc>
              <a:spcBef>
                <a:spcPts val="1435"/>
              </a:spcBef>
              <a:buClr>
                <a:srgbClr val="3399FF"/>
              </a:buClr>
              <a:tabLst>
                <a:tab pos="368935" algn="l"/>
              </a:tabLst>
            </a:pPr>
            <a:r>
              <a:rPr lang="en-US" b="1" spc="-25" dirty="0" smtClean="0">
                <a:latin typeface="Arial"/>
                <a:cs typeface="Arial"/>
              </a:rPr>
              <a:t>A</a:t>
            </a:r>
            <a:r>
              <a:rPr lang="en-US" b="1" spc="-15" dirty="0" smtClean="0">
                <a:latin typeface="Arial"/>
                <a:cs typeface="Arial"/>
              </a:rPr>
              <a:t>ccurate</a:t>
            </a:r>
            <a:r>
              <a:rPr lang="en-US" b="1" spc="10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time</a:t>
            </a:r>
            <a:r>
              <a:rPr lang="en-US" b="1" spc="10" dirty="0" smtClean="0">
                <a:latin typeface="Arial"/>
                <a:cs typeface="Arial"/>
              </a:rPr>
              <a:t> </a:t>
            </a:r>
            <a:r>
              <a:rPr lang="en-US" b="1" spc="-10" dirty="0" smtClean="0">
                <a:latin typeface="Arial"/>
                <a:cs typeface="Arial"/>
              </a:rPr>
              <a:t>info</a:t>
            </a:r>
            <a:r>
              <a:rPr lang="en-US" b="1" spc="-15" dirty="0" smtClean="0">
                <a:latin typeface="Arial"/>
                <a:cs typeface="Arial"/>
              </a:rPr>
              <a:t>rmation</a:t>
            </a:r>
            <a:r>
              <a:rPr lang="en-US" b="1" spc="25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of</a:t>
            </a:r>
            <a:r>
              <a:rPr lang="en-US" b="1" spc="10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the</a:t>
            </a:r>
            <a:r>
              <a:rPr lang="en-US" b="1" spc="10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mobile</a:t>
            </a:r>
            <a:r>
              <a:rPr lang="en-US" b="1" spc="-10" dirty="0" smtClean="0">
                <a:latin typeface="Arial"/>
                <a:cs typeface="Arial"/>
              </a:rPr>
              <a:t> net</a:t>
            </a:r>
            <a:r>
              <a:rPr lang="en-US" b="1" dirty="0" smtClean="0">
                <a:latin typeface="Arial"/>
                <a:cs typeface="Arial"/>
              </a:rPr>
              <a:t>w</a:t>
            </a:r>
            <a:r>
              <a:rPr lang="en-US" b="1" spc="-15" dirty="0" smtClean="0">
                <a:latin typeface="Arial"/>
                <a:cs typeface="Arial"/>
              </a:rPr>
              <a:t>ork</a:t>
            </a:r>
            <a:r>
              <a:rPr lang="en-US" b="1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can</a:t>
            </a:r>
            <a:r>
              <a:rPr lang="en-US" b="1" spc="15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be</a:t>
            </a:r>
            <a:r>
              <a:rPr lang="en-US" b="1" spc="10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used</a:t>
            </a:r>
            <a:endParaRPr lang="en-US" dirty="0" smtClean="0">
              <a:latin typeface="Arial"/>
              <a:cs typeface="Arial"/>
            </a:endParaRPr>
          </a:p>
          <a:p>
            <a:pPr>
              <a:buNone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-20" dirty="0" smtClean="0">
                <a:latin typeface="Arial"/>
                <a:cs typeface="Arial"/>
              </a:rPr>
              <a:t>A</a:t>
            </a:r>
            <a:r>
              <a:rPr lang="en-US" spc="-25" dirty="0" smtClean="0">
                <a:latin typeface="Arial"/>
                <a:cs typeface="Arial"/>
              </a:rPr>
              <a:t>-G</a:t>
            </a:r>
            <a:r>
              <a:rPr lang="en-US" spc="-15" dirty="0" smtClean="0">
                <a:latin typeface="Arial"/>
                <a:cs typeface="Arial"/>
              </a:rPr>
              <a:t>P</a:t>
            </a:r>
            <a:r>
              <a:rPr lang="en-US" spc="-20" dirty="0" smtClean="0">
                <a:latin typeface="Arial"/>
                <a:cs typeface="Arial"/>
              </a:rPr>
              <a:t>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7169727" cy="4351338"/>
          </a:xfrm>
        </p:spPr>
        <p:txBody>
          <a:bodyPr/>
          <a:lstStyle/>
          <a:p>
            <a:pPr marL="12700">
              <a:lnSpc>
                <a:spcPct val="100000"/>
              </a:lnSpc>
            </a:pPr>
            <a:r>
              <a:rPr lang="en-US" b="1" dirty="0" smtClean="0">
                <a:latin typeface="Arial"/>
                <a:cs typeface="Arial"/>
              </a:rPr>
              <a:t>A</a:t>
            </a:r>
            <a:r>
              <a:rPr lang="en-US" b="1" spc="-5" dirty="0" smtClean="0">
                <a:latin typeface="Arial"/>
                <a:cs typeface="Arial"/>
              </a:rPr>
              <a:t>-</a:t>
            </a:r>
            <a:r>
              <a:rPr lang="en-US" b="1" spc="-20" dirty="0" smtClean="0">
                <a:latin typeface="Arial"/>
                <a:cs typeface="Arial"/>
              </a:rPr>
              <a:t>G</a:t>
            </a:r>
            <a:r>
              <a:rPr lang="en-US" b="1" spc="-15" dirty="0" smtClean="0">
                <a:latin typeface="Arial"/>
                <a:cs typeface="Arial"/>
              </a:rPr>
              <a:t>P</a:t>
            </a:r>
            <a:r>
              <a:rPr lang="en-US" b="1" spc="-20" dirty="0" smtClean="0">
                <a:latin typeface="Arial"/>
                <a:cs typeface="Arial"/>
              </a:rPr>
              <a:t>S</a:t>
            </a:r>
            <a:r>
              <a:rPr lang="en-US" b="1" spc="-10" dirty="0" smtClean="0">
                <a:latin typeface="Arial"/>
                <a:cs typeface="Arial"/>
              </a:rPr>
              <a:t> </a:t>
            </a:r>
            <a:r>
              <a:rPr lang="en-US" b="1" spc="-5" dirty="0" smtClean="0">
                <a:latin typeface="Arial"/>
                <a:cs typeface="Arial"/>
              </a:rPr>
              <a:t>(</a:t>
            </a:r>
            <a:r>
              <a:rPr lang="en-US" b="1" dirty="0" smtClean="0">
                <a:latin typeface="Arial"/>
                <a:cs typeface="Arial"/>
              </a:rPr>
              <a:t>A</a:t>
            </a:r>
            <a:r>
              <a:rPr lang="en-US" b="1" spc="5" dirty="0" smtClean="0">
                <a:latin typeface="Arial"/>
                <a:cs typeface="Arial"/>
              </a:rPr>
              <a:t>ss</a:t>
            </a:r>
            <a:r>
              <a:rPr lang="en-US" b="1" spc="-15" dirty="0" smtClean="0">
                <a:latin typeface="Arial"/>
                <a:cs typeface="Arial"/>
              </a:rPr>
              <a:t>i</a:t>
            </a:r>
            <a:r>
              <a:rPr lang="en-US" b="1" spc="5" dirty="0" smtClean="0">
                <a:latin typeface="Arial"/>
                <a:cs typeface="Arial"/>
              </a:rPr>
              <a:t>s</a:t>
            </a:r>
            <a:r>
              <a:rPr lang="en-US" b="1" spc="-5" dirty="0" smtClean="0">
                <a:latin typeface="Arial"/>
                <a:cs typeface="Arial"/>
              </a:rPr>
              <a:t>t</a:t>
            </a:r>
            <a:r>
              <a:rPr lang="en-US" b="1" spc="5" dirty="0" smtClean="0">
                <a:latin typeface="Arial"/>
                <a:cs typeface="Arial"/>
              </a:rPr>
              <a:t>e</a:t>
            </a:r>
            <a:r>
              <a:rPr lang="en-US" b="1" spc="-20" dirty="0" smtClean="0">
                <a:latin typeface="Arial"/>
                <a:cs typeface="Arial"/>
              </a:rPr>
              <a:t>d</a:t>
            </a:r>
            <a:r>
              <a:rPr lang="en-US" b="1" spc="-25" dirty="0" smtClean="0">
                <a:latin typeface="Arial"/>
                <a:cs typeface="Arial"/>
              </a:rPr>
              <a:t> </a:t>
            </a:r>
            <a:r>
              <a:rPr lang="en-US" b="1" spc="-20" dirty="0" smtClean="0">
                <a:latin typeface="Arial"/>
                <a:cs typeface="Arial"/>
              </a:rPr>
              <a:t>G</a:t>
            </a:r>
            <a:r>
              <a:rPr lang="en-US" b="1" spc="-15" dirty="0" smtClean="0">
                <a:latin typeface="Arial"/>
                <a:cs typeface="Arial"/>
              </a:rPr>
              <a:t>PS</a:t>
            </a:r>
            <a:r>
              <a:rPr lang="en-US" b="1" dirty="0" smtClean="0">
                <a:latin typeface="Arial"/>
                <a:cs typeface="Arial"/>
              </a:rPr>
              <a:t>)</a:t>
            </a:r>
            <a:endParaRPr lang="en-US" dirty="0" smtClean="0">
              <a:latin typeface="Arial"/>
              <a:cs typeface="Arial"/>
            </a:endParaRPr>
          </a:p>
          <a:p>
            <a:pPr marL="368300" indent="-342265">
              <a:lnSpc>
                <a:spcPct val="100000"/>
              </a:lnSpc>
              <a:spcBef>
                <a:spcPts val="1720"/>
              </a:spcBef>
              <a:buClr>
                <a:srgbClr val="3399FF"/>
              </a:buClr>
              <a:buFont typeface="Arial"/>
              <a:buChar char="•"/>
              <a:tabLst>
                <a:tab pos="368935" algn="l"/>
              </a:tabLst>
            </a:pPr>
            <a:r>
              <a:rPr lang="en-US" sz="2400" b="1" spc="-25" dirty="0" smtClean="0">
                <a:latin typeface="Arial"/>
                <a:cs typeface="Arial"/>
              </a:rPr>
              <a:t>A</a:t>
            </a:r>
            <a:r>
              <a:rPr lang="en-US" sz="2400" b="1" spc="-15" dirty="0" smtClean="0">
                <a:latin typeface="Arial"/>
                <a:cs typeface="Arial"/>
              </a:rPr>
              <a:t>ssistance</a:t>
            </a:r>
            <a:r>
              <a:rPr lang="en-US" sz="2400" b="1" spc="25" dirty="0" smtClean="0">
                <a:latin typeface="Arial"/>
                <a:cs typeface="Arial"/>
              </a:rPr>
              <a:t> </a:t>
            </a:r>
            <a:r>
              <a:rPr lang="en-US" sz="2400" b="1" spc="-180" dirty="0" smtClean="0">
                <a:latin typeface="Arial"/>
                <a:cs typeface="Arial"/>
              </a:rPr>
              <a:t>T</a:t>
            </a:r>
            <a:r>
              <a:rPr lang="en-US" sz="2400" b="1" spc="-40" dirty="0" smtClean="0">
                <a:latin typeface="Arial"/>
                <a:cs typeface="Arial"/>
              </a:rPr>
              <a:t>y</a:t>
            </a:r>
            <a:r>
              <a:rPr lang="en-US" sz="2400" b="1" spc="-15" dirty="0" smtClean="0">
                <a:latin typeface="Arial"/>
                <a:cs typeface="Arial"/>
              </a:rPr>
              <a:t>pes</a:t>
            </a:r>
            <a:endParaRPr lang="en-US" sz="2400" dirty="0" smtClean="0">
              <a:latin typeface="Arial"/>
              <a:cs typeface="Arial"/>
            </a:endParaRPr>
          </a:p>
          <a:p>
            <a:pPr marL="824865" lvl="1" indent="-342265">
              <a:lnSpc>
                <a:spcPts val="2640"/>
              </a:lnSpc>
              <a:spcBef>
                <a:spcPts val="1315"/>
              </a:spcBef>
              <a:buClr>
                <a:srgbClr val="3399FF"/>
              </a:buClr>
              <a:buFont typeface="Arial"/>
              <a:buChar char="•"/>
              <a:tabLst>
                <a:tab pos="825500" algn="l"/>
              </a:tabLst>
            </a:pPr>
            <a:r>
              <a:rPr lang="en-US" sz="2200" b="1" spc="-25" dirty="0" smtClean="0">
                <a:solidFill>
                  <a:srgbClr val="FF6600"/>
                </a:solidFill>
                <a:latin typeface="Arial"/>
                <a:cs typeface="Arial"/>
              </a:rPr>
              <a:t>M</a:t>
            </a:r>
            <a:r>
              <a:rPr lang="en-US" sz="2200" b="1" spc="-20" dirty="0" smtClean="0">
                <a:solidFill>
                  <a:srgbClr val="FF6600"/>
                </a:solidFill>
                <a:latin typeface="Arial"/>
                <a:cs typeface="Arial"/>
              </a:rPr>
              <a:t>SB</a:t>
            </a:r>
            <a:r>
              <a:rPr lang="en-US" sz="2200" b="1" spc="5" dirty="0" smtClean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lang="en-US" sz="2200" b="1" spc="-10" dirty="0" smtClean="0">
                <a:latin typeface="Arial"/>
                <a:cs typeface="Arial"/>
              </a:rPr>
              <a:t>(</a:t>
            </a:r>
            <a:r>
              <a:rPr lang="en-US" sz="2200" b="1" spc="-25" dirty="0" smtClean="0">
                <a:latin typeface="Arial"/>
                <a:cs typeface="Arial"/>
              </a:rPr>
              <a:t>M</a:t>
            </a:r>
            <a:r>
              <a:rPr lang="en-US" sz="2200" b="1" spc="-15" dirty="0" smtClean="0">
                <a:latin typeface="Arial"/>
                <a:cs typeface="Arial"/>
              </a:rPr>
              <a:t>obile</a:t>
            </a:r>
            <a:r>
              <a:rPr lang="en-US" sz="2200" b="1" spc="35" dirty="0" smtClean="0">
                <a:latin typeface="Arial"/>
                <a:cs typeface="Arial"/>
              </a:rPr>
              <a:t> </a:t>
            </a:r>
            <a:r>
              <a:rPr lang="en-US" sz="2200" b="1" spc="-15" dirty="0" smtClean="0">
                <a:latin typeface="Arial"/>
                <a:cs typeface="Arial"/>
              </a:rPr>
              <a:t>Station</a:t>
            </a:r>
            <a:r>
              <a:rPr lang="en-US" sz="2200" b="1" spc="25" dirty="0" smtClean="0">
                <a:latin typeface="Arial"/>
                <a:cs typeface="Arial"/>
              </a:rPr>
              <a:t> </a:t>
            </a:r>
            <a:r>
              <a:rPr lang="en-US" sz="2200" b="1" spc="-25" dirty="0" smtClean="0">
                <a:latin typeface="Arial"/>
                <a:cs typeface="Arial"/>
              </a:rPr>
              <a:t>B</a:t>
            </a:r>
            <a:r>
              <a:rPr lang="en-US" sz="2200" b="1" spc="-15" dirty="0" smtClean="0">
                <a:latin typeface="Arial"/>
                <a:cs typeface="Arial"/>
              </a:rPr>
              <a:t>ased)</a:t>
            </a:r>
            <a:endParaRPr lang="en-US" sz="2200" dirty="0" smtClean="0">
              <a:latin typeface="Arial"/>
              <a:cs typeface="Arial"/>
            </a:endParaRPr>
          </a:p>
          <a:p>
            <a:pPr marL="1282065" marR="132080" lvl="2" indent="-342900">
              <a:lnSpc>
                <a:spcPct val="100000"/>
              </a:lnSpc>
              <a:buClr>
                <a:srgbClr val="3399FF"/>
              </a:buClr>
              <a:buFont typeface="Arial"/>
              <a:buChar char="•"/>
              <a:tabLst>
                <a:tab pos="1282700" algn="l"/>
              </a:tabLst>
            </a:pPr>
            <a:r>
              <a:rPr lang="en-US" sz="2200" b="1" spc="-25" dirty="0" smtClean="0">
                <a:latin typeface="Arial"/>
                <a:cs typeface="Arial"/>
              </a:rPr>
              <a:t>M</a:t>
            </a:r>
            <a:r>
              <a:rPr lang="en-US" sz="2200" b="1" spc="-15" dirty="0" smtClean="0">
                <a:latin typeface="Arial"/>
                <a:cs typeface="Arial"/>
              </a:rPr>
              <a:t>obile</a:t>
            </a:r>
            <a:r>
              <a:rPr lang="en-US" sz="2200" b="1" spc="25" dirty="0" smtClean="0">
                <a:latin typeface="Arial"/>
                <a:cs typeface="Arial"/>
              </a:rPr>
              <a:t> </a:t>
            </a:r>
            <a:r>
              <a:rPr lang="en-US" sz="2200" b="1" spc="-15" dirty="0" smtClean="0">
                <a:latin typeface="Arial"/>
                <a:cs typeface="Arial"/>
              </a:rPr>
              <a:t>station</a:t>
            </a:r>
            <a:r>
              <a:rPr lang="en-US" sz="2200" b="1" spc="35" dirty="0" smtClean="0">
                <a:latin typeface="Arial"/>
                <a:cs typeface="Arial"/>
              </a:rPr>
              <a:t> </a:t>
            </a:r>
            <a:r>
              <a:rPr lang="en-US" sz="2200" b="1" spc="-15" dirty="0" smtClean="0">
                <a:solidFill>
                  <a:srgbClr val="FF6600"/>
                </a:solidFill>
                <a:latin typeface="Arial"/>
                <a:cs typeface="Arial"/>
              </a:rPr>
              <a:t>helps</a:t>
            </a:r>
            <a:r>
              <a:rPr lang="en-US" sz="2200" b="1" spc="10" dirty="0" smtClean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lang="en-US" sz="2200" b="1" spc="-10" dirty="0" smtClean="0">
                <a:solidFill>
                  <a:srgbClr val="FF6600"/>
                </a:solidFill>
                <a:latin typeface="Arial"/>
                <a:cs typeface="Arial"/>
              </a:rPr>
              <a:t>in</a:t>
            </a:r>
            <a:r>
              <a:rPr lang="en-US" sz="2200" b="1" spc="5" dirty="0" smtClean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lang="en-US" sz="2200" b="1" spc="-15" dirty="0" smtClean="0">
                <a:solidFill>
                  <a:srgbClr val="FF6600"/>
                </a:solidFill>
                <a:latin typeface="Arial"/>
                <a:cs typeface="Arial"/>
              </a:rPr>
              <a:t>acquiring</a:t>
            </a:r>
            <a:r>
              <a:rPr lang="en-US" sz="2200" b="1" spc="-10" dirty="0" smtClean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lang="en-US" sz="2200" b="1" spc="-25" dirty="0" smtClean="0">
                <a:latin typeface="Arial"/>
                <a:cs typeface="Arial"/>
              </a:rPr>
              <a:t>G</a:t>
            </a:r>
            <a:r>
              <a:rPr lang="en-US" sz="2200" b="1" spc="-15" dirty="0" smtClean="0">
                <a:latin typeface="Arial"/>
                <a:cs typeface="Arial"/>
              </a:rPr>
              <a:t>PS</a:t>
            </a:r>
            <a:r>
              <a:rPr lang="en-US" sz="2200" b="1" dirty="0" smtClean="0">
                <a:latin typeface="Arial"/>
                <a:cs typeface="Arial"/>
              </a:rPr>
              <a:t> </a:t>
            </a:r>
            <a:r>
              <a:rPr lang="en-US" sz="2200" b="1" spc="-10" dirty="0" smtClean="0">
                <a:latin typeface="Arial"/>
                <a:cs typeface="Arial"/>
              </a:rPr>
              <a:t>satellite</a:t>
            </a:r>
            <a:r>
              <a:rPr lang="en-US" sz="2200" b="1" spc="25" dirty="0" smtClean="0">
                <a:latin typeface="Arial"/>
                <a:cs typeface="Arial"/>
              </a:rPr>
              <a:t> </a:t>
            </a:r>
            <a:r>
              <a:rPr lang="en-US" sz="2200" b="1" spc="-10" dirty="0" smtClean="0">
                <a:latin typeface="Arial"/>
                <a:cs typeface="Arial"/>
              </a:rPr>
              <a:t>info</a:t>
            </a:r>
            <a:r>
              <a:rPr lang="en-US" sz="2200" b="1" spc="-15" dirty="0" smtClean="0">
                <a:latin typeface="Arial"/>
                <a:cs typeface="Arial"/>
              </a:rPr>
              <a:t>rmation</a:t>
            </a:r>
            <a:r>
              <a:rPr lang="en-US" sz="2200" b="1" spc="25" dirty="0" smtClean="0">
                <a:latin typeface="Arial"/>
                <a:cs typeface="Arial"/>
              </a:rPr>
              <a:t> </a:t>
            </a:r>
            <a:r>
              <a:rPr lang="en-US" sz="2200" b="1" spc="-15" dirty="0" smtClean="0">
                <a:latin typeface="Arial"/>
                <a:cs typeface="Arial"/>
              </a:rPr>
              <a:t>quickly</a:t>
            </a:r>
            <a:endParaRPr lang="en-US" sz="2200" dirty="0" smtClean="0">
              <a:latin typeface="Arial"/>
              <a:cs typeface="Arial"/>
            </a:endParaRPr>
          </a:p>
          <a:p>
            <a:pPr marL="824865" lvl="1" indent="-342265">
              <a:lnSpc>
                <a:spcPts val="2640"/>
              </a:lnSpc>
              <a:spcBef>
                <a:spcPts val="1435"/>
              </a:spcBef>
              <a:buClr>
                <a:srgbClr val="3399FF"/>
              </a:buClr>
              <a:buFont typeface="Arial"/>
              <a:buChar char="•"/>
              <a:tabLst>
                <a:tab pos="825500" algn="l"/>
              </a:tabLst>
            </a:pPr>
            <a:r>
              <a:rPr lang="en-US" sz="2200" b="1" spc="-25" dirty="0" smtClean="0">
                <a:solidFill>
                  <a:srgbClr val="FF6600"/>
                </a:solidFill>
                <a:latin typeface="Arial"/>
                <a:cs typeface="Arial"/>
              </a:rPr>
              <a:t>M</a:t>
            </a:r>
            <a:r>
              <a:rPr lang="en-US" sz="2200" b="1" spc="-20" dirty="0" smtClean="0">
                <a:solidFill>
                  <a:srgbClr val="FF6600"/>
                </a:solidFill>
                <a:latin typeface="Arial"/>
                <a:cs typeface="Arial"/>
              </a:rPr>
              <a:t>SA</a:t>
            </a:r>
            <a:r>
              <a:rPr lang="en-US" sz="2200" b="1" spc="-65" dirty="0" smtClean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lang="en-US" sz="2200" b="1" spc="-10" dirty="0" smtClean="0">
                <a:latin typeface="Arial"/>
                <a:cs typeface="Arial"/>
              </a:rPr>
              <a:t>(</a:t>
            </a:r>
            <a:r>
              <a:rPr lang="en-US" sz="2200" b="1" spc="-25" dirty="0" smtClean="0">
                <a:latin typeface="Arial"/>
                <a:cs typeface="Arial"/>
              </a:rPr>
              <a:t>M</a:t>
            </a:r>
            <a:r>
              <a:rPr lang="en-US" sz="2200" b="1" spc="-15" dirty="0" smtClean="0">
                <a:latin typeface="Arial"/>
                <a:cs typeface="Arial"/>
              </a:rPr>
              <a:t>obile</a:t>
            </a:r>
            <a:r>
              <a:rPr lang="en-US" sz="2200" b="1" spc="25" dirty="0" smtClean="0">
                <a:latin typeface="Arial"/>
                <a:cs typeface="Arial"/>
              </a:rPr>
              <a:t> </a:t>
            </a:r>
            <a:r>
              <a:rPr lang="en-US" sz="2200" b="1" spc="-15" dirty="0" smtClean="0">
                <a:latin typeface="Arial"/>
                <a:cs typeface="Arial"/>
              </a:rPr>
              <a:t>Station</a:t>
            </a:r>
            <a:r>
              <a:rPr lang="en-US" sz="2200" b="1" spc="-45" dirty="0" smtClean="0">
                <a:latin typeface="Arial"/>
                <a:cs typeface="Arial"/>
              </a:rPr>
              <a:t> </a:t>
            </a:r>
            <a:r>
              <a:rPr lang="en-US" sz="2200" b="1" spc="-25" dirty="0" smtClean="0">
                <a:latin typeface="Arial"/>
                <a:cs typeface="Arial"/>
              </a:rPr>
              <a:t>A</a:t>
            </a:r>
            <a:r>
              <a:rPr lang="en-US" sz="2200" b="1" spc="-15" dirty="0" smtClean="0">
                <a:latin typeface="Arial"/>
                <a:cs typeface="Arial"/>
              </a:rPr>
              <a:t>ssisted)</a:t>
            </a:r>
            <a:endParaRPr lang="en-US" sz="2200" dirty="0" smtClean="0">
              <a:latin typeface="Arial"/>
              <a:cs typeface="Arial"/>
            </a:endParaRPr>
          </a:p>
          <a:p>
            <a:pPr marL="1282065" marR="5080" lvl="2" indent="-342900">
              <a:lnSpc>
                <a:spcPct val="100000"/>
              </a:lnSpc>
              <a:buClr>
                <a:srgbClr val="3399FF"/>
              </a:buClr>
              <a:buFont typeface="Arial"/>
              <a:buChar char="•"/>
              <a:tabLst>
                <a:tab pos="1282700" algn="l"/>
              </a:tabLst>
            </a:pPr>
            <a:r>
              <a:rPr lang="en-US" sz="2200" b="1" spc="-25" dirty="0" smtClean="0">
                <a:latin typeface="Arial"/>
                <a:cs typeface="Arial"/>
              </a:rPr>
              <a:t>M</a:t>
            </a:r>
            <a:r>
              <a:rPr lang="en-US" sz="2200" b="1" spc="-15" dirty="0" smtClean="0">
                <a:latin typeface="Arial"/>
                <a:cs typeface="Arial"/>
              </a:rPr>
              <a:t>obile</a:t>
            </a:r>
            <a:r>
              <a:rPr lang="en-US" sz="2200" b="1" spc="25" dirty="0" smtClean="0">
                <a:latin typeface="Arial"/>
                <a:cs typeface="Arial"/>
              </a:rPr>
              <a:t> </a:t>
            </a:r>
            <a:r>
              <a:rPr lang="en-US" sz="2200" b="1" spc="-15" dirty="0" smtClean="0">
                <a:latin typeface="Arial"/>
                <a:cs typeface="Arial"/>
              </a:rPr>
              <a:t>server</a:t>
            </a:r>
            <a:r>
              <a:rPr lang="en-US" sz="2200" b="1" spc="-10" dirty="0" smtClean="0">
                <a:latin typeface="Arial"/>
                <a:cs typeface="Arial"/>
              </a:rPr>
              <a:t> </a:t>
            </a:r>
            <a:r>
              <a:rPr lang="en-US" sz="2200" b="1" spc="-15" dirty="0" smtClean="0">
                <a:solidFill>
                  <a:srgbClr val="FF6600"/>
                </a:solidFill>
                <a:latin typeface="Arial"/>
                <a:cs typeface="Arial"/>
              </a:rPr>
              <a:t>helps</a:t>
            </a:r>
            <a:r>
              <a:rPr lang="en-US" sz="2200" b="1" spc="25" dirty="0" smtClean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lang="en-US" sz="2200" b="1" spc="-15" dirty="0" smtClean="0">
                <a:solidFill>
                  <a:srgbClr val="FF6600"/>
                </a:solidFill>
                <a:latin typeface="Arial"/>
                <a:cs typeface="Arial"/>
              </a:rPr>
              <a:t>calculation</a:t>
            </a:r>
            <a:r>
              <a:rPr lang="en-US" sz="2200" b="1" spc="25" dirty="0" smtClean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lang="en-US" sz="2200" b="1" spc="-15" dirty="0" smtClean="0">
                <a:latin typeface="Arial"/>
                <a:cs typeface="Arial"/>
              </a:rPr>
              <a:t>of position</a:t>
            </a:r>
            <a:r>
              <a:rPr lang="en-US" sz="2200" b="1" spc="40" dirty="0" smtClean="0">
                <a:latin typeface="Arial"/>
                <a:cs typeface="Arial"/>
              </a:rPr>
              <a:t> </a:t>
            </a:r>
            <a:r>
              <a:rPr lang="en-US" sz="2200" b="1" spc="-15" dirty="0" smtClean="0">
                <a:latin typeface="Arial"/>
                <a:cs typeface="Arial"/>
              </a:rPr>
              <a:t>by</a:t>
            </a:r>
            <a:r>
              <a:rPr lang="en-US" sz="2200" b="1" dirty="0" smtClean="0">
                <a:latin typeface="Arial"/>
                <a:cs typeface="Arial"/>
              </a:rPr>
              <a:t> </a:t>
            </a:r>
            <a:r>
              <a:rPr lang="en-US" sz="2200" b="1" spc="-15" dirty="0" smtClean="0">
                <a:latin typeface="Arial"/>
                <a:cs typeface="Arial"/>
              </a:rPr>
              <a:t>using</a:t>
            </a:r>
            <a:r>
              <a:rPr lang="en-US" sz="2200" b="1" spc="25" dirty="0" smtClean="0">
                <a:latin typeface="Arial"/>
                <a:cs typeface="Arial"/>
              </a:rPr>
              <a:t> </a:t>
            </a:r>
            <a:r>
              <a:rPr lang="en-US" sz="2200" b="1" spc="-25" dirty="0" smtClean="0">
                <a:latin typeface="Arial"/>
                <a:cs typeface="Arial"/>
              </a:rPr>
              <a:t>G</a:t>
            </a:r>
            <a:r>
              <a:rPr lang="en-US" sz="2200" b="1" spc="-15" dirty="0" smtClean="0">
                <a:latin typeface="Arial"/>
                <a:cs typeface="Arial"/>
              </a:rPr>
              <a:t>PS</a:t>
            </a:r>
            <a:r>
              <a:rPr lang="en-US" sz="2200" b="1" dirty="0" smtClean="0">
                <a:latin typeface="Arial"/>
                <a:cs typeface="Arial"/>
              </a:rPr>
              <a:t> </a:t>
            </a:r>
            <a:r>
              <a:rPr lang="en-US" sz="2200" b="1" spc="-15" dirty="0" smtClean="0">
                <a:latin typeface="Arial"/>
                <a:cs typeface="Arial"/>
              </a:rPr>
              <a:t>receiver</a:t>
            </a:r>
            <a:r>
              <a:rPr lang="en-US" sz="2200" b="1" spc="-10" dirty="0" smtClean="0">
                <a:latin typeface="Arial"/>
                <a:cs typeface="Arial"/>
              </a:rPr>
              <a:t> signal</a:t>
            </a:r>
            <a:r>
              <a:rPr lang="en-US" sz="2200" b="1" spc="15" dirty="0" smtClean="0">
                <a:latin typeface="Arial"/>
                <a:cs typeface="Arial"/>
              </a:rPr>
              <a:t> </a:t>
            </a:r>
            <a:r>
              <a:rPr lang="en-US" sz="2200" b="1" spc="-10" dirty="0" smtClean="0">
                <a:latin typeface="Arial"/>
                <a:cs typeface="Arial"/>
              </a:rPr>
              <a:t>info</a:t>
            </a:r>
            <a:r>
              <a:rPr lang="en-US" sz="2200" b="1" spc="-15" dirty="0" smtClean="0">
                <a:latin typeface="Arial"/>
                <a:cs typeface="Arial"/>
              </a:rPr>
              <a:t>rmation</a:t>
            </a:r>
            <a:endParaRPr lang="en-US" sz="2200" dirty="0" smtClean="0">
              <a:latin typeface="Arial"/>
              <a:cs typeface="Arial"/>
            </a:endParaRPr>
          </a:p>
          <a:p>
            <a:endParaRPr lang="en-US" dirty="0"/>
          </a:p>
        </p:txBody>
      </p:sp>
      <p:pic>
        <p:nvPicPr>
          <p:cNvPr id="4" name="Picture 3" descr="A-GPS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88429" y="1562531"/>
            <a:ext cx="3943351" cy="410467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-30" dirty="0" smtClean="0">
                <a:latin typeface="Arial"/>
                <a:cs typeface="Arial"/>
              </a:rPr>
              <a:t>G</a:t>
            </a:r>
            <a:r>
              <a:rPr lang="en-US" spc="-15" dirty="0" smtClean="0">
                <a:latin typeface="Arial"/>
                <a:cs typeface="Arial"/>
              </a:rPr>
              <a:t>P</a:t>
            </a:r>
            <a:r>
              <a:rPr lang="en-US" spc="-20" dirty="0" smtClean="0">
                <a:latin typeface="Arial"/>
                <a:cs typeface="Arial"/>
              </a:rPr>
              <a:t>S</a:t>
            </a:r>
            <a:r>
              <a:rPr lang="en-US" spc="10" dirty="0" smtClean="0">
                <a:latin typeface="Arial"/>
                <a:cs typeface="Arial"/>
              </a:rPr>
              <a:t> </a:t>
            </a:r>
            <a:r>
              <a:rPr lang="en-US" spc="-15" dirty="0" smtClean="0">
                <a:latin typeface="Arial"/>
                <a:cs typeface="Arial"/>
              </a:rPr>
              <a:t>vs.</a:t>
            </a:r>
            <a:r>
              <a:rPr lang="en-US" spc="-120" dirty="0" smtClean="0">
                <a:latin typeface="Arial"/>
                <a:cs typeface="Arial"/>
              </a:rPr>
              <a:t> </a:t>
            </a:r>
            <a:r>
              <a:rPr lang="en-US" spc="-25" dirty="0" smtClean="0">
                <a:latin typeface="Arial"/>
                <a:cs typeface="Arial"/>
              </a:rPr>
              <a:t>A-G</a:t>
            </a:r>
            <a:r>
              <a:rPr lang="en-US" spc="-15" dirty="0" smtClean="0">
                <a:latin typeface="Arial"/>
                <a:cs typeface="Arial"/>
              </a:rPr>
              <a:t>P</a:t>
            </a:r>
            <a:r>
              <a:rPr lang="en-US" spc="-20" dirty="0" smtClean="0">
                <a:latin typeface="Arial"/>
                <a:cs typeface="Arial"/>
              </a:rPr>
              <a:t>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29587" y="1825626"/>
          <a:ext cx="10792917" cy="296503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010900"/>
                <a:gridCol w="4147921"/>
                <a:gridCol w="3634096"/>
              </a:tblGrid>
              <a:tr h="49521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2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2000" b="1" spc="-5" dirty="0">
                          <a:solidFill>
                            <a:srgbClr val="FFFFFF"/>
                          </a:solidFill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r>
                        <a:rPr sz="2000" b="1" spc="-5" dirty="0">
                          <a:solidFill>
                            <a:srgbClr val="FFFFFF"/>
                          </a:solidFill>
                          <a:latin typeface="Arial" pitchFamily="34" charset="0"/>
                          <a:cs typeface="Arial" pitchFamily="34" charset="0"/>
                        </a:rPr>
                        <a:t>G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Arial" pitchFamily="34" charset="0"/>
                          <a:cs typeface="Arial" pitchFamily="34" charset="0"/>
                        </a:rPr>
                        <a:t>PS</a:t>
                      </a:r>
                      <a:endParaRPr sz="2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2000" b="1" spc="-5" dirty="0">
                          <a:solidFill>
                            <a:srgbClr val="FFFFFF"/>
                          </a:solidFill>
                          <a:latin typeface="Arial" pitchFamily="34" charset="0"/>
                          <a:cs typeface="Arial" pitchFamily="34" charset="0"/>
                        </a:rPr>
                        <a:t>G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Arial" pitchFamily="34" charset="0"/>
                          <a:cs typeface="Arial" pitchFamily="34" charset="0"/>
                        </a:rPr>
                        <a:t>PS</a:t>
                      </a:r>
                      <a:endParaRPr sz="2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/>
                </a:tc>
              </a:tr>
              <a:tr h="752147">
                <a:tc>
                  <a:txBody>
                    <a:bodyPr/>
                    <a:lstStyle/>
                    <a:p>
                      <a:pPr marL="0" marR="417195" indent="348615" algn="ctr">
                        <a:lnSpc>
                          <a:spcPct val="100000"/>
                        </a:lnSpc>
                      </a:pPr>
                      <a:endParaRPr lang="en-US" sz="2000" b="1" dirty="0" smtClean="0">
                        <a:solidFill>
                          <a:srgbClr val="FFFFFF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417195" indent="348615" algn="ctr">
                        <a:lnSpc>
                          <a:spcPct val="100000"/>
                        </a:lnSpc>
                      </a:pPr>
                      <a:r>
                        <a:rPr sz="2000" b="1" smtClean="0">
                          <a:solidFill>
                            <a:srgbClr val="FFFFFF"/>
                          </a:solidFill>
                          <a:latin typeface="Arial" pitchFamily="34" charset="0"/>
                          <a:cs typeface="Arial" pitchFamily="34" charset="0"/>
                        </a:rPr>
                        <a:t>Signal 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Arial" pitchFamily="34" charset="0"/>
                          <a:cs typeface="Arial" pitchFamily="34" charset="0"/>
                        </a:rPr>
                        <a:t>Info</a:t>
                      </a:r>
                      <a:r>
                        <a:rPr sz="2000" b="1" spc="-5" dirty="0">
                          <a:solidFill>
                            <a:srgbClr val="FFFFFF"/>
                          </a:solidFill>
                          <a:latin typeface="Arial" pitchFamily="34" charset="0"/>
                          <a:cs typeface="Arial" pitchFamily="34" charset="0"/>
                        </a:rPr>
                        <a:t>r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Arial" pitchFamily="34" charset="0"/>
                          <a:cs typeface="Arial" pitchFamily="34" charset="0"/>
                        </a:rPr>
                        <a:t>mation</a:t>
                      </a:r>
                      <a:endParaRPr sz="2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05104">
                        <a:lnSpc>
                          <a:spcPct val="100000"/>
                        </a:lnSpc>
                      </a:pPr>
                      <a:r>
                        <a:rPr sz="2000" b="1" spc="-5" dirty="0">
                          <a:latin typeface="Arial" pitchFamily="34" charset="0"/>
                          <a:cs typeface="Arial" pitchFamily="34" charset="0"/>
                        </a:rPr>
                        <a:t>G</a:t>
                      </a:r>
                      <a:r>
                        <a:rPr sz="2000" b="1" dirty="0">
                          <a:latin typeface="Arial" pitchFamily="34" charset="0"/>
                          <a:cs typeface="Arial" pitchFamily="34" charset="0"/>
                        </a:rPr>
                        <a:t>PS satellite</a:t>
                      </a:r>
                      <a:r>
                        <a:rPr sz="2000" b="1" spc="25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2000" b="1" dirty="0">
                          <a:latin typeface="Arial" pitchFamily="34" charset="0"/>
                          <a:cs typeface="Arial" pitchFamily="34" charset="0"/>
                        </a:rPr>
                        <a:t>signals</a:t>
                      </a:r>
                      <a:endParaRPr sz="200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189865">
                        <a:lnSpc>
                          <a:spcPct val="100000"/>
                        </a:lnSpc>
                      </a:pPr>
                      <a:r>
                        <a:rPr sz="2000" b="1" dirty="0">
                          <a:latin typeface="Arial" pitchFamily="34" charset="0"/>
                          <a:cs typeface="Arial" pitchFamily="34" charset="0"/>
                        </a:rPr>
                        <a:t>&amp;</a:t>
                      </a:r>
                      <a:r>
                        <a:rPr sz="2000" b="1" spc="-5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2000" b="1" dirty="0">
                          <a:latin typeface="Arial" pitchFamily="34" charset="0"/>
                          <a:cs typeface="Arial" pitchFamily="34" charset="0"/>
                        </a:rPr>
                        <a:t>assistance</a:t>
                      </a:r>
                      <a:r>
                        <a:rPr sz="2000" b="1" spc="25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2000" b="1" dirty="0">
                          <a:latin typeface="Arial" pitchFamily="34" charset="0"/>
                          <a:cs typeface="Arial" pitchFamily="34" charset="0"/>
                        </a:rPr>
                        <a:t>se</a:t>
                      </a:r>
                      <a:r>
                        <a:rPr sz="2000" b="1" spc="-5" dirty="0">
                          <a:latin typeface="Arial" pitchFamily="34" charset="0"/>
                          <a:cs typeface="Arial" pitchFamily="34" charset="0"/>
                        </a:rPr>
                        <a:t>r</a:t>
                      </a:r>
                      <a:r>
                        <a:rPr sz="2000" b="1" dirty="0">
                          <a:latin typeface="Arial" pitchFamily="34" charset="0"/>
                          <a:cs typeface="Arial" pitchFamily="34" charset="0"/>
                        </a:rPr>
                        <a:t>ve</a:t>
                      </a:r>
                      <a:r>
                        <a:rPr sz="2000" b="1" spc="-5" dirty="0">
                          <a:latin typeface="Arial" pitchFamily="34" charset="0"/>
                          <a:cs typeface="Arial" pitchFamily="34" charset="0"/>
                        </a:rPr>
                        <a:t>r</a:t>
                      </a:r>
                      <a:r>
                        <a:rPr sz="2000" b="1" dirty="0"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endParaRPr sz="2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03835">
                        <a:lnSpc>
                          <a:spcPct val="100000"/>
                        </a:lnSpc>
                      </a:pPr>
                      <a:r>
                        <a:rPr sz="2000" b="1" spc="-5" dirty="0">
                          <a:latin typeface="Arial" pitchFamily="34" charset="0"/>
                          <a:cs typeface="Arial" pitchFamily="34" charset="0"/>
                        </a:rPr>
                        <a:t>G</a:t>
                      </a:r>
                      <a:r>
                        <a:rPr sz="2000" b="1" dirty="0">
                          <a:latin typeface="Arial" pitchFamily="34" charset="0"/>
                          <a:cs typeface="Arial" pitchFamily="34" charset="0"/>
                        </a:rPr>
                        <a:t>PS satellite</a:t>
                      </a:r>
                      <a:r>
                        <a:rPr sz="2000" b="1" spc="25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2000" b="1" dirty="0">
                          <a:latin typeface="Arial" pitchFamily="34" charset="0"/>
                          <a:cs typeface="Arial" pitchFamily="34" charset="0"/>
                        </a:rPr>
                        <a:t>signals</a:t>
                      </a:r>
                      <a:endParaRPr sz="2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/>
                </a:tc>
              </a:tr>
              <a:tr h="1717681"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sz="2000" b="1" smtClean="0">
                          <a:solidFill>
                            <a:srgbClr val="FFFFFF"/>
                          </a:solidFill>
                          <a:latin typeface="Arial" pitchFamily="34" charset="0"/>
                          <a:cs typeface="Arial" pitchFamily="34" charset="0"/>
                        </a:rPr>
                        <a:t>Speed</a:t>
                      </a:r>
                      <a:endParaRPr sz="2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85470" marR="581660" algn="ctr">
                        <a:lnSpc>
                          <a:spcPct val="100000"/>
                        </a:lnSpc>
                      </a:pPr>
                      <a:r>
                        <a:rPr sz="2000" b="1" smtClean="0">
                          <a:latin typeface="Arial" pitchFamily="34" charset="0"/>
                          <a:cs typeface="Arial" pitchFamily="34" charset="0"/>
                        </a:rPr>
                        <a:t>Faster</a:t>
                      </a:r>
                      <a:r>
                        <a:rPr sz="2000" b="1" spc="5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2000" b="1" dirty="0">
                          <a:latin typeface="Arial" pitchFamily="34" charset="0"/>
                          <a:cs typeface="Arial" pitchFamily="34" charset="0"/>
                        </a:rPr>
                        <a:t>location coo</a:t>
                      </a:r>
                      <a:r>
                        <a:rPr sz="2000" b="1" spc="-5" dirty="0">
                          <a:latin typeface="Arial" pitchFamily="34" charset="0"/>
                          <a:cs typeface="Arial" pitchFamily="34" charset="0"/>
                        </a:rPr>
                        <a:t>r</a:t>
                      </a:r>
                      <a:r>
                        <a:rPr sz="2000" b="1" dirty="0">
                          <a:latin typeface="Arial" pitchFamily="34" charset="0"/>
                          <a:cs typeface="Arial" pitchFamily="34" charset="0"/>
                        </a:rPr>
                        <a:t>dinate dete</a:t>
                      </a:r>
                      <a:r>
                        <a:rPr sz="2000" b="1" spc="-5" dirty="0">
                          <a:latin typeface="Arial" pitchFamily="34" charset="0"/>
                          <a:cs typeface="Arial" pitchFamily="34" charset="0"/>
                        </a:rPr>
                        <a:t>r</a:t>
                      </a:r>
                      <a:r>
                        <a:rPr sz="2000" b="1" dirty="0">
                          <a:latin typeface="Arial" pitchFamily="34" charset="0"/>
                          <a:cs typeface="Arial" pitchFamily="34" charset="0"/>
                        </a:rPr>
                        <a:t>mination</a:t>
                      </a:r>
                      <a:endParaRPr sz="200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104775" marR="97155" algn="ctr">
                        <a:lnSpc>
                          <a:spcPct val="100000"/>
                        </a:lnSpc>
                      </a:pPr>
                      <a:r>
                        <a:rPr sz="2000" b="1" dirty="0">
                          <a:latin typeface="Arial" pitchFamily="34" charset="0"/>
                          <a:cs typeface="Arial" pitchFamily="34" charset="0"/>
                        </a:rPr>
                        <a:t>(by</a:t>
                      </a:r>
                      <a:r>
                        <a:rPr sz="2000" b="1" spc="1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2000" b="1" dirty="0">
                          <a:latin typeface="Arial" pitchFamily="34" charset="0"/>
                          <a:cs typeface="Arial" pitchFamily="34" charset="0"/>
                        </a:rPr>
                        <a:t>using</a:t>
                      </a:r>
                      <a:r>
                        <a:rPr sz="2000" b="1" spc="25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2000" b="1" dirty="0">
                          <a:latin typeface="Arial" pitchFamily="34" charset="0"/>
                          <a:cs typeface="Arial" pitchFamily="34" charset="0"/>
                        </a:rPr>
                        <a:t>connectivity </a:t>
                      </a:r>
                      <a:r>
                        <a:rPr sz="2000" b="1" spc="20" dirty="0">
                          <a:latin typeface="Arial" pitchFamily="34" charset="0"/>
                          <a:cs typeface="Arial" pitchFamily="34" charset="0"/>
                        </a:rPr>
                        <a:t>w</a:t>
                      </a:r>
                      <a:r>
                        <a:rPr sz="2000" b="1" dirty="0">
                          <a:latin typeface="Arial" pitchFamily="34" charset="0"/>
                          <a:cs typeface="Arial" pitchFamily="34" charset="0"/>
                        </a:rPr>
                        <a:t>ith cellular</a:t>
                      </a:r>
                      <a:r>
                        <a:rPr sz="2000" b="1" spc="5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2000" b="1" dirty="0">
                          <a:latin typeface="Arial" pitchFamily="34" charset="0"/>
                          <a:cs typeface="Arial" pitchFamily="34" charset="0"/>
                        </a:rPr>
                        <a:t>base stations)</a:t>
                      </a:r>
                      <a:endParaRPr sz="2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65735" marR="161925" indent="-2540" algn="ctr">
                        <a:lnSpc>
                          <a:spcPct val="100000"/>
                        </a:lnSpc>
                      </a:pPr>
                      <a:r>
                        <a:rPr sz="2000" b="1" spc="-5" smtClean="0"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r>
                        <a:rPr sz="2000" b="1" smtClean="0">
                          <a:latin typeface="Arial" pitchFamily="34" charset="0"/>
                          <a:cs typeface="Arial" pitchFamily="34" charset="0"/>
                        </a:rPr>
                        <a:t>ay</a:t>
                      </a:r>
                      <a:r>
                        <a:rPr sz="2000" b="1" spc="1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2000" b="1" dirty="0">
                          <a:latin typeface="Arial" pitchFamily="34" charset="0"/>
                          <a:cs typeface="Arial" pitchFamily="34" charset="0"/>
                        </a:rPr>
                        <a:t>take</a:t>
                      </a:r>
                      <a:r>
                        <a:rPr sz="2000" b="1" spc="1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2000" b="1" dirty="0">
                          <a:latin typeface="Arial" pitchFamily="34" charset="0"/>
                          <a:cs typeface="Arial" pitchFamily="34" charset="0"/>
                        </a:rPr>
                        <a:t>seve</a:t>
                      </a:r>
                      <a:r>
                        <a:rPr sz="2000" b="1" spc="-5" dirty="0">
                          <a:latin typeface="Arial" pitchFamily="34" charset="0"/>
                          <a:cs typeface="Arial" pitchFamily="34" charset="0"/>
                        </a:rPr>
                        <a:t>r</a:t>
                      </a:r>
                      <a:r>
                        <a:rPr sz="2000" b="1" dirty="0">
                          <a:latin typeface="Arial" pitchFamily="34" charset="0"/>
                          <a:cs typeface="Arial" pitchFamily="34" charset="0"/>
                        </a:rPr>
                        <a:t>al minutes</a:t>
                      </a:r>
                      <a:r>
                        <a:rPr sz="2000" b="1" spc="1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2000" b="1" dirty="0">
                          <a:latin typeface="Arial" pitchFamily="34" charset="0"/>
                          <a:cs typeface="Arial" pitchFamily="34" charset="0"/>
                        </a:rPr>
                        <a:t>to</a:t>
                      </a:r>
                      <a:r>
                        <a:rPr sz="2000" b="1" spc="15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2000" b="1" dirty="0">
                          <a:latin typeface="Arial" pitchFamily="34" charset="0"/>
                          <a:cs typeface="Arial" pitchFamily="34" charset="0"/>
                        </a:rPr>
                        <a:t>dete</a:t>
                      </a:r>
                      <a:r>
                        <a:rPr sz="2000" b="1" spc="-5" dirty="0">
                          <a:latin typeface="Arial" pitchFamily="34" charset="0"/>
                          <a:cs typeface="Arial" pitchFamily="34" charset="0"/>
                        </a:rPr>
                        <a:t>r</a:t>
                      </a:r>
                      <a:r>
                        <a:rPr sz="2000" b="1" dirty="0">
                          <a:latin typeface="Arial" pitchFamily="34" charset="0"/>
                          <a:cs typeface="Arial" pitchFamily="34" charset="0"/>
                        </a:rPr>
                        <a:t>mine location</a:t>
                      </a:r>
                      <a:endParaRPr sz="200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129539" marR="121920" algn="ctr">
                        <a:lnSpc>
                          <a:spcPct val="100000"/>
                        </a:lnSpc>
                      </a:pPr>
                      <a:r>
                        <a:rPr sz="2000" b="1" dirty="0"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sz="2000" b="1" spc="-5" dirty="0">
                          <a:latin typeface="Arial" pitchFamily="34" charset="0"/>
                          <a:cs typeface="Arial" pitchFamily="34" charset="0"/>
                        </a:rPr>
                        <a:t>r</a:t>
                      </a:r>
                      <a:r>
                        <a:rPr sz="2000" b="1" dirty="0">
                          <a:latin typeface="Arial" pitchFamily="34" charset="0"/>
                          <a:cs typeface="Arial" pitchFamily="34" charset="0"/>
                        </a:rPr>
                        <a:t>equi</a:t>
                      </a:r>
                      <a:r>
                        <a:rPr sz="2000" b="1" spc="-5" dirty="0">
                          <a:latin typeface="Arial" pitchFamily="34" charset="0"/>
                          <a:cs typeface="Arial" pitchFamily="34" charset="0"/>
                        </a:rPr>
                        <a:t>r</a:t>
                      </a:r>
                      <a:r>
                        <a:rPr sz="2000" b="1" dirty="0">
                          <a:latin typeface="Arial" pitchFamily="34" charset="0"/>
                          <a:cs typeface="Arial" pitchFamily="34" charset="0"/>
                        </a:rPr>
                        <a:t>es</a:t>
                      </a:r>
                      <a:r>
                        <a:rPr sz="2000" b="1" spc="1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2000" b="1" dirty="0">
                          <a:latin typeface="Arial" pitchFamily="34" charset="0"/>
                          <a:cs typeface="Arial" pitchFamily="34" charset="0"/>
                        </a:rPr>
                        <a:t>connectivity </a:t>
                      </a:r>
                      <a:r>
                        <a:rPr sz="2000" b="1" spc="20" dirty="0">
                          <a:latin typeface="Arial" pitchFamily="34" charset="0"/>
                          <a:cs typeface="Arial" pitchFamily="34" charset="0"/>
                        </a:rPr>
                        <a:t>w</a:t>
                      </a:r>
                      <a:r>
                        <a:rPr sz="2000" b="1" dirty="0">
                          <a:latin typeface="Arial" pitchFamily="34" charset="0"/>
                          <a:cs typeface="Arial" pitchFamily="34" charset="0"/>
                        </a:rPr>
                        <a:t>ith</a:t>
                      </a:r>
                      <a:r>
                        <a:rPr sz="2000" b="1" spc="5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2000" b="1" dirty="0">
                          <a:latin typeface="Arial" pitchFamily="34" charset="0"/>
                          <a:cs typeface="Arial" pitchFamily="34" charset="0"/>
                        </a:rPr>
                        <a:t>4 or</a:t>
                      </a:r>
                      <a:r>
                        <a:rPr sz="2000" b="1" spc="-5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2000" b="1" dirty="0">
                          <a:latin typeface="Arial" pitchFamily="34" charset="0"/>
                          <a:cs typeface="Arial" pitchFamily="34" charset="0"/>
                        </a:rPr>
                        <a:t>mo</a:t>
                      </a:r>
                      <a:r>
                        <a:rPr sz="2000" b="1" spc="-5" dirty="0">
                          <a:latin typeface="Arial" pitchFamily="34" charset="0"/>
                          <a:cs typeface="Arial" pitchFamily="34" charset="0"/>
                        </a:rPr>
                        <a:t>r</a:t>
                      </a:r>
                      <a:r>
                        <a:rPr sz="2000" b="1" dirty="0">
                          <a:latin typeface="Arial" pitchFamily="34" charset="0"/>
                          <a:cs typeface="Arial" pitchFamily="34" charset="0"/>
                        </a:rPr>
                        <a:t>e satellites)</a:t>
                      </a:r>
                      <a:endParaRPr sz="2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-30" dirty="0" smtClean="0">
                <a:latin typeface="Arial"/>
                <a:cs typeface="Arial"/>
              </a:rPr>
              <a:t>G</a:t>
            </a:r>
            <a:r>
              <a:rPr lang="en-US" spc="-15" dirty="0" smtClean="0">
                <a:latin typeface="Arial"/>
                <a:cs typeface="Arial"/>
              </a:rPr>
              <a:t>P</a:t>
            </a:r>
            <a:r>
              <a:rPr lang="en-US" spc="-20" dirty="0" smtClean="0">
                <a:latin typeface="Arial"/>
                <a:cs typeface="Arial"/>
              </a:rPr>
              <a:t>S</a:t>
            </a:r>
            <a:r>
              <a:rPr lang="en-US" spc="10" dirty="0" smtClean="0">
                <a:latin typeface="Arial"/>
                <a:cs typeface="Arial"/>
              </a:rPr>
              <a:t> </a:t>
            </a:r>
            <a:r>
              <a:rPr lang="en-US" spc="-15" dirty="0" smtClean="0">
                <a:latin typeface="Arial"/>
                <a:cs typeface="Arial"/>
              </a:rPr>
              <a:t>vs.</a:t>
            </a:r>
            <a:r>
              <a:rPr lang="en-US" spc="-120" dirty="0" smtClean="0">
                <a:latin typeface="Arial"/>
                <a:cs typeface="Arial"/>
              </a:rPr>
              <a:t> </a:t>
            </a:r>
            <a:r>
              <a:rPr lang="en-US" spc="-25" dirty="0" smtClean="0">
                <a:latin typeface="Arial"/>
                <a:cs typeface="Arial"/>
              </a:rPr>
              <a:t>A-G</a:t>
            </a:r>
            <a:r>
              <a:rPr lang="en-US" spc="-15" dirty="0" smtClean="0">
                <a:latin typeface="Arial"/>
                <a:cs typeface="Arial"/>
              </a:rPr>
              <a:t>P</a:t>
            </a:r>
            <a:r>
              <a:rPr lang="en-US" spc="-20" dirty="0" smtClean="0">
                <a:latin typeface="Arial"/>
                <a:cs typeface="Arial"/>
              </a:rPr>
              <a:t>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38199" y="1825625"/>
          <a:ext cx="10569315" cy="28420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523105"/>
                <a:gridCol w="3523105"/>
                <a:gridCol w="3523105"/>
              </a:tblGrid>
              <a:tr h="495092"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sz="26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2200" b="1" spc="-5" dirty="0">
                          <a:solidFill>
                            <a:srgbClr val="FFFFFF"/>
                          </a:solidFill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sz="2200" b="1" dirty="0">
                          <a:solidFill>
                            <a:srgbClr val="FFFFFF"/>
                          </a:solidFill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r>
                        <a:rPr sz="2200" b="1" spc="-5" dirty="0">
                          <a:solidFill>
                            <a:srgbClr val="FFFFFF"/>
                          </a:solidFill>
                          <a:latin typeface="Arial" pitchFamily="34" charset="0"/>
                          <a:cs typeface="Arial" pitchFamily="34" charset="0"/>
                        </a:rPr>
                        <a:t>G</a:t>
                      </a:r>
                      <a:r>
                        <a:rPr sz="2200" b="1" dirty="0">
                          <a:solidFill>
                            <a:srgbClr val="FFFFFF"/>
                          </a:solidFill>
                          <a:latin typeface="Arial" pitchFamily="34" charset="0"/>
                          <a:cs typeface="Arial" pitchFamily="34" charset="0"/>
                        </a:rPr>
                        <a:t>PS</a:t>
                      </a:r>
                      <a:endParaRPr sz="2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2200" b="1" spc="-5" dirty="0">
                          <a:solidFill>
                            <a:srgbClr val="FFFFFF"/>
                          </a:solidFill>
                          <a:latin typeface="Arial" pitchFamily="34" charset="0"/>
                          <a:cs typeface="Arial" pitchFamily="34" charset="0"/>
                        </a:rPr>
                        <a:t>G</a:t>
                      </a:r>
                      <a:r>
                        <a:rPr sz="2200" b="1" dirty="0">
                          <a:solidFill>
                            <a:srgbClr val="FFFFFF"/>
                          </a:solidFill>
                          <a:latin typeface="Arial" pitchFamily="34" charset="0"/>
                          <a:cs typeface="Arial" pitchFamily="34" charset="0"/>
                        </a:rPr>
                        <a:t>PS</a:t>
                      </a:r>
                      <a:endParaRPr sz="2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/>
                </a:tc>
              </a:tr>
              <a:tr h="990502"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2200" b="1" spc="-5" dirty="0">
                          <a:solidFill>
                            <a:srgbClr val="FFFFFF"/>
                          </a:solidFill>
                          <a:latin typeface="Arial" pitchFamily="34" charset="0"/>
                          <a:cs typeface="Arial" pitchFamily="34" charset="0"/>
                        </a:rPr>
                        <a:t>R</a:t>
                      </a:r>
                      <a:r>
                        <a:rPr sz="2200" b="1" dirty="0">
                          <a:solidFill>
                            <a:srgbClr val="FFFFFF"/>
                          </a:solidFill>
                          <a:latin typeface="Arial" pitchFamily="34" charset="0"/>
                          <a:cs typeface="Arial" pitchFamily="34" charset="0"/>
                        </a:rPr>
                        <a:t>eliability</a:t>
                      </a:r>
                      <a:endParaRPr sz="2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86360" indent="-29209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2200" b="1" spc="-5" dirty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sz="2200" b="1" dirty="0"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r>
                        <a:rPr sz="2200" b="1" spc="-5" dirty="0">
                          <a:latin typeface="Arial" pitchFamily="34" charset="0"/>
                          <a:cs typeface="Arial" pitchFamily="34" charset="0"/>
                        </a:rPr>
                        <a:t>G</a:t>
                      </a:r>
                      <a:r>
                        <a:rPr sz="2200" b="1" dirty="0">
                          <a:latin typeface="Arial" pitchFamily="34" charset="0"/>
                          <a:cs typeface="Arial" pitchFamily="34" charset="0"/>
                        </a:rPr>
                        <a:t>PS</a:t>
                      </a:r>
                      <a:r>
                        <a:rPr sz="2200" b="1" spc="1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2200" b="1" dirty="0">
                          <a:latin typeface="Arial" pitchFamily="34" charset="0"/>
                          <a:cs typeface="Arial" pitchFamily="34" charset="0"/>
                        </a:rPr>
                        <a:t>could</a:t>
                      </a:r>
                      <a:r>
                        <a:rPr sz="2200" b="1" spc="25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2200" b="1" dirty="0">
                          <a:latin typeface="Arial" pitchFamily="34" charset="0"/>
                          <a:cs typeface="Arial" pitchFamily="34" charset="0"/>
                        </a:rPr>
                        <a:t>be</a:t>
                      </a:r>
                      <a:r>
                        <a:rPr sz="2200" b="1" spc="1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2200" b="1" dirty="0">
                          <a:latin typeface="Arial" pitchFamily="34" charset="0"/>
                          <a:cs typeface="Arial" pitchFamily="34" charset="0"/>
                        </a:rPr>
                        <a:t>slightly less accu</a:t>
                      </a:r>
                      <a:r>
                        <a:rPr sz="2200" b="1" spc="-5" dirty="0">
                          <a:latin typeface="Arial" pitchFamily="34" charset="0"/>
                          <a:cs typeface="Arial" pitchFamily="34" charset="0"/>
                        </a:rPr>
                        <a:t>r</a:t>
                      </a:r>
                      <a:r>
                        <a:rPr sz="2200" b="1" dirty="0">
                          <a:latin typeface="Arial" pitchFamily="34" charset="0"/>
                          <a:cs typeface="Arial" pitchFamily="34" charset="0"/>
                        </a:rPr>
                        <a:t>ate</a:t>
                      </a:r>
                      <a:r>
                        <a:rPr sz="2200" b="1" spc="25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2200" b="1" dirty="0">
                          <a:latin typeface="Arial" pitchFamily="34" charset="0"/>
                          <a:cs typeface="Arial" pitchFamily="34" charset="0"/>
                        </a:rPr>
                        <a:t>than</a:t>
                      </a:r>
                      <a:r>
                        <a:rPr sz="2200" b="1" spc="15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2200" b="1" spc="-5" dirty="0">
                          <a:latin typeface="Arial" pitchFamily="34" charset="0"/>
                          <a:cs typeface="Arial" pitchFamily="34" charset="0"/>
                        </a:rPr>
                        <a:t>G</a:t>
                      </a:r>
                      <a:r>
                        <a:rPr sz="2200" b="1" dirty="0">
                          <a:latin typeface="Arial" pitchFamily="34" charset="0"/>
                          <a:cs typeface="Arial" pitchFamily="34" charset="0"/>
                        </a:rPr>
                        <a:t>PS</a:t>
                      </a:r>
                      <a:endParaRPr sz="2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2200" b="1" spc="-5" dirty="0"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r>
                        <a:rPr sz="2200" b="1" dirty="0">
                          <a:latin typeface="Arial" pitchFamily="34" charset="0"/>
                          <a:cs typeface="Arial" pitchFamily="34" charset="0"/>
                        </a:rPr>
                        <a:t>an</a:t>
                      </a:r>
                      <a:r>
                        <a:rPr sz="2200" b="1" spc="15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2200" b="1" dirty="0">
                          <a:latin typeface="Arial" pitchFamily="34" charset="0"/>
                          <a:cs typeface="Arial" pitchFamily="34" charset="0"/>
                        </a:rPr>
                        <a:t>achieve</a:t>
                      </a:r>
                      <a:r>
                        <a:rPr sz="2200" b="1" spc="1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2200" b="1" spc="20" dirty="0">
                          <a:latin typeface="Arial" pitchFamily="34" charset="0"/>
                          <a:cs typeface="Arial" pitchFamily="34" charset="0"/>
                        </a:rPr>
                        <a:t>w</a:t>
                      </a:r>
                      <a:r>
                        <a:rPr sz="2200" b="1" dirty="0">
                          <a:latin typeface="Arial" pitchFamily="34" charset="0"/>
                          <a:cs typeface="Arial" pitchFamily="34" charset="0"/>
                        </a:rPr>
                        <a:t>ithin</a:t>
                      </a:r>
                      <a:endParaRPr sz="220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147320" indent="-127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2200" b="1" dirty="0">
                          <a:latin typeface="Arial" pitchFamily="34" charset="0"/>
                          <a:cs typeface="Arial" pitchFamily="34" charset="0"/>
                        </a:rPr>
                        <a:t>1 meter</a:t>
                      </a:r>
                      <a:r>
                        <a:rPr sz="2200" b="1" spc="-5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2200" b="1" dirty="0">
                          <a:latin typeface="Arial" pitchFamily="34" charset="0"/>
                          <a:cs typeface="Arial" pitchFamily="34" charset="0"/>
                        </a:rPr>
                        <a:t>accu</a:t>
                      </a:r>
                      <a:r>
                        <a:rPr sz="2200" b="1" spc="-5" dirty="0">
                          <a:latin typeface="Arial" pitchFamily="34" charset="0"/>
                          <a:cs typeface="Arial" pitchFamily="34" charset="0"/>
                        </a:rPr>
                        <a:t>r</a:t>
                      </a:r>
                      <a:r>
                        <a:rPr sz="2200" b="1" dirty="0">
                          <a:latin typeface="Arial" pitchFamily="34" charset="0"/>
                          <a:cs typeface="Arial" pitchFamily="34" charset="0"/>
                        </a:rPr>
                        <a:t>acy</a:t>
                      </a:r>
                      <a:r>
                        <a:rPr sz="2200" b="1" spc="1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2200" b="1" dirty="0"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sz="2200" b="1" spc="20" dirty="0">
                          <a:latin typeface="Arial" pitchFamily="34" charset="0"/>
                          <a:cs typeface="Arial" pitchFamily="34" charset="0"/>
                        </a:rPr>
                        <a:t>w</a:t>
                      </a:r>
                      <a:r>
                        <a:rPr sz="2200" b="1" dirty="0">
                          <a:latin typeface="Arial" pitchFamily="34" charset="0"/>
                          <a:cs typeface="Arial" pitchFamily="34" charset="0"/>
                        </a:rPr>
                        <a:t>ith sufficient</a:t>
                      </a:r>
                      <a:r>
                        <a:rPr sz="2200" b="1" spc="35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2200" b="1" spc="-5" dirty="0">
                          <a:latin typeface="Arial" pitchFamily="34" charset="0"/>
                          <a:cs typeface="Arial" pitchFamily="34" charset="0"/>
                        </a:rPr>
                        <a:t>G</a:t>
                      </a:r>
                      <a:r>
                        <a:rPr sz="2200" b="1" dirty="0">
                          <a:latin typeface="Arial" pitchFamily="34" charset="0"/>
                          <a:cs typeface="Arial" pitchFamily="34" charset="0"/>
                        </a:rPr>
                        <a:t>PS signals)</a:t>
                      </a:r>
                      <a:endParaRPr sz="2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/>
                </a:tc>
              </a:tr>
              <a:tr h="577925"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2200" b="1" spc="-5" dirty="0">
                          <a:solidFill>
                            <a:srgbClr val="FFFFFF"/>
                          </a:solidFill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r>
                        <a:rPr sz="2200" b="1" dirty="0">
                          <a:solidFill>
                            <a:srgbClr val="FFFFFF"/>
                          </a:solidFill>
                          <a:latin typeface="Arial" pitchFamily="34" charset="0"/>
                          <a:cs typeface="Arial" pitchFamily="34" charset="0"/>
                        </a:rPr>
                        <a:t>ost</a:t>
                      </a:r>
                      <a:endParaRPr sz="2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126364" indent="-1142365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2200" b="1" spc="-5" dirty="0"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r>
                        <a:rPr sz="2200" b="1" dirty="0">
                          <a:latin typeface="Arial" pitchFamily="34" charset="0"/>
                          <a:cs typeface="Arial" pitchFamily="34" charset="0"/>
                        </a:rPr>
                        <a:t>ost</a:t>
                      </a:r>
                      <a:r>
                        <a:rPr sz="2200" b="1" spc="1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2200" b="1" dirty="0">
                          <a:latin typeface="Arial" pitchFamily="34" charset="0"/>
                          <a:cs typeface="Arial" pitchFamily="34" charset="0"/>
                        </a:rPr>
                        <a:t>of</a:t>
                      </a:r>
                      <a:r>
                        <a:rPr sz="2200" b="1" spc="1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2200" b="1" dirty="0">
                          <a:latin typeface="Arial" pitchFamily="34" charset="0"/>
                          <a:cs typeface="Arial" pitchFamily="34" charset="0"/>
                        </a:rPr>
                        <a:t>mobile</a:t>
                      </a:r>
                      <a:r>
                        <a:rPr sz="2200" b="1" spc="1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2200" b="1" dirty="0">
                          <a:latin typeface="Arial" pitchFamily="34" charset="0"/>
                          <a:cs typeface="Arial" pitchFamily="34" charset="0"/>
                        </a:rPr>
                        <a:t>net</a:t>
                      </a:r>
                      <a:r>
                        <a:rPr sz="2200" b="1" spc="20" dirty="0">
                          <a:latin typeface="Arial" pitchFamily="34" charset="0"/>
                          <a:cs typeface="Arial" pitchFamily="34" charset="0"/>
                        </a:rPr>
                        <a:t>w</a:t>
                      </a:r>
                      <a:r>
                        <a:rPr sz="2200" b="1" dirty="0"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r>
                        <a:rPr sz="2200" b="1" spc="-5" dirty="0">
                          <a:latin typeface="Arial" pitchFamily="34" charset="0"/>
                          <a:cs typeface="Arial" pitchFamily="34" charset="0"/>
                        </a:rPr>
                        <a:t>r</a:t>
                      </a:r>
                      <a:r>
                        <a:rPr sz="2200" b="1" dirty="0">
                          <a:latin typeface="Arial" pitchFamily="34" charset="0"/>
                          <a:cs typeface="Arial" pitchFamily="34" charset="0"/>
                        </a:rPr>
                        <a:t>k usage</a:t>
                      </a:r>
                      <a:endParaRPr sz="2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2200" b="1" spc="-5" dirty="0"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r>
                        <a:rPr sz="2200" b="1" dirty="0"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r>
                        <a:rPr sz="2200" b="1" spc="15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2200" b="1" dirty="0">
                          <a:latin typeface="Arial" pitchFamily="34" charset="0"/>
                          <a:cs typeface="Arial" pitchFamily="34" charset="0"/>
                        </a:rPr>
                        <a:t>cost</a:t>
                      </a:r>
                      <a:endParaRPr sz="2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/>
                </a:tc>
              </a:tr>
              <a:tr h="577925"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2200" b="1" spc="-5" dirty="0">
                          <a:solidFill>
                            <a:srgbClr val="FFFFFF"/>
                          </a:solidFill>
                          <a:latin typeface="Arial" pitchFamily="34" charset="0"/>
                          <a:cs typeface="Arial" pitchFamily="34" charset="0"/>
                        </a:rPr>
                        <a:t>U</a:t>
                      </a:r>
                      <a:r>
                        <a:rPr sz="2200" b="1" dirty="0">
                          <a:solidFill>
                            <a:srgbClr val="FFFFFF"/>
                          </a:solidFill>
                          <a:latin typeface="Arial" pitchFamily="34" charset="0"/>
                          <a:cs typeface="Arial" pitchFamily="34" charset="0"/>
                        </a:rPr>
                        <a:t>sage</a:t>
                      </a:r>
                      <a:endParaRPr sz="2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2200" b="1" spc="-5" dirty="0"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r>
                        <a:rPr sz="2200" b="1" dirty="0">
                          <a:latin typeface="Arial" pitchFamily="34" charset="0"/>
                          <a:cs typeface="Arial" pitchFamily="34" charset="0"/>
                        </a:rPr>
                        <a:t>obile</a:t>
                      </a:r>
                      <a:r>
                        <a:rPr sz="2200" b="1" spc="2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2200" b="1" dirty="0">
                          <a:latin typeface="Arial" pitchFamily="34" charset="0"/>
                          <a:cs typeface="Arial" pitchFamily="34" charset="0"/>
                        </a:rPr>
                        <a:t>phones</a:t>
                      </a:r>
                      <a:endParaRPr sz="2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356870" indent="-93980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2200" b="1" spc="-5" dirty="0"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r>
                        <a:rPr sz="2200" b="1" dirty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sz="2200" b="1" spc="-5" dirty="0">
                          <a:latin typeface="Arial" pitchFamily="34" charset="0"/>
                          <a:cs typeface="Arial" pitchFamily="34" charset="0"/>
                        </a:rPr>
                        <a:t>r</a:t>
                      </a:r>
                      <a:r>
                        <a:rPr sz="2200" b="1" dirty="0">
                          <a:latin typeface="Arial" pitchFamily="34" charset="0"/>
                          <a:cs typeface="Arial" pitchFamily="34" charset="0"/>
                        </a:rPr>
                        <a:t>s,</a:t>
                      </a:r>
                      <a:r>
                        <a:rPr sz="2200" b="1" spc="5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2200" b="1" dirty="0">
                          <a:latin typeface="Arial" pitchFamily="34" charset="0"/>
                          <a:cs typeface="Arial" pitchFamily="34" charset="0"/>
                        </a:rPr>
                        <a:t>planes,</a:t>
                      </a:r>
                      <a:r>
                        <a:rPr sz="2200" b="1" spc="25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2200" b="1" dirty="0">
                          <a:latin typeface="Arial" pitchFamily="34" charset="0"/>
                          <a:cs typeface="Arial" pitchFamily="34" charset="0"/>
                        </a:rPr>
                        <a:t>ships, boats</a:t>
                      </a:r>
                      <a:endParaRPr sz="2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-30" dirty="0" smtClean="0">
                <a:latin typeface="Arial"/>
                <a:cs typeface="Arial"/>
              </a:rPr>
              <a:t>G</a:t>
            </a:r>
            <a:r>
              <a:rPr lang="en-US" spc="-15" dirty="0" smtClean="0">
                <a:latin typeface="Arial"/>
                <a:cs typeface="Arial"/>
              </a:rPr>
              <a:t>L</a:t>
            </a:r>
            <a:r>
              <a:rPr lang="en-US" spc="-30" dirty="0" smtClean="0">
                <a:latin typeface="Arial"/>
                <a:cs typeface="Arial"/>
              </a:rPr>
              <a:t>O</a:t>
            </a:r>
            <a:r>
              <a:rPr lang="en-US" spc="-20" dirty="0" smtClean="0">
                <a:latin typeface="Arial"/>
                <a:cs typeface="Arial"/>
              </a:rPr>
              <a:t>NASS</a:t>
            </a:r>
            <a:r>
              <a:rPr lang="en-US" spc="-5" dirty="0" smtClean="0">
                <a:latin typeface="Arial"/>
                <a:cs typeface="Arial"/>
              </a:rPr>
              <a:t> </a:t>
            </a:r>
            <a:r>
              <a:rPr lang="en-US" spc="-25" dirty="0" smtClean="0">
                <a:latin typeface="Arial"/>
                <a:cs typeface="Arial"/>
              </a:rPr>
              <a:t>&amp;</a:t>
            </a:r>
            <a:r>
              <a:rPr lang="en-US" spc="-5" dirty="0" smtClean="0">
                <a:latin typeface="Arial"/>
                <a:cs typeface="Arial"/>
              </a:rPr>
              <a:t> </a:t>
            </a:r>
            <a:r>
              <a:rPr lang="en-US" spc="-20" dirty="0" err="1" smtClean="0">
                <a:latin typeface="Arial"/>
                <a:cs typeface="Arial"/>
              </a:rPr>
              <a:t>Be</a:t>
            </a:r>
            <a:r>
              <a:rPr lang="en-US" spc="-15" dirty="0" err="1" smtClean="0">
                <a:latin typeface="Arial"/>
                <a:cs typeface="Arial"/>
              </a:rPr>
              <a:t>iDo</a:t>
            </a:r>
            <a:r>
              <a:rPr lang="en-US" spc="-20" dirty="0" err="1" smtClean="0">
                <a:latin typeface="Arial"/>
                <a:cs typeface="Arial"/>
              </a:rPr>
              <a:t>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2700">
              <a:lnSpc>
                <a:spcPct val="100000"/>
              </a:lnSpc>
            </a:pPr>
            <a:r>
              <a:rPr lang="en-US" b="1" spc="-15" dirty="0" smtClean="0">
                <a:latin typeface="Arial"/>
                <a:cs typeface="Arial"/>
              </a:rPr>
              <a:t>GLO</a:t>
            </a:r>
            <a:r>
              <a:rPr lang="en-US" b="1" dirty="0" smtClean="0">
                <a:latin typeface="Arial"/>
                <a:cs typeface="Arial"/>
              </a:rPr>
              <a:t>NA</a:t>
            </a:r>
            <a:r>
              <a:rPr lang="en-US" b="1" spc="-15" dirty="0" smtClean="0">
                <a:latin typeface="Arial"/>
                <a:cs typeface="Arial"/>
              </a:rPr>
              <a:t>S</a:t>
            </a:r>
            <a:r>
              <a:rPr lang="en-US" b="1" spc="-20" dirty="0" smtClean="0">
                <a:latin typeface="Arial"/>
                <a:cs typeface="Arial"/>
              </a:rPr>
              <a:t>S</a:t>
            </a:r>
            <a:r>
              <a:rPr lang="en-US" b="1" spc="-35" dirty="0" smtClean="0">
                <a:latin typeface="Arial"/>
                <a:cs typeface="Arial"/>
              </a:rPr>
              <a:t> </a:t>
            </a:r>
            <a:r>
              <a:rPr lang="en-US" b="1" spc="-5" dirty="0" smtClean="0">
                <a:latin typeface="Arial"/>
                <a:cs typeface="Arial"/>
              </a:rPr>
              <a:t>(</a:t>
            </a:r>
            <a:r>
              <a:rPr lang="en-US" b="1" spc="-20" dirty="0" smtClean="0">
                <a:latin typeface="Arial"/>
                <a:cs typeface="Arial"/>
              </a:rPr>
              <a:t>G</a:t>
            </a:r>
            <a:r>
              <a:rPr lang="en-US" b="1" spc="-15" dirty="0" smtClean="0">
                <a:latin typeface="Arial"/>
                <a:cs typeface="Arial"/>
              </a:rPr>
              <a:t>lob</a:t>
            </a:r>
            <a:r>
              <a:rPr lang="en-US" b="1" spc="5" dirty="0" smtClean="0">
                <a:latin typeface="Arial"/>
                <a:cs typeface="Arial"/>
              </a:rPr>
              <a:t>a</a:t>
            </a:r>
            <a:r>
              <a:rPr lang="en-US" b="1" spc="-10" dirty="0" smtClean="0">
                <a:latin typeface="Arial"/>
                <a:cs typeface="Arial"/>
              </a:rPr>
              <a:t>l </a:t>
            </a:r>
            <a:r>
              <a:rPr lang="en-US" b="1" dirty="0" smtClean="0">
                <a:latin typeface="Arial"/>
                <a:cs typeface="Arial"/>
              </a:rPr>
              <a:t>N</a:t>
            </a:r>
            <a:r>
              <a:rPr lang="en-US" b="1" spc="5" dirty="0" smtClean="0">
                <a:latin typeface="Arial"/>
                <a:cs typeface="Arial"/>
              </a:rPr>
              <a:t>av</a:t>
            </a:r>
            <a:r>
              <a:rPr lang="en-US" b="1" spc="-15" dirty="0" smtClean="0">
                <a:latin typeface="Arial"/>
                <a:cs typeface="Arial"/>
              </a:rPr>
              <a:t>ig</a:t>
            </a:r>
            <a:r>
              <a:rPr lang="en-US" b="1" spc="5" dirty="0" smtClean="0">
                <a:latin typeface="Arial"/>
                <a:cs typeface="Arial"/>
              </a:rPr>
              <a:t>a</a:t>
            </a:r>
            <a:r>
              <a:rPr lang="en-US" b="1" spc="-5" dirty="0" smtClean="0">
                <a:latin typeface="Arial"/>
                <a:cs typeface="Arial"/>
              </a:rPr>
              <a:t>t</a:t>
            </a:r>
            <a:r>
              <a:rPr lang="en-US" b="1" spc="-15" dirty="0" smtClean="0">
                <a:latin typeface="Arial"/>
                <a:cs typeface="Arial"/>
              </a:rPr>
              <a:t>io</a:t>
            </a:r>
            <a:r>
              <a:rPr lang="en-US" b="1" spc="-20" dirty="0" smtClean="0">
                <a:latin typeface="Arial"/>
                <a:cs typeface="Arial"/>
              </a:rPr>
              <a:t>n</a:t>
            </a:r>
            <a:r>
              <a:rPr lang="en-US" b="1" spc="-35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S</a:t>
            </a:r>
            <a:r>
              <a:rPr lang="en-US" b="1" spc="5" dirty="0" smtClean="0">
                <a:latin typeface="Arial"/>
                <a:cs typeface="Arial"/>
              </a:rPr>
              <a:t>a</a:t>
            </a:r>
            <a:r>
              <a:rPr lang="en-US" b="1" spc="-5" dirty="0" smtClean="0">
                <a:latin typeface="Arial"/>
                <a:cs typeface="Arial"/>
              </a:rPr>
              <a:t>t</a:t>
            </a:r>
            <a:r>
              <a:rPr lang="en-US" b="1" spc="5" dirty="0" smtClean="0">
                <a:latin typeface="Arial"/>
                <a:cs typeface="Arial"/>
              </a:rPr>
              <a:t>e</a:t>
            </a:r>
            <a:r>
              <a:rPr lang="en-US" b="1" spc="-15" dirty="0" smtClean="0">
                <a:latin typeface="Arial"/>
                <a:cs typeface="Arial"/>
              </a:rPr>
              <a:t>lli</a:t>
            </a:r>
            <a:r>
              <a:rPr lang="en-US" b="1" spc="-5" dirty="0" smtClean="0">
                <a:latin typeface="Arial"/>
                <a:cs typeface="Arial"/>
              </a:rPr>
              <a:t>t</a:t>
            </a:r>
            <a:r>
              <a:rPr lang="en-US" b="1" dirty="0" smtClean="0">
                <a:latin typeface="Arial"/>
                <a:cs typeface="Arial"/>
              </a:rPr>
              <a:t>e</a:t>
            </a:r>
            <a:r>
              <a:rPr lang="en-US" b="1" spc="10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S</a:t>
            </a:r>
            <a:r>
              <a:rPr lang="en-US" b="1" spc="-25" dirty="0" smtClean="0">
                <a:latin typeface="Arial"/>
                <a:cs typeface="Arial"/>
              </a:rPr>
              <a:t>y</a:t>
            </a:r>
            <a:r>
              <a:rPr lang="en-US" b="1" spc="5" dirty="0" smtClean="0">
                <a:latin typeface="Arial"/>
                <a:cs typeface="Arial"/>
              </a:rPr>
              <a:t>s</a:t>
            </a:r>
            <a:r>
              <a:rPr lang="en-US" b="1" spc="-5" dirty="0" smtClean="0">
                <a:latin typeface="Arial"/>
                <a:cs typeface="Arial"/>
              </a:rPr>
              <a:t>t</a:t>
            </a:r>
            <a:r>
              <a:rPr lang="en-US" b="1" spc="5" dirty="0" smtClean="0">
                <a:latin typeface="Arial"/>
                <a:cs typeface="Arial"/>
              </a:rPr>
              <a:t>e</a:t>
            </a:r>
            <a:r>
              <a:rPr lang="en-US" b="1" dirty="0" smtClean="0">
                <a:latin typeface="Arial"/>
                <a:cs typeface="Arial"/>
              </a:rPr>
              <a:t>m)</a:t>
            </a:r>
            <a:endParaRPr lang="en-US" dirty="0" smtClean="0">
              <a:latin typeface="Arial"/>
              <a:cs typeface="Arial"/>
            </a:endParaRPr>
          </a:p>
          <a:p>
            <a:pPr marL="825500" marR="250825" lvl="1" indent="-342265">
              <a:lnSpc>
                <a:spcPct val="100000"/>
              </a:lnSpc>
              <a:spcBef>
                <a:spcPts val="1420"/>
              </a:spcBef>
              <a:buClr>
                <a:srgbClr val="3399FF"/>
              </a:buClr>
              <a:buFont typeface="Arial"/>
              <a:buChar char="•"/>
              <a:tabLst>
                <a:tab pos="368935" algn="l"/>
              </a:tabLst>
            </a:pPr>
            <a:r>
              <a:rPr lang="en-US" b="1" spc="-10" dirty="0" smtClean="0">
                <a:latin typeface="Arial"/>
                <a:cs typeface="Arial"/>
              </a:rPr>
              <a:t>Satellite</a:t>
            </a:r>
            <a:r>
              <a:rPr lang="en-US" b="1" spc="10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navigation</a:t>
            </a:r>
            <a:r>
              <a:rPr lang="en-US" b="1" spc="40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s</a:t>
            </a:r>
            <a:r>
              <a:rPr lang="en-US" b="1" spc="-40" dirty="0" smtClean="0">
                <a:latin typeface="Arial"/>
                <a:cs typeface="Arial"/>
              </a:rPr>
              <a:t>y</a:t>
            </a:r>
            <a:r>
              <a:rPr lang="en-US" b="1" spc="-15" dirty="0" smtClean="0">
                <a:latin typeface="Arial"/>
                <a:cs typeface="Arial"/>
              </a:rPr>
              <a:t>stem</a:t>
            </a:r>
            <a:r>
              <a:rPr lang="en-US" b="1" spc="25" dirty="0" smtClean="0">
                <a:latin typeface="Arial"/>
                <a:cs typeface="Arial"/>
              </a:rPr>
              <a:t> </a:t>
            </a:r>
            <a:r>
              <a:rPr lang="en-US" b="1" spc="-10" dirty="0" smtClean="0">
                <a:latin typeface="Arial"/>
                <a:cs typeface="Arial"/>
              </a:rPr>
              <a:t>for</a:t>
            </a:r>
            <a:r>
              <a:rPr lang="en-US" b="1" spc="5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vehicle</a:t>
            </a:r>
            <a:r>
              <a:rPr lang="en-US" b="1" spc="10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and</a:t>
            </a:r>
            <a:r>
              <a:rPr lang="en-US" b="1" spc="15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aviation navigation</a:t>
            </a:r>
            <a:endParaRPr lang="en-US" dirty="0" smtClean="0">
              <a:latin typeface="Arial"/>
              <a:cs typeface="Arial"/>
            </a:endParaRPr>
          </a:p>
          <a:p>
            <a:pPr marL="825500" lvl="1" indent="-342265">
              <a:lnSpc>
                <a:spcPts val="2640"/>
              </a:lnSpc>
              <a:buClr>
                <a:srgbClr val="3399FF"/>
              </a:buClr>
              <a:buFont typeface="Arial"/>
              <a:buChar char="•"/>
              <a:tabLst>
                <a:tab pos="368935" algn="l"/>
              </a:tabLst>
            </a:pPr>
            <a:r>
              <a:rPr lang="en-US" b="1" spc="-25" dirty="0" smtClean="0">
                <a:latin typeface="Arial"/>
                <a:cs typeface="Arial"/>
              </a:rPr>
              <a:t>O</a:t>
            </a:r>
            <a:r>
              <a:rPr lang="en-US" b="1" spc="-15" dirty="0" smtClean="0">
                <a:latin typeface="Arial"/>
                <a:cs typeface="Arial"/>
              </a:rPr>
              <a:t>perated</a:t>
            </a:r>
            <a:r>
              <a:rPr lang="en-US" b="1" spc="25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by</a:t>
            </a:r>
            <a:r>
              <a:rPr lang="en-US" b="1" spc="10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the</a:t>
            </a:r>
            <a:r>
              <a:rPr lang="en-US" b="1" spc="10" dirty="0" smtClean="0">
                <a:latin typeface="Arial"/>
                <a:cs typeface="Arial"/>
              </a:rPr>
              <a:t> </a:t>
            </a:r>
            <a:r>
              <a:rPr lang="en-US" b="1" spc="-25" dirty="0" smtClean="0">
                <a:latin typeface="Arial"/>
                <a:cs typeface="Arial"/>
              </a:rPr>
              <a:t>R</a:t>
            </a:r>
            <a:r>
              <a:rPr lang="en-US" b="1" spc="-15" dirty="0" smtClean="0">
                <a:latin typeface="Arial"/>
                <a:cs typeface="Arial"/>
              </a:rPr>
              <a:t>ussian</a:t>
            </a:r>
            <a:r>
              <a:rPr lang="en-US" b="1" spc="-60" dirty="0" smtClean="0">
                <a:latin typeface="Arial"/>
                <a:cs typeface="Arial"/>
              </a:rPr>
              <a:t> </a:t>
            </a:r>
            <a:r>
              <a:rPr lang="en-US" b="1" spc="-25" dirty="0" smtClean="0">
                <a:latin typeface="Arial"/>
                <a:cs typeface="Arial"/>
              </a:rPr>
              <a:t>A</a:t>
            </a:r>
            <a:r>
              <a:rPr lang="en-US" b="1" spc="-15" dirty="0" smtClean="0">
                <a:latin typeface="Arial"/>
                <a:cs typeface="Arial"/>
              </a:rPr>
              <a:t>erospace</a:t>
            </a:r>
            <a:r>
              <a:rPr lang="en-US" b="1" spc="10" dirty="0" smtClean="0">
                <a:latin typeface="Arial"/>
                <a:cs typeface="Arial"/>
              </a:rPr>
              <a:t> </a:t>
            </a:r>
            <a:r>
              <a:rPr lang="en-US" b="1" spc="-25" dirty="0" smtClean="0">
                <a:latin typeface="Arial"/>
                <a:cs typeface="Arial"/>
              </a:rPr>
              <a:t>D</a:t>
            </a:r>
            <a:r>
              <a:rPr lang="en-US" b="1" spc="-15" dirty="0" smtClean="0">
                <a:latin typeface="Arial"/>
                <a:cs typeface="Arial"/>
              </a:rPr>
              <a:t>efense</a:t>
            </a:r>
            <a:r>
              <a:rPr lang="en-US" b="1" spc="25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Force</a:t>
            </a:r>
            <a:endParaRPr lang="en-US" dirty="0" smtClean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3399FF"/>
              </a:buClr>
              <a:buFont typeface="Arial"/>
              <a:buChar char="•"/>
            </a:pPr>
            <a:endParaRPr lang="en-US" sz="2000" dirty="0" smtClean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lang="en-US" b="1" dirty="0" err="1" smtClean="0">
                <a:latin typeface="Arial"/>
                <a:cs typeface="Arial"/>
              </a:rPr>
              <a:t>B</a:t>
            </a:r>
            <a:r>
              <a:rPr lang="en-US" b="1" spc="5" dirty="0" err="1" smtClean="0">
                <a:latin typeface="Arial"/>
                <a:cs typeface="Arial"/>
              </a:rPr>
              <a:t>e</a:t>
            </a:r>
            <a:r>
              <a:rPr lang="en-US" b="1" spc="-15" dirty="0" err="1" smtClean="0">
                <a:latin typeface="Arial"/>
                <a:cs typeface="Arial"/>
              </a:rPr>
              <a:t>i</a:t>
            </a:r>
            <a:r>
              <a:rPr lang="en-US" b="1" dirty="0" err="1" smtClean="0">
                <a:latin typeface="Arial"/>
                <a:cs typeface="Arial"/>
              </a:rPr>
              <a:t>D</a:t>
            </a:r>
            <a:r>
              <a:rPr lang="en-US" b="1" spc="-15" dirty="0" err="1" smtClean="0">
                <a:latin typeface="Arial"/>
                <a:cs typeface="Arial"/>
              </a:rPr>
              <a:t>o</a:t>
            </a:r>
            <a:r>
              <a:rPr lang="en-US" b="1" spc="-20" dirty="0" err="1" smtClean="0">
                <a:latin typeface="Arial"/>
                <a:cs typeface="Arial"/>
              </a:rPr>
              <a:t>u</a:t>
            </a:r>
            <a:r>
              <a:rPr lang="en-US" b="1" spc="-25" dirty="0" smtClean="0">
                <a:latin typeface="Arial"/>
                <a:cs typeface="Arial"/>
              </a:rPr>
              <a:t> </a:t>
            </a:r>
            <a:r>
              <a:rPr lang="en-US" b="1" dirty="0" smtClean="0">
                <a:latin typeface="Arial"/>
                <a:cs typeface="Arial"/>
              </a:rPr>
              <a:t>N</a:t>
            </a:r>
            <a:r>
              <a:rPr lang="en-US" b="1" spc="5" dirty="0" smtClean="0">
                <a:latin typeface="Arial"/>
                <a:cs typeface="Arial"/>
              </a:rPr>
              <a:t>av</a:t>
            </a:r>
            <a:r>
              <a:rPr lang="en-US" b="1" spc="-15" dirty="0" smtClean="0">
                <a:latin typeface="Arial"/>
                <a:cs typeface="Arial"/>
              </a:rPr>
              <a:t>ig</a:t>
            </a:r>
            <a:r>
              <a:rPr lang="en-US" b="1" spc="5" dirty="0" smtClean="0">
                <a:latin typeface="Arial"/>
                <a:cs typeface="Arial"/>
              </a:rPr>
              <a:t>a</a:t>
            </a:r>
            <a:r>
              <a:rPr lang="en-US" b="1" spc="-5" dirty="0" smtClean="0">
                <a:latin typeface="Arial"/>
                <a:cs typeface="Arial"/>
              </a:rPr>
              <a:t>t</a:t>
            </a:r>
            <a:r>
              <a:rPr lang="en-US" b="1" spc="-15" dirty="0" smtClean="0">
                <a:latin typeface="Arial"/>
                <a:cs typeface="Arial"/>
              </a:rPr>
              <a:t>io</a:t>
            </a:r>
            <a:r>
              <a:rPr lang="en-US" b="1" spc="-20" dirty="0" smtClean="0">
                <a:latin typeface="Arial"/>
                <a:cs typeface="Arial"/>
              </a:rPr>
              <a:t>n</a:t>
            </a:r>
            <a:r>
              <a:rPr lang="en-US" b="1" spc="-25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S</a:t>
            </a:r>
            <a:r>
              <a:rPr lang="en-US" b="1" spc="5" dirty="0" smtClean="0">
                <a:latin typeface="Arial"/>
                <a:cs typeface="Arial"/>
              </a:rPr>
              <a:t>a</a:t>
            </a:r>
            <a:r>
              <a:rPr lang="en-US" b="1" spc="-5" dirty="0" smtClean="0">
                <a:latin typeface="Arial"/>
                <a:cs typeface="Arial"/>
              </a:rPr>
              <a:t>t</a:t>
            </a:r>
            <a:r>
              <a:rPr lang="en-US" b="1" spc="5" dirty="0" smtClean="0">
                <a:latin typeface="Arial"/>
                <a:cs typeface="Arial"/>
              </a:rPr>
              <a:t>e</a:t>
            </a:r>
            <a:r>
              <a:rPr lang="en-US" b="1" spc="-15" dirty="0" smtClean="0">
                <a:latin typeface="Arial"/>
                <a:cs typeface="Arial"/>
              </a:rPr>
              <a:t>lli</a:t>
            </a:r>
            <a:r>
              <a:rPr lang="en-US" b="1" spc="-5" dirty="0" smtClean="0">
                <a:latin typeface="Arial"/>
                <a:cs typeface="Arial"/>
              </a:rPr>
              <a:t>t</a:t>
            </a:r>
            <a:r>
              <a:rPr lang="en-US" b="1" dirty="0" smtClean="0">
                <a:latin typeface="Arial"/>
                <a:cs typeface="Arial"/>
              </a:rPr>
              <a:t>e </a:t>
            </a:r>
            <a:r>
              <a:rPr lang="en-US" b="1" spc="-15" dirty="0" smtClean="0">
                <a:latin typeface="Arial"/>
                <a:cs typeface="Arial"/>
              </a:rPr>
              <a:t>S</a:t>
            </a:r>
            <a:r>
              <a:rPr lang="en-US" b="1" spc="-25" dirty="0" smtClean="0">
                <a:latin typeface="Arial"/>
                <a:cs typeface="Arial"/>
              </a:rPr>
              <a:t>y</a:t>
            </a:r>
            <a:r>
              <a:rPr lang="en-US" b="1" spc="5" dirty="0" smtClean="0">
                <a:latin typeface="Arial"/>
                <a:cs typeface="Arial"/>
              </a:rPr>
              <a:t>s</a:t>
            </a:r>
            <a:r>
              <a:rPr lang="en-US" b="1" spc="-5" dirty="0" smtClean="0">
                <a:latin typeface="Arial"/>
                <a:cs typeface="Arial"/>
              </a:rPr>
              <a:t>t</a:t>
            </a:r>
            <a:r>
              <a:rPr lang="en-US" b="1" spc="5" dirty="0" smtClean="0">
                <a:latin typeface="Arial"/>
                <a:cs typeface="Arial"/>
              </a:rPr>
              <a:t>e</a:t>
            </a:r>
            <a:r>
              <a:rPr lang="en-US" b="1" dirty="0" smtClean="0">
                <a:latin typeface="Arial"/>
                <a:cs typeface="Arial"/>
              </a:rPr>
              <a:t>m</a:t>
            </a:r>
            <a:endParaRPr lang="en-US" dirty="0" smtClean="0">
              <a:latin typeface="Arial"/>
              <a:cs typeface="Arial"/>
            </a:endParaRPr>
          </a:p>
          <a:p>
            <a:pPr marL="825500" marR="527050" lvl="1" indent="-342265">
              <a:lnSpc>
                <a:spcPct val="100000"/>
              </a:lnSpc>
              <a:spcBef>
                <a:spcPts val="855"/>
              </a:spcBef>
              <a:buClr>
                <a:srgbClr val="3399FF"/>
              </a:buClr>
              <a:buFont typeface="Arial"/>
              <a:buChar char="•"/>
              <a:tabLst>
                <a:tab pos="368935" algn="l"/>
              </a:tabLst>
            </a:pPr>
            <a:r>
              <a:rPr lang="en-US" b="1" spc="-15" dirty="0" smtClean="0">
                <a:latin typeface="Arial"/>
                <a:cs typeface="Arial"/>
              </a:rPr>
              <a:t>Second</a:t>
            </a:r>
            <a:r>
              <a:rPr lang="en-US" b="1" spc="25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generation</a:t>
            </a:r>
            <a:r>
              <a:rPr lang="en-US" b="1" spc="25" dirty="0" smtClean="0">
                <a:latin typeface="Arial"/>
                <a:cs typeface="Arial"/>
              </a:rPr>
              <a:t> </a:t>
            </a:r>
            <a:r>
              <a:rPr lang="en-US" b="1" spc="-10" dirty="0" smtClean="0">
                <a:latin typeface="Arial"/>
                <a:cs typeface="Arial"/>
              </a:rPr>
              <a:t>satellite</a:t>
            </a:r>
            <a:r>
              <a:rPr lang="en-US" b="1" spc="25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navigation</a:t>
            </a:r>
            <a:r>
              <a:rPr lang="en-US" b="1" spc="25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s</a:t>
            </a:r>
            <a:r>
              <a:rPr lang="en-US" b="1" spc="-40" dirty="0" smtClean="0">
                <a:latin typeface="Arial"/>
                <a:cs typeface="Arial"/>
              </a:rPr>
              <a:t>y</a:t>
            </a:r>
            <a:r>
              <a:rPr lang="en-US" b="1" spc="-15" dirty="0" smtClean="0">
                <a:latin typeface="Arial"/>
                <a:cs typeface="Arial"/>
              </a:rPr>
              <a:t>stem</a:t>
            </a:r>
            <a:r>
              <a:rPr lang="en-US" b="1" spc="40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of</a:t>
            </a:r>
            <a:r>
              <a:rPr lang="en-US" b="1" spc="-10" dirty="0" smtClean="0">
                <a:latin typeface="Arial"/>
                <a:cs typeface="Arial"/>
              </a:rPr>
              <a:t> </a:t>
            </a:r>
            <a:r>
              <a:rPr lang="en-US" b="1" spc="-25" dirty="0" smtClean="0">
                <a:latin typeface="Arial"/>
                <a:cs typeface="Arial"/>
              </a:rPr>
              <a:t>C</a:t>
            </a:r>
            <a:r>
              <a:rPr lang="en-US" b="1" spc="-15" dirty="0" smtClean="0">
                <a:latin typeface="Arial"/>
                <a:cs typeface="Arial"/>
              </a:rPr>
              <a:t>hina</a:t>
            </a:r>
            <a:endParaRPr lang="en-US" dirty="0" smtClean="0">
              <a:latin typeface="Arial"/>
              <a:cs typeface="Arial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-20" dirty="0" smtClean="0">
                <a:latin typeface="Arial"/>
                <a:cs typeface="Arial"/>
              </a:rPr>
              <a:t>Re</a:t>
            </a:r>
            <a:r>
              <a:rPr lang="en-US" spc="-15" dirty="0" smtClean="0">
                <a:latin typeface="Arial"/>
                <a:cs typeface="Arial"/>
              </a:rPr>
              <a:t>f</a:t>
            </a:r>
            <a:r>
              <a:rPr lang="en-US" spc="-20" dirty="0" smtClean="0">
                <a:latin typeface="Arial"/>
                <a:cs typeface="Arial"/>
              </a:rPr>
              <a:t>ere</a:t>
            </a:r>
            <a:r>
              <a:rPr lang="en-US" spc="-15" dirty="0" smtClean="0">
                <a:latin typeface="Arial"/>
                <a:cs typeface="Arial"/>
              </a:rPr>
              <a:t>n</a:t>
            </a:r>
            <a:r>
              <a:rPr lang="en-US" spc="-20" dirty="0" smtClean="0">
                <a:latin typeface="Arial"/>
                <a:cs typeface="Arial"/>
              </a:rPr>
              <a:t>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84150" marR="376555" indent="-171450">
              <a:lnSpc>
                <a:spcPct val="100000"/>
              </a:lnSpc>
              <a:buClr>
                <a:srgbClr val="3399FF"/>
              </a:buClr>
              <a:buFont typeface="Arial"/>
              <a:buChar char="•"/>
              <a:tabLst>
                <a:tab pos="184785" algn="l"/>
              </a:tabLst>
            </a:pPr>
            <a:r>
              <a:rPr lang="en-US" sz="2000" spc="-245" dirty="0" smtClean="0">
                <a:latin typeface="Arial"/>
                <a:cs typeface="Arial"/>
              </a:rPr>
              <a:t>P</a:t>
            </a:r>
            <a:r>
              <a:rPr lang="en-US" sz="2000" spc="-5" dirty="0" smtClean="0">
                <a:latin typeface="Arial"/>
                <a:cs typeface="Arial"/>
              </a:rPr>
              <a:t>. </a:t>
            </a:r>
            <a:r>
              <a:rPr lang="en-US" sz="2000" spc="-15" dirty="0" err="1" smtClean="0">
                <a:latin typeface="Arial"/>
                <a:cs typeface="Arial"/>
              </a:rPr>
              <a:t>M</a:t>
            </a:r>
            <a:r>
              <a:rPr lang="en-US" sz="2000" spc="-10" dirty="0" err="1" smtClean="0">
                <a:latin typeface="Arial"/>
                <a:cs typeface="Arial"/>
              </a:rPr>
              <a:t>isra</a:t>
            </a:r>
            <a:r>
              <a:rPr lang="en-US" sz="2000" spc="-5" dirty="0" smtClean="0">
                <a:latin typeface="Arial"/>
                <a:cs typeface="Arial"/>
              </a:rPr>
              <a:t> </a:t>
            </a:r>
            <a:r>
              <a:rPr lang="en-US" sz="2000" spc="-20" dirty="0" smtClean="0">
                <a:latin typeface="Arial"/>
                <a:cs typeface="Arial"/>
              </a:rPr>
              <a:t>an</a:t>
            </a:r>
            <a:r>
              <a:rPr lang="en-US" sz="2000" spc="-10" dirty="0" smtClean="0">
                <a:latin typeface="Arial"/>
                <a:cs typeface="Arial"/>
              </a:rPr>
              <a:t>d</a:t>
            </a:r>
            <a:r>
              <a:rPr lang="en-US" sz="2000" spc="10" dirty="0" smtClean="0">
                <a:latin typeface="Arial"/>
                <a:cs typeface="Arial"/>
              </a:rPr>
              <a:t> </a:t>
            </a:r>
            <a:r>
              <a:rPr lang="en-US" sz="2000" spc="-245" dirty="0" smtClean="0">
                <a:latin typeface="Arial"/>
                <a:cs typeface="Arial"/>
              </a:rPr>
              <a:t>P</a:t>
            </a:r>
            <a:r>
              <a:rPr lang="en-US" sz="2000" spc="-5" dirty="0" smtClean="0">
                <a:latin typeface="Arial"/>
                <a:cs typeface="Arial"/>
              </a:rPr>
              <a:t>. </a:t>
            </a:r>
            <a:r>
              <a:rPr lang="en-US" sz="2000" spc="-15" dirty="0" err="1" smtClean="0">
                <a:latin typeface="Arial"/>
                <a:cs typeface="Arial"/>
              </a:rPr>
              <a:t>E</a:t>
            </a:r>
            <a:r>
              <a:rPr lang="en-US" sz="2000" spc="-20" dirty="0" err="1" smtClean="0">
                <a:latin typeface="Arial"/>
                <a:cs typeface="Arial"/>
              </a:rPr>
              <a:t>nge</a:t>
            </a:r>
            <a:r>
              <a:rPr lang="en-US" sz="2000" spc="-5" dirty="0" smtClean="0">
                <a:latin typeface="Arial"/>
                <a:cs typeface="Arial"/>
              </a:rPr>
              <a:t>,</a:t>
            </a:r>
            <a:r>
              <a:rPr lang="en-US" sz="2000" spc="5" dirty="0" smtClean="0">
                <a:latin typeface="Arial"/>
                <a:cs typeface="Arial"/>
              </a:rPr>
              <a:t> </a:t>
            </a:r>
            <a:r>
              <a:rPr lang="en-US" sz="2000" i="1" spc="-10" dirty="0" smtClean="0">
                <a:latin typeface="Arial"/>
                <a:cs typeface="Arial"/>
              </a:rPr>
              <a:t>Gl</a:t>
            </a:r>
            <a:r>
              <a:rPr lang="en-US" sz="2000" i="1" spc="-20" dirty="0" smtClean="0">
                <a:latin typeface="Arial"/>
                <a:cs typeface="Arial"/>
              </a:rPr>
              <a:t>oba</a:t>
            </a:r>
            <a:r>
              <a:rPr lang="en-US" sz="2000" i="1" spc="-5" dirty="0" smtClean="0">
                <a:latin typeface="Arial"/>
                <a:cs typeface="Arial"/>
              </a:rPr>
              <a:t>l</a:t>
            </a:r>
            <a:r>
              <a:rPr lang="en-US" sz="2000" i="1" spc="10" dirty="0" smtClean="0">
                <a:latin typeface="Arial"/>
                <a:cs typeface="Arial"/>
              </a:rPr>
              <a:t> </a:t>
            </a:r>
            <a:r>
              <a:rPr lang="en-US" sz="2000" i="1" spc="-15" dirty="0" smtClean="0">
                <a:latin typeface="Arial"/>
                <a:cs typeface="Arial"/>
              </a:rPr>
              <a:t>P</a:t>
            </a:r>
            <a:r>
              <a:rPr lang="en-US" sz="2000" i="1" spc="-20" dirty="0" smtClean="0">
                <a:latin typeface="Arial"/>
                <a:cs typeface="Arial"/>
              </a:rPr>
              <a:t>o</a:t>
            </a:r>
            <a:r>
              <a:rPr lang="en-US" sz="2000" i="1" spc="-10" dirty="0" smtClean="0">
                <a:latin typeface="Arial"/>
                <a:cs typeface="Arial"/>
              </a:rPr>
              <a:t>si</a:t>
            </a:r>
            <a:r>
              <a:rPr lang="en-US" sz="2000" i="1" dirty="0" smtClean="0">
                <a:latin typeface="Arial"/>
                <a:cs typeface="Arial"/>
              </a:rPr>
              <a:t>t</a:t>
            </a:r>
            <a:r>
              <a:rPr lang="en-US" sz="2000" i="1" spc="-10" dirty="0" smtClean="0">
                <a:latin typeface="Arial"/>
                <a:cs typeface="Arial"/>
              </a:rPr>
              <a:t>i</a:t>
            </a:r>
            <a:r>
              <a:rPr lang="en-US" sz="2000" i="1" spc="-20" dirty="0" smtClean="0">
                <a:latin typeface="Arial"/>
                <a:cs typeface="Arial"/>
              </a:rPr>
              <a:t>on</a:t>
            </a:r>
            <a:r>
              <a:rPr lang="en-US" sz="2000" i="1" spc="-10" dirty="0" smtClean="0">
                <a:latin typeface="Arial"/>
                <a:cs typeface="Arial"/>
              </a:rPr>
              <a:t>i</a:t>
            </a:r>
            <a:r>
              <a:rPr lang="en-US" sz="2000" i="1" spc="-20" dirty="0" smtClean="0">
                <a:latin typeface="Arial"/>
                <a:cs typeface="Arial"/>
              </a:rPr>
              <a:t>n</a:t>
            </a:r>
            <a:r>
              <a:rPr lang="en-US" sz="2000" i="1" spc="-10" dirty="0" smtClean="0">
                <a:latin typeface="Arial"/>
                <a:cs typeface="Arial"/>
              </a:rPr>
              <a:t>g</a:t>
            </a:r>
            <a:r>
              <a:rPr lang="en-US" sz="2000" i="1" spc="20" dirty="0" smtClean="0">
                <a:latin typeface="Arial"/>
                <a:cs typeface="Arial"/>
              </a:rPr>
              <a:t> </a:t>
            </a:r>
            <a:r>
              <a:rPr lang="en-US" sz="2000" i="1" spc="-10" dirty="0" smtClean="0">
                <a:latin typeface="Arial"/>
                <a:cs typeface="Arial"/>
              </a:rPr>
              <a:t>Sys</a:t>
            </a:r>
            <a:r>
              <a:rPr lang="en-US" sz="2000" i="1" dirty="0" smtClean="0">
                <a:latin typeface="Arial"/>
                <a:cs typeface="Arial"/>
              </a:rPr>
              <a:t>t</a:t>
            </a:r>
            <a:r>
              <a:rPr lang="en-US" sz="2000" i="1" spc="-20" dirty="0" smtClean="0">
                <a:latin typeface="Arial"/>
                <a:cs typeface="Arial"/>
              </a:rPr>
              <a:t>e</a:t>
            </a:r>
            <a:r>
              <a:rPr lang="en-US" sz="2000" i="1" spc="-30" dirty="0" smtClean="0">
                <a:latin typeface="Arial"/>
                <a:cs typeface="Arial"/>
              </a:rPr>
              <a:t>m</a:t>
            </a:r>
            <a:r>
              <a:rPr lang="en-US" sz="2000" i="1" spc="-5" dirty="0" smtClean="0">
                <a:latin typeface="Arial"/>
                <a:cs typeface="Arial"/>
              </a:rPr>
              <a:t>:</a:t>
            </a:r>
            <a:r>
              <a:rPr lang="en-US" sz="2000" i="1" spc="20" dirty="0" smtClean="0">
                <a:latin typeface="Arial"/>
                <a:cs typeface="Arial"/>
              </a:rPr>
              <a:t> </a:t>
            </a:r>
            <a:r>
              <a:rPr lang="en-US" sz="2000" i="1" spc="-15" dirty="0" smtClean="0">
                <a:latin typeface="Arial"/>
                <a:cs typeface="Arial"/>
              </a:rPr>
              <a:t>S</a:t>
            </a:r>
            <a:r>
              <a:rPr lang="en-US" sz="2000" i="1" spc="-10" dirty="0" smtClean="0">
                <a:latin typeface="Arial"/>
                <a:cs typeface="Arial"/>
              </a:rPr>
              <a:t>i</a:t>
            </a:r>
            <a:r>
              <a:rPr lang="en-US" sz="2000" i="1" spc="-20" dirty="0" smtClean="0">
                <a:latin typeface="Arial"/>
                <a:cs typeface="Arial"/>
              </a:rPr>
              <a:t>gna</a:t>
            </a:r>
            <a:r>
              <a:rPr lang="en-US" sz="2000" i="1" spc="-10" dirty="0" smtClean="0">
                <a:latin typeface="Arial"/>
                <a:cs typeface="Arial"/>
              </a:rPr>
              <a:t>ls,</a:t>
            </a:r>
            <a:r>
              <a:rPr lang="en-US" sz="2000" i="1" spc="20" dirty="0" smtClean="0">
                <a:latin typeface="Arial"/>
                <a:cs typeface="Arial"/>
              </a:rPr>
              <a:t> </a:t>
            </a:r>
            <a:r>
              <a:rPr lang="en-US" sz="2000" i="1" spc="-15" dirty="0" smtClean="0">
                <a:latin typeface="Arial"/>
                <a:cs typeface="Arial"/>
              </a:rPr>
              <a:t>M</a:t>
            </a:r>
            <a:r>
              <a:rPr lang="en-US" sz="2000" i="1" spc="-20" dirty="0" smtClean="0">
                <a:latin typeface="Arial"/>
                <a:cs typeface="Arial"/>
              </a:rPr>
              <a:t>ea</a:t>
            </a:r>
            <a:r>
              <a:rPr lang="en-US" sz="2000" i="1" spc="-10" dirty="0" smtClean="0">
                <a:latin typeface="Arial"/>
                <a:cs typeface="Arial"/>
              </a:rPr>
              <a:t>s</a:t>
            </a:r>
            <a:r>
              <a:rPr lang="en-US" sz="2000" i="1" spc="-20" dirty="0" smtClean="0">
                <a:latin typeface="Arial"/>
                <a:cs typeface="Arial"/>
              </a:rPr>
              <a:t>u</a:t>
            </a:r>
            <a:r>
              <a:rPr lang="en-US" sz="2000" i="1" spc="-10" dirty="0" smtClean="0">
                <a:latin typeface="Arial"/>
                <a:cs typeface="Arial"/>
              </a:rPr>
              <a:t>r</a:t>
            </a:r>
            <a:r>
              <a:rPr lang="en-US" sz="2000" i="1" spc="-20" dirty="0" smtClean="0">
                <a:latin typeface="Arial"/>
                <a:cs typeface="Arial"/>
              </a:rPr>
              <a:t>e</a:t>
            </a:r>
            <a:r>
              <a:rPr lang="en-US" sz="2000" i="1" spc="-30" dirty="0" smtClean="0">
                <a:latin typeface="Arial"/>
                <a:cs typeface="Arial"/>
              </a:rPr>
              <a:t>m</a:t>
            </a:r>
            <a:r>
              <a:rPr lang="en-US" sz="2000" i="1" spc="-20" dirty="0" smtClean="0">
                <a:latin typeface="Arial"/>
                <a:cs typeface="Arial"/>
              </a:rPr>
              <a:t>en</a:t>
            </a:r>
            <a:r>
              <a:rPr lang="en-US" sz="2000" i="1" dirty="0" smtClean="0">
                <a:latin typeface="Arial"/>
                <a:cs typeface="Arial"/>
              </a:rPr>
              <a:t>t</a:t>
            </a:r>
            <a:r>
              <a:rPr lang="en-US" sz="2000" i="1" spc="-10" dirty="0" smtClean="0">
                <a:latin typeface="Arial"/>
                <a:cs typeface="Arial"/>
              </a:rPr>
              <a:t>s,</a:t>
            </a:r>
            <a:r>
              <a:rPr lang="en-US" sz="2000" i="1" spc="30" dirty="0" smtClean="0">
                <a:latin typeface="Arial"/>
                <a:cs typeface="Arial"/>
              </a:rPr>
              <a:t> </a:t>
            </a:r>
            <a:r>
              <a:rPr lang="en-US" sz="2000" i="1" spc="-20" dirty="0" smtClean="0">
                <a:latin typeface="Arial"/>
                <a:cs typeface="Arial"/>
              </a:rPr>
              <a:t>an</a:t>
            </a:r>
            <a:r>
              <a:rPr lang="en-US" sz="2000" i="1" spc="-10" dirty="0" smtClean="0">
                <a:latin typeface="Arial"/>
                <a:cs typeface="Arial"/>
              </a:rPr>
              <a:t>d P</a:t>
            </a:r>
            <a:r>
              <a:rPr lang="en-US" sz="2000" i="1" spc="-20" dirty="0" smtClean="0">
                <a:latin typeface="Arial"/>
                <a:cs typeface="Arial"/>
              </a:rPr>
              <a:t>e</a:t>
            </a:r>
            <a:r>
              <a:rPr lang="en-US" sz="2000" i="1" spc="-10" dirty="0" smtClean="0">
                <a:latin typeface="Arial"/>
                <a:cs typeface="Arial"/>
              </a:rPr>
              <a:t>r</a:t>
            </a:r>
            <a:r>
              <a:rPr lang="en-US" sz="2000" i="1" dirty="0" smtClean="0">
                <a:latin typeface="Arial"/>
                <a:cs typeface="Arial"/>
              </a:rPr>
              <a:t>f</a:t>
            </a:r>
            <a:r>
              <a:rPr lang="en-US" sz="2000" i="1" spc="-20" dirty="0" smtClean="0">
                <a:latin typeface="Arial"/>
                <a:cs typeface="Arial"/>
              </a:rPr>
              <a:t>o</a:t>
            </a:r>
            <a:r>
              <a:rPr lang="en-US" sz="2000" i="1" spc="-10" dirty="0" smtClean="0">
                <a:latin typeface="Arial"/>
                <a:cs typeface="Arial"/>
              </a:rPr>
              <a:t>r</a:t>
            </a:r>
            <a:r>
              <a:rPr lang="en-US" sz="2000" i="1" spc="-30" dirty="0" smtClean="0">
                <a:latin typeface="Arial"/>
                <a:cs typeface="Arial"/>
              </a:rPr>
              <a:t>m</a:t>
            </a:r>
            <a:r>
              <a:rPr lang="en-US" sz="2000" i="1" spc="-20" dirty="0" smtClean="0">
                <a:latin typeface="Arial"/>
                <a:cs typeface="Arial"/>
              </a:rPr>
              <a:t>an</a:t>
            </a:r>
            <a:r>
              <a:rPr lang="en-US" sz="2000" i="1" spc="-10" dirty="0" smtClean="0">
                <a:latin typeface="Arial"/>
                <a:cs typeface="Arial"/>
              </a:rPr>
              <a:t>c</a:t>
            </a:r>
            <a:r>
              <a:rPr lang="en-US" sz="2000" i="1" spc="-15" dirty="0" smtClean="0">
                <a:latin typeface="Arial"/>
                <a:cs typeface="Arial"/>
              </a:rPr>
              <a:t>e</a:t>
            </a:r>
            <a:r>
              <a:rPr lang="en-US" sz="2000" spc="-5" dirty="0" smtClean="0">
                <a:latin typeface="Arial"/>
                <a:cs typeface="Arial"/>
              </a:rPr>
              <a:t>.</a:t>
            </a:r>
            <a:r>
              <a:rPr lang="en-US" sz="2000" spc="30" dirty="0" smtClean="0">
                <a:latin typeface="Arial"/>
                <a:cs typeface="Arial"/>
              </a:rPr>
              <a:t> </a:t>
            </a:r>
            <a:r>
              <a:rPr lang="en-US" sz="2000" spc="-10" dirty="0" err="1" smtClean="0">
                <a:latin typeface="Arial"/>
                <a:cs typeface="Arial"/>
              </a:rPr>
              <a:t>G</a:t>
            </a:r>
            <a:r>
              <a:rPr lang="en-US" sz="2000" spc="-20" dirty="0" err="1" smtClean="0">
                <a:latin typeface="Arial"/>
                <a:cs typeface="Arial"/>
              </a:rPr>
              <a:t>ang</a:t>
            </a:r>
            <a:r>
              <a:rPr lang="en-US" sz="2000" spc="-15" dirty="0" err="1" smtClean="0">
                <a:latin typeface="Arial"/>
                <a:cs typeface="Arial"/>
              </a:rPr>
              <a:t>a</a:t>
            </a:r>
            <a:r>
              <a:rPr lang="en-US" sz="2000" spc="-10" dirty="0" err="1" smtClean="0">
                <a:latin typeface="Arial"/>
                <a:cs typeface="Arial"/>
              </a:rPr>
              <a:t>-J</a:t>
            </a:r>
            <a:r>
              <a:rPr lang="en-US" sz="2000" spc="-20" dirty="0" err="1" smtClean="0">
                <a:latin typeface="Arial"/>
                <a:cs typeface="Arial"/>
              </a:rPr>
              <a:t>a</a:t>
            </a:r>
            <a:r>
              <a:rPr lang="en-US" sz="2000" spc="-15" dirty="0" err="1" smtClean="0">
                <a:latin typeface="Arial"/>
                <a:cs typeface="Arial"/>
              </a:rPr>
              <a:t>m</a:t>
            </a:r>
            <a:r>
              <a:rPr lang="en-US" sz="2000" spc="-20" dirty="0" err="1" smtClean="0">
                <a:latin typeface="Arial"/>
                <a:cs typeface="Arial"/>
              </a:rPr>
              <a:t>un</a:t>
            </a:r>
            <a:r>
              <a:rPr lang="en-US" sz="2000" spc="-15" dirty="0" err="1" smtClean="0">
                <a:latin typeface="Arial"/>
                <a:cs typeface="Arial"/>
              </a:rPr>
              <a:t>a</a:t>
            </a:r>
            <a:r>
              <a:rPr lang="en-US" sz="2000" spc="-5" dirty="0" smtClean="0">
                <a:latin typeface="Arial"/>
                <a:cs typeface="Arial"/>
              </a:rPr>
              <a:t>,</a:t>
            </a:r>
            <a:r>
              <a:rPr lang="en-US" sz="2000" spc="20" dirty="0" smtClean="0">
                <a:latin typeface="Arial"/>
                <a:cs typeface="Arial"/>
              </a:rPr>
              <a:t> </a:t>
            </a:r>
            <a:r>
              <a:rPr lang="en-US" sz="2000" spc="-20" dirty="0" smtClean="0">
                <a:latin typeface="Arial"/>
                <a:cs typeface="Arial"/>
              </a:rPr>
              <a:t>2001</a:t>
            </a:r>
            <a:r>
              <a:rPr lang="en-US" sz="2000" spc="-5" dirty="0" smtClean="0">
                <a:latin typeface="Arial"/>
                <a:cs typeface="Arial"/>
              </a:rPr>
              <a:t>.</a:t>
            </a:r>
            <a:endParaRPr lang="en-US" sz="2000" dirty="0" smtClean="0">
              <a:latin typeface="Arial"/>
              <a:cs typeface="Arial"/>
            </a:endParaRPr>
          </a:p>
          <a:p>
            <a:pPr marL="184150" marR="468630" indent="-171450">
              <a:lnSpc>
                <a:spcPts val="2160"/>
              </a:lnSpc>
              <a:spcBef>
                <a:spcPts val="70"/>
              </a:spcBef>
              <a:buClr>
                <a:srgbClr val="3399FF"/>
              </a:buClr>
              <a:buFont typeface="Arial"/>
              <a:buChar char="•"/>
              <a:tabLst>
                <a:tab pos="184785" algn="l"/>
              </a:tabLst>
            </a:pPr>
            <a:r>
              <a:rPr lang="en-US" sz="2000" spc="-245" dirty="0" smtClean="0">
                <a:latin typeface="Arial"/>
                <a:cs typeface="Arial"/>
              </a:rPr>
              <a:t>Y</a:t>
            </a:r>
            <a:r>
              <a:rPr lang="en-US" sz="2000" spc="-5" dirty="0" smtClean="0">
                <a:latin typeface="Arial"/>
                <a:cs typeface="Arial"/>
              </a:rPr>
              <a:t>. </a:t>
            </a:r>
            <a:r>
              <a:rPr lang="en-US" sz="2000" spc="-10" dirty="0" smtClean="0">
                <a:latin typeface="Arial"/>
                <a:cs typeface="Arial"/>
              </a:rPr>
              <a:t>Z</a:t>
            </a:r>
            <a:r>
              <a:rPr lang="en-US" sz="2000" spc="-20" dirty="0" smtClean="0">
                <a:latin typeface="Arial"/>
                <a:cs typeface="Arial"/>
              </a:rPr>
              <a:t>hao</a:t>
            </a:r>
            <a:r>
              <a:rPr lang="en-US" sz="2000" spc="-5" dirty="0" smtClean="0">
                <a:latin typeface="Arial"/>
                <a:cs typeface="Arial"/>
              </a:rPr>
              <a:t>,</a:t>
            </a:r>
            <a:r>
              <a:rPr lang="en-US" sz="2000" spc="5" dirty="0" smtClean="0">
                <a:latin typeface="Arial"/>
                <a:cs typeface="Arial"/>
              </a:rPr>
              <a:t> </a:t>
            </a:r>
            <a:r>
              <a:rPr lang="en-US" sz="2000" spc="-10" dirty="0" smtClean="0">
                <a:latin typeface="Arial"/>
                <a:cs typeface="Arial"/>
              </a:rPr>
              <a:t>“S</a:t>
            </a:r>
            <a:r>
              <a:rPr lang="en-US" sz="2000" dirty="0" smtClean="0">
                <a:latin typeface="Arial"/>
                <a:cs typeface="Arial"/>
              </a:rPr>
              <a:t>t</a:t>
            </a:r>
            <a:r>
              <a:rPr lang="en-US" sz="2000" spc="-20" dirty="0" smtClean="0">
                <a:latin typeface="Arial"/>
                <a:cs typeface="Arial"/>
              </a:rPr>
              <a:t>anda</a:t>
            </a:r>
            <a:r>
              <a:rPr lang="en-US" sz="2000" spc="-10" dirty="0" smtClean="0">
                <a:latin typeface="Arial"/>
                <a:cs typeface="Arial"/>
              </a:rPr>
              <a:t>r</a:t>
            </a:r>
            <a:r>
              <a:rPr lang="en-US" sz="2000" spc="-20" dirty="0" smtClean="0">
                <a:latin typeface="Arial"/>
                <a:cs typeface="Arial"/>
              </a:rPr>
              <a:t>d</a:t>
            </a:r>
            <a:r>
              <a:rPr lang="en-US" sz="2000" spc="-10" dirty="0" smtClean="0">
                <a:latin typeface="Arial"/>
                <a:cs typeface="Arial"/>
              </a:rPr>
              <a:t>iz</a:t>
            </a:r>
            <a:r>
              <a:rPr lang="en-US" sz="2000" spc="-20" dirty="0" smtClean="0">
                <a:latin typeface="Arial"/>
                <a:cs typeface="Arial"/>
              </a:rPr>
              <a:t>a</a:t>
            </a:r>
            <a:r>
              <a:rPr lang="en-US" sz="2000" dirty="0" smtClean="0">
                <a:latin typeface="Arial"/>
                <a:cs typeface="Arial"/>
              </a:rPr>
              <a:t>t</a:t>
            </a:r>
            <a:r>
              <a:rPr lang="en-US" sz="2000" spc="-10" dirty="0" smtClean="0">
                <a:latin typeface="Arial"/>
                <a:cs typeface="Arial"/>
              </a:rPr>
              <a:t>i</a:t>
            </a:r>
            <a:r>
              <a:rPr lang="en-US" sz="2000" spc="-20" dirty="0" smtClean="0">
                <a:latin typeface="Arial"/>
                <a:cs typeface="Arial"/>
              </a:rPr>
              <a:t>o</a:t>
            </a:r>
            <a:r>
              <a:rPr lang="en-US" sz="2000" spc="-10" dirty="0" smtClean="0">
                <a:latin typeface="Arial"/>
                <a:cs typeface="Arial"/>
              </a:rPr>
              <a:t>n</a:t>
            </a:r>
            <a:r>
              <a:rPr lang="en-US" sz="2000" spc="20" dirty="0" smtClean="0">
                <a:latin typeface="Arial"/>
                <a:cs typeface="Arial"/>
              </a:rPr>
              <a:t> </a:t>
            </a:r>
            <a:r>
              <a:rPr lang="en-US" sz="2000" spc="-20" dirty="0" smtClean="0">
                <a:latin typeface="Arial"/>
                <a:cs typeface="Arial"/>
              </a:rPr>
              <a:t>o</a:t>
            </a:r>
            <a:r>
              <a:rPr lang="en-US" sz="2000" spc="-5" dirty="0" smtClean="0">
                <a:latin typeface="Arial"/>
                <a:cs typeface="Arial"/>
              </a:rPr>
              <a:t>f</a:t>
            </a:r>
            <a:r>
              <a:rPr lang="en-US" sz="2000" spc="5" dirty="0" smtClean="0">
                <a:latin typeface="Arial"/>
                <a:cs typeface="Arial"/>
              </a:rPr>
              <a:t> </a:t>
            </a:r>
            <a:r>
              <a:rPr lang="en-US" sz="2000" spc="-15" dirty="0" smtClean="0">
                <a:latin typeface="Arial"/>
                <a:cs typeface="Arial"/>
              </a:rPr>
              <a:t>M</a:t>
            </a:r>
            <a:r>
              <a:rPr lang="en-US" sz="2000" spc="-20" dirty="0" smtClean="0">
                <a:latin typeface="Arial"/>
                <a:cs typeface="Arial"/>
              </a:rPr>
              <a:t>ob</a:t>
            </a:r>
            <a:r>
              <a:rPr lang="en-US" sz="2000" spc="-10" dirty="0" smtClean="0">
                <a:latin typeface="Arial"/>
                <a:cs typeface="Arial"/>
              </a:rPr>
              <a:t>ile</a:t>
            </a:r>
            <a:r>
              <a:rPr lang="en-US" sz="2000" spc="10" dirty="0" smtClean="0">
                <a:latin typeface="Arial"/>
                <a:cs typeface="Arial"/>
              </a:rPr>
              <a:t> </a:t>
            </a:r>
            <a:r>
              <a:rPr lang="en-US" sz="2000" spc="-15" dirty="0" smtClean="0">
                <a:latin typeface="Arial"/>
                <a:cs typeface="Arial"/>
              </a:rPr>
              <a:t>P</a:t>
            </a:r>
            <a:r>
              <a:rPr lang="en-US" sz="2000" spc="-20" dirty="0" smtClean="0">
                <a:latin typeface="Arial"/>
                <a:cs typeface="Arial"/>
              </a:rPr>
              <a:t>hon</a:t>
            </a:r>
            <a:r>
              <a:rPr lang="en-US" sz="2000" spc="-10" dirty="0" smtClean="0">
                <a:latin typeface="Arial"/>
                <a:cs typeface="Arial"/>
              </a:rPr>
              <a:t>e</a:t>
            </a:r>
            <a:r>
              <a:rPr lang="en-US" sz="2000" spc="10" dirty="0" smtClean="0">
                <a:latin typeface="Arial"/>
                <a:cs typeface="Arial"/>
              </a:rPr>
              <a:t> </a:t>
            </a:r>
            <a:r>
              <a:rPr lang="en-US" sz="2000" spc="-15" dirty="0" smtClean="0">
                <a:latin typeface="Arial"/>
                <a:cs typeface="Arial"/>
              </a:rPr>
              <a:t>P</a:t>
            </a:r>
            <a:r>
              <a:rPr lang="en-US" sz="2000" spc="-20" dirty="0" smtClean="0">
                <a:latin typeface="Arial"/>
                <a:cs typeface="Arial"/>
              </a:rPr>
              <a:t>o</a:t>
            </a:r>
            <a:r>
              <a:rPr lang="en-US" sz="2000" spc="-10" dirty="0" smtClean="0">
                <a:latin typeface="Arial"/>
                <a:cs typeface="Arial"/>
              </a:rPr>
              <a:t>si</a:t>
            </a:r>
            <a:r>
              <a:rPr lang="en-US" sz="2000" dirty="0" smtClean="0">
                <a:latin typeface="Arial"/>
                <a:cs typeface="Arial"/>
              </a:rPr>
              <a:t>t</a:t>
            </a:r>
            <a:r>
              <a:rPr lang="en-US" sz="2000" spc="-10" dirty="0" smtClean="0">
                <a:latin typeface="Arial"/>
                <a:cs typeface="Arial"/>
              </a:rPr>
              <a:t>i</a:t>
            </a:r>
            <a:r>
              <a:rPr lang="en-US" sz="2000" spc="-20" dirty="0" smtClean="0">
                <a:latin typeface="Arial"/>
                <a:cs typeface="Arial"/>
              </a:rPr>
              <a:t>on</a:t>
            </a:r>
            <a:r>
              <a:rPr lang="en-US" sz="2000" spc="-10" dirty="0" smtClean="0">
                <a:latin typeface="Arial"/>
                <a:cs typeface="Arial"/>
              </a:rPr>
              <a:t>i</a:t>
            </a:r>
            <a:r>
              <a:rPr lang="en-US" sz="2000" spc="-20" dirty="0" smtClean="0">
                <a:latin typeface="Arial"/>
                <a:cs typeface="Arial"/>
              </a:rPr>
              <a:t>n</a:t>
            </a:r>
            <a:r>
              <a:rPr lang="en-US" sz="2000" spc="-10" dirty="0" smtClean="0">
                <a:latin typeface="Arial"/>
                <a:cs typeface="Arial"/>
              </a:rPr>
              <a:t>g</a:t>
            </a:r>
            <a:r>
              <a:rPr lang="en-US" sz="2000" spc="20" dirty="0" smtClean="0">
                <a:latin typeface="Arial"/>
                <a:cs typeface="Arial"/>
              </a:rPr>
              <a:t> </a:t>
            </a:r>
            <a:r>
              <a:rPr lang="en-US" sz="2000" dirty="0" smtClean="0">
                <a:latin typeface="Arial"/>
                <a:cs typeface="Arial"/>
              </a:rPr>
              <a:t>f</a:t>
            </a:r>
            <a:r>
              <a:rPr lang="en-US" sz="2000" spc="-20" dirty="0" smtClean="0">
                <a:latin typeface="Arial"/>
                <a:cs typeface="Arial"/>
              </a:rPr>
              <a:t>o</a:t>
            </a:r>
            <a:r>
              <a:rPr lang="en-US" sz="2000" spc="-10" dirty="0" smtClean="0">
                <a:latin typeface="Arial"/>
                <a:cs typeface="Arial"/>
              </a:rPr>
              <a:t>r</a:t>
            </a:r>
            <a:r>
              <a:rPr lang="en-US" sz="2000" dirty="0" smtClean="0">
                <a:latin typeface="Arial"/>
                <a:cs typeface="Arial"/>
              </a:rPr>
              <a:t> </a:t>
            </a:r>
            <a:r>
              <a:rPr lang="en-US" sz="2000" spc="-20" dirty="0" smtClean="0">
                <a:latin typeface="Arial"/>
                <a:cs typeface="Arial"/>
              </a:rPr>
              <a:t>3</a:t>
            </a:r>
            <a:r>
              <a:rPr lang="en-US" sz="2000" spc="-15" dirty="0" smtClean="0">
                <a:latin typeface="Arial"/>
                <a:cs typeface="Arial"/>
              </a:rPr>
              <a:t>G</a:t>
            </a:r>
            <a:r>
              <a:rPr lang="en-US" sz="2000" spc="5" dirty="0" smtClean="0">
                <a:latin typeface="Arial"/>
                <a:cs typeface="Arial"/>
              </a:rPr>
              <a:t> </a:t>
            </a:r>
            <a:r>
              <a:rPr lang="en-US" sz="2000" spc="-15" dirty="0" smtClean="0">
                <a:latin typeface="Arial"/>
                <a:cs typeface="Arial"/>
              </a:rPr>
              <a:t>S</a:t>
            </a:r>
            <a:r>
              <a:rPr lang="en-US" sz="2000" spc="-35" dirty="0" smtClean="0">
                <a:latin typeface="Arial"/>
                <a:cs typeface="Arial"/>
              </a:rPr>
              <a:t>y</a:t>
            </a:r>
            <a:r>
              <a:rPr lang="en-US" sz="2000" spc="-10" dirty="0" smtClean="0">
                <a:latin typeface="Arial"/>
                <a:cs typeface="Arial"/>
              </a:rPr>
              <a:t>s</a:t>
            </a:r>
            <a:r>
              <a:rPr lang="en-US" sz="2000" dirty="0" smtClean="0">
                <a:latin typeface="Arial"/>
                <a:cs typeface="Arial"/>
              </a:rPr>
              <a:t>t</a:t>
            </a:r>
            <a:r>
              <a:rPr lang="en-US" sz="2000" spc="-20" dirty="0" smtClean="0">
                <a:latin typeface="Arial"/>
                <a:cs typeface="Arial"/>
              </a:rPr>
              <a:t>e</a:t>
            </a:r>
            <a:r>
              <a:rPr lang="en-US" sz="2000" spc="-15" dirty="0" smtClean="0">
                <a:latin typeface="Arial"/>
                <a:cs typeface="Arial"/>
              </a:rPr>
              <a:t>ms</a:t>
            </a:r>
            <a:r>
              <a:rPr lang="en-US" sz="2000" dirty="0" smtClean="0">
                <a:latin typeface="Arial"/>
                <a:cs typeface="Arial"/>
              </a:rPr>
              <a:t>,</a:t>
            </a:r>
            <a:r>
              <a:rPr lang="en-US" sz="2000" spc="-10" dirty="0" smtClean="0">
                <a:latin typeface="Arial"/>
                <a:cs typeface="Arial"/>
              </a:rPr>
              <a:t>"</a:t>
            </a:r>
            <a:r>
              <a:rPr lang="en-US" sz="2000" spc="15" dirty="0" smtClean="0">
                <a:latin typeface="Arial"/>
                <a:cs typeface="Arial"/>
              </a:rPr>
              <a:t> </a:t>
            </a:r>
            <a:r>
              <a:rPr lang="en-US" sz="2000" i="1" dirty="0" smtClean="0">
                <a:latin typeface="Arial"/>
                <a:cs typeface="Arial"/>
              </a:rPr>
              <a:t>I</a:t>
            </a:r>
            <a:r>
              <a:rPr lang="en-US" sz="2000" i="1" spc="-15" dirty="0" smtClean="0">
                <a:latin typeface="Arial"/>
                <a:cs typeface="Arial"/>
              </a:rPr>
              <a:t>EEE</a:t>
            </a:r>
            <a:r>
              <a:rPr lang="en-US" sz="2000" i="1" spc="-5" dirty="0" smtClean="0">
                <a:latin typeface="Arial"/>
                <a:cs typeface="Arial"/>
              </a:rPr>
              <a:t> </a:t>
            </a:r>
            <a:r>
              <a:rPr lang="en-US" sz="2000" i="1" spc="-20" dirty="0" smtClean="0">
                <a:latin typeface="Arial"/>
                <a:cs typeface="Arial"/>
              </a:rPr>
              <a:t>Co</a:t>
            </a:r>
            <a:r>
              <a:rPr lang="en-US" sz="2000" i="1" spc="-30" dirty="0" smtClean="0">
                <a:latin typeface="Arial"/>
                <a:cs typeface="Arial"/>
              </a:rPr>
              <a:t>mm</a:t>
            </a:r>
            <a:r>
              <a:rPr lang="en-US" sz="2000" i="1" spc="-20" dirty="0" smtClean="0">
                <a:latin typeface="Arial"/>
                <a:cs typeface="Arial"/>
              </a:rPr>
              <a:t>un</a:t>
            </a:r>
            <a:r>
              <a:rPr lang="en-US" sz="2000" i="1" spc="-10" dirty="0" smtClean="0">
                <a:latin typeface="Arial"/>
                <a:cs typeface="Arial"/>
              </a:rPr>
              <a:t>ic</a:t>
            </a:r>
            <a:r>
              <a:rPr lang="en-US" sz="2000" i="1" spc="-20" dirty="0" smtClean="0">
                <a:latin typeface="Arial"/>
                <a:cs typeface="Arial"/>
              </a:rPr>
              <a:t>a</a:t>
            </a:r>
            <a:r>
              <a:rPr lang="en-US" sz="2000" i="1" dirty="0" smtClean="0">
                <a:latin typeface="Arial"/>
                <a:cs typeface="Arial"/>
              </a:rPr>
              <a:t>t</a:t>
            </a:r>
            <a:r>
              <a:rPr lang="en-US" sz="2000" i="1" spc="-10" dirty="0" smtClean="0">
                <a:latin typeface="Arial"/>
                <a:cs typeface="Arial"/>
              </a:rPr>
              <a:t>i</a:t>
            </a:r>
            <a:r>
              <a:rPr lang="en-US" sz="2000" i="1" spc="-20" dirty="0" smtClean="0">
                <a:latin typeface="Arial"/>
                <a:cs typeface="Arial"/>
              </a:rPr>
              <a:t>on</a:t>
            </a:r>
            <a:r>
              <a:rPr lang="en-US" sz="2000" i="1" spc="-10" dirty="0" smtClean="0">
                <a:latin typeface="Arial"/>
                <a:cs typeface="Arial"/>
              </a:rPr>
              <a:t>s</a:t>
            </a:r>
            <a:r>
              <a:rPr lang="en-US" sz="2000" i="1" spc="50" dirty="0" smtClean="0">
                <a:latin typeface="Arial"/>
                <a:cs typeface="Arial"/>
              </a:rPr>
              <a:t> </a:t>
            </a:r>
            <a:r>
              <a:rPr lang="en-US" sz="2000" i="1" spc="-15" dirty="0" smtClean="0">
                <a:latin typeface="Arial"/>
                <a:cs typeface="Arial"/>
              </a:rPr>
              <a:t>M</a:t>
            </a:r>
            <a:r>
              <a:rPr lang="en-US" sz="2000" i="1" spc="-20" dirty="0" smtClean="0">
                <a:latin typeface="Arial"/>
                <a:cs typeface="Arial"/>
              </a:rPr>
              <a:t>aga</a:t>
            </a:r>
            <a:r>
              <a:rPr lang="en-US" sz="2000" i="1" spc="-50" dirty="0" smtClean="0">
                <a:latin typeface="Arial"/>
                <a:cs typeface="Arial"/>
              </a:rPr>
              <a:t>z</a:t>
            </a:r>
            <a:r>
              <a:rPr lang="en-US" sz="2000" i="1" spc="-10" dirty="0" smtClean="0">
                <a:latin typeface="Arial"/>
                <a:cs typeface="Arial"/>
              </a:rPr>
              <a:t>i</a:t>
            </a:r>
            <a:r>
              <a:rPr lang="en-US" sz="2000" i="1" spc="-20" dirty="0" smtClean="0">
                <a:latin typeface="Arial"/>
                <a:cs typeface="Arial"/>
              </a:rPr>
              <a:t>ne</a:t>
            </a:r>
            <a:r>
              <a:rPr lang="en-US" sz="2000" spc="-5" dirty="0" smtClean="0">
                <a:latin typeface="Arial"/>
                <a:cs typeface="Arial"/>
              </a:rPr>
              <a:t>,</a:t>
            </a:r>
            <a:r>
              <a:rPr lang="en-US" sz="2000" spc="65" dirty="0" smtClean="0">
                <a:latin typeface="Arial"/>
                <a:cs typeface="Arial"/>
              </a:rPr>
              <a:t> </a:t>
            </a:r>
            <a:r>
              <a:rPr lang="en-US" sz="2000" spc="-10" dirty="0" smtClean="0">
                <a:latin typeface="Arial"/>
                <a:cs typeface="Arial"/>
              </a:rPr>
              <a:t>v</a:t>
            </a:r>
            <a:r>
              <a:rPr lang="en-US" sz="2000" spc="-20" dirty="0" smtClean="0">
                <a:latin typeface="Arial"/>
                <a:cs typeface="Arial"/>
              </a:rPr>
              <a:t>o</a:t>
            </a:r>
            <a:r>
              <a:rPr lang="en-US" sz="2000" spc="-10" dirty="0" smtClean="0">
                <a:latin typeface="Arial"/>
                <a:cs typeface="Arial"/>
              </a:rPr>
              <a:t>l</a:t>
            </a:r>
            <a:r>
              <a:rPr lang="en-US" sz="2000" spc="-5" dirty="0" smtClean="0">
                <a:latin typeface="Arial"/>
                <a:cs typeface="Arial"/>
              </a:rPr>
              <a:t>.</a:t>
            </a:r>
            <a:r>
              <a:rPr lang="en-US" sz="2000" spc="5" dirty="0" smtClean="0">
                <a:latin typeface="Arial"/>
                <a:cs typeface="Arial"/>
              </a:rPr>
              <a:t> </a:t>
            </a:r>
            <a:r>
              <a:rPr lang="en-US" sz="2000" spc="-20" dirty="0" smtClean="0">
                <a:latin typeface="Arial"/>
                <a:cs typeface="Arial"/>
              </a:rPr>
              <a:t>40</a:t>
            </a:r>
            <a:r>
              <a:rPr lang="en-US" sz="2000" spc="-5" dirty="0" smtClean="0">
                <a:latin typeface="Arial"/>
                <a:cs typeface="Arial"/>
              </a:rPr>
              <a:t>,</a:t>
            </a:r>
            <a:r>
              <a:rPr lang="en-US" sz="2000" spc="5" dirty="0" smtClean="0">
                <a:latin typeface="Arial"/>
                <a:cs typeface="Arial"/>
              </a:rPr>
              <a:t> </a:t>
            </a:r>
            <a:r>
              <a:rPr lang="en-US" sz="2000" spc="-20" dirty="0" smtClean="0">
                <a:latin typeface="Arial"/>
                <a:cs typeface="Arial"/>
              </a:rPr>
              <a:t>no</a:t>
            </a:r>
            <a:r>
              <a:rPr lang="en-US" sz="2000" spc="-5" dirty="0" smtClean="0">
                <a:latin typeface="Arial"/>
                <a:cs typeface="Arial"/>
              </a:rPr>
              <a:t>.</a:t>
            </a:r>
            <a:r>
              <a:rPr lang="en-US" sz="2000" spc="5" dirty="0" smtClean="0">
                <a:latin typeface="Arial"/>
                <a:cs typeface="Arial"/>
              </a:rPr>
              <a:t> </a:t>
            </a:r>
            <a:r>
              <a:rPr lang="en-US" sz="2000" spc="-20" dirty="0" smtClean="0">
                <a:latin typeface="Arial"/>
                <a:cs typeface="Arial"/>
              </a:rPr>
              <a:t>7</a:t>
            </a:r>
            <a:r>
              <a:rPr lang="en-US" sz="2000" spc="-5" dirty="0" smtClean="0">
                <a:latin typeface="Arial"/>
                <a:cs typeface="Arial"/>
              </a:rPr>
              <a:t>, </a:t>
            </a:r>
            <a:r>
              <a:rPr lang="en-US" sz="2000" spc="-20" dirty="0" smtClean="0">
                <a:latin typeface="Arial"/>
                <a:cs typeface="Arial"/>
              </a:rPr>
              <a:t>pp</a:t>
            </a:r>
            <a:r>
              <a:rPr lang="en-US" sz="2000" spc="-5" dirty="0" smtClean="0">
                <a:latin typeface="Arial"/>
                <a:cs typeface="Arial"/>
              </a:rPr>
              <a:t>.</a:t>
            </a:r>
            <a:r>
              <a:rPr lang="en-US" sz="2000" spc="5" dirty="0" smtClean="0">
                <a:latin typeface="Arial"/>
                <a:cs typeface="Arial"/>
              </a:rPr>
              <a:t> </a:t>
            </a:r>
            <a:r>
              <a:rPr lang="en-US" sz="2000" spc="-20" dirty="0" smtClean="0">
                <a:latin typeface="Arial"/>
                <a:cs typeface="Arial"/>
              </a:rPr>
              <a:t>10</a:t>
            </a:r>
            <a:r>
              <a:rPr lang="en-US" sz="2000" spc="-15" dirty="0" smtClean="0">
                <a:latin typeface="Arial"/>
                <a:cs typeface="Arial"/>
              </a:rPr>
              <a:t>8</a:t>
            </a:r>
            <a:r>
              <a:rPr lang="en-US" sz="2000" spc="-10" dirty="0" smtClean="0">
                <a:latin typeface="Arial"/>
                <a:cs typeface="Arial"/>
              </a:rPr>
              <a:t>-</a:t>
            </a:r>
            <a:r>
              <a:rPr lang="en-US" sz="2000" spc="-150" dirty="0" smtClean="0">
                <a:latin typeface="Arial"/>
                <a:cs typeface="Arial"/>
              </a:rPr>
              <a:t>1</a:t>
            </a:r>
            <a:r>
              <a:rPr lang="en-US" sz="2000" spc="-20" dirty="0" smtClean="0">
                <a:latin typeface="Arial"/>
                <a:cs typeface="Arial"/>
              </a:rPr>
              <a:t>16</a:t>
            </a:r>
            <a:r>
              <a:rPr lang="en-US" sz="2000" spc="-5" dirty="0" smtClean="0">
                <a:latin typeface="Arial"/>
                <a:cs typeface="Arial"/>
              </a:rPr>
              <a:t>,</a:t>
            </a:r>
            <a:r>
              <a:rPr lang="en-US" sz="2000" spc="30" dirty="0" smtClean="0">
                <a:latin typeface="Arial"/>
                <a:cs typeface="Arial"/>
              </a:rPr>
              <a:t> </a:t>
            </a:r>
            <a:r>
              <a:rPr lang="en-US" sz="2000" spc="-10" dirty="0" smtClean="0">
                <a:latin typeface="Arial"/>
                <a:cs typeface="Arial"/>
              </a:rPr>
              <a:t>J</a:t>
            </a:r>
            <a:r>
              <a:rPr lang="en-US" sz="2000" spc="-20" dirty="0" smtClean="0">
                <a:latin typeface="Arial"/>
                <a:cs typeface="Arial"/>
              </a:rPr>
              <a:t>u</a:t>
            </a:r>
            <a:r>
              <a:rPr lang="en-US" sz="2000" spc="-10" dirty="0" smtClean="0">
                <a:latin typeface="Arial"/>
                <a:cs typeface="Arial"/>
              </a:rPr>
              <a:t>l</a:t>
            </a:r>
            <a:r>
              <a:rPr lang="en-US" sz="2000" spc="-5" dirty="0" smtClean="0">
                <a:latin typeface="Arial"/>
                <a:cs typeface="Arial"/>
              </a:rPr>
              <a:t>.</a:t>
            </a:r>
            <a:r>
              <a:rPr lang="en-US" sz="2000" spc="5" dirty="0" smtClean="0">
                <a:latin typeface="Arial"/>
                <a:cs typeface="Arial"/>
              </a:rPr>
              <a:t> </a:t>
            </a:r>
            <a:r>
              <a:rPr lang="en-US" sz="2000" spc="-20" dirty="0" smtClean="0">
                <a:latin typeface="Arial"/>
                <a:cs typeface="Arial"/>
              </a:rPr>
              <a:t>2002</a:t>
            </a:r>
            <a:r>
              <a:rPr lang="en-US" sz="2000" spc="-5" dirty="0" smtClean="0">
                <a:latin typeface="Arial"/>
                <a:cs typeface="Arial"/>
              </a:rPr>
              <a:t>.</a:t>
            </a:r>
            <a:endParaRPr lang="en-US" sz="2000" dirty="0" smtClean="0">
              <a:latin typeface="Arial"/>
              <a:cs typeface="Arial"/>
            </a:endParaRPr>
          </a:p>
          <a:p>
            <a:pPr marL="184150" indent="-171450">
              <a:lnSpc>
                <a:spcPts val="2085"/>
              </a:lnSpc>
              <a:buClr>
                <a:srgbClr val="3399FF"/>
              </a:buClr>
              <a:buFont typeface="Arial"/>
              <a:buChar char="•"/>
              <a:tabLst>
                <a:tab pos="184785" algn="l"/>
              </a:tabLst>
            </a:pPr>
            <a:r>
              <a:rPr lang="en-US" sz="2000" spc="-15" dirty="0" smtClean="0">
                <a:latin typeface="Arial"/>
                <a:cs typeface="Arial"/>
              </a:rPr>
              <a:t>W</a:t>
            </a:r>
            <a:r>
              <a:rPr lang="en-US" sz="2000" spc="-10" dirty="0" smtClean="0">
                <a:latin typeface="Arial"/>
                <a:cs typeface="Arial"/>
              </a:rPr>
              <a:t>iki</a:t>
            </a:r>
            <a:r>
              <a:rPr lang="en-US" sz="2000" spc="-20" dirty="0" smtClean="0">
                <a:latin typeface="Arial"/>
                <a:cs typeface="Arial"/>
              </a:rPr>
              <a:t>ped</a:t>
            </a:r>
            <a:r>
              <a:rPr lang="en-US" sz="2000" spc="-10" dirty="0" smtClean="0">
                <a:latin typeface="Arial"/>
                <a:cs typeface="Arial"/>
              </a:rPr>
              <a:t>i</a:t>
            </a:r>
            <a:r>
              <a:rPr lang="en-US" sz="2000" spc="-20" dirty="0" smtClean="0">
                <a:latin typeface="Arial"/>
                <a:cs typeface="Arial"/>
              </a:rPr>
              <a:t>a</a:t>
            </a:r>
            <a:r>
              <a:rPr lang="en-US" sz="2000" spc="-5" dirty="0" smtClean="0">
                <a:latin typeface="Arial"/>
                <a:cs typeface="Arial"/>
              </a:rPr>
              <a:t>,</a:t>
            </a:r>
            <a:r>
              <a:rPr lang="en-US" sz="2000" spc="20" dirty="0" smtClean="0">
                <a:latin typeface="Arial"/>
                <a:cs typeface="Arial"/>
              </a:rPr>
              <a:t> </a:t>
            </a:r>
            <a:r>
              <a:rPr lang="en-US" sz="2000" spc="-20" dirty="0" smtClean="0">
                <a:latin typeface="Arial"/>
                <a:cs typeface="Arial"/>
                <a:hlinkClick r:id="rId2"/>
              </a:rPr>
              <a:t>h</a:t>
            </a:r>
            <a:r>
              <a:rPr lang="en-US" sz="2000" dirty="0" smtClean="0">
                <a:latin typeface="Arial"/>
                <a:cs typeface="Arial"/>
                <a:hlinkClick r:id="rId2"/>
              </a:rPr>
              <a:t>tt</a:t>
            </a:r>
            <a:r>
              <a:rPr lang="en-US" sz="2000" spc="-20" dirty="0" smtClean="0">
                <a:latin typeface="Arial"/>
                <a:cs typeface="Arial"/>
                <a:hlinkClick r:id="rId2"/>
              </a:rPr>
              <a:t>p</a:t>
            </a:r>
            <a:r>
              <a:rPr lang="en-US" sz="2000" dirty="0" smtClean="0">
                <a:latin typeface="Arial"/>
                <a:cs typeface="Arial"/>
                <a:hlinkClick r:id="rId2"/>
              </a:rPr>
              <a:t>://</a:t>
            </a:r>
            <a:r>
              <a:rPr lang="en-US" sz="2000" spc="-45" dirty="0" smtClean="0">
                <a:latin typeface="Arial"/>
                <a:cs typeface="Arial"/>
                <a:hlinkClick r:id="rId2"/>
              </a:rPr>
              <a:t>ww</a:t>
            </a:r>
            <a:r>
              <a:rPr lang="en-US" sz="2000" spc="-130" dirty="0" smtClean="0">
                <a:latin typeface="Arial"/>
                <a:cs typeface="Arial"/>
                <a:hlinkClick r:id="rId2"/>
              </a:rPr>
              <a:t>w</a:t>
            </a:r>
            <a:r>
              <a:rPr lang="en-US" sz="2000" spc="5" dirty="0" smtClean="0">
                <a:latin typeface="Arial"/>
                <a:cs typeface="Arial"/>
                <a:hlinkClick r:id="rId2"/>
              </a:rPr>
              <a:t>.</a:t>
            </a:r>
            <a:r>
              <a:rPr lang="en-US" sz="2000" spc="-35" dirty="0" smtClean="0">
                <a:latin typeface="Arial"/>
                <a:cs typeface="Arial"/>
                <a:hlinkClick r:id="rId2"/>
              </a:rPr>
              <a:t>w</a:t>
            </a:r>
            <a:r>
              <a:rPr lang="en-US" sz="2000" spc="-10" dirty="0" smtClean="0">
                <a:latin typeface="Arial"/>
                <a:cs typeface="Arial"/>
                <a:hlinkClick r:id="rId2"/>
              </a:rPr>
              <a:t>i</a:t>
            </a:r>
            <a:r>
              <a:rPr lang="en-US" sz="2000" dirty="0" smtClean="0">
                <a:latin typeface="Arial"/>
                <a:cs typeface="Arial"/>
                <a:hlinkClick r:id="rId2"/>
              </a:rPr>
              <a:t>k</a:t>
            </a:r>
            <a:r>
              <a:rPr lang="en-US" sz="2000" spc="-10" dirty="0" smtClean="0">
                <a:latin typeface="Arial"/>
                <a:cs typeface="Arial"/>
                <a:hlinkClick r:id="rId2"/>
              </a:rPr>
              <a:t>i</a:t>
            </a:r>
            <a:r>
              <a:rPr lang="en-US" sz="2000" spc="-20" dirty="0" smtClean="0">
                <a:latin typeface="Arial"/>
                <a:cs typeface="Arial"/>
                <a:hlinkClick r:id="rId2"/>
              </a:rPr>
              <a:t>p</a:t>
            </a:r>
            <a:r>
              <a:rPr lang="en-US" sz="2000" spc="-5" dirty="0" smtClean="0">
                <a:latin typeface="Arial"/>
                <a:cs typeface="Arial"/>
                <a:hlinkClick r:id="rId2"/>
              </a:rPr>
              <a:t>e</a:t>
            </a:r>
            <a:r>
              <a:rPr lang="en-US" sz="2000" spc="-20" dirty="0" smtClean="0">
                <a:latin typeface="Arial"/>
                <a:cs typeface="Arial"/>
                <a:hlinkClick r:id="rId2"/>
              </a:rPr>
              <a:t>d</a:t>
            </a:r>
            <a:r>
              <a:rPr lang="en-US" sz="2000" spc="-10" dirty="0" smtClean="0">
                <a:latin typeface="Arial"/>
                <a:cs typeface="Arial"/>
                <a:hlinkClick r:id="rId2"/>
              </a:rPr>
              <a:t>i</a:t>
            </a:r>
            <a:r>
              <a:rPr lang="en-US" sz="2000" spc="-20" dirty="0" smtClean="0">
                <a:latin typeface="Arial"/>
                <a:cs typeface="Arial"/>
                <a:hlinkClick r:id="rId2"/>
              </a:rPr>
              <a:t>a</a:t>
            </a:r>
            <a:r>
              <a:rPr lang="en-US" sz="2000" dirty="0" smtClean="0">
                <a:latin typeface="Arial"/>
                <a:cs typeface="Arial"/>
                <a:hlinkClick r:id="rId2"/>
              </a:rPr>
              <a:t>.</a:t>
            </a:r>
            <a:r>
              <a:rPr lang="en-US" sz="2000" spc="-20" dirty="0" smtClean="0">
                <a:latin typeface="Arial"/>
                <a:cs typeface="Arial"/>
                <a:hlinkClick r:id="rId2"/>
              </a:rPr>
              <a:t>o</a:t>
            </a:r>
            <a:r>
              <a:rPr lang="en-US" sz="2000" dirty="0" smtClean="0">
                <a:latin typeface="Arial"/>
                <a:cs typeface="Arial"/>
                <a:hlinkClick r:id="rId2"/>
              </a:rPr>
              <a:t>r</a:t>
            </a:r>
            <a:r>
              <a:rPr lang="en-US" sz="2000" spc="-10" dirty="0" smtClean="0">
                <a:latin typeface="Arial"/>
                <a:cs typeface="Arial"/>
                <a:hlinkClick r:id="rId2"/>
              </a:rPr>
              <a:t>g</a:t>
            </a:r>
            <a:endParaRPr lang="en-US" sz="2000" dirty="0" smtClean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"/>
              </a:spcBef>
              <a:buClr>
                <a:srgbClr val="3399FF"/>
              </a:buClr>
              <a:buFont typeface="Arial"/>
              <a:buChar char="•"/>
            </a:pPr>
            <a:endParaRPr lang="en-US" sz="2400" dirty="0" smtClean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buNone/>
            </a:pPr>
            <a:r>
              <a:rPr lang="en-US" sz="2200" b="1" spc="-15" dirty="0" smtClean="0">
                <a:latin typeface="Arial"/>
                <a:cs typeface="Arial"/>
              </a:rPr>
              <a:t>I</a:t>
            </a:r>
            <a:r>
              <a:rPr lang="en-US" sz="2200" b="1" spc="-10" dirty="0" smtClean="0">
                <a:latin typeface="Arial"/>
                <a:cs typeface="Arial"/>
              </a:rPr>
              <a:t>m</a:t>
            </a:r>
            <a:r>
              <a:rPr lang="en-US" sz="2200" b="1" dirty="0" smtClean="0">
                <a:latin typeface="Arial"/>
                <a:cs typeface="Arial"/>
              </a:rPr>
              <a:t>a</a:t>
            </a:r>
            <a:r>
              <a:rPr lang="en-US" sz="2200" b="1" spc="-15" dirty="0" smtClean="0">
                <a:latin typeface="Arial"/>
                <a:cs typeface="Arial"/>
              </a:rPr>
              <a:t>g</a:t>
            </a:r>
            <a:r>
              <a:rPr lang="en-US" sz="2200" b="1" dirty="0" smtClean="0">
                <a:latin typeface="Arial"/>
                <a:cs typeface="Arial"/>
              </a:rPr>
              <a:t>e</a:t>
            </a:r>
            <a:r>
              <a:rPr lang="en-US" sz="2200" b="1" spc="-20" dirty="0" smtClean="0">
                <a:latin typeface="Arial"/>
                <a:cs typeface="Arial"/>
              </a:rPr>
              <a:t> </a:t>
            </a:r>
            <a:r>
              <a:rPr lang="en-US" sz="2200" b="1" dirty="0" smtClean="0">
                <a:latin typeface="Arial"/>
                <a:cs typeface="Arial"/>
              </a:rPr>
              <a:t>s</a:t>
            </a:r>
            <a:r>
              <a:rPr lang="en-US" sz="2200" b="1" spc="-15" dirty="0" smtClean="0">
                <a:latin typeface="Arial"/>
                <a:cs typeface="Arial"/>
              </a:rPr>
              <a:t>ou</a:t>
            </a:r>
            <a:r>
              <a:rPr lang="en-US" sz="2200" b="1" dirty="0" smtClean="0">
                <a:latin typeface="Arial"/>
                <a:cs typeface="Arial"/>
              </a:rPr>
              <a:t>rces</a:t>
            </a:r>
            <a:endParaRPr lang="en-US" sz="2200" dirty="0" smtClean="0">
              <a:latin typeface="Arial"/>
              <a:cs typeface="Arial"/>
            </a:endParaRPr>
          </a:p>
          <a:p>
            <a:pPr marL="184150" marR="5080" indent="-171450">
              <a:lnSpc>
                <a:spcPct val="100000"/>
              </a:lnSpc>
              <a:spcBef>
                <a:spcPts val="5"/>
              </a:spcBef>
              <a:buClr>
                <a:srgbClr val="3399FF"/>
              </a:buClr>
              <a:buFont typeface="Arial"/>
              <a:buChar char="•"/>
              <a:tabLst>
                <a:tab pos="184785" algn="l"/>
              </a:tabLst>
            </a:pPr>
            <a:r>
              <a:rPr lang="en-US" sz="2000" spc="-10" dirty="0" smtClean="0">
                <a:latin typeface="Arial"/>
                <a:cs typeface="Arial"/>
              </a:rPr>
              <a:t>G</a:t>
            </a:r>
            <a:r>
              <a:rPr lang="en-US" sz="2000" spc="-15" dirty="0" smtClean="0">
                <a:latin typeface="Arial"/>
                <a:cs typeface="Arial"/>
              </a:rPr>
              <a:t>PS</a:t>
            </a:r>
            <a:r>
              <a:rPr lang="en-US" sz="2000" spc="-10" dirty="0" smtClean="0">
                <a:latin typeface="Arial"/>
                <a:cs typeface="Arial"/>
              </a:rPr>
              <a:t> </a:t>
            </a:r>
            <a:r>
              <a:rPr lang="en-US" sz="2000" spc="-20" dirty="0" smtClean="0">
                <a:latin typeface="Arial"/>
                <a:cs typeface="Arial"/>
              </a:rPr>
              <a:t>Logo</a:t>
            </a:r>
            <a:r>
              <a:rPr lang="en-US" sz="2000" spc="-5" dirty="0" smtClean="0">
                <a:latin typeface="Arial"/>
                <a:cs typeface="Arial"/>
              </a:rPr>
              <a:t>, </a:t>
            </a:r>
            <a:r>
              <a:rPr lang="en-US" sz="2000" spc="-20" dirty="0" smtClean="0">
                <a:latin typeface="Arial"/>
                <a:cs typeface="Arial"/>
                <a:hlinkClick r:id="rId3"/>
              </a:rPr>
              <a:t>h</a:t>
            </a:r>
            <a:r>
              <a:rPr lang="en-US" sz="2000" dirty="0" smtClean="0">
                <a:latin typeface="Arial"/>
                <a:cs typeface="Arial"/>
                <a:hlinkClick r:id="rId3"/>
              </a:rPr>
              <a:t>tt</a:t>
            </a:r>
            <a:r>
              <a:rPr lang="en-US" sz="2000" spc="-20" dirty="0" smtClean="0">
                <a:latin typeface="Arial"/>
                <a:cs typeface="Arial"/>
                <a:hlinkClick r:id="rId3"/>
              </a:rPr>
              <a:t>p</a:t>
            </a:r>
            <a:r>
              <a:rPr lang="en-US" sz="2000" dirty="0" smtClean="0">
                <a:latin typeface="Arial"/>
                <a:cs typeface="Arial"/>
                <a:hlinkClick r:id="rId3"/>
              </a:rPr>
              <a:t>://</a:t>
            </a:r>
            <a:r>
              <a:rPr lang="en-US" sz="2000" spc="-20" dirty="0" smtClean="0">
                <a:latin typeface="Arial"/>
                <a:cs typeface="Arial"/>
                <a:hlinkClick r:id="rId3"/>
              </a:rPr>
              <a:t>up</a:t>
            </a:r>
            <a:r>
              <a:rPr lang="en-US" sz="2000" spc="-10" dirty="0" smtClean="0">
                <a:latin typeface="Arial"/>
                <a:cs typeface="Arial"/>
                <a:hlinkClick r:id="rId3"/>
              </a:rPr>
              <a:t>l</a:t>
            </a:r>
            <a:r>
              <a:rPr lang="en-US" sz="2000" spc="-20" dirty="0" smtClean="0">
                <a:latin typeface="Arial"/>
                <a:cs typeface="Arial"/>
                <a:hlinkClick r:id="rId3"/>
              </a:rPr>
              <a:t>oad</a:t>
            </a:r>
            <a:r>
              <a:rPr lang="en-US" sz="2000" dirty="0" smtClean="0">
                <a:latin typeface="Arial"/>
                <a:cs typeface="Arial"/>
                <a:hlinkClick r:id="rId3"/>
              </a:rPr>
              <a:t>.</a:t>
            </a:r>
            <a:r>
              <a:rPr lang="en-US" sz="2000" spc="-55" dirty="0" smtClean="0">
                <a:latin typeface="Arial"/>
                <a:cs typeface="Arial"/>
                <a:hlinkClick r:id="rId3"/>
              </a:rPr>
              <a:t>w</a:t>
            </a:r>
            <a:r>
              <a:rPr lang="en-US" sz="2000" spc="-10" dirty="0" smtClean="0">
                <a:latin typeface="Arial"/>
                <a:cs typeface="Arial"/>
                <a:hlinkClick r:id="rId3"/>
              </a:rPr>
              <a:t>iki</a:t>
            </a:r>
            <a:r>
              <a:rPr lang="en-US" sz="2000" spc="-15" dirty="0" smtClean="0">
                <a:latin typeface="Arial"/>
                <a:cs typeface="Arial"/>
                <a:hlinkClick r:id="rId3"/>
              </a:rPr>
              <a:t>m</a:t>
            </a:r>
            <a:r>
              <a:rPr lang="en-US" sz="2000" spc="-20" dirty="0" smtClean="0">
                <a:latin typeface="Arial"/>
                <a:cs typeface="Arial"/>
                <a:hlinkClick r:id="rId3"/>
              </a:rPr>
              <a:t>e</a:t>
            </a:r>
            <a:r>
              <a:rPr lang="en-US" sz="2000" spc="-5" dirty="0" smtClean="0">
                <a:latin typeface="Arial"/>
                <a:cs typeface="Arial"/>
                <a:hlinkClick r:id="rId3"/>
              </a:rPr>
              <a:t>d</a:t>
            </a:r>
            <a:r>
              <a:rPr lang="en-US" sz="2000" spc="-10" dirty="0" smtClean="0">
                <a:latin typeface="Arial"/>
                <a:cs typeface="Arial"/>
                <a:hlinkClick r:id="rId3"/>
              </a:rPr>
              <a:t>i</a:t>
            </a:r>
            <a:r>
              <a:rPr lang="en-US" sz="2000" spc="-20" dirty="0" smtClean="0">
                <a:latin typeface="Arial"/>
                <a:cs typeface="Arial"/>
                <a:hlinkClick r:id="rId3"/>
              </a:rPr>
              <a:t>a</a:t>
            </a:r>
            <a:r>
              <a:rPr lang="en-US" sz="2000" dirty="0" smtClean="0">
                <a:latin typeface="Arial"/>
                <a:cs typeface="Arial"/>
                <a:hlinkClick r:id="rId3"/>
              </a:rPr>
              <a:t>.</a:t>
            </a:r>
            <a:r>
              <a:rPr lang="en-US" sz="2000" spc="-20" dirty="0" smtClean="0">
                <a:latin typeface="Arial"/>
                <a:cs typeface="Arial"/>
                <a:hlinkClick r:id="rId3"/>
              </a:rPr>
              <a:t>o</a:t>
            </a:r>
            <a:r>
              <a:rPr lang="en-US" sz="2000" spc="-10" dirty="0" smtClean="0">
                <a:latin typeface="Arial"/>
                <a:cs typeface="Arial"/>
                <a:hlinkClick r:id="rId3"/>
              </a:rPr>
              <a:t>r</a:t>
            </a:r>
            <a:r>
              <a:rPr lang="en-US" sz="2000" spc="-20" dirty="0" smtClean="0">
                <a:latin typeface="Arial"/>
                <a:cs typeface="Arial"/>
                <a:hlinkClick r:id="rId3"/>
              </a:rPr>
              <a:t>g</a:t>
            </a:r>
            <a:r>
              <a:rPr lang="en-US" sz="2000" spc="5" dirty="0" smtClean="0">
                <a:latin typeface="Arial"/>
                <a:cs typeface="Arial"/>
                <a:hlinkClick r:id="rId3"/>
              </a:rPr>
              <a:t>/</a:t>
            </a:r>
            <a:r>
              <a:rPr lang="en-US" sz="2000" spc="-20" dirty="0" smtClean="0">
                <a:latin typeface="Arial"/>
                <a:cs typeface="Arial"/>
                <a:hlinkClick r:id="rId3"/>
              </a:rPr>
              <a:t>w</a:t>
            </a:r>
            <a:r>
              <a:rPr lang="en-US" sz="2000" spc="-10" dirty="0" smtClean="0">
                <a:latin typeface="Arial"/>
                <a:cs typeface="Arial"/>
                <a:hlinkClick r:id="rId3"/>
              </a:rPr>
              <a:t>iki</a:t>
            </a:r>
            <a:r>
              <a:rPr lang="en-US" sz="2000" spc="-5" dirty="0" smtClean="0">
                <a:latin typeface="Arial"/>
                <a:cs typeface="Arial"/>
                <a:hlinkClick r:id="rId3"/>
              </a:rPr>
              <a:t>p</a:t>
            </a:r>
            <a:r>
              <a:rPr lang="en-US" sz="2000" spc="-20" dirty="0" smtClean="0">
                <a:latin typeface="Arial"/>
                <a:cs typeface="Arial"/>
                <a:hlinkClick r:id="rId3"/>
              </a:rPr>
              <a:t>ed</a:t>
            </a:r>
            <a:r>
              <a:rPr lang="en-US" sz="2000" dirty="0" smtClean="0">
                <a:latin typeface="Arial"/>
                <a:cs typeface="Arial"/>
                <a:hlinkClick r:id="rId3"/>
              </a:rPr>
              <a:t>i</a:t>
            </a:r>
            <a:r>
              <a:rPr lang="en-US" sz="2000" spc="-20" dirty="0" smtClean="0">
                <a:latin typeface="Arial"/>
                <a:cs typeface="Arial"/>
                <a:hlinkClick r:id="rId3"/>
              </a:rPr>
              <a:t>a</a:t>
            </a:r>
            <a:r>
              <a:rPr lang="en-US" sz="2000" dirty="0" smtClean="0">
                <a:latin typeface="Arial"/>
                <a:cs typeface="Arial"/>
                <a:hlinkClick r:id="rId3"/>
              </a:rPr>
              <a:t>/</a:t>
            </a:r>
            <a:r>
              <a:rPr lang="en-US" sz="2000" spc="-10" dirty="0" smtClean="0">
                <a:latin typeface="Arial"/>
                <a:cs typeface="Arial"/>
                <a:hlinkClick r:id="rId3"/>
              </a:rPr>
              <a:t>c</a:t>
            </a:r>
            <a:r>
              <a:rPr lang="en-US" sz="2000" spc="-20" dirty="0" smtClean="0">
                <a:latin typeface="Arial"/>
                <a:cs typeface="Arial"/>
                <a:hlinkClick r:id="rId3"/>
              </a:rPr>
              <a:t>o</a:t>
            </a:r>
            <a:r>
              <a:rPr lang="en-US" sz="2000" spc="-15" dirty="0" smtClean="0">
                <a:latin typeface="Arial"/>
                <a:cs typeface="Arial"/>
                <a:hlinkClick r:id="rId3"/>
              </a:rPr>
              <a:t>mm</a:t>
            </a:r>
            <a:r>
              <a:rPr lang="en-US" sz="2000" spc="-20" dirty="0" smtClean="0">
                <a:latin typeface="Arial"/>
                <a:cs typeface="Arial"/>
                <a:hlinkClick r:id="rId3"/>
              </a:rPr>
              <a:t>on</a:t>
            </a:r>
            <a:r>
              <a:rPr lang="en-US" sz="2000" spc="-10" dirty="0" smtClean="0">
                <a:latin typeface="Arial"/>
                <a:cs typeface="Arial"/>
                <a:hlinkClick r:id="rId3"/>
              </a:rPr>
              <a:t>s</a:t>
            </a:r>
            <a:r>
              <a:rPr lang="en-US" sz="2000" dirty="0" smtClean="0">
                <a:latin typeface="Arial"/>
                <a:cs typeface="Arial"/>
                <a:hlinkClick r:id="rId3"/>
              </a:rPr>
              <a:t>/</a:t>
            </a:r>
            <a:r>
              <a:rPr lang="en-US" sz="2000" spc="-20" dirty="0" smtClean="0">
                <a:latin typeface="Arial"/>
                <a:cs typeface="Arial"/>
                <a:hlinkClick r:id="rId3"/>
              </a:rPr>
              <a:t>2</a:t>
            </a:r>
            <a:r>
              <a:rPr lang="en-US" sz="2000" dirty="0" smtClean="0">
                <a:latin typeface="Arial"/>
                <a:cs typeface="Arial"/>
                <a:hlinkClick r:id="rId3"/>
              </a:rPr>
              <a:t>/</a:t>
            </a:r>
            <a:r>
              <a:rPr lang="en-US" sz="2000" spc="-20" dirty="0" smtClean="0">
                <a:latin typeface="Arial"/>
                <a:cs typeface="Arial"/>
                <a:hlinkClick r:id="rId3"/>
              </a:rPr>
              <a:t>2</a:t>
            </a:r>
            <a:r>
              <a:rPr lang="en-US" sz="2000" dirty="0" smtClean="0">
                <a:latin typeface="Arial"/>
                <a:cs typeface="Arial"/>
                <a:hlinkClick r:id="rId3"/>
              </a:rPr>
              <a:t>f/</a:t>
            </a:r>
            <a:r>
              <a:rPr lang="en-US" sz="2000" spc="-20" dirty="0" smtClean="0">
                <a:latin typeface="Arial"/>
                <a:cs typeface="Arial"/>
                <a:hlinkClick r:id="rId3"/>
              </a:rPr>
              <a:t>N</a:t>
            </a:r>
            <a:r>
              <a:rPr lang="en-US" sz="2000" spc="-150" dirty="0" smtClean="0">
                <a:latin typeface="Arial"/>
                <a:cs typeface="Arial"/>
                <a:hlinkClick r:id="rId3"/>
              </a:rPr>
              <a:t>A</a:t>
            </a:r>
            <a:r>
              <a:rPr lang="en-US" sz="2000" spc="-15" dirty="0" smtClean="0">
                <a:latin typeface="Arial"/>
                <a:cs typeface="Arial"/>
                <a:hlinkClick r:id="rId3"/>
              </a:rPr>
              <a:t>VS</a:t>
            </a:r>
            <a:r>
              <a:rPr lang="en-US" sz="2000" spc="-130" dirty="0" smtClean="0">
                <a:latin typeface="Arial"/>
                <a:cs typeface="Arial"/>
                <a:hlinkClick r:id="rId3"/>
              </a:rPr>
              <a:t>T</a:t>
            </a:r>
            <a:r>
              <a:rPr lang="en-US" sz="2000" spc="-15" dirty="0" smtClean="0">
                <a:latin typeface="Arial"/>
                <a:cs typeface="Arial"/>
                <a:hlinkClick r:id="rId3"/>
              </a:rPr>
              <a:t>A</a:t>
            </a:r>
            <a:r>
              <a:rPr lang="en-US" sz="2000" spc="-20" dirty="0" smtClean="0">
                <a:latin typeface="Arial"/>
                <a:cs typeface="Arial"/>
                <a:hlinkClick r:id="rId3"/>
              </a:rPr>
              <a:t>R_</a:t>
            </a:r>
            <a:r>
              <a:rPr lang="en-US" sz="2000" spc="-10" dirty="0" smtClean="0">
                <a:latin typeface="Arial"/>
                <a:cs typeface="Arial"/>
                <a:hlinkClick r:id="rId3"/>
              </a:rPr>
              <a:t>G</a:t>
            </a:r>
            <a:r>
              <a:rPr lang="en-US" sz="2000" spc="-15" dirty="0" smtClean="0">
                <a:latin typeface="Arial"/>
                <a:cs typeface="Arial"/>
                <a:hlinkClick r:id="rId3"/>
              </a:rPr>
              <a:t>PS</a:t>
            </a:r>
            <a:r>
              <a:rPr lang="en-US" sz="2000" spc="-20" dirty="0" smtClean="0">
                <a:latin typeface="Arial"/>
                <a:cs typeface="Arial"/>
                <a:hlinkClick r:id="rId3"/>
              </a:rPr>
              <a:t>_</a:t>
            </a:r>
            <a:r>
              <a:rPr lang="en-US" sz="2000" spc="-10" dirty="0" smtClean="0">
                <a:latin typeface="Arial"/>
                <a:cs typeface="Arial"/>
                <a:hlinkClick r:id="rId3"/>
              </a:rPr>
              <a:t>l</a:t>
            </a:r>
            <a:r>
              <a:rPr lang="en-US" sz="2000" spc="-20" dirty="0" smtClean="0">
                <a:latin typeface="Arial"/>
                <a:cs typeface="Arial"/>
                <a:hlinkClick r:id="rId3"/>
              </a:rPr>
              <a:t>og</a:t>
            </a:r>
            <a:r>
              <a:rPr lang="en-US" sz="2000" spc="-5" dirty="0" smtClean="0">
                <a:latin typeface="Arial"/>
                <a:cs typeface="Arial"/>
                <a:hlinkClick r:id="rId3"/>
              </a:rPr>
              <a:t>o</a:t>
            </a:r>
            <a:r>
              <a:rPr lang="en-US" sz="2000" spc="-20" dirty="0" smtClean="0">
                <a:latin typeface="Arial"/>
                <a:cs typeface="Arial"/>
                <a:hlinkClick r:id="rId3"/>
              </a:rPr>
              <a:t>_</a:t>
            </a:r>
            <a:r>
              <a:rPr lang="en-US" sz="2000" spc="-10" dirty="0" smtClean="0">
                <a:latin typeface="Arial"/>
                <a:cs typeface="Arial"/>
                <a:hlinkClick r:id="rId3"/>
              </a:rPr>
              <a:t>s</a:t>
            </a:r>
            <a:r>
              <a:rPr lang="en-US" sz="2000" spc="-20" dirty="0" smtClean="0">
                <a:latin typeface="Arial"/>
                <a:cs typeface="Arial"/>
                <a:hlinkClick r:id="rId3"/>
              </a:rPr>
              <a:t>h</a:t>
            </a:r>
            <a:r>
              <a:rPr lang="en-US" sz="2000" dirty="0" smtClean="0">
                <a:latin typeface="Arial"/>
                <a:cs typeface="Arial"/>
                <a:hlinkClick r:id="rId3"/>
              </a:rPr>
              <a:t>i</a:t>
            </a:r>
            <a:r>
              <a:rPr lang="en-US" sz="2000" spc="-20" dirty="0" smtClean="0">
                <a:latin typeface="Arial"/>
                <a:cs typeface="Arial"/>
                <a:hlinkClick r:id="rId3"/>
              </a:rPr>
              <a:t>e</a:t>
            </a:r>
            <a:r>
              <a:rPr lang="en-US" sz="2000" spc="-10" dirty="0" smtClean="0">
                <a:latin typeface="Arial"/>
                <a:cs typeface="Arial"/>
                <a:hlinkClick r:id="rId3"/>
              </a:rPr>
              <a:t>l</a:t>
            </a:r>
            <a:r>
              <a:rPr lang="en-US" sz="2000" spc="-20" dirty="0" smtClean="0">
                <a:latin typeface="Arial"/>
                <a:cs typeface="Arial"/>
                <a:hlinkClick r:id="rId3"/>
              </a:rPr>
              <a:t>d</a:t>
            </a:r>
            <a:r>
              <a:rPr lang="en-US" sz="2000" spc="-10" dirty="0" smtClean="0">
                <a:latin typeface="Arial"/>
                <a:cs typeface="Arial"/>
                <a:hlinkClick r:id="rId3"/>
              </a:rPr>
              <a:t>-</a:t>
            </a:r>
            <a:r>
              <a:rPr lang="en-US" sz="2000" spc="-5" dirty="0" smtClean="0">
                <a:latin typeface="Arial"/>
                <a:cs typeface="Arial"/>
                <a:hlinkClick r:id="rId3"/>
              </a:rPr>
              <a:t> </a:t>
            </a:r>
            <a:r>
              <a:rPr lang="en-US" sz="2000" spc="-20" dirty="0" smtClean="0">
                <a:latin typeface="Arial"/>
                <a:cs typeface="Arial"/>
                <a:hlinkClick r:id="rId3"/>
              </a:rPr>
              <a:t>o</a:t>
            </a:r>
            <a:r>
              <a:rPr lang="en-US" sz="2000" spc="-40" dirty="0" smtClean="0">
                <a:latin typeface="Arial"/>
                <a:cs typeface="Arial"/>
                <a:hlinkClick r:id="rId3"/>
              </a:rPr>
              <a:t>f</a:t>
            </a:r>
            <a:r>
              <a:rPr lang="en-US" sz="2000" dirty="0" smtClean="0">
                <a:latin typeface="Arial"/>
                <a:cs typeface="Arial"/>
                <a:hlinkClick r:id="rId3"/>
              </a:rPr>
              <a:t>f</a:t>
            </a:r>
            <a:r>
              <a:rPr lang="en-US" sz="2000" spc="-10" dirty="0" smtClean="0">
                <a:latin typeface="Arial"/>
                <a:cs typeface="Arial"/>
                <a:hlinkClick r:id="rId3"/>
              </a:rPr>
              <a:t>ici</a:t>
            </a:r>
            <a:r>
              <a:rPr lang="en-US" sz="2000" spc="-20" dirty="0" smtClean="0">
                <a:latin typeface="Arial"/>
                <a:cs typeface="Arial"/>
                <a:hlinkClick r:id="rId3"/>
              </a:rPr>
              <a:t>a</a:t>
            </a:r>
            <a:r>
              <a:rPr lang="en-US" sz="2000" spc="-10" dirty="0" smtClean="0">
                <a:latin typeface="Arial"/>
                <a:cs typeface="Arial"/>
                <a:hlinkClick r:id="rId3"/>
              </a:rPr>
              <a:t>l</a:t>
            </a:r>
            <a:r>
              <a:rPr lang="en-US" sz="2000" dirty="0" smtClean="0">
                <a:latin typeface="Arial"/>
                <a:cs typeface="Arial"/>
                <a:hlinkClick r:id="rId3"/>
              </a:rPr>
              <a:t>.</a:t>
            </a:r>
            <a:r>
              <a:rPr lang="en-US" sz="2000" spc="-10" dirty="0" smtClean="0">
                <a:latin typeface="Arial"/>
                <a:cs typeface="Arial"/>
                <a:hlinkClick r:id="rId3"/>
              </a:rPr>
              <a:t>j</a:t>
            </a:r>
            <a:r>
              <a:rPr lang="en-US" sz="2000" spc="-20" dirty="0" smtClean="0">
                <a:latin typeface="Arial"/>
                <a:cs typeface="Arial"/>
                <a:hlinkClick r:id="rId3"/>
              </a:rPr>
              <a:t>p</a:t>
            </a:r>
            <a:r>
              <a:rPr lang="en-US" sz="2000" spc="-10" dirty="0" smtClean="0">
                <a:latin typeface="Arial"/>
                <a:cs typeface="Arial"/>
                <a:hlinkClick r:id="rId3"/>
              </a:rPr>
              <a:t>g</a:t>
            </a:r>
            <a:r>
              <a:rPr lang="en-US" sz="2000" spc="-10" dirty="0" smtClean="0">
                <a:latin typeface="Arial"/>
                <a:cs typeface="Arial"/>
              </a:rPr>
              <a:t> </a:t>
            </a:r>
          </a:p>
          <a:p>
            <a:pPr marL="184150" marR="5080" indent="-171450">
              <a:lnSpc>
                <a:spcPct val="100000"/>
              </a:lnSpc>
              <a:spcBef>
                <a:spcPts val="5"/>
              </a:spcBef>
              <a:buClr>
                <a:srgbClr val="3399FF"/>
              </a:buClr>
              <a:buFont typeface="Arial"/>
              <a:buChar char="•"/>
              <a:tabLst>
                <a:tab pos="184785" algn="l"/>
              </a:tabLst>
            </a:pPr>
            <a:r>
              <a:rPr lang="en-US" sz="2000" spc="-10" dirty="0" smtClean="0">
                <a:latin typeface="Arial"/>
                <a:cs typeface="Arial"/>
              </a:rPr>
              <a:t>A-GPS figure, </a:t>
            </a:r>
            <a:r>
              <a:rPr lang="en-US" sz="2000" spc="-10" dirty="0" smtClean="0">
                <a:latin typeface="Arial"/>
                <a:cs typeface="Arial"/>
                <a:hlinkClick r:id="rId4"/>
              </a:rPr>
              <a:t>https://en.wikipedia.org/wiki/Assisted_GPS</a:t>
            </a:r>
            <a:r>
              <a:rPr lang="en-US" sz="2000" spc="-10" dirty="0" smtClean="0">
                <a:latin typeface="Arial"/>
                <a:cs typeface="Arial"/>
              </a:rPr>
              <a:t> </a:t>
            </a:r>
            <a:endParaRPr lang="en-US" sz="2000" dirty="0" smtClean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-20" dirty="0" smtClean="0">
                <a:latin typeface="Arial"/>
                <a:cs typeface="Arial"/>
              </a:rPr>
              <a:t>DLN</a:t>
            </a:r>
            <a:r>
              <a:rPr lang="en-US" spc="-25" dirty="0" smtClean="0">
                <a:latin typeface="Arial"/>
                <a:cs typeface="Arial"/>
              </a:rPr>
              <a:t>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2700">
              <a:lnSpc>
                <a:spcPct val="100000"/>
              </a:lnSpc>
            </a:pPr>
            <a:r>
              <a:rPr lang="en-US" sz="2600" b="1" dirty="0" smtClean="0">
                <a:latin typeface="Arial"/>
                <a:cs typeface="Arial"/>
              </a:rPr>
              <a:t>D</a:t>
            </a:r>
            <a:r>
              <a:rPr lang="en-US" sz="2600" b="1" spc="-30" dirty="0" smtClean="0">
                <a:latin typeface="Arial"/>
                <a:cs typeface="Arial"/>
              </a:rPr>
              <a:t>L</a:t>
            </a:r>
            <a:r>
              <a:rPr lang="en-US" sz="2600" b="1" spc="-10" dirty="0" smtClean="0">
                <a:latin typeface="Arial"/>
                <a:cs typeface="Arial"/>
              </a:rPr>
              <a:t>N</a:t>
            </a:r>
            <a:r>
              <a:rPr lang="en-US" sz="2600" b="1" dirty="0" smtClean="0">
                <a:latin typeface="Arial"/>
                <a:cs typeface="Arial"/>
              </a:rPr>
              <a:t>A</a:t>
            </a:r>
            <a:r>
              <a:rPr lang="en-US" sz="2600" b="1" spc="-100" dirty="0" smtClean="0">
                <a:latin typeface="Arial"/>
                <a:cs typeface="Arial"/>
              </a:rPr>
              <a:t> </a:t>
            </a:r>
            <a:r>
              <a:rPr lang="en-US" sz="2600" b="1" spc="-5" dirty="0" smtClean="0">
                <a:latin typeface="Arial"/>
                <a:cs typeface="Arial"/>
              </a:rPr>
              <a:t>(</a:t>
            </a:r>
            <a:r>
              <a:rPr lang="en-US" sz="2600" b="1" dirty="0" smtClean="0">
                <a:latin typeface="Arial"/>
                <a:cs typeface="Arial"/>
              </a:rPr>
              <a:t>D</a:t>
            </a:r>
            <a:r>
              <a:rPr lang="en-US" sz="2600" b="1" spc="-25" dirty="0" smtClean="0">
                <a:latin typeface="Arial"/>
                <a:cs typeface="Arial"/>
              </a:rPr>
              <a:t>i</a:t>
            </a:r>
            <a:r>
              <a:rPr lang="en-US" sz="2600" b="1" spc="-15" dirty="0" smtClean="0">
                <a:latin typeface="Arial"/>
                <a:cs typeface="Arial"/>
              </a:rPr>
              <a:t>gi</a:t>
            </a:r>
            <a:r>
              <a:rPr lang="en-US" sz="2600" b="1" spc="-5" dirty="0" smtClean="0">
                <a:latin typeface="Arial"/>
                <a:cs typeface="Arial"/>
              </a:rPr>
              <a:t>t</a:t>
            </a:r>
            <a:r>
              <a:rPr lang="en-US" sz="2600" b="1" spc="5" dirty="0" smtClean="0">
                <a:latin typeface="Arial"/>
                <a:cs typeface="Arial"/>
              </a:rPr>
              <a:t>a</a:t>
            </a:r>
            <a:r>
              <a:rPr lang="en-US" sz="2600" b="1" spc="-10" dirty="0" smtClean="0">
                <a:latin typeface="Arial"/>
                <a:cs typeface="Arial"/>
              </a:rPr>
              <a:t>l </a:t>
            </a:r>
            <a:r>
              <a:rPr lang="en-US" sz="2600" b="1" spc="-15" dirty="0" smtClean="0">
                <a:latin typeface="Arial"/>
                <a:cs typeface="Arial"/>
              </a:rPr>
              <a:t>Li</a:t>
            </a:r>
            <a:r>
              <a:rPr lang="en-US" sz="2600" b="1" spc="5" dirty="0" smtClean="0">
                <a:latin typeface="Arial"/>
                <a:cs typeface="Arial"/>
              </a:rPr>
              <a:t>v</a:t>
            </a:r>
            <a:r>
              <a:rPr lang="en-US" sz="2600" b="1" spc="-15" dirty="0" smtClean="0">
                <a:latin typeface="Arial"/>
                <a:cs typeface="Arial"/>
              </a:rPr>
              <a:t>i</a:t>
            </a:r>
            <a:r>
              <a:rPr lang="en-US" sz="2600" b="1" spc="-30" dirty="0" smtClean="0">
                <a:latin typeface="Arial"/>
                <a:cs typeface="Arial"/>
              </a:rPr>
              <a:t>n</a:t>
            </a:r>
            <a:r>
              <a:rPr lang="en-US" sz="2600" b="1" spc="-20" dirty="0" smtClean="0">
                <a:latin typeface="Arial"/>
                <a:cs typeface="Arial"/>
              </a:rPr>
              <a:t>g</a:t>
            </a:r>
            <a:r>
              <a:rPr lang="en-US" sz="2600" b="1" dirty="0" smtClean="0">
                <a:latin typeface="Arial"/>
                <a:cs typeface="Arial"/>
              </a:rPr>
              <a:t> N</a:t>
            </a:r>
            <a:r>
              <a:rPr lang="en-US" sz="2600" b="1" spc="5" dirty="0" smtClean="0">
                <a:latin typeface="Arial"/>
                <a:cs typeface="Arial"/>
              </a:rPr>
              <a:t>e</a:t>
            </a:r>
            <a:r>
              <a:rPr lang="en-US" sz="2600" b="1" spc="-30" dirty="0" smtClean="0">
                <a:latin typeface="Arial"/>
                <a:cs typeface="Arial"/>
              </a:rPr>
              <a:t>t</a:t>
            </a:r>
            <a:r>
              <a:rPr lang="en-US" sz="2600" b="1" spc="-10" dirty="0" smtClean="0">
                <a:latin typeface="Arial"/>
                <a:cs typeface="Arial"/>
              </a:rPr>
              <a:t>w</a:t>
            </a:r>
            <a:r>
              <a:rPr lang="en-US" sz="2600" b="1" spc="-15" dirty="0" smtClean="0">
                <a:latin typeface="Arial"/>
                <a:cs typeface="Arial"/>
              </a:rPr>
              <a:t>o</a:t>
            </a:r>
            <a:r>
              <a:rPr lang="en-US" sz="2600" b="1" spc="-20" dirty="0" smtClean="0">
                <a:latin typeface="Arial"/>
                <a:cs typeface="Arial"/>
              </a:rPr>
              <a:t>r</a:t>
            </a:r>
            <a:r>
              <a:rPr lang="en-US" sz="2600" b="1" dirty="0" smtClean="0">
                <a:latin typeface="Arial"/>
                <a:cs typeface="Arial"/>
              </a:rPr>
              <a:t>k</a:t>
            </a:r>
            <a:r>
              <a:rPr lang="en-US" sz="2600" b="1" spc="-95" dirty="0" smtClean="0">
                <a:latin typeface="Arial"/>
                <a:cs typeface="Arial"/>
              </a:rPr>
              <a:t> </a:t>
            </a:r>
            <a:r>
              <a:rPr lang="en-US" sz="2600" b="1" dirty="0" smtClean="0">
                <a:latin typeface="Arial"/>
                <a:cs typeface="Arial"/>
              </a:rPr>
              <a:t>A</a:t>
            </a:r>
            <a:r>
              <a:rPr lang="en-US" sz="2600" b="1" spc="-15" dirty="0" smtClean="0">
                <a:latin typeface="Arial"/>
                <a:cs typeface="Arial"/>
              </a:rPr>
              <a:t>lli</a:t>
            </a:r>
            <a:r>
              <a:rPr lang="en-US" sz="2600" b="1" spc="5" dirty="0" smtClean="0">
                <a:latin typeface="Arial"/>
                <a:cs typeface="Arial"/>
              </a:rPr>
              <a:t>a</a:t>
            </a:r>
            <a:r>
              <a:rPr lang="en-US" sz="2600" b="1" spc="-15" dirty="0" smtClean="0">
                <a:latin typeface="Arial"/>
                <a:cs typeface="Arial"/>
              </a:rPr>
              <a:t>n</a:t>
            </a:r>
            <a:r>
              <a:rPr lang="en-US" sz="2600" b="1" spc="5" dirty="0" smtClean="0">
                <a:latin typeface="Arial"/>
                <a:cs typeface="Arial"/>
              </a:rPr>
              <a:t>c</a:t>
            </a:r>
            <a:r>
              <a:rPr lang="en-US" sz="2600" b="1" spc="-10" dirty="0" smtClean="0">
                <a:latin typeface="Arial"/>
                <a:cs typeface="Arial"/>
              </a:rPr>
              <a:t>e</a:t>
            </a:r>
            <a:r>
              <a:rPr lang="en-US" sz="2600" b="1" dirty="0" smtClean="0">
                <a:latin typeface="Arial"/>
                <a:cs typeface="Arial"/>
              </a:rPr>
              <a:t>)</a:t>
            </a:r>
            <a:endParaRPr lang="en-US" sz="2600" dirty="0" smtClean="0">
              <a:latin typeface="Arial"/>
              <a:cs typeface="Arial"/>
            </a:endParaRPr>
          </a:p>
          <a:p>
            <a:pPr marL="825500" lvl="1" indent="-342265">
              <a:lnSpc>
                <a:spcPct val="100000"/>
              </a:lnSpc>
              <a:spcBef>
                <a:spcPts val="595"/>
              </a:spcBef>
              <a:buClr>
                <a:srgbClr val="3399FF"/>
              </a:buClr>
              <a:buFont typeface="Arial"/>
              <a:buChar char="•"/>
              <a:tabLst>
                <a:tab pos="368935" algn="l"/>
              </a:tabLst>
            </a:pPr>
            <a:r>
              <a:rPr lang="en-US" b="1" spc="-15" dirty="0" smtClean="0">
                <a:latin typeface="Arial"/>
                <a:cs typeface="Arial"/>
              </a:rPr>
              <a:t>Suppor</a:t>
            </a:r>
            <a:r>
              <a:rPr lang="en-US" b="1" spc="-10" dirty="0" smtClean="0">
                <a:latin typeface="Arial"/>
                <a:cs typeface="Arial"/>
              </a:rPr>
              <a:t>ts</a:t>
            </a:r>
            <a:r>
              <a:rPr lang="en-US" b="1" spc="25" dirty="0" smtClean="0">
                <a:latin typeface="Arial"/>
                <a:cs typeface="Arial"/>
              </a:rPr>
              <a:t> </a:t>
            </a:r>
            <a:r>
              <a:rPr lang="en-US" b="1" dirty="0" smtClean="0">
                <a:latin typeface="Arial"/>
                <a:cs typeface="Arial"/>
              </a:rPr>
              <a:t>w</a:t>
            </a:r>
            <a:r>
              <a:rPr lang="en-US" b="1" spc="-10" dirty="0" smtClean="0">
                <a:latin typeface="Arial"/>
                <a:cs typeface="Arial"/>
              </a:rPr>
              <a:t>i</a:t>
            </a:r>
            <a:r>
              <a:rPr lang="en-US" b="1" spc="-15" dirty="0" smtClean="0">
                <a:latin typeface="Arial"/>
                <a:cs typeface="Arial"/>
              </a:rPr>
              <a:t>reless net</a:t>
            </a:r>
            <a:r>
              <a:rPr lang="en-US" b="1" dirty="0" smtClean="0">
                <a:latin typeface="Arial"/>
                <a:cs typeface="Arial"/>
              </a:rPr>
              <a:t>w</a:t>
            </a:r>
            <a:r>
              <a:rPr lang="en-US" b="1" spc="-15" dirty="0" smtClean="0">
                <a:latin typeface="Arial"/>
                <a:cs typeface="Arial"/>
              </a:rPr>
              <a:t>orking</a:t>
            </a:r>
            <a:r>
              <a:rPr lang="en-US" b="1" spc="25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service</a:t>
            </a:r>
            <a:r>
              <a:rPr lang="en-US" b="1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applications</a:t>
            </a:r>
            <a:endParaRPr lang="en-US" dirty="0" smtClean="0">
              <a:latin typeface="Arial"/>
              <a:cs typeface="Arial"/>
            </a:endParaRPr>
          </a:p>
          <a:p>
            <a:pPr marL="825500" lvl="1" indent="-342265">
              <a:lnSpc>
                <a:spcPts val="2640"/>
              </a:lnSpc>
              <a:spcBef>
                <a:spcPts val="1914"/>
              </a:spcBef>
              <a:buClr>
                <a:srgbClr val="3399FF"/>
              </a:buClr>
              <a:buFont typeface="Arial"/>
              <a:buChar char="•"/>
              <a:tabLst>
                <a:tab pos="368935" algn="l"/>
              </a:tabLst>
            </a:pPr>
            <a:r>
              <a:rPr lang="en-US" b="1" spc="-25" dirty="0" smtClean="0">
                <a:latin typeface="Arial"/>
                <a:cs typeface="Arial"/>
              </a:rPr>
              <a:t>D</a:t>
            </a:r>
            <a:r>
              <a:rPr lang="en-US" b="1" spc="-15" dirty="0" smtClean="0">
                <a:latin typeface="Arial"/>
                <a:cs typeface="Arial"/>
              </a:rPr>
              <a:t>L</a:t>
            </a:r>
            <a:r>
              <a:rPr lang="en-US" b="1" spc="-25" dirty="0" smtClean="0">
                <a:latin typeface="Arial"/>
                <a:cs typeface="Arial"/>
              </a:rPr>
              <a:t>N</a:t>
            </a:r>
            <a:r>
              <a:rPr lang="en-US" b="1" spc="-20" dirty="0" smtClean="0">
                <a:latin typeface="Arial"/>
                <a:cs typeface="Arial"/>
              </a:rPr>
              <a:t>A</a:t>
            </a:r>
            <a:r>
              <a:rPr lang="en-US" b="1" spc="-65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Service</a:t>
            </a:r>
            <a:r>
              <a:rPr lang="en-US" b="1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Examples</a:t>
            </a:r>
            <a:endParaRPr lang="en-US" dirty="0" smtClean="0">
              <a:latin typeface="Arial"/>
              <a:cs typeface="Arial"/>
            </a:endParaRPr>
          </a:p>
          <a:p>
            <a:pPr marL="1282065" lvl="2" indent="-342265">
              <a:lnSpc>
                <a:spcPts val="2640"/>
              </a:lnSpc>
              <a:buClr>
                <a:srgbClr val="3399FF"/>
              </a:buClr>
              <a:buFont typeface="Arial"/>
              <a:buChar char="•"/>
              <a:tabLst>
                <a:tab pos="825500" algn="l"/>
              </a:tabLst>
            </a:pPr>
            <a:r>
              <a:rPr lang="en-US" sz="2400" b="1" spc="-55" dirty="0" smtClean="0">
                <a:latin typeface="Arial"/>
                <a:cs typeface="Arial"/>
              </a:rPr>
              <a:t>V</a:t>
            </a:r>
            <a:r>
              <a:rPr lang="en-US" sz="2400" b="1" spc="-15" dirty="0" smtClean="0">
                <a:latin typeface="Arial"/>
                <a:cs typeface="Arial"/>
              </a:rPr>
              <a:t>ideo</a:t>
            </a:r>
            <a:r>
              <a:rPr lang="en-US" sz="2400" b="1" spc="15" dirty="0" smtClean="0">
                <a:latin typeface="Arial"/>
                <a:cs typeface="Arial"/>
              </a:rPr>
              <a:t> </a:t>
            </a:r>
            <a:r>
              <a:rPr lang="en-US" sz="2400" b="1" spc="-10" dirty="0" smtClean="0">
                <a:latin typeface="Arial"/>
                <a:cs typeface="Arial"/>
              </a:rPr>
              <a:t>st</a:t>
            </a:r>
            <a:r>
              <a:rPr lang="en-US" sz="2400" b="1" spc="-15" dirty="0" smtClean="0">
                <a:latin typeface="Arial"/>
                <a:cs typeface="Arial"/>
              </a:rPr>
              <a:t>reaming</a:t>
            </a:r>
            <a:r>
              <a:rPr lang="en-US" sz="2400" b="1" spc="15" dirty="0" smtClean="0">
                <a:latin typeface="Arial"/>
                <a:cs typeface="Arial"/>
              </a:rPr>
              <a:t> </a:t>
            </a:r>
            <a:r>
              <a:rPr lang="en-US" sz="2400" b="1" spc="-10" dirty="0" smtClean="0">
                <a:latin typeface="Arial"/>
                <a:cs typeface="Arial"/>
              </a:rPr>
              <a:t>f</a:t>
            </a:r>
            <a:r>
              <a:rPr lang="en-US" sz="2400" b="1" spc="-15" dirty="0" smtClean="0">
                <a:latin typeface="Arial"/>
                <a:cs typeface="Arial"/>
              </a:rPr>
              <a:t>r</a:t>
            </a:r>
            <a:r>
              <a:rPr lang="en-US" sz="2400" b="1" spc="-20" dirty="0" smtClean="0">
                <a:latin typeface="Arial"/>
                <a:cs typeface="Arial"/>
              </a:rPr>
              <a:t>om</a:t>
            </a:r>
            <a:r>
              <a:rPr lang="en-US" sz="2400" b="1" spc="5" dirty="0" smtClean="0">
                <a:latin typeface="Arial"/>
                <a:cs typeface="Arial"/>
              </a:rPr>
              <a:t> </a:t>
            </a:r>
            <a:r>
              <a:rPr lang="en-US" sz="2400" b="1" spc="-15" dirty="0" smtClean="0">
                <a:latin typeface="Arial"/>
                <a:cs typeface="Arial"/>
              </a:rPr>
              <a:t>P</a:t>
            </a:r>
            <a:r>
              <a:rPr lang="en-US" sz="2400" b="1" spc="-25" dirty="0" smtClean="0">
                <a:latin typeface="Arial"/>
                <a:cs typeface="Arial"/>
              </a:rPr>
              <a:t>C</a:t>
            </a:r>
            <a:r>
              <a:rPr lang="en-US" sz="2400" b="1" spc="-15" dirty="0" smtClean="0">
                <a:latin typeface="Arial"/>
                <a:cs typeface="Arial"/>
              </a:rPr>
              <a:t>/laptop</a:t>
            </a:r>
            <a:r>
              <a:rPr lang="en-US" sz="2400" b="1" spc="40" dirty="0" smtClean="0">
                <a:latin typeface="Arial"/>
                <a:cs typeface="Arial"/>
              </a:rPr>
              <a:t> </a:t>
            </a:r>
            <a:r>
              <a:rPr lang="en-US" sz="2400" b="1" spc="-15" dirty="0" smtClean="0">
                <a:latin typeface="Arial"/>
                <a:cs typeface="Arial"/>
              </a:rPr>
              <a:t>to</a:t>
            </a:r>
            <a:r>
              <a:rPr lang="en-US" sz="2400" b="1" spc="15" dirty="0" smtClean="0">
                <a:latin typeface="Arial"/>
                <a:cs typeface="Arial"/>
              </a:rPr>
              <a:t> </a:t>
            </a:r>
            <a:r>
              <a:rPr lang="en-US" sz="2400" b="1" spc="-15" dirty="0" smtClean="0">
                <a:latin typeface="Arial"/>
                <a:cs typeface="Arial"/>
              </a:rPr>
              <a:t>a</a:t>
            </a:r>
            <a:r>
              <a:rPr lang="en-US" sz="2400" b="1" dirty="0" smtClean="0">
                <a:latin typeface="Arial"/>
                <a:cs typeface="Arial"/>
              </a:rPr>
              <a:t> </a:t>
            </a:r>
            <a:r>
              <a:rPr lang="en-US" sz="2400" b="1" spc="-15" dirty="0" smtClean="0">
                <a:latin typeface="Arial"/>
                <a:cs typeface="Arial"/>
              </a:rPr>
              <a:t>TV</a:t>
            </a:r>
            <a:endParaRPr lang="en-US" sz="2400" dirty="0" smtClean="0">
              <a:latin typeface="Arial"/>
              <a:cs typeface="Arial"/>
            </a:endParaRPr>
          </a:p>
          <a:p>
            <a:pPr marL="1282065" marR="5080" lvl="2" indent="-342265">
              <a:lnSpc>
                <a:spcPct val="100000"/>
              </a:lnSpc>
              <a:buClr>
                <a:srgbClr val="3399FF"/>
              </a:buClr>
              <a:buFont typeface="Arial"/>
              <a:buChar char="•"/>
              <a:tabLst>
                <a:tab pos="825500" algn="l"/>
              </a:tabLst>
            </a:pPr>
            <a:r>
              <a:rPr lang="en-US" sz="2400" b="1" spc="-15" dirty="0" smtClean="0">
                <a:latin typeface="Arial"/>
                <a:cs typeface="Arial"/>
              </a:rPr>
              <a:t>Play music on</a:t>
            </a:r>
            <a:r>
              <a:rPr lang="en-US" sz="2400" b="1" spc="15" dirty="0" smtClean="0">
                <a:latin typeface="Arial"/>
                <a:cs typeface="Arial"/>
              </a:rPr>
              <a:t> </a:t>
            </a:r>
            <a:r>
              <a:rPr lang="en-US" sz="2400" b="1" spc="-15" dirty="0" smtClean="0">
                <a:latin typeface="Arial"/>
                <a:cs typeface="Arial"/>
              </a:rPr>
              <a:t>a</a:t>
            </a:r>
            <a:r>
              <a:rPr lang="en-US" sz="2400" b="1" spc="10" dirty="0" smtClean="0">
                <a:latin typeface="Arial"/>
                <a:cs typeface="Arial"/>
              </a:rPr>
              <a:t> </a:t>
            </a:r>
            <a:r>
              <a:rPr lang="en-US" sz="2400" b="1" spc="-25" dirty="0" smtClean="0">
                <a:latin typeface="Arial"/>
                <a:cs typeface="Arial"/>
              </a:rPr>
              <a:t>H</a:t>
            </a:r>
            <a:r>
              <a:rPr lang="en-US" sz="2400" b="1" spc="-10" dirty="0" smtClean="0">
                <a:latin typeface="Arial"/>
                <a:cs typeface="Arial"/>
              </a:rPr>
              <a:t>i-</a:t>
            </a:r>
            <a:r>
              <a:rPr lang="en-US" sz="2400" b="1" spc="-10" dirty="0" err="1" smtClean="0">
                <a:latin typeface="Arial"/>
                <a:cs typeface="Arial"/>
              </a:rPr>
              <a:t>Fi</a:t>
            </a:r>
            <a:r>
              <a:rPr lang="en-US" sz="2400" b="1" spc="15" dirty="0" smtClean="0">
                <a:latin typeface="Arial"/>
                <a:cs typeface="Arial"/>
              </a:rPr>
              <a:t> </a:t>
            </a:r>
            <a:r>
              <a:rPr lang="en-US" sz="2400" b="1" spc="-15" dirty="0" smtClean="0">
                <a:latin typeface="Arial"/>
                <a:cs typeface="Arial"/>
              </a:rPr>
              <a:t>s</a:t>
            </a:r>
            <a:r>
              <a:rPr lang="en-US" sz="2400" b="1" spc="-40" dirty="0" smtClean="0">
                <a:latin typeface="Arial"/>
                <a:cs typeface="Arial"/>
              </a:rPr>
              <a:t>y</a:t>
            </a:r>
            <a:r>
              <a:rPr lang="en-US" sz="2400" b="1" spc="-15" dirty="0" smtClean="0">
                <a:latin typeface="Arial"/>
                <a:cs typeface="Arial"/>
              </a:rPr>
              <a:t>stem</a:t>
            </a:r>
            <a:r>
              <a:rPr lang="en-US" sz="2400" b="1" spc="25" dirty="0" smtClean="0">
                <a:latin typeface="Arial"/>
                <a:cs typeface="Arial"/>
              </a:rPr>
              <a:t> </a:t>
            </a:r>
            <a:r>
              <a:rPr lang="en-US" sz="2400" b="1" spc="-10" dirty="0" smtClean="0">
                <a:latin typeface="Arial"/>
                <a:cs typeface="Arial"/>
              </a:rPr>
              <a:t>di</a:t>
            </a:r>
            <a:r>
              <a:rPr lang="en-US" sz="2400" b="1" spc="-15" dirty="0" smtClean="0">
                <a:latin typeface="Arial"/>
                <a:cs typeface="Arial"/>
              </a:rPr>
              <a:t>r</a:t>
            </a:r>
            <a:r>
              <a:rPr lang="en-US" sz="2400" b="1" spc="-10" dirty="0" smtClean="0">
                <a:latin typeface="Arial"/>
                <a:cs typeface="Arial"/>
              </a:rPr>
              <a:t>ectly</a:t>
            </a:r>
            <a:r>
              <a:rPr lang="en-US" sz="2400" b="1" spc="10" dirty="0" smtClean="0">
                <a:latin typeface="Arial"/>
                <a:cs typeface="Arial"/>
              </a:rPr>
              <a:t> </a:t>
            </a:r>
            <a:r>
              <a:rPr lang="en-US" sz="2400" b="1" spc="-10" dirty="0" smtClean="0">
                <a:latin typeface="Arial"/>
                <a:cs typeface="Arial"/>
              </a:rPr>
              <a:t>f</a:t>
            </a:r>
            <a:r>
              <a:rPr lang="en-US" sz="2400" b="1" spc="-15" dirty="0" smtClean="0">
                <a:latin typeface="Arial"/>
                <a:cs typeface="Arial"/>
              </a:rPr>
              <a:t>r</a:t>
            </a:r>
            <a:r>
              <a:rPr lang="en-US" sz="2400" b="1" spc="-20" dirty="0" smtClean="0">
                <a:latin typeface="Arial"/>
                <a:cs typeface="Arial"/>
              </a:rPr>
              <a:t>om</a:t>
            </a:r>
            <a:r>
              <a:rPr lang="en-US" sz="2400" b="1" spc="15" dirty="0" smtClean="0">
                <a:latin typeface="Arial"/>
                <a:cs typeface="Arial"/>
              </a:rPr>
              <a:t> </a:t>
            </a:r>
            <a:r>
              <a:rPr lang="en-US" sz="2400" b="1" spc="-15" dirty="0" smtClean="0">
                <a:latin typeface="Arial"/>
                <a:cs typeface="Arial"/>
              </a:rPr>
              <a:t>a</a:t>
            </a:r>
            <a:r>
              <a:rPr lang="en-US" sz="2400" b="1" dirty="0" smtClean="0">
                <a:latin typeface="Arial"/>
                <a:cs typeface="Arial"/>
              </a:rPr>
              <a:t> </a:t>
            </a:r>
            <a:r>
              <a:rPr lang="en-US" sz="2400" b="1" spc="-25" dirty="0" smtClean="0">
                <a:latin typeface="Arial"/>
                <a:cs typeface="Arial"/>
              </a:rPr>
              <a:t>M</a:t>
            </a:r>
            <a:r>
              <a:rPr lang="en-US" sz="2400" b="1" spc="-15" dirty="0" smtClean="0">
                <a:latin typeface="Arial"/>
                <a:cs typeface="Arial"/>
              </a:rPr>
              <a:t>P3</a:t>
            </a:r>
            <a:r>
              <a:rPr lang="en-US" sz="2400" b="1" spc="10" dirty="0" smtClean="0">
                <a:latin typeface="Arial"/>
                <a:cs typeface="Arial"/>
              </a:rPr>
              <a:t> </a:t>
            </a:r>
            <a:r>
              <a:rPr lang="en-US" sz="2400" b="1" spc="-10" dirty="0" smtClean="0">
                <a:latin typeface="Arial"/>
                <a:cs typeface="Arial"/>
              </a:rPr>
              <a:t>in</a:t>
            </a:r>
            <a:r>
              <a:rPr lang="en-US" sz="2400" b="1" spc="15" dirty="0" smtClean="0">
                <a:latin typeface="Arial"/>
                <a:cs typeface="Arial"/>
              </a:rPr>
              <a:t> </a:t>
            </a:r>
            <a:r>
              <a:rPr lang="en-US" sz="2400" b="1" spc="-15" dirty="0" smtClean="0">
                <a:latin typeface="Arial"/>
                <a:cs typeface="Arial"/>
              </a:rPr>
              <a:t>a </a:t>
            </a:r>
            <a:r>
              <a:rPr lang="en-US" sz="2400" b="1" spc="-15" dirty="0" err="1" smtClean="0">
                <a:latin typeface="Arial"/>
                <a:cs typeface="Arial"/>
              </a:rPr>
              <a:t>smartphone</a:t>
            </a:r>
            <a:endParaRPr lang="en-US" sz="2400" dirty="0" smtClean="0">
              <a:latin typeface="Arial"/>
              <a:cs typeface="Arial"/>
            </a:endParaRPr>
          </a:p>
          <a:p>
            <a:pPr marL="1282065" lvl="2" indent="-342265">
              <a:lnSpc>
                <a:spcPts val="2640"/>
              </a:lnSpc>
              <a:buClr>
                <a:srgbClr val="3399FF"/>
              </a:buClr>
              <a:buFont typeface="Arial"/>
              <a:buChar char="•"/>
              <a:tabLst>
                <a:tab pos="825500" algn="l"/>
              </a:tabLst>
            </a:pPr>
            <a:r>
              <a:rPr lang="en-US" sz="2400" b="1" spc="-15" dirty="0" smtClean="0">
                <a:latin typeface="Arial"/>
                <a:cs typeface="Arial"/>
              </a:rPr>
              <a:t>Pr</a:t>
            </a:r>
            <a:r>
              <a:rPr lang="en-US" sz="2400" b="1" spc="-10" dirty="0" smtClean="0">
                <a:latin typeface="Arial"/>
                <a:cs typeface="Arial"/>
              </a:rPr>
              <a:t>int</a:t>
            </a:r>
            <a:r>
              <a:rPr lang="en-US" sz="2400" b="1" spc="10" dirty="0" smtClean="0">
                <a:latin typeface="Arial"/>
                <a:cs typeface="Arial"/>
              </a:rPr>
              <a:t> </a:t>
            </a:r>
            <a:r>
              <a:rPr lang="en-US" sz="2400" b="1" spc="-15" dirty="0" smtClean="0">
                <a:latin typeface="Arial"/>
                <a:cs typeface="Arial"/>
              </a:rPr>
              <a:t>a</a:t>
            </a:r>
            <a:r>
              <a:rPr lang="en-US" sz="2400" b="1" dirty="0" smtClean="0">
                <a:latin typeface="Arial"/>
                <a:cs typeface="Arial"/>
              </a:rPr>
              <a:t> </a:t>
            </a:r>
            <a:r>
              <a:rPr lang="en-US" sz="2400" b="1" spc="-15" dirty="0" smtClean="0">
                <a:latin typeface="Arial"/>
                <a:cs typeface="Arial"/>
              </a:rPr>
              <a:t>photo</a:t>
            </a:r>
            <a:r>
              <a:rPr lang="en-US" sz="2400" b="1" spc="25" dirty="0" smtClean="0">
                <a:latin typeface="Arial"/>
                <a:cs typeface="Arial"/>
              </a:rPr>
              <a:t> </a:t>
            </a:r>
            <a:r>
              <a:rPr lang="en-US" sz="2400" b="1" spc="-10" dirty="0" smtClean="0">
                <a:latin typeface="Arial"/>
                <a:cs typeface="Arial"/>
              </a:rPr>
              <a:t>di</a:t>
            </a:r>
            <a:r>
              <a:rPr lang="en-US" sz="2400" b="1" spc="-15" dirty="0" smtClean="0">
                <a:latin typeface="Arial"/>
                <a:cs typeface="Arial"/>
              </a:rPr>
              <a:t>r</a:t>
            </a:r>
            <a:r>
              <a:rPr lang="en-US" sz="2400" b="1" spc="-10" dirty="0" smtClean="0">
                <a:latin typeface="Arial"/>
                <a:cs typeface="Arial"/>
              </a:rPr>
              <a:t>ectly</a:t>
            </a:r>
            <a:r>
              <a:rPr lang="en-US" sz="2400" b="1" spc="25" dirty="0" smtClean="0">
                <a:latin typeface="Arial"/>
                <a:cs typeface="Arial"/>
              </a:rPr>
              <a:t> </a:t>
            </a:r>
            <a:r>
              <a:rPr lang="en-US" sz="2400" b="1" spc="-15" dirty="0" smtClean="0">
                <a:latin typeface="Arial"/>
                <a:cs typeface="Arial"/>
              </a:rPr>
              <a:t>to</a:t>
            </a:r>
            <a:r>
              <a:rPr lang="en-US" sz="2400" b="1" spc="15" dirty="0" smtClean="0">
                <a:latin typeface="Arial"/>
                <a:cs typeface="Arial"/>
              </a:rPr>
              <a:t> </a:t>
            </a:r>
            <a:r>
              <a:rPr lang="en-US" sz="2400" b="1" spc="-15" dirty="0" smtClean="0">
                <a:latin typeface="Arial"/>
                <a:cs typeface="Arial"/>
              </a:rPr>
              <a:t>a</a:t>
            </a:r>
            <a:r>
              <a:rPr lang="en-US" sz="2400" b="1" dirty="0" smtClean="0">
                <a:latin typeface="Arial"/>
                <a:cs typeface="Arial"/>
              </a:rPr>
              <a:t> </a:t>
            </a:r>
            <a:r>
              <a:rPr lang="en-US" sz="2400" b="1" spc="-15" dirty="0" smtClean="0">
                <a:latin typeface="Arial"/>
                <a:cs typeface="Arial"/>
              </a:rPr>
              <a:t>pr</a:t>
            </a:r>
            <a:r>
              <a:rPr lang="en-US" sz="2400" b="1" spc="-10" dirty="0" smtClean="0">
                <a:latin typeface="Arial"/>
                <a:cs typeface="Arial"/>
              </a:rPr>
              <a:t>inter</a:t>
            </a:r>
            <a:r>
              <a:rPr lang="en-US" sz="2400" b="1" spc="5" dirty="0" smtClean="0">
                <a:latin typeface="Arial"/>
                <a:cs typeface="Arial"/>
              </a:rPr>
              <a:t> </a:t>
            </a:r>
            <a:r>
              <a:rPr lang="en-US" sz="2400" b="1" spc="-10" dirty="0" smtClean="0">
                <a:latin typeface="Arial"/>
                <a:cs typeface="Arial"/>
              </a:rPr>
              <a:t>f</a:t>
            </a:r>
            <a:r>
              <a:rPr lang="en-US" sz="2400" b="1" spc="-15" dirty="0" smtClean="0">
                <a:latin typeface="Arial"/>
                <a:cs typeface="Arial"/>
              </a:rPr>
              <a:t>r</a:t>
            </a:r>
            <a:r>
              <a:rPr lang="en-US" sz="2400" b="1" spc="-20" dirty="0" smtClean="0">
                <a:latin typeface="Arial"/>
                <a:cs typeface="Arial"/>
              </a:rPr>
              <a:t>om</a:t>
            </a:r>
            <a:r>
              <a:rPr lang="en-US" sz="2400" b="1" spc="5" dirty="0" smtClean="0">
                <a:latin typeface="Arial"/>
                <a:cs typeface="Arial"/>
              </a:rPr>
              <a:t> </a:t>
            </a:r>
            <a:r>
              <a:rPr lang="en-US" sz="2400" b="1" spc="-15" dirty="0" smtClean="0">
                <a:latin typeface="Arial"/>
                <a:cs typeface="Arial"/>
              </a:rPr>
              <a:t>a</a:t>
            </a:r>
            <a:r>
              <a:rPr lang="en-US" sz="2400" b="1" dirty="0" smtClean="0">
                <a:latin typeface="Arial"/>
                <a:cs typeface="Arial"/>
              </a:rPr>
              <a:t> </a:t>
            </a:r>
            <a:r>
              <a:rPr lang="en-US" sz="2400" b="1" spc="-15" dirty="0" err="1" smtClean="0">
                <a:latin typeface="Arial"/>
                <a:cs typeface="Arial"/>
              </a:rPr>
              <a:t>smartphone</a:t>
            </a:r>
            <a:endParaRPr lang="en-US" sz="2400" dirty="0" smtClean="0">
              <a:latin typeface="Arial"/>
              <a:cs typeface="Arial"/>
            </a:endParaRPr>
          </a:p>
          <a:p>
            <a:pPr marL="1282065" lvl="2" indent="-342265">
              <a:lnSpc>
                <a:spcPct val="100000"/>
              </a:lnSpc>
              <a:buClr>
                <a:srgbClr val="3399FF"/>
              </a:buClr>
              <a:buFont typeface="Arial"/>
              <a:buChar char="•"/>
              <a:tabLst>
                <a:tab pos="825500" algn="l"/>
              </a:tabLst>
            </a:pPr>
            <a:r>
              <a:rPr lang="en-US" sz="2400" b="1" spc="-10" dirty="0" smtClean="0">
                <a:latin typeface="Arial"/>
                <a:cs typeface="Arial"/>
              </a:rPr>
              <a:t>etc.</a:t>
            </a:r>
            <a:endParaRPr lang="en-US" sz="2400" dirty="0" smtClean="0">
              <a:latin typeface="Arial"/>
              <a:cs typeface="Arial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-20" dirty="0" smtClean="0">
                <a:latin typeface="Arial"/>
                <a:cs typeface="Arial"/>
              </a:rPr>
              <a:t>RDS</a:t>
            </a:r>
            <a:r>
              <a:rPr lang="en-US" spc="-15" dirty="0" smtClean="0">
                <a:latin typeface="Arial"/>
                <a:cs typeface="Arial"/>
              </a:rPr>
              <a:t> </a:t>
            </a:r>
            <a:r>
              <a:rPr lang="en-US" spc="-25" dirty="0" smtClean="0">
                <a:latin typeface="Arial"/>
                <a:cs typeface="Arial"/>
              </a:rPr>
              <a:t>&amp;</a:t>
            </a:r>
            <a:r>
              <a:rPr lang="en-US" spc="-5" dirty="0" smtClean="0">
                <a:latin typeface="Arial"/>
                <a:cs typeface="Arial"/>
              </a:rPr>
              <a:t> </a:t>
            </a:r>
            <a:r>
              <a:rPr lang="en-US" spc="-15" dirty="0" smtClean="0">
                <a:latin typeface="Arial"/>
                <a:cs typeface="Arial"/>
              </a:rPr>
              <a:t>Sh</a:t>
            </a:r>
            <a:r>
              <a:rPr lang="en-US" spc="-20" dirty="0" smtClean="0">
                <a:latin typeface="Arial"/>
                <a:cs typeface="Arial"/>
              </a:rPr>
              <a:t>a</a:t>
            </a:r>
            <a:r>
              <a:rPr lang="en-US" spc="-15" dirty="0" smtClean="0">
                <a:latin typeface="Arial"/>
                <a:cs typeface="Arial"/>
              </a:rPr>
              <a:t>tt</a:t>
            </a:r>
            <a:r>
              <a:rPr lang="en-US" spc="-20" dirty="0" smtClean="0">
                <a:latin typeface="Arial"/>
                <a:cs typeface="Arial"/>
              </a:rPr>
              <a:t>er</a:t>
            </a:r>
            <a:r>
              <a:rPr lang="en-US" spc="-15" dirty="0" smtClean="0">
                <a:latin typeface="Arial"/>
                <a:cs typeface="Arial"/>
              </a:rPr>
              <a:t>p</a:t>
            </a:r>
            <a:r>
              <a:rPr lang="en-US" spc="-20" dirty="0" smtClean="0">
                <a:latin typeface="Arial"/>
                <a:cs typeface="Arial"/>
              </a:rPr>
              <a:t>r</a:t>
            </a:r>
            <a:r>
              <a:rPr lang="en-US" spc="-15" dirty="0" smtClean="0">
                <a:latin typeface="Arial"/>
                <a:cs typeface="Arial"/>
              </a:rPr>
              <a:t>oo</a:t>
            </a:r>
            <a:r>
              <a:rPr lang="en-US" spc="-10" dirty="0" smtClean="0">
                <a:latin typeface="Arial"/>
                <a:cs typeface="Arial"/>
              </a:rPr>
              <a:t>f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spc="-25" dirty="0" smtClean="0">
                <a:latin typeface="Arial"/>
                <a:cs typeface="Arial"/>
              </a:rPr>
              <a:t>Gl</a:t>
            </a:r>
            <a:r>
              <a:rPr lang="en-US" spc="-20" dirty="0" smtClean="0">
                <a:latin typeface="Arial"/>
                <a:cs typeface="Arial"/>
              </a:rPr>
              <a:t>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1004031" cy="4351338"/>
          </a:xfrm>
        </p:spPr>
        <p:txBody>
          <a:bodyPr/>
          <a:lstStyle/>
          <a:p>
            <a:pPr marL="12700">
              <a:lnSpc>
                <a:spcPct val="100000"/>
              </a:lnSpc>
            </a:pPr>
            <a:r>
              <a:rPr lang="en-US" b="1" dirty="0" smtClean="0">
                <a:latin typeface="Arial"/>
                <a:cs typeface="Arial"/>
              </a:rPr>
              <a:t>RD</a:t>
            </a:r>
            <a:r>
              <a:rPr lang="en-US" b="1" spc="-20" dirty="0" smtClean="0">
                <a:latin typeface="Arial"/>
                <a:cs typeface="Arial"/>
              </a:rPr>
              <a:t>S</a:t>
            </a:r>
            <a:r>
              <a:rPr lang="en-US" b="1" spc="-10" dirty="0" smtClean="0">
                <a:latin typeface="Arial"/>
                <a:cs typeface="Arial"/>
              </a:rPr>
              <a:t> </a:t>
            </a:r>
            <a:r>
              <a:rPr lang="en-US" b="1" spc="-5" dirty="0" smtClean="0">
                <a:latin typeface="Arial"/>
                <a:cs typeface="Arial"/>
              </a:rPr>
              <a:t>(</a:t>
            </a:r>
            <a:r>
              <a:rPr lang="en-US" b="1" dirty="0" smtClean="0">
                <a:latin typeface="Arial"/>
                <a:cs typeface="Arial"/>
              </a:rPr>
              <a:t>R</a:t>
            </a:r>
            <a:r>
              <a:rPr lang="en-US" b="1" spc="5" dirty="0" smtClean="0">
                <a:latin typeface="Arial"/>
                <a:cs typeface="Arial"/>
              </a:rPr>
              <a:t>a</a:t>
            </a:r>
            <a:r>
              <a:rPr lang="en-US" b="1" spc="-15" dirty="0" smtClean="0">
                <a:latin typeface="Arial"/>
                <a:cs typeface="Arial"/>
              </a:rPr>
              <a:t>di</a:t>
            </a:r>
            <a:r>
              <a:rPr lang="en-US" b="1" spc="-20" dirty="0" smtClean="0">
                <a:latin typeface="Arial"/>
                <a:cs typeface="Arial"/>
              </a:rPr>
              <a:t>o</a:t>
            </a:r>
            <a:r>
              <a:rPr lang="en-US" b="1" spc="-25" dirty="0" smtClean="0">
                <a:latin typeface="Arial"/>
                <a:cs typeface="Arial"/>
              </a:rPr>
              <a:t> </a:t>
            </a:r>
            <a:r>
              <a:rPr lang="en-US" b="1" dirty="0" smtClean="0">
                <a:latin typeface="Arial"/>
                <a:cs typeface="Arial"/>
              </a:rPr>
              <a:t>D</a:t>
            </a:r>
            <a:r>
              <a:rPr lang="en-US" b="1" spc="5" dirty="0" smtClean="0">
                <a:latin typeface="Arial"/>
                <a:cs typeface="Arial"/>
              </a:rPr>
              <a:t>a</a:t>
            </a:r>
            <a:r>
              <a:rPr lang="en-US" b="1" spc="-5" dirty="0" smtClean="0">
                <a:latin typeface="Arial"/>
                <a:cs typeface="Arial"/>
              </a:rPr>
              <a:t>t</a:t>
            </a:r>
            <a:r>
              <a:rPr lang="en-US" b="1" dirty="0" smtClean="0">
                <a:latin typeface="Arial"/>
                <a:cs typeface="Arial"/>
              </a:rPr>
              <a:t>a</a:t>
            </a:r>
            <a:r>
              <a:rPr lang="en-US" b="1" spc="-10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S</a:t>
            </a:r>
            <a:r>
              <a:rPr lang="en-US" b="1" spc="-25" dirty="0" smtClean="0">
                <a:latin typeface="Arial"/>
                <a:cs typeface="Arial"/>
              </a:rPr>
              <a:t>y</a:t>
            </a:r>
            <a:r>
              <a:rPr lang="en-US" b="1" spc="5" dirty="0" smtClean="0">
                <a:latin typeface="Arial"/>
                <a:cs typeface="Arial"/>
              </a:rPr>
              <a:t>s</a:t>
            </a:r>
            <a:r>
              <a:rPr lang="en-US" b="1" spc="-5" dirty="0" smtClean="0">
                <a:latin typeface="Arial"/>
                <a:cs typeface="Arial"/>
              </a:rPr>
              <a:t>t</a:t>
            </a:r>
            <a:r>
              <a:rPr lang="en-US" b="1" spc="5" dirty="0" smtClean="0">
                <a:latin typeface="Arial"/>
                <a:cs typeface="Arial"/>
              </a:rPr>
              <a:t>e</a:t>
            </a:r>
            <a:r>
              <a:rPr lang="en-US" b="1" spc="-10" dirty="0" smtClean="0">
                <a:latin typeface="Arial"/>
                <a:cs typeface="Arial"/>
              </a:rPr>
              <a:t>m</a:t>
            </a:r>
            <a:r>
              <a:rPr lang="en-US" b="1" dirty="0" smtClean="0">
                <a:latin typeface="Arial"/>
                <a:cs typeface="Arial"/>
              </a:rPr>
              <a:t>)</a:t>
            </a:r>
            <a:endParaRPr lang="en-US" dirty="0" smtClean="0">
              <a:latin typeface="Arial"/>
              <a:cs typeface="Arial"/>
            </a:endParaRPr>
          </a:p>
          <a:p>
            <a:pPr marL="836930" marR="5080" lvl="1" indent="-342900">
              <a:lnSpc>
                <a:spcPct val="100000"/>
              </a:lnSpc>
              <a:spcBef>
                <a:spcPts val="680"/>
              </a:spcBef>
              <a:buClr>
                <a:srgbClr val="3399FF"/>
              </a:buClr>
              <a:buFont typeface="Arial"/>
              <a:buChar char="•"/>
              <a:tabLst>
                <a:tab pos="380365" algn="l"/>
              </a:tabLst>
            </a:pPr>
            <a:r>
              <a:rPr lang="en-US" b="1" spc="-15" dirty="0" smtClean="0">
                <a:latin typeface="Arial"/>
                <a:cs typeface="Arial"/>
              </a:rPr>
              <a:t>Protocol</a:t>
            </a:r>
            <a:r>
              <a:rPr lang="en-US" b="1" spc="25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standard</a:t>
            </a:r>
            <a:r>
              <a:rPr lang="en-US" b="1" spc="25" dirty="0" smtClean="0">
                <a:latin typeface="Arial"/>
                <a:cs typeface="Arial"/>
              </a:rPr>
              <a:t> </a:t>
            </a:r>
            <a:r>
              <a:rPr lang="en-US" b="1" spc="-10" dirty="0" smtClean="0">
                <a:latin typeface="Arial"/>
                <a:cs typeface="Arial"/>
              </a:rPr>
              <a:t>that</a:t>
            </a:r>
            <a:r>
              <a:rPr lang="en-US" b="1" spc="10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enables</a:t>
            </a:r>
            <a:r>
              <a:rPr lang="en-US" b="1" spc="25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small</a:t>
            </a:r>
            <a:r>
              <a:rPr lang="en-US" b="1" spc="5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amounts</a:t>
            </a:r>
            <a:r>
              <a:rPr lang="en-US" b="1" spc="10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of</a:t>
            </a:r>
            <a:r>
              <a:rPr lang="en-US" b="1" spc="10" dirty="0" smtClean="0">
                <a:latin typeface="Arial"/>
                <a:cs typeface="Arial"/>
              </a:rPr>
              <a:t> </a:t>
            </a:r>
            <a:r>
              <a:rPr lang="en-US" b="1" spc="-10" dirty="0" smtClean="0">
                <a:solidFill>
                  <a:srgbClr val="FF6600"/>
                </a:solidFill>
                <a:latin typeface="Arial"/>
                <a:cs typeface="Arial"/>
              </a:rPr>
              <a:t>digital info</a:t>
            </a:r>
            <a:r>
              <a:rPr lang="en-US" b="1" spc="-15" dirty="0" smtClean="0">
                <a:solidFill>
                  <a:srgbClr val="FF6600"/>
                </a:solidFill>
                <a:latin typeface="Arial"/>
                <a:cs typeface="Arial"/>
              </a:rPr>
              <a:t>rmation</a:t>
            </a:r>
            <a:r>
              <a:rPr lang="en-US" b="1" spc="25" dirty="0" smtClean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lang="en-US" b="1" spc="-10" dirty="0" smtClean="0">
                <a:latin typeface="Arial"/>
                <a:cs typeface="Arial"/>
              </a:rPr>
              <a:t>t</a:t>
            </a:r>
            <a:r>
              <a:rPr lang="en-US" b="1" spc="-15" dirty="0" smtClean="0">
                <a:latin typeface="Arial"/>
                <a:cs typeface="Arial"/>
              </a:rPr>
              <a:t>ransfer</a:t>
            </a:r>
            <a:endParaRPr lang="en-US" dirty="0" smtClean="0">
              <a:latin typeface="Arial"/>
              <a:cs typeface="Arial"/>
            </a:endParaRPr>
          </a:p>
          <a:p>
            <a:pPr marL="836930" marR="1326515" lvl="1">
              <a:lnSpc>
                <a:spcPts val="2640"/>
              </a:lnSpc>
              <a:spcBef>
                <a:spcPts val="85"/>
              </a:spcBef>
              <a:buNone/>
            </a:pPr>
            <a:r>
              <a:rPr lang="en-US" b="1" spc="-10" dirty="0" smtClean="0">
                <a:latin typeface="Arial"/>
                <a:cs typeface="Arial"/>
              </a:rPr>
              <a:t>   (e.g.,</a:t>
            </a:r>
            <a:r>
              <a:rPr lang="en-US" b="1" spc="15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progr</a:t>
            </a:r>
            <a:r>
              <a:rPr lang="en-US" b="1" spc="-20" dirty="0" smtClean="0">
                <a:latin typeface="Arial"/>
                <a:cs typeface="Arial"/>
              </a:rPr>
              <a:t>am</a:t>
            </a:r>
            <a:r>
              <a:rPr lang="en-US" b="1" spc="15" dirty="0" smtClean="0">
                <a:latin typeface="Arial"/>
                <a:cs typeface="Arial"/>
              </a:rPr>
              <a:t> </a:t>
            </a:r>
            <a:r>
              <a:rPr lang="en-US" b="1" spc="-10" dirty="0" smtClean="0">
                <a:latin typeface="Arial"/>
                <a:cs typeface="Arial"/>
              </a:rPr>
              <a:t>info</a:t>
            </a:r>
            <a:r>
              <a:rPr lang="en-US" b="1" spc="-15" dirty="0" smtClean="0">
                <a:latin typeface="Arial"/>
                <a:cs typeface="Arial"/>
              </a:rPr>
              <a:t>rmation,</a:t>
            </a:r>
            <a:r>
              <a:rPr lang="en-US" b="1" spc="40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time,</a:t>
            </a:r>
            <a:r>
              <a:rPr lang="en-US" b="1" spc="-5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station</a:t>
            </a:r>
            <a:r>
              <a:rPr lang="en-US" b="1" spc="25" dirty="0" smtClean="0">
                <a:latin typeface="Arial"/>
                <a:cs typeface="Arial"/>
              </a:rPr>
              <a:t> </a:t>
            </a:r>
            <a:r>
              <a:rPr lang="en-US" b="1" spc="-10" dirty="0" smtClean="0">
                <a:latin typeface="Arial"/>
                <a:cs typeface="Arial"/>
              </a:rPr>
              <a:t>I</a:t>
            </a:r>
            <a:r>
              <a:rPr lang="en-US" b="1" spc="-25" dirty="0" smtClean="0">
                <a:latin typeface="Arial"/>
                <a:cs typeface="Arial"/>
              </a:rPr>
              <a:t>D</a:t>
            </a:r>
            <a:r>
              <a:rPr lang="en-US" b="1" spc="-10" dirty="0" smtClean="0">
                <a:latin typeface="Arial"/>
                <a:cs typeface="Arial"/>
              </a:rPr>
              <a:t>)</a:t>
            </a:r>
            <a:r>
              <a:rPr lang="en-US" b="1" spc="10" dirty="0" smtClean="0">
                <a:latin typeface="Arial"/>
                <a:cs typeface="Arial"/>
              </a:rPr>
              <a:t> </a:t>
            </a:r>
            <a:r>
              <a:rPr lang="en-US" b="1" spc="-10" dirty="0" smtClean="0">
                <a:latin typeface="Arial"/>
                <a:cs typeface="Arial"/>
              </a:rPr>
              <a:t>in</a:t>
            </a:r>
            <a:r>
              <a:rPr lang="en-US" b="1" spc="-15" dirty="0" smtClean="0">
                <a:latin typeface="Arial"/>
                <a:cs typeface="Arial"/>
              </a:rPr>
              <a:t> conventional</a:t>
            </a:r>
            <a:r>
              <a:rPr lang="en-US" b="1" spc="35" dirty="0" smtClean="0">
                <a:latin typeface="Arial"/>
                <a:cs typeface="Arial"/>
              </a:rPr>
              <a:t> </a:t>
            </a:r>
            <a:r>
              <a:rPr lang="en-US" b="1" spc="-20" dirty="0" smtClean="0">
                <a:latin typeface="Arial"/>
                <a:cs typeface="Arial"/>
              </a:rPr>
              <a:t>FM</a:t>
            </a:r>
            <a:r>
              <a:rPr lang="en-US" b="1" spc="20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broadcast</a:t>
            </a:r>
            <a:r>
              <a:rPr lang="en-US" b="1" spc="20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radios</a:t>
            </a:r>
            <a:endParaRPr lang="en-US" dirty="0" smtClean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2"/>
              </a:spcBef>
            </a:pPr>
            <a:endParaRPr lang="en-US" dirty="0" smtClean="0">
              <a:latin typeface="Times New Roman"/>
              <a:cs typeface="Times New Roman"/>
            </a:endParaRPr>
          </a:p>
          <a:p>
            <a:pPr marL="20320">
              <a:lnSpc>
                <a:spcPct val="100000"/>
              </a:lnSpc>
            </a:pPr>
            <a:r>
              <a:rPr lang="en-US" b="1" spc="-15" dirty="0" smtClean="0">
                <a:latin typeface="Arial"/>
                <a:cs typeface="Arial"/>
              </a:rPr>
              <a:t>Sh</a:t>
            </a:r>
            <a:r>
              <a:rPr lang="en-US" b="1" spc="5" dirty="0" smtClean="0">
                <a:latin typeface="Arial"/>
                <a:cs typeface="Arial"/>
              </a:rPr>
              <a:t>a</a:t>
            </a:r>
            <a:r>
              <a:rPr lang="en-US" b="1" spc="-5" dirty="0" smtClean="0">
                <a:latin typeface="Arial"/>
                <a:cs typeface="Arial"/>
              </a:rPr>
              <a:t>tt</a:t>
            </a:r>
            <a:r>
              <a:rPr lang="en-US" b="1" spc="5" dirty="0" smtClean="0">
                <a:latin typeface="Arial"/>
                <a:cs typeface="Arial"/>
              </a:rPr>
              <a:t>e</a:t>
            </a:r>
            <a:r>
              <a:rPr lang="en-US" b="1" spc="-10" dirty="0" smtClean="0">
                <a:latin typeface="Arial"/>
                <a:cs typeface="Arial"/>
              </a:rPr>
              <a:t>r</a:t>
            </a:r>
            <a:r>
              <a:rPr lang="en-US" b="1" spc="-15" dirty="0" smtClean="0">
                <a:latin typeface="Arial"/>
                <a:cs typeface="Arial"/>
              </a:rPr>
              <a:t>p</a:t>
            </a:r>
            <a:r>
              <a:rPr lang="en-US" b="1" spc="-10" dirty="0" smtClean="0">
                <a:latin typeface="Arial"/>
                <a:cs typeface="Arial"/>
              </a:rPr>
              <a:t>r</a:t>
            </a:r>
            <a:r>
              <a:rPr lang="en-US" b="1" spc="-15" dirty="0" smtClean="0">
                <a:latin typeface="Arial"/>
                <a:cs typeface="Arial"/>
              </a:rPr>
              <a:t>oo</a:t>
            </a:r>
            <a:r>
              <a:rPr lang="en-US" b="1" dirty="0" smtClean="0">
                <a:latin typeface="Arial"/>
                <a:cs typeface="Arial"/>
              </a:rPr>
              <a:t>f</a:t>
            </a:r>
            <a:r>
              <a:rPr lang="en-US" b="1" spc="-45" dirty="0" smtClean="0">
                <a:latin typeface="Arial"/>
                <a:cs typeface="Arial"/>
              </a:rPr>
              <a:t> </a:t>
            </a:r>
            <a:r>
              <a:rPr lang="en-US" b="1" spc="-20" dirty="0" smtClean="0">
                <a:latin typeface="Arial"/>
                <a:cs typeface="Arial"/>
              </a:rPr>
              <a:t>G</a:t>
            </a:r>
            <a:r>
              <a:rPr lang="en-US" b="1" spc="-15" dirty="0" smtClean="0">
                <a:latin typeface="Arial"/>
                <a:cs typeface="Arial"/>
              </a:rPr>
              <a:t>l</a:t>
            </a:r>
            <a:r>
              <a:rPr lang="en-US" b="1" spc="5" dirty="0" smtClean="0">
                <a:latin typeface="Arial"/>
                <a:cs typeface="Arial"/>
              </a:rPr>
              <a:t>as</a:t>
            </a:r>
            <a:r>
              <a:rPr lang="en-US" b="1" dirty="0" smtClean="0">
                <a:latin typeface="Arial"/>
                <a:cs typeface="Arial"/>
              </a:rPr>
              <a:t>s</a:t>
            </a:r>
            <a:endParaRPr lang="en-US" dirty="0" smtClean="0">
              <a:latin typeface="Arial"/>
              <a:cs typeface="Arial"/>
            </a:endParaRPr>
          </a:p>
          <a:p>
            <a:pPr marL="836930" marR="256540" lvl="1" indent="-342900">
              <a:lnSpc>
                <a:spcPct val="100000"/>
              </a:lnSpc>
              <a:spcBef>
                <a:spcPts val="605"/>
              </a:spcBef>
              <a:buClr>
                <a:srgbClr val="3399FF"/>
              </a:buClr>
              <a:buFont typeface="Arial"/>
              <a:buChar char="•"/>
              <a:tabLst>
                <a:tab pos="380365" algn="l"/>
              </a:tabLst>
            </a:pPr>
            <a:r>
              <a:rPr lang="en-US" b="1" spc="-15" dirty="0" smtClean="0">
                <a:latin typeface="Arial"/>
                <a:cs typeface="Arial"/>
              </a:rPr>
              <a:t>Shatterproof</a:t>
            </a:r>
            <a:r>
              <a:rPr lang="en-US" b="1" spc="35" dirty="0" smtClean="0">
                <a:latin typeface="Arial"/>
                <a:cs typeface="Arial"/>
              </a:rPr>
              <a:t> </a:t>
            </a:r>
            <a:r>
              <a:rPr lang="en-US" b="1" spc="-25" dirty="0" smtClean="0">
                <a:latin typeface="Arial"/>
                <a:cs typeface="Arial"/>
              </a:rPr>
              <a:t>G</a:t>
            </a:r>
            <a:r>
              <a:rPr lang="en-US" b="1" spc="-15" dirty="0" smtClean="0">
                <a:latin typeface="Arial"/>
                <a:cs typeface="Arial"/>
              </a:rPr>
              <a:t>lass</a:t>
            </a:r>
            <a:r>
              <a:rPr lang="en-US" b="1" spc="10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serves</a:t>
            </a:r>
            <a:r>
              <a:rPr lang="en-US" b="1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as</a:t>
            </a:r>
            <a:r>
              <a:rPr lang="en-US" b="1" spc="10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the</a:t>
            </a:r>
            <a:r>
              <a:rPr lang="en-US" b="1" spc="10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best</a:t>
            </a:r>
            <a:r>
              <a:rPr lang="en-US" b="1" spc="10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surface</a:t>
            </a:r>
            <a:r>
              <a:rPr lang="en-US" b="1" spc="10" dirty="0" smtClean="0">
                <a:latin typeface="Arial"/>
                <a:cs typeface="Arial"/>
              </a:rPr>
              <a:t> </a:t>
            </a:r>
            <a:r>
              <a:rPr lang="en-US" b="1" spc="-10" dirty="0" smtClean="0">
                <a:latin typeface="Arial"/>
                <a:cs typeface="Arial"/>
              </a:rPr>
              <a:t>for</a:t>
            </a:r>
            <a:r>
              <a:rPr lang="en-US" b="1" spc="-15" dirty="0" smtClean="0">
                <a:latin typeface="Arial"/>
                <a:cs typeface="Arial"/>
              </a:rPr>
              <a:t> </a:t>
            </a:r>
            <a:r>
              <a:rPr lang="en-US" b="1" spc="-15" dirty="0" err="1" smtClean="0">
                <a:latin typeface="Arial"/>
                <a:cs typeface="Arial"/>
              </a:rPr>
              <a:t>smartphones</a:t>
            </a:r>
            <a:r>
              <a:rPr lang="en-US" b="1" spc="25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as</a:t>
            </a:r>
            <a:r>
              <a:rPr lang="en-US" b="1" dirty="0" smtClean="0">
                <a:latin typeface="Arial"/>
                <a:cs typeface="Arial"/>
              </a:rPr>
              <a:t> </a:t>
            </a:r>
            <a:r>
              <a:rPr lang="en-US" b="1" spc="-10" dirty="0" smtClean="0">
                <a:latin typeface="Arial"/>
                <a:cs typeface="Arial"/>
              </a:rPr>
              <a:t>it</a:t>
            </a:r>
            <a:r>
              <a:rPr lang="en-US" b="1" spc="10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provides</a:t>
            </a:r>
            <a:r>
              <a:rPr lang="en-US" b="1" spc="25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a</a:t>
            </a:r>
            <a:r>
              <a:rPr lang="en-US" b="1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very</a:t>
            </a:r>
            <a:r>
              <a:rPr lang="en-US" b="1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smooth</a:t>
            </a:r>
            <a:r>
              <a:rPr lang="en-US" b="1" spc="15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(luxurious) seamless</a:t>
            </a:r>
            <a:r>
              <a:rPr lang="en-US" b="1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surface</a:t>
            </a:r>
            <a:endParaRPr lang="en-US" dirty="0" smtClean="0">
              <a:latin typeface="Arial"/>
              <a:cs typeface="Arial"/>
            </a:endParaRPr>
          </a:p>
          <a:p>
            <a:endParaRPr lang="en-US" dirty="0"/>
          </a:p>
        </p:txBody>
      </p:sp>
      <p:sp>
        <p:nvSpPr>
          <p:cNvPr id="4" name="object 11"/>
          <p:cNvSpPr/>
          <p:nvPr/>
        </p:nvSpPr>
        <p:spPr>
          <a:xfrm>
            <a:off x="9102000" y="1677870"/>
            <a:ext cx="1899869" cy="5117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Smartphone Specifications (3)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2148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290403"/>
                <a:gridCol w="1648918"/>
                <a:gridCol w="2638269"/>
                <a:gridCol w="2413417"/>
                <a:gridCol w="2524593"/>
              </a:tblGrid>
              <a:tr h="370840">
                <a:tc gridSpan="2"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900" b="1" dirty="0">
                          <a:solidFill>
                            <a:srgbClr val="FFFFFF"/>
                          </a:solidFill>
                          <a:latin typeface="Arial" pitchFamily="34" charset="0"/>
                          <a:cs typeface="Arial" pitchFamily="34" charset="0"/>
                        </a:rPr>
                        <a:t>Galaxy</a:t>
                      </a:r>
                      <a:r>
                        <a:rPr sz="1900" b="1" spc="25" dirty="0">
                          <a:solidFill>
                            <a:srgbClr val="FFFFFF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900" b="1" spc="-5" dirty="0">
                          <a:solidFill>
                            <a:srgbClr val="FFFFFF"/>
                          </a:solidFill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r>
                        <a:rPr sz="1900" b="1" dirty="0">
                          <a:solidFill>
                            <a:srgbClr val="FFFFFF"/>
                          </a:solidFill>
                          <a:latin typeface="Arial" pitchFamily="34" charset="0"/>
                          <a:cs typeface="Arial" pitchFamily="34" charset="0"/>
                        </a:rPr>
                        <a:t>6 e</a:t>
                      </a:r>
                      <a:r>
                        <a:rPr sz="1900" b="1" spc="5" dirty="0">
                          <a:solidFill>
                            <a:srgbClr val="FFFFFF"/>
                          </a:solidFill>
                          <a:latin typeface="Arial" pitchFamily="34" charset="0"/>
                          <a:cs typeface="Arial" pitchFamily="34" charset="0"/>
                        </a:rPr>
                        <a:t>dg</a:t>
                      </a:r>
                      <a:r>
                        <a:rPr sz="1900" b="1" dirty="0">
                          <a:solidFill>
                            <a:srgbClr val="FFFFFF"/>
                          </a:solidFill>
                          <a:latin typeface="Arial" pitchFamily="34" charset="0"/>
                          <a:cs typeface="Arial" pitchFamily="34" charset="0"/>
                        </a:rPr>
                        <a:t>e</a:t>
                      </a:r>
                      <a:endParaRPr sz="1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900" b="1" dirty="0">
                          <a:solidFill>
                            <a:srgbClr val="FFFFFF"/>
                          </a:solidFill>
                          <a:latin typeface="Arial" pitchFamily="34" charset="0"/>
                          <a:cs typeface="Arial" pitchFamily="34" charset="0"/>
                        </a:rPr>
                        <a:t>G4</a:t>
                      </a:r>
                      <a:endParaRPr sz="1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900" b="1" dirty="0">
                          <a:solidFill>
                            <a:srgbClr val="FFFFFF"/>
                          </a:solidFill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r>
                        <a:rPr sz="1900" b="1" spc="-5" dirty="0">
                          <a:solidFill>
                            <a:srgbClr val="FFFFFF"/>
                          </a:solidFill>
                          <a:latin typeface="Arial" pitchFamily="34" charset="0"/>
                          <a:cs typeface="Arial" pitchFamily="34" charset="0"/>
                        </a:rPr>
                        <a:t>P</a:t>
                      </a:r>
                      <a:r>
                        <a:rPr sz="1900" b="1" spc="5" dirty="0">
                          <a:solidFill>
                            <a:srgbClr val="FFFFFF"/>
                          </a:solidFill>
                          <a:latin typeface="Arial" pitchFamily="34" charset="0"/>
                          <a:cs typeface="Arial" pitchFamily="34" charset="0"/>
                        </a:rPr>
                        <a:t>hon</a:t>
                      </a:r>
                      <a:r>
                        <a:rPr sz="1900" b="1" dirty="0">
                          <a:solidFill>
                            <a:srgbClr val="FFFFFF"/>
                          </a:solidFill>
                          <a:latin typeface="Arial" pitchFamily="34" charset="0"/>
                          <a:cs typeface="Arial" pitchFamily="34" charset="0"/>
                        </a:rPr>
                        <a:t>e 6 </a:t>
                      </a:r>
                      <a:r>
                        <a:rPr sz="1900" b="1" spc="5" dirty="0">
                          <a:solidFill>
                            <a:srgbClr val="FFFFFF"/>
                          </a:solidFill>
                          <a:latin typeface="Arial" pitchFamily="34" charset="0"/>
                          <a:cs typeface="Arial" pitchFamily="34" charset="0"/>
                        </a:rPr>
                        <a:t>p</a:t>
                      </a:r>
                      <a:r>
                        <a:rPr sz="1900" b="1" dirty="0">
                          <a:solidFill>
                            <a:srgbClr val="FFFFFF"/>
                          </a:solidFill>
                          <a:latin typeface="Arial" pitchFamily="34" charset="0"/>
                          <a:cs typeface="Arial" pitchFamily="34" charset="0"/>
                        </a:rPr>
                        <a:t>l</a:t>
                      </a:r>
                      <a:r>
                        <a:rPr sz="1900" b="1" spc="5" dirty="0">
                          <a:solidFill>
                            <a:srgbClr val="FFFFFF"/>
                          </a:solidFill>
                          <a:latin typeface="Arial" pitchFamily="34" charset="0"/>
                          <a:cs typeface="Arial" pitchFamily="34" charset="0"/>
                        </a:rPr>
                        <a:t>u</a:t>
                      </a:r>
                      <a:r>
                        <a:rPr sz="1900" b="1" dirty="0">
                          <a:solidFill>
                            <a:srgbClr val="FFFFFF"/>
                          </a:solidFill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endParaRPr sz="1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/>
                </a:tc>
              </a:tr>
              <a:tr h="370840">
                <a:tc rowSpan="4">
                  <a:txBody>
                    <a:bodyPr/>
                    <a:lstStyle/>
                    <a:p>
                      <a:pPr marL="128270" algn="ctr">
                        <a:lnSpc>
                          <a:spcPct val="100000"/>
                        </a:lnSpc>
                      </a:pPr>
                      <a:r>
                        <a:rPr sz="1900" b="1" spc="-5" dirty="0">
                          <a:solidFill>
                            <a:srgbClr val="FFFFFF"/>
                          </a:solidFill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r>
                        <a:rPr sz="1900" b="1" dirty="0">
                          <a:solidFill>
                            <a:srgbClr val="FFFFFF"/>
                          </a:solidFill>
                          <a:latin typeface="Arial" pitchFamily="34" charset="0"/>
                          <a:cs typeface="Arial" pitchFamily="34" charset="0"/>
                        </a:rPr>
                        <a:t>is</a:t>
                      </a:r>
                      <a:r>
                        <a:rPr sz="1900" b="1" spc="5" dirty="0">
                          <a:solidFill>
                            <a:srgbClr val="FFFFFF"/>
                          </a:solidFill>
                          <a:latin typeface="Arial" pitchFamily="34" charset="0"/>
                          <a:cs typeface="Arial" pitchFamily="34" charset="0"/>
                        </a:rPr>
                        <a:t>p</a:t>
                      </a:r>
                      <a:r>
                        <a:rPr sz="1900" b="1" dirty="0">
                          <a:solidFill>
                            <a:srgbClr val="FFFFFF"/>
                          </a:solidFill>
                          <a:latin typeface="Arial" pitchFamily="34" charset="0"/>
                          <a:cs typeface="Arial" pitchFamily="34" charset="0"/>
                        </a:rPr>
                        <a:t>lay</a:t>
                      </a:r>
                      <a:endParaRPr sz="1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800" b="1" spc="-130" dirty="0"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r>
                        <a:rPr sz="1800" b="1" spc="-20" dirty="0">
                          <a:latin typeface="Arial" pitchFamily="34" charset="0"/>
                          <a:cs typeface="Arial" pitchFamily="34" charset="0"/>
                        </a:rPr>
                        <a:t>y</a:t>
                      </a:r>
                      <a:r>
                        <a:rPr sz="1800" b="1" spc="5" dirty="0">
                          <a:latin typeface="Arial" pitchFamily="34" charset="0"/>
                          <a:cs typeface="Arial" pitchFamily="34" charset="0"/>
                        </a:rPr>
                        <a:t>p</a:t>
                      </a:r>
                      <a:r>
                        <a:rPr sz="1800" b="1" dirty="0">
                          <a:latin typeface="Arial" pitchFamily="34" charset="0"/>
                          <a:cs typeface="Arial" pitchFamily="34" charset="0"/>
                        </a:rPr>
                        <a:t>e</a:t>
                      </a:r>
                      <a:endParaRPr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700" b="1" spc="5" dirty="0">
                          <a:latin typeface="Arial" pitchFamily="34" charset="0"/>
                          <a:cs typeface="Arial" pitchFamily="34" charset="0"/>
                        </a:rPr>
                        <a:t>Sup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er</a:t>
                      </a:r>
                      <a:r>
                        <a:rPr sz="1700" b="1" spc="-85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700" b="1" spc="-35" dirty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sz="1700" b="1" spc="-5" dirty="0">
                          <a:latin typeface="Arial" pitchFamily="34" charset="0"/>
                          <a:cs typeface="Arial" pitchFamily="34" charset="0"/>
                        </a:rPr>
                        <a:t>MO</a:t>
                      </a:r>
                      <a:r>
                        <a:rPr sz="1700" b="1" spc="5" dirty="0">
                          <a:latin typeface="Arial" pitchFamily="34" charset="0"/>
                          <a:cs typeface="Arial" pitchFamily="34" charset="0"/>
                        </a:rPr>
                        <a:t>LE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endParaRPr sz="17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700" b="1" spc="-5" dirty="0"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r>
                        <a:rPr sz="1700" b="1" spc="5" dirty="0">
                          <a:latin typeface="Arial" pitchFamily="34" charset="0"/>
                          <a:cs typeface="Arial" pitchFamily="34" charset="0"/>
                        </a:rPr>
                        <a:t>P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r>
                        <a:rPr sz="1700" b="1" spc="1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700" b="1" spc="5" dirty="0">
                          <a:latin typeface="Arial" pitchFamily="34" charset="0"/>
                          <a:cs typeface="Arial" pitchFamily="34" charset="0"/>
                        </a:rPr>
                        <a:t>LC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endParaRPr sz="17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339725" indent="-575945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700" b="1" spc="5" dirty="0">
                          <a:latin typeface="Arial" pitchFamily="34" charset="0"/>
                          <a:cs typeface="Arial" pitchFamily="34" charset="0"/>
                        </a:rPr>
                        <a:t>LE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r>
                        <a:rPr sz="1700" b="1" spc="-5" dirty="0"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r>
                        <a:rPr sz="1700" b="1" spc="5" dirty="0"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ack</a:t>
                      </a:r>
                      <a:r>
                        <a:rPr sz="1700" b="1" spc="-5" dirty="0">
                          <a:latin typeface="Arial" pitchFamily="34" charset="0"/>
                          <a:cs typeface="Arial" pitchFamily="34" charset="0"/>
                        </a:rPr>
                        <a:t>li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r>
                        <a:rPr sz="1700" b="1" spc="-1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700" b="1" spc="-5" dirty="0"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r>
                        <a:rPr sz="1700" b="1" spc="5" dirty="0">
                          <a:latin typeface="Arial" pitchFamily="34" charset="0"/>
                          <a:cs typeface="Arial" pitchFamily="34" charset="0"/>
                        </a:rPr>
                        <a:t>P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S </a:t>
                      </a:r>
                      <a:r>
                        <a:rPr sz="1700" b="1" spc="5" dirty="0">
                          <a:latin typeface="Arial" pitchFamily="34" charset="0"/>
                          <a:cs typeface="Arial" pitchFamily="34" charset="0"/>
                        </a:rPr>
                        <a:t>LC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endParaRPr sz="17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800" b="1" dirty="0"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r>
                        <a:rPr sz="1800" b="1" spc="5" dirty="0"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r>
                        <a:rPr sz="1800" b="1" dirty="0">
                          <a:latin typeface="Arial" pitchFamily="34" charset="0"/>
                          <a:cs typeface="Arial" pitchFamily="34" charset="0"/>
                        </a:rPr>
                        <a:t>ze</a:t>
                      </a:r>
                      <a:endParaRPr sz="18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r>
                        <a:rPr sz="1700" b="1" spc="-5" dirty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r>
                        <a:rPr sz="1700" b="1" spc="5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700" b="1" spc="-5" dirty="0"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r>
                        <a:rPr sz="1700" b="1" spc="5" dirty="0"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r>
                        <a:rPr sz="1700" b="1" spc="5" dirty="0"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es</a:t>
                      </a:r>
                      <a:endParaRPr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r>
                        <a:rPr sz="1700" b="1" spc="-5" dirty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r>
                        <a:rPr sz="1700" b="1" spc="5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700" b="1" spc="-5" dirty="0"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r>
                        <a:rPr sz="1700" b="1" spc="5" dirty="0"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r>
                        <a:rPr sz="1700" b="1" spc="5" dirty="0"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es</a:t>
                      </a:r>
                      <a:endParaRPr sz="17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r>
                        <a:rPr sz="1700" b="1" spc="-5" dirty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r>
                        <a:rPr sz="1700" b="1" spc="5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700" b="1" spc="-5" dirty="0"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r>
                        <a:rPr sz="1700" b="1" spc="5" dirty="0"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r>
                        <a:rPr sz="1700" b="1" spc="5" dirty="0"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es</a:t>
                      </a:r>
                      <a:endParaRPr sz="17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800" b="1" spc="-5" dirty="0">
                          <a:latin typeface="Arial" pitchFamily="34" charset="0"/>
                          <a:cs typeface="Arial" pitchFamily="34" charset="0"/>
                        </a:rPr>
                        <a:t>R</a:t>
                      </a:r>
                      <a:r>
                        <a:rPr sz="1800" b="1" spc="-10" dirty="0">
                          <a:latin typeface="Arial" pitchFamily="34" charset="0"/>
                          <a:cs typeface="Arial" pitchFamily="34" charset="0"/>
                        </a:rPr>
                        <a:t>es</a:t>
                      </a:r>
                      <a:r>
                        <a:rPr sz="1800" b="1" spc="5" dirty="0">
                          <a:latin typeface="Arial" pitchFamily="34" charset="0"/>
                          <a:cs typeface="Arial" pitchFamily="34" charset="0"/>
                        </a:rPr>
                        <a:t>olu</a:t>
                      </a:r>
                      <a:r>
                        <a:rPr sz="1800" b="1" dirty="0"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r>
                        <a:rPr sz="1800" b="1" spc="5" dirty="0">
                          <a:latin typeface="Arial" pitchFamily="34" charset="0"/>
                          <a:cs typeface="Arial" pitchFamily="34" charset="0"/>
                        </a:rPr>
                        <a:t>io</a:t>
                      </a:r>
                      <a:r>
                        <a:rPr sz="1800" b="1" dirty="0"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endParaRPr sz="18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2560</a:t>
                      </a:r>
                      <a:r>
                        <a:rPr sz="1700" b="1" spc="5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  <a:r>
                        <a:rPr sz="1700" b="1" spc="5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1440</a:t>
                      </a:r>
                      <a:endParaRPr sz="170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700" b="1" spc="5" dirty="0">
                          <a:latin typeface="Arial" pitchFamily="34" charset="0"/>
                          <a:cs typeface="Arial" pitchFamily="34" charset="0"/>
                        </a:rPr>
                        <a:t>P</a:t>
                      </a:r>
                      <a:r>
                        <a:rPr sz="1700" b="1" spc="-5" dirty="0"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xe</a:t>
                      </a:r>
                      <a:r>
                        <a:rPr sz="1700" b="1" spc="-5" dirty="0">
                          <a:latin typeface="Arial" pitchFamily="34" charset="0"/>
                          <a:cs typeface="Arial" pitchFamily="34" charset="0"/>
                        </a:rPr>
                        <a:t>l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endParaRPr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2560</a:t>
                      </a:r>
                      <a:r>
                        <a:rPr sz="1700" b="1" spc="5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  <a:r>
                        <a:rPr sz="1700" b="1" spc="5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1440</a:t>
                      </a:r>
                      <a:endParaRPr sz="170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700" b="1" spc="5" dirty="0">
                          <a:latin typeface="Arial" pitchFamily="34" charset="0"/>
                          <a:cs typeface="Arial" pitchFamily="34" charset="0"/>
                        </a:rPr>
                        <a:t>P</a:t>
                      </a:r>
                      <a:r>
                        <a:rPr sz="1700" b="1" spc="-5" dirty="0"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xe</a:t>
                      </a:r>
                      <a:r>
                        <a:rPr sz="1700" b="1" spc="-5" dirty="0">
                          <a:latin typeface="Arial" pitchFamily="34" charset="0"/>
                          <a:cs typeface="Arial" pitchFamily="34" charset="0"/>
                        </a:rPr>
                        <a:t>l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endParaRPr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1920</a:t>
                      </a:r>
                      <a:r>
                        <a:rPr sz="1700" b="1" spc="5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  <a:r>
                        <a:rPr sz="1700" b="1" spc="5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1080</a:t>
                      </a:r>
                      <a:endParaRPr sz="170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700" b="1" spc="5" dirty="0">
                          <a:latin typeface="Arial" pitchFamily="34" charset="0"/>
                          <a:cs typeface="Arial" pitchFamily="34" charset="0"/>
                        </a:rPr>
                        <a:t>P</a:t>
                      </a:r>
                      <a:r>
                        <a:rPr sz="1700" b="1" spc="-5" dirty="0"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xe</a:t>
                      </a:r>
                      <a:r>
                        <a:rPr sz="1700" b="1" spc="-5" dirty="0">
                          <a:latin typeface="Arial" pitchFamily="34" charset="0"/>
                          <a:cs typeface="Arial" pitchFamily="34" charset="0"/>
                        </a:rPr>
                        <a:t>l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endParaRPr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800" b="1" dirty="0">
                          <a:latin typeface="Arial" pitchFamily="34" charset="0"/>
                          <a:cs typeface="Arial" pitchFamily="34" charset="0"/>
                        </a:rPr>
                        <a:t>P</a:t>
                      </a:r>
                      <a:r>
                        <a:rPr sz="1800" b="1" spc="-5" dirty="0">
                          <a:latin typeface="Arial" pitchFamily="34" charset="0"/>
                          <a:cs typeface="Arial" pitchFamily="34" charset="0"/>
                        </a:rPr>
                        <a:t>r</a:t>
                      </a:r>
                      <a:r>
                        <a:rPr sz="1800" b="1" spc="5" dirty="0"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r>
                        <a:rPr sz="1800" b="1" dirty="0"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r>
                        <a:rPr sz="1800" b="1" spc="-10" dirty="0">
                          <a:latin typeface="Arial" pitchFamily="34" charset="0"/>
                          <a:cs typeface="Arial" pitchFamily="34" charset="0"/>
                        </a:rPr>
                        <a:t>ec</a:t>
                      </a:r>
                      <a:r>
                        <a:rPr sz="1800" b="1" dirty="0"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r>
                        <a:rPr sz="1800" b="1" spc="5" dirty="0">
                          <a:latin typeface="Arial" pitchFamily="34" charset="0"/>
                          <a:cs typeface="Arial" pitchFamily="34" charset="0"/>
                        </a:rPr>
                        <a:t>io</a:t>
                      </a:r>
                      <a:r>
                        <a:rPr sz="1800" b="1" dirty="0"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endParaRPr sz="18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281305" indent="-399415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700" b="1" spc="5" dirty="0">
                          <a:latin typeface="Arial" pitchFamily="34" charset="0"/>
                          <a:cs typeface="Arial" pitchFamily="34" charset="0"/>
                        </a:rPr>
                        <a:t>Co</a:t>
                      </a:r>
                      <a:r>
                        <a:rPr sz="1700" b="1" spc="-5" dirty="0">
                          <a:latin typeface="Arial" pitchFamily="34" charset="0"/>
                          <a:cs typeface="Arial" pitchFamily="34" charset="0"/>
                        </a:rPr>
                        <a:t>r</a:t>
                      </a:r>
                      <a:r>
                        <a:rPr sz="1700" b="1" spc="5" dirty="0"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r>
                        <a:rPr sz="1700" b="1" spc="-5" dirty="0"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r>
                        <a:rPr sz="1700" b="1" spc="5" dirty="0"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g</a:t>
                      </a:r>
                      <a:r>
                        <a:rPr sz="1700" b="1" spc="-25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700" b="1" spc="-5" dirty="0">
                          <a:latin typeface="Arial" pitchFamily="34" charset="0"/>
                          <a:cs typeface="Arial" pitchFamily="34" charset="0"/>
                        </a:rPr>
                        <a:t>G</a:t>
                      </a:r>
                      <a:r>
                        <a:rPr sz="1700" b="1" spc="5" dirty="0"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r>
                        <a:rPr sz="1700" b="1" spc="-5" dirty="0">
                          <a:latin typeface="Arial" pitchFamily="34" charset="0"/>
                          <a:cs typeface="Arial" pitchFamily="34" charset="0"/>
                        </a:rPr>
                        <a:t>rill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a </a:t>
                      </a:r>
                      <a:r>
                        <a:rPr sz="1700" b="1" spc="-5" dirty="0">
                          <a:latin typeface="Arial" pitchFamily="34" charset="0"/>
                          <a:cs typeface="Arial" pitchFamily="34" charset="0"/>
                        </a:rPr>
                        <a:t>Gl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ass</a:t>
                      </a:r>
                      <a:r>
                        <a:rPr sz="1700" b="1" spc="15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sz="17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208915" indent="-399415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700" b="1" spc="5" dirty="0">
                          <a:latin typeface="Arial" pitchFamily="34" charset="0"/>
                          <a:cs typeface="Arial" pitchFamily="34" charset="0"/>
                        </a:rPr>
                        <a:t>Co</a:t>
                      </a:r>
                      <a:r>
                        <a:rPr sz="1700" b="1" spc="-5" dirty="0">
                          <a:latin typeface="Arial" pitchFamily="34" charset="0"/>
                          <a:cs typeface="Arial" pitchFamily="34" charset="0"/>
                        </a:rPr>
                        <a:t>r</a:t>
                      </a:r>
                      <a:r>
                        <a:rPr sz="1700" b="1" spc="5" dirty="0"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r>
                        <a:rPr sz="1700" b="1" spc="-5" dirty="0"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r>
                        <a:rPr sz="1700" b="1" spc="5" dirty="0"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g</a:t>
                      </a:r>
                      <a:r>
                        <a:rPr sz="1700" b="1" spc="-25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700" b="1" spc="-5" dirty="0">
                          <a:latin typeface="Arial" pitchFamily="34" charset="0"/>
                          <a:cs typeface="Arial" pitchFamily="34" charset="0"/>
                        </a:rPr>
                        <a:t>G</a:t>
                      </a:r>
                      <a:r>
                        <a:rPr sz="1700" b="1" spc="5" dirty="0"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r>
                        <a:rPr sz="1700" b="1" spc="-5" dirty="0">
                          <a:latin typeface="Arial" pitchFamily="34" charset="0"/>
                          <a:cs typeface="Arial" pitchFamily="34" charset="0"/>
                        </a:rPr>
                        <a:t>rill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a </a:t>
                      </a:r>
                      <a:r>
                        <a:rPr sz="1700" b="1" spc="-5" dirty="0">
                          <a:latin typeface="Arial" pitchFamily="34" charset="0"/>
                          <a:cs typeface="Arial" pitchFamily="34" charset="0"/>
                        </a:rPr>
                        <a:t>Gl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ass</a:t>
                      </a:r>
                      <a:r>
                        <a:rPr sz="1700" b="1" spc="15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52705" indent="-177165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700" b="1" spc="-105" dirty="0"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r>
                        <a:rPr sz="1700" b="1" spc="-95" dirty="0">
                          <a:latin typeface="Arial" pitchFamily="34" charset="0"/>
                          <a:cs typeface="Arial" pitchFamily="34" charset="0"/>
                        </a:rPr>
                        <a:t>on</a:t>
                      </a:r>
                      <a:r>
                        <a:rPr sz="1700" b="1" spc="-100" dirty="0">
                          <a:latin typeface="Arial" pitchFamily="34" charset="0"/>
                          <a:cs typeface="Arial" pitchFamily="34" charset="0"/>
                        </a:rPr>
                        <a:t>-stre</a:t>
                      </a:r>
                      <a:r>
                        <a:rPr sz="1700" b="1" spc="-105" dirty="0">
                          <a:latin typeface="Arial" pitchFamily="34" charset="0"/>
                          <a:cs typeface="Arial" pitchFamily="34" charset="0"/>
                        </a:rPr>
                        <a:t>ng</a:t>
                      </a:r>
                      <a:r>
                        <a:rPr sz="1700" b="1" spc="-100" dirty="0"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r>
                        <a:rPr sz="1700" b="1" spc="-105" dirty="0"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r>
                        <a:rPr sz="1700" b="1" spc="-100" dirty="0">
                          <a:latin typeface="Arial" pitchFamily="34" charset="0"/>
                          <a:cs typeface="Arial" pitchFamily="34" charset="0"/>
                        </a:rPr>
                        <a:t>e</a:t>
                      </a:r>
                      <a:r>
                        <a:rPr sz="1700" b="1" spc="-105" dirty="0"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r>
                        <a:rPr sz="1700" b="1" spc="-100" dirty="0">
                          <a:latin typeface="Arial" pitchFamily="34" charset="0"/>
                          <a:cs typeface="Arial" pitchFamily="34" charset="0"/>
                        </a:rPr>
                        <a:t>e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r>
                        <a:rPr sz="1700" b="1" spc="-245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700" b="1" spc="-95" dirty="0">
                          <a:latin typeface="Arial" pitchFamily="34" charset="0"/>
                          <a:cs typeface="Arial" pitchFamily="34" charset="0"/>
                        </a:rPr>
                        <a:t>g</a:t>
                      </a:r>
                      <a:r>
                        <a:rPr sz="1700" b="1" spc="-105" dirty="0">
                          <a:latin typeface="Arial" pitchFamily="34" charset="0"/>
                          <a:cs typeface="Arial" pitchFamily="34" charset="0"/>
                        </a:rPr>
                        <a:t>l</a:t>
                      </a:r>
                      <a:r>
                        <a:rPr sz="1700" b="1" spc="-100" dirty="0">
                          <a:latin typeface="Arial" pitchFamily="34" charset="0"/>
                          <a:cs typeface="Arial" pitchFamily="34" charset="0"/>
                        </a:rPr>
                        <a:t>ass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sz="1700" b="1" spc="-105" dirty="0">
                          <a:latin typeface="Arial" pitchFamily="34" charset="0"/>
                          <a:cs typeface="Arial" pitchFamily="34" charset="0"/>
                        </a:rPr>
                        <a:t>Ol</a:t>
                      </a:r>
                      <a:r>
                        <a:rPr sz="1700" b="1" spc="-100" dirty="0">
                          <a:latin typeface="Arial" pitchFamily="34" charset="0"/>
                          <a:cs typeface="Arial" pitchFamily="34" charset="0"/>
                        </a:rPr>
                        <a:t>e</a:t>
                      </a:r>
                      <a:r>
                        <a:rPr sz="1700" b="1" spc="-95" dirty="0">
                          <a:latin typeface="Arial" pitchFamily="34" charset="0"/>
                          <a:cs typeface="Arial" pitchFamily="34" charset="0"/>
                        </a:rPr>
                        <a:t>opho</a:t>
                      </a:r>
                      <a:r>
                        <a:rPr sz="1700" b="1" spc="-105" dirty="0">
                          <a:latin typeface="Arial" pitchFamily="34" charset="0"/>
                          <a:cs typeface="Arial" pitchFamily="34" charset="0"/>
                        </a:rPr>
                        <a:t>bi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r>
                        <a:rPr sz="1700" b="1" spc="-229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700" b="1" spc="-100" dirty="0"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r>
                        <a:rPr sz="1700" b="1" spc="-95" dirty="0"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r>
                        <a:rPr sz="1700" b="1" spc="-100" dirty="0">
                          <a:latin typeface="Arial" pitchFamily="34" charset="0"/>
                          <a:cs typeface="Arial" pitchFamily="34" charset="0"/>
                        </a:rPr>
                        <a:t>at</a:t>
                      </a:r>
                      <a:r>
                        <a:rPr sz="1700" b="1" spc="-105" dirty="0"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r>
                        <a:rPr sz="1700" b="1" spc="-95" dirty="0"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g</a:t>
                      </a:r>
                      <a:endParaRPr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-30" dirty="0" smtClean="0">
                <a:latin typeface="Arial"/>
                <a:cs typeface="Arial"/>
              </a:rPr>
              <a:t>G</a:t>
            </a:r>
            <a:r>
              <a:rPr lang="en-US" spc="-15" dirty="0" smtClean="0">
                <a:latin typeface="Arial"/>
                <a:cs typeface="Arial"/>
              </a:rPr>
              <a:t>orill</a:t>
            </a:r>
            <a:r>
              <a:rPr lang="en-US" spc="-20" dirty="0" smtClean="0">
                <a:latin typeface="Arial"/>
                <a:cs typeface="Arial"/>
              </a:rPr>
              <a:t>a</a:t>
            </a:r>
            <a:r>
              <a:rPr lang="en-US" spc="25" dirty="0" smtClean="0">
                <a:latin typeface="Arial"/>
                <a:cs typeface="Arial"/>
              </a:rPr>
              <a:t> </a:t>
            </a:r>
            <a:r>
              <a:rPr lang="en-US" spc="-25" dirty="0" smtClean="0">
                <a:latin typeface="Arial"/>
                <a:cs typeface="Arial"/>
              </a:rPr>
              <a:t>Gl</a:t>
            </a:r>
            <a:r>
              <a:rPr lang="en-US" spc="-20" dirty="0" smtClean="0">
                <a:latin typeface="Arial"/>
                <a:cs typeface="Arial"/>
              </a:rPr>
              <a:t>ass</a:t>
            </a:r>
            <a:r>
              <a:rPr lang="en-US" spc="15" dirty="0" smtClean="0">
                <a:latin typeface="Arial"/>
                <a:cs typeface="Arial"/>
              </a:rPr>
              <a:t> </a:t>
            </a:r>
            <a:r>
              <a:rPr lang="en-US" spc="-25" dirty="0" smtClean="0">
                <a:latin typeface="Arial"/>
                <a:cs typeface="Arial"/>
              </a:rPr>
              <a:t>&amp;</a:t>
            </a:r>
            <a:r>
              <a:rPr lang="en-US" spc="-10" dirty="0" smtClean="0">
                <a:latin typeface="Arial"/>
                <a:cs typeface="Arial"/>
              </a:rPr>
              <a:t> </a:t>
            </a:r>
            <a:r>
              <a:rPr lang="en-US" spc="-20" dirty="0" err="1" smtClean="0">
                <a:latin typeface="Arial"/>
                <a:cs typeface="Arial"/>
              </a:rPr>
              <a:t>O</a:t>
            </a:r>
            <a:r>
              <a:rPr lang="en-US" spc="-10" dirty="0" err="1" smtClean="0">
                <a:latin typeface="Arial"/>
                <a:cs typeface="Arial"/>
              </a:rPr>
              <a:t>l</a:t>
            </a:r>
            <a:r>
              <a:rPr lang="en-US" spc="-30" dirty="0" err="1" smtClean="0">
                <a:latin typeface="Arial"/>
                <a:cs typeface="Arial"/>
              </a:rPr>
              <a:t>e</a:t>
            </a:r>
            <a:r>
              <a:rPr lang="en-US" spc="-20" dirty="0" err="1" smtClean="0">
                <a:latin typeface="Arial"/>
                <a:cs typeface="Arial"/>
              </a:rPr>
              <a:t>opho</a:t>
            </a:r>
            <a:r>
              <a:rPr lang="en-US" spc="-30" dirty="0" err="1" smtClean="0">
                <a:latin typeface="Arial"/>
                <a:cs typeface="Arial"/>
              </a:rPr>
              <a:t>b</a:t>
            </a:r>
            <a:r>
              <a:rPr lang="en-US" spc="-15" dirty="0" err="1" smtClean="0">
                <a:latin typeface="Arial"/>
                <a:cs typeface="Arial"/>
              </a:rPr>
              <a:t>ic</a:t>
            </a:r>
            <a:r>
              <a:rPr lang="en-US" spc="-45" dirty="0" smtClean="0">
                <a:latin typeface="Arial"/>
                <a:cs typeface="Arial"/>
              </a:rPr>
              <a:t> </a:t>
            </a:r>
            <a:r>
              <a:rPr lang="en-US" dirty="0" smtClean="0">
                <a:latin typeface="Arial"/>
                <a:cs typeface="Arial"/>
              </a:rPr>
              <a:t>C</a:t>
            </a:r>
            <a:r>
              <a:rPr lang="en-US" spc="-20" dirty="0" smtClean="0">
                <a:latin typeface="Arial"/>
                <a:cs typeface="Arial"/>
              </a:rPr>
              <a:t>o</a:t>
            </a:r>
            <a:r>
              <a:rPr lang="en-US" spc="-30" dirty="0" smtClean="0">
                <a:latin typeface="Arial"/>
                <a:cs typeface="Arial"/>
              </a:rPr>
              <a:t>a</a:t>
            </a:r>
            <a:r>
              <a:rPr lang="en-US" spc="-15" dirty="0" smtClean="0">
                <a:latin typeface="Arial"/>
                <a:cs typeface="Arial"/>
              </a:rPr>
              <a:t>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719216" cy="4351338"/>
          </a:xfrm>
        </p:spPr>
        <p:txBody>
          <a:bodyPr>
            <a:normAutofit lnSpcReduction="10000"/>
          </a:bodyPr>
          <a:lstStyle/>
          <a:p>
            <a:pPr marL="12700">
              <a:lnSpc>
                <a:spcPct val="100000"/>
              </a:lnSpc>
            </a:pPr>
            <a:r>
              <a:rPr lang="en-US" sz="3200" b="1" spc="-25" dirty="0" smtClean="0">
                <a:latin typeface="Arial"/>
                <a:cs typeface="Arial"/>
              </a:rPr>
              <a:t>Go</a:t>
            </a:r>
            <a:r>
              <a:rPr lang="en-US" sz="3200" b="1" spc="-5" dirty="0" smtClean="0">
                <a:latin typeface="Arial"/>
                <a:cs typeface="Arial"/>
              </a:rPr>
              <a:t>rill</a:t>
            </a:r>
            <a:r>
              <a:rPr lang="en-US" sz="3200" b="1" spc="-20" dirty="0" smtClean="0">
                <a:latin typeface="Arial"/>
                <a:cs typeface="Arial"/>
              </a:rPr>
              <a:t>a</a:t>
            </a:r>
            <a:r>
              <a:rPr lang="en-US" sz="3200" b="1" spc="-5" dirty="0" smtClean="0">
                <a:latin typeface="Arial"/>
                <a:cs typeface="Arial"/>
              </a:rPr>
              <a:t> </a:t>
            </a:r>
            <a:r>
              <a:rPr lang="en-US" sz="3200" b="1" spc="-25" dirty="0" smtClean="0">
                <a:latin typeface="Arial"/>
                <a:cs typeface="Arial"/>
              </a:rPr>
              <a:t>G</a:t>
            </a:r>
            <a:r>
              <a:rPr lang="en-US" sz="3200" b="1" spc="-10" dirty="0" smtClean="0">
                <a:latin typeface="Arial"/>
                <a:cs typeface="Arial"/>
              </a:rPr>
              <a:t>las</a:t>
            </a:r>
            <a:r>
              <a:rPr lang="en-US" sz="3200" b="1" spc="-20" dirty="0" smtClean="0">
                <a:latin typeface="Arial"/>
                <a:cs typeface="Arial"/>
              </a:rPr>
              <a:t>s</a:t>
            </a:r>
            <a:endParaRPr lang="en-US" sz="3200" dirty="0" smtClean="0">
              <a:latin typeface="Arial"/>
              <a:cs typeface="Arial"/>
            </a:endParaRPr>
          </a:p>
          <a:p>
            <a:pPr marL="825500" marR="5080" lvl="1" indent="-342265">
              <a:lnSpc>
                <a:spcPct val="100000"/>
              </a:lnSpc>
              <a:spcBef>
                <a:spcPts val="1435"/>
              </a:spcBef>
              <a:buClr>
                <a:srgbClr val="3399FF"/>
              </a:buClr>
              <a:buFont typeface="Arial"/>
              <a:buChar char="•"/>
              <a:tabLst>
                <a:tab pos="368935" algn="l"/>
              </a:tabLst>
            </a:pPr>
            <a:r>
              <a:rPr lang="en-US" b="1" spc="-15" dirty="0" smtClean="0">
                <a:latin typeface="Arial"/>
                <a:cs typeface="Arial"/>
              </a:rPr>
              <a:t>Speciali</a:t>
            </a:r>
            <a:r>
              <a:rPr lang="en-US" b="1" spc="-10" dirty="0" smtClean="0">
                <a:latin typeface="Arial"/>
                <a:cs typeface="Arial"/>
              </a:rPr>
              <a:t>z</a:t>
            </a:r>
            <a:r>
              <a:rPr lang="en-US" b="1" spc="-15" dirty="0" smtClean="0">
                <a:latin typeface="Arial"/>
                <a:cs typeface="Arial"/>
              </a:rPr>
              <a:t>ed</a:t>
            </a:r>
            <a:r>
              <a:rPr lang="en-US" b="1" spc="15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toughened</a:t>
            </a:r>
            <a:r>
              <a:rPr lang="en-US" b="1" spc="50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shatterproof</a:t>
            </a:r>
            <a:r>
              <a:rPr lang="en-US" b="1" spc="35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glass</a:t>
            </a:r>
            <a:r>
              <a:rPr lang="en-US" b="1" spc="10" dirty="0" smtClean="0">
                <a:latin typeface="Arial"/>
                <a:cs typeface="Arial"/>
              </a:rPr>
              <a:t> </a:t>
            </a:r>
            <a:r>
              <a:rPr lang="en-US" b="1" spc="-10" dirty="0" smtClean="0">
                <a:latin typeface="Arial"/>
                <a:cs typeface="Arial"/>
              </a:rPr>
              <a:t>that</a:t>
            </a:r>
            <a:r>
              <a:rPr lang="en-US" b="1" spc="10" dirty="0" smtClean="0">
                <a:latin typeface="Arial"/>
                <a:cs typeface="Arial"/>
              </a:rPr>
              <a:t> </a:t>
            </a:r>
            <a:r>
              <a:rPr lang="en-US" b="1" spc="-10" dirty="0" smtClean="0">
                <a:latin typeface="Arial"/>
                <a:cs typeface="Arial"/>
              </a:rPr>
              <a:t>is</a:t>
            </a:r>
            <a:r>
              <a:rPr lang="en-US" b="1" spc="10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solidFill>
                  <a:srgbClr val="FF6600"/>
                </a:solidFill>
                <a:latin typeface="Arial"/>
                <a:cs typeface="Arial"/>
              </a:rPr>
              <a:t>scratc</a:t>
            </a:r>
            <a:r>
              <a:rPr lang="en-US" b="1" spc="-10" dirty="0" smtClean="0">
                <a:solidFill>
                  <a:srgbClr val="FF6600"/>
                </a:solidFill>
                <a:latin typeface="Arial"/>
                <a:cs typeface="Arial"/>
              </a:rPr>
              <a:t>h- </a:t>
            </a:r>
            <a:r>
              <a:rPr lang="en-US" b="1" spc="-15" dirty="0" smtClean="0">
                <a:solidFill>
                  <a:srgbClr val="FF6600"/>
                </a:solidFill>
                <a:latin typeface="Arial"/>
                <a:cs typeface="Arial"/>
              </a:rPr>
              <a:t>resistant</a:t>
            </a:r>
            <a:r>
              <a:rPr lang="en-US" b="1" spc="25" dirty="0" smtClean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to</a:t>
            </a:r>
            <a:r>
              <a:rPr lang="en-US" b="1" spc="15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prevent</a:t>
            </a:r>
            <a:r>
              <a:rPr lang="en-US" b="1" spc="10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deep</a:t>
            </a:r>
            <a:r>
              <a:rPr lang="en-US" b="1" spc="15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scratches</a:t>
            </a:r>
            <a:r>
              <a:rPr lang="en-US" b="1" spc="25" dirty="0" smtClean="0">
                <a:latin typeface="Arial"/>
                <a:cs typeface="Arial"/>
              </a:rPr>
              <a:t> </a:t>
            </a:r>
            <a:r>
              <a:rPr lang="en-US" b="1" spc="-10" dirty="0" smtClean="0">
                <a:latin typeface="Arial"/>
                <a:cs typeface="Arial"/>
              </a:rPr>
              <a:t>that</a:t>
            </a:r>
            <a:r>
              <a:rPr lang="en-US" b="1" spc="10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can</a:t>
            </a:r>
            <a:r>
              <a:rPr lang="en-US" b="1" spc="15" dirty="0" smtClean="0">
                <a:latin typeface="Arial"/>
                <a:cs typeface="Arial"/>
              </a:rPr>
              <a:t> </a:t>
            </a:r>
            <a:r>
              <a:rPr lang="en-US" b="1" dirty="0" smtClean="0">
                <a:latin typeface="Arial"/>
                <a:cs typeface="Arial"/>
              </a:rPr>
              <a:t>w</a:t>
            </a:r>
            <a:r>
              <a:rPr lang="en-US" b="1" spc="-15" dirty="0" smtClean="0">
                <a:latin typeface="Arial"/>
                <a:cs typeface="Arial"/>
              </a:rPr>
              <a:t>eaken</a:t>
            </a:r>
            <a:r>
              <a:rPr lang="en-US" b="1" spc="5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glass</a:t>
            </a:r>
            <a:endParaRPr lang="en-US" dirty="0" smtClean="0">
              <a:latin typeface="Arial"/>
              <a:cs typeface="Arial"/>
            </a:endParaRPr>
          </a:p>
          <a:p>
            <a:pPr marL="825500" lvl="1" indent="-342265">
              <a:lnSpc>
                <a:spcPts val="2640"/>
              </a:lnSpc>
              <a:buClr>
                <a:srgbClr val="3399FF"/>
              </a:buClr>
              <a:buFont typeface="Arial"/>
              <a:buChar char="•"/>
              <a:tabLst>
                <a:tab pos="368935" algn="l"/>
              </a:tabLst>
            </a:pPr>
            <a:r>
              <a:rPr lang="en-US" b="1" spc="-10" dirty="0" smtClean="0">
                <a:latin typeface="Arial"/>
                <a:cs typeface="Arial"/>
              </a:rPr>
              <a:t>Int</a:t>
            </a:r>
            <a:r>
              <a:rPr lang="en-US" b="1" spc="-15" dirty="0" smtClean="0">
                <a:latin typeface="Arial"/>
                <a:cs typeface="Arial"/>
              </a:rPr>
              <a:t>roduced</a:t>
            </a:r>
            <a:r>
              <a:rPr lang="en-US" b="1" spc="40" dirty="0" smtClean="0">
                <a:latin typeface="Arial"/>
                <a:cs typeface="Arial"/>
              </a:rPr>
              <a:t> </a:t>
            </a:r>
            <a:r>
              <a:rPr lang="en-US" b="1" spc="-10" dirty="0" smtClean="0">
                <a:latin typeface="Arial"/>
                <a:cs typeface="Arial"/>
              </a:rPr>
              <a:t>at</a:t>
            </a:r>
            <a:r>
              <a:rPr lang="en-US" b="1" spc="10" dirty="0" smtClean="0">
                <a:latin typeface="Arial"/>
                <a:cs typeface="Arial"/>
              </a:rPr>
              <a:t> CES (</a:t>
            </a:r>
            <a:r>
              <a:rPr lang="en-US" b="1" spc="-25" dirty="0" smtClean="0">
                <a:latin typeface="Arial"/>
                <a:cs typeface="Arial"/>
              </a:rPr>
              <a:t>Consumer </a:t>
            </a:r>
            <a:r>
              <a:rPr lang="en-US" b="1" spc="-15" dirty="0" smtClean="0">
                <a:latin typeface="Arial"/>
                <a:cs typeface="Arial"/>
              </a:rPr>
              <a:t>Electronic Show)</a:t>
            </a:r>
            <a:r>
              <a:rPr lang="en-US" b="1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2013</a:t>
            </a:r>
            <a:r>
              <a:rPr lang="en-US" b="1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by</a:t>
            </a:r>
            <a:r>
              <a:rPr lang="en-US" b="1" spc="10" dirty="0" smtClean="0">
                <a:latin typeface="Arial"/>
                <a:cs typeface="Arial"/>
              </a:rPr>
              <a:t> </a:t>
            </a:r>
            <a:r>
              <a:rPr lang="en-US" b="1" spc="-25" dirty="0" smtClean="0">
                <a:latin typeface="Arial"/>
                <a:cs typeface="Arial"/>
              </a:rPr>
              <a:t>C</a:t>
            </a:r>
            <a:r>
              <a:rPr lang="en-US" b="1" spc="-15" dirty="0" smtClean="0">
                <a:latin typeface="Arial"/>
                <a:cs typeface="Arial"/>
              </a:rPr>
              <a:t>orning</a:t>
            </a:r>
            <a:endParaRPr lang="en-US" dirty="0" smtClean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3"/>
              </a:spcBef>
              <a:buClr>
                <a:srgbClr val="3399FF"/>
              </a:buClr>
              <a:buFont typeface="Arial"/>
              <a:buChar char="•"/>
            </a:pPr>
            <a:endParaRPr lang="en-US" sz="2400" dirty="0" smtClean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lang="en-US" sz="3200" b="1" spc="-20" dirty="0" err="1" smtClean="0">
                <a:latin typeface="Arial"/>
                <a:cs typeface="Arial"/>
              </a:rPr>
              <a:t>O</a:t>
            </a:r>
            <a:r>
              <a:rPr lang="en-US" sz="3200" b="1" spc="-15" dirty="0" err="1" smtClean="0">
                <a:latin typeface="Arial"/>
                <a:cs typeface="Arial"/>
              </a:rPr>
              <a:t>l</a:t>
            </a:r>
            <a:r>
              <a:rPr lang="en-US" sz="3200" b="1" spc="5" dirty="0" err="1" smtClean="0">
                <a:latin typeface="Arial"/>
                <a:cs typeface="Arial"/>
              </a:rPr>
              <a:t>e</a:t>
            </a:r>
            <a:r>
              <a:rPr lang="en-US" sz="3200" b="1" spc="-15" dirty="0" err="1" smtClean="0">
                <a:latin typeface="Arial"/>
                <a:cs typeface="Arial"/>
              </a:rPr>
              <a:t>opho</a:t>
            </a:r>
            <a:r>
              <a:rPr lang="en-US" sz="3200" b="1" spc="-30" dirty="0" err="1" smtClean="0">
                <a:latin typeface="Arial"/>
                <a:cs typeface="Arial"/>
              </a:rPr>
              <a:t>b</a:t>
            </a:r>
            <a:r>
              <a:rPr lang="en-US" sz="3200" b="1" spc="-15" dirty="0" err="1" smtClean="0">
                <a:latin typeface="Arial"/>
                <a:cs typeface="Arial"/>
              </a:rPr>
              <a:t>i</a:t>
            </a:r>
            <a:r>
              <a:rPr lang="en-US" sz="3200" b="1" dirty="0" err="1" smtClean="0">
                <a:latin typeface="Arial"/>
                <a:cs typeface="Arial"/>
              </a:rPr>
              <a:t>c</a:t>
            </a:r>
            <a:r>
              <a:rPr lang="en-US" sz="3200" b="1" spc="-25" dirty="0" smtClean="0">
                <a:latin typeface="Arial"/>
                <a:cs typeface="Arial"/>
              </a:rPr>
              <a:t> </a:t>
            </a:r>
            <a:r>
              <a:rPr lang="en-US" sz="3200" b="1" dirty="0" smtClean="0">
                <a:latin typeface="Arial"/>
                <a:cs typeface="Arial"/>
              </a:rPr>
              <a:t>C</a:t>
            </a:r>
            <a:r>
              <a:rPr lang="en-US" sz="3200" b="1" spc="-15" dirty="0" smtClean="0">
                <a:latin typeface="Arial"/>
                <a:cs typeface="Arial"/>
              </a:rPr>
              <a:t>o</a:t>
            </a:r>
            <a:r>
              <a:rPr lang="en-US" sz="3200" b="1" spc="5" dirty="0" smtClean="0">
                <a:latin typeface="Arial"/>
                <a:cs typeface="Arial"/>
              </a:rPr>
              <a:t>a</a:t>
            </a:r>
            <a:r>
              <a:rPr lang="en-US" sz="3200" b="1" spc="-5" dirty="0" smtClean="0">
                <a:latin typeface="Arial"/>
                <a:cs typeface="Arial"/>
              </a:rPr>
              <a:t>t</a:t>
            </a:r>
            <a:r>
              <a:rPr lang="en-US" sz="3200" b="1" spc="-15" dirty="0" smtClean="0">
                <a:latin typeface="Arial"/>
                <a:cs typeface="Arial"/>
              </a:rPr>
              <a:t>in</a:t>
            </a:r>
            <a:r>
              <a:rPr lang="en-US" sz="3200" b="1" spc="-20" dirty="0" smtClean="0">
                <a:latin typeface="Arial"/>
                <a:cs typeface="Arial"/>
              </a:rPr>
              <a:t>g</a:t>
            </a:r>
            <a:endParaRPr lang="en-US" sz="3200" dirty="0" smtClean="0">
              <a:latin typeface="Arial"/>
              <a:cs typeface="Arial"/>
            </a:endParaRPr>
          </a:p>
          <a:p>
            <a:pPr marL="825500" marR="334645" lvl="1" indent="-342265">
              <a:lnSpc>
                <a:spcPct val="100000"/>
              </a:lnSpc>
              <a:spcBef>
                <a:spcPts val="855"/>
              </a:spcBef>
              <a:buClr>
                <a:srgbClr val="3399FF"/>
              </a:buClr>
              <a:buFont typeface="Arial"/>
              <a:buChar char="•"/>
              <a:tabLst>
                <a:tab pos="368935" algn="l"/>
              </a:tabLst>
            </a:pPr>
            <a:r>
              <a:rPr lang="en-US" b="1" spc="-15" dirty="0" smtClean="0">
                <a:latin typeface="Arial"/>
                <a:cs typeface="Arial"/>
              </a:rPr>
              <a:t>Ph</a:t>
            </a:r>
            <a:r>
              <a:rPr lang="en-US" b="1" spc="-40" dirty="0" smtClean="0">
                <a:latin typeface="Arial"/>
                <a:cs typeface="Arial"/>
              </a:rPr>
              <a:t>y</a:t>
            </a:r>
            <a:r>
              <a:rPr lang="en-US" b="1" spc="-10" dirty="0" smtClean="0">
                <a:latin typeface="Arial"/>
                <a:cs typeface="Arial"/>
              </a:rPr>
              <a:t>sical</a:t>
            </a:r>
            <a:r>
              <a:rPr lang="en-US" b="1" spc="40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proper</a:t>
            </a:r>
            <a:r>
              <a:rPr lang="en-US" b="1" spc="-10" dirty="0" smtClean="0">
                <a:latin typeface="Arial"/>
                <a:cs typeface="Arial"/>
              </a:rPr>
              <a:t>ty</a:t>
            </a:r>
            <a:r>
              <a:rPr lang="en-US" b="1" spc="25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of</a:t>
            </a:r>
            <a:r>
              <a:rPr lang="en-US" b="1" spc="10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a</a:t>
            </a:r>
            <a:r>
              <a:rPr lang="en-US" b="1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molecule</a:t>
            </a:r>
            <a:r>
              <a:rPr lang="en-US" b="1" spc="10" dirty="0" smtClean="0">
                <a:latin typeface="Arial"/>
                <a:cs typeface="Arial"/>
              </a:rPr>
              <a:t> </a:t>
            </a:r>
            <a:r>
              <a:rPr lang="en-US" b="1" spc="-10" dirty="0" smtClean="0">
                <a:latin typeface="Arial"/>
                <a:cs typeface="Arial"/>
              </a:rPr>
              <a:t>that</a:t>
            </a:r>
            <a:r>
              <a:rPr lang="en-US" b="1" spc="10" dirty="0" smtClean="0">
                <a:latin typeface="Arial"/>
                <a:cs typeface="Arial"/>
              </a:rPr>
              <a:t> </a:t>
            </a:r>
            <a:r>
              <a:rPr lang="en-US" b="1" spc="-10" dirty="0" smtClean="0">
                <a:latin typeface="Arial"/>
                <a:cs typeface="Arial"/>
              </a:rPr>
              <a:t>is</a:t>
            </a:r>
            <a:r>
              <a:rPr lang="en-US" b="1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repelled</a:t>
            </a:r>
            <a:r>
              <a:rPr lang="en-US" b="1" spc="25" dirty="0" smtClean="0">
                <a:latin typeface="Arial"/>
                <a:cs typeface="Arial"/>
              </a:rPr>
              <a:t> </a:t>
            </a:r>
            <a:r>
              <a:rPr lang="en-US" b="1" spc="-10" dirty="0" smtClean="0">
                <a:latin typeface="Arial"/>
                <a:cs typeface="Arial"/>
              </a:rPr>
              <a:t>f</a:t>
            </a:r>
            <a:r>
              <a:rPr lang="en-US" b="1" spc="-15" dirty="0" smtClean="0">
                <a:latin typeface="Arial"/>
                <a:cs typeface="Arial"/>
              </a:rPr>
              <a:t>r</a:t>
            </a:r>
            <a:r>
              <a:rPr lang="en-US" b="1" spc="-20" dirty="0" smtClean="0">
                <a:latin typeface="Arial"/>
                <a:cs typeface="Arial"/>
              </a:rPr>
              <a:t>om</a:t>
            </a:r>
            <a:r>
              <a:rPr lang="en-US" b="1" spc="5" dirty="0" smtClean="0">
                <a:latin typeface="Arial"/>
                <a:cs typeface="Arial"/>
              </a:rPr>
              <a:t> </a:t>
            </a:r>
            <a:r>
              <a:rPr lang="en-US" b="1" spc="-25" dirty="0" smtClean="0">
                <a:latin typeface="Arial"/>
                <a:cs typeface="Arial"/>
              </a:rPr>
              <a:t>O</a:t>
            </a:r>
            <a:r>
              <a:rPr lang="en-US" b="1" spc="-10" dirty="0" smtClean="0">
                <a:latin typeface="Arial"/>
                <a:cs typeface="Arial"/>
              </a:rPr>
              <a:t>il</a:t>
            </a:r>
            <a:r>
              <a:rPr lang="en-US" b="1" spc="-15" dirty="0" smtClean="0">
                <a:latin typeface="Arial"/>
                <a:cs typeface="Arial"/>
              </a:rPr>
              <a:t> (means</a:t>
            </a:r>
            <a:r>
              <a:rPr lang="en-US" b="1" spc="10" dirty="0" smtClean="0">
                <a:latin typeface="Arial"/>
                <a:cs typeface="Arial"/>
              </a:rPr>
              <a:t> </a:t>
            </a:r>
            <a:r>
              <a:rPr lang="en-US" b="1" spc="-10" dirty="0" smtClean="0">
                <a:latin typeface="Arial"/>
                <a:cs typeface="Arial"/>
              </a:rPr>
              <a:t>“</a:t>
            </a:r>
            <a:r>
              <a:rPr lang="en-US" b="1" spc="-10" dirty="0" smtClean="0">
                <a:solidFill>
                  <a:srgbClr val="FF6600"/>
                </a:solidFill>
                <a:latin typeface="Arial"/>
                <a:cs typeface="Arial"/>
              </a:rPr>
              <a:t>fear</a:t>
            </a:r>
            <a:r>
              <a:rPr lang="en-US" b="1" spc="-5" dirty="0" smtClean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lang="en-US" b="1" spc="-15" dirty="0" smtClean="0">
                <a:solidFill>
                  <a:srgbClr val="FF6600"/>
                </a:solidFill>
                <a:latin typeface="Arial"/>
                <a:cs typeface="Arial"/>
              </a:rPr>
              <a:t>of</a:t>
            </a:r>
            <a:r>
              <a:rPr lang="en-US" b="1" spc="10" dirty="0" smtClean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lang="en-US" b="1" spc="-10" dirty="0" smtClean="0">
                <a:solidFill>
                  <a:srgbClr val="FF6600"/>
                </a:solidFill>
                <a:latin typeface="Arial"/>
                <a:cs typeface="Arial"/>
              </a:rPr>
              <a:t>oil</a:t>
            </a:r>
            <a:r>
              <a:rPr lang="en-US" b="1" spc="-10" dirty="0" smtClean="0">
                <a:latin typeface="Arial"/>
                <a:cs typeface="Arial"/>
              </a:rPr>
              <a:t>”)</a:t>
            </a:r>
            <a:endParaRPr lang="en-US" dirty="0" smtClean="0">
              <a:latin typeface="Arial"/>
              <a:cs typeface="Arial"/>
            </a:endParaRPr>
          </a:p>
          <a:p>
            <a:pPr marL="825500" marR="1154430" lvl="1" indent="-342265">
              <a:lnSpc>
                <a:spcPts val="2640"/>
              </a:lnSpc>
              <a:spcBef>
                <a:spcPts val="85"/>
              </a:spcBef>
              <a:buClr>
                <a:srgbClr val="3399FF"/>
              </a:buClr>
              <a:buFont typeface="Arial"/>
              <a:buChar char="•"/>
              <a:tabLst>
                <a:tab pos="368935" algn="l"/>
              </a:tabLst>
            </a:pPr>
            <a:r>
              <a:rPr lang="en-US" b="1" spc="-25" dirty="0" smtClean="0">
                <a:latin typeface="Arial"/>
                <a:cs typeface="Arial"/>
              </a:rPr>
              <a:t>U</a:t>
            </a:r>
            <a:r>
              <a:rPr lang="en-US" b="1" spc="-15" dirty="0" smtClean="0">
                <a:latin typeface="Arial"/>
                <a:cs typeface="Arial"/>
              </a:rPr>
              <a:t>sed</a:t>
            </a:r>
            <a:r>
              <a:rPr lang="en-US" b="1" spc="15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on</a:t>
            </a:r>
            <a:r>
              <a:rPr lang="en-US" b="1" spc="15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the</a:t>
            </a:r>
            <a:r>
              <a:rPr lang="en-US" b="1" spc="10" dirty="0" smtClean="0">
                <a:latin typeface="Arial"/>
                <a:cs typeface="Arial"/>
              </a:rPr>
              <a:t> </a:t>
            </a:r>
            <a:r>
              <a:rPr lang="en-US" b="1" spc="-15" dirty="0" err="1" smtClean="0">
                <a:latin typeface="Arial"/>
                <a:cs typeface="Arial"/>
              </a:rPr>
              <a:t>smartphone</a:t>
            </a:r>
            <a:r>
              <a:rPr lang="en-US" b="1" spc="-95" dirty="0" err="1" smtClean="0">
                <a:latin typeface="Arial"/>
                <a:cs typeface="Arial"/>
              </a:rPr>
              <a:t>’</a:t>
            </a:r>
            <a:r>
              <a:rPr lang="en-US" b="1" spc="-15" dirty="0" err="1" smtClean="0">
                <a:latin typeface="Arial"/>
                <a:cs typeface="Arial"/>
              </a:rPr>
              <a:t>s</a:t>
            </a:r>
            <a:r>
              <a:rPr lang="en-US" b="1" spc="35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surface</a:t>
            </a:r>
            <a:r>
              <a:rPr lang="en-US" b="1" spc="10" dirty="0" smtClean="0">
                <a:latin typeface="Arial"/>
                <a:cs typeface="Arial"/>
              </a:rPr>
              <a:t> </a:t>
            </a:r>
            <a:r>
              <a:rPr lang="en-US" b="1" spc="-10" dirty="0" smtClean="0">
                <a:latin typeface="Arial"/>
                <a:cs typeface="Arial"/>
              </a:rPr>
              <a:t>for</a:t>
            </a:r>
            <a:r>
              <a:rPr lang="en-US" b="1" spc="10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solidFill>
                  <a:srgbClr val="FF6600"/>
                </a:solidFill>
                <a:latin typeface="Arial"/>
                <a:cs typeface="Arial"/>
              </a:rPr>
              <a:t>fingerpr</a:t>
            </a:r>
            <a:r>
              <a:rPr lang="en-US" b="1" spc="-10" dirty="0" smtClean="0">
                <a:solidFill>
                  <a:srgbClr val="FF6600"/>
                </a:solidFill>
                <a:latin typeface="Arial"/>
                <a:cs typeface="Arial"/>
              </a:rPr>
              <a:t>in</a:t>
            </a:r>
            <a:r>
              <a:rPr lang="en-US" b="1" spc="-15" dirty="0" smtClean="0">
                <a:solidFill>
                  <a:srgbClr val="FF6600"/>
                </a:solidFill>
                <a:latin typeface="Arial"/>
                <a:cs typeface="Arial"/>
              </a:rPr>
              <a:t>t</a:t>
            </a:r>
            <a:r>
              <a:rPr lang="en-US" b="1" spc="-10" dirty="0" smtClean="0">
                <a:solidFill>
                  <a:srgbClr val="FF6600"/>
                </a:solidFill>
                <a:latin typeface="Arial"/>
                <a:cs typeface="Arial"/>
              </a:rPr>
              <a:t>- </a:t>
            </a:r>
            <a:r>
              <a:rPr lang="en-US" b="1" spc="-15" dirty="0" smtClean="0">
                <a:solidFill>
                  <a:srgbClr val="FF6600"/>
                </a:solidFill>
                <a:latin typeface="Arial"/>
                <a:cs typeface="Arial"/>
              </a:rPr>
              <a:t>resistance</a:t>
            </a:r>
            <a:r>
              <a:rPr lang="en-US" b="1" spc="15" dirty="0" smtClean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lang="en-US" b="1" spc="-20" dirty="0" smtClean="0">
                <a:latin typeface="Arial"/>
                <a:cs typeface="Arial"/>
              </a:rPr>
              <a:t>&amp;</a:t>
            </a:r>
            <a:r>
              <a:rPr lang="en-US" b="1" spc="5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solidFill>
                  <a:srgbClr val="FF6600"/>
                </a:solidFill>
                <a:latin typeface="Arial"/>
                <a:cs typeface="Arial"/>
              </a:rPr>
              <a:t>anti-smudging</a:t>
            </a:r>
            <a:endParaRPr lang="en-US" dirty="0" smtClean="0">
              <a:latin typeface="Arial"/>
              <a:cs typeface="Arial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-20" dirty="0" smtClean="0">
                <a:latin typeface="Arial"/>
                <a:cs typeface="Arial"/>
              </a:rPr>
              <a:t>A</a:t>
            </a:r>
            <a:r>
              <a:rPr lang="en-US" spc="-65" dirty="0" smtClean="0">
                <a:latin typeface="Arial"/>
                <a:cs typeface="Arial"/>
              </a:rPr>
              <a:t>M</a:t>
            </a:r>
            <a:r>
              <a:rPr lang="en-US" spc="-30" dirty="0" smtClean="0">
                <a:latin typeface="Arial"/>
                <a:cs typeface="Arial"/>
              </a:rPr>
              <a:t>O</a:t>
            </a:r>
            <a:r>
              <a:rPr lang="en-US" spc="-15" dirty="0" smtClean="0">
                <a:latin typeface="Arial"/>
                <a:cs typeface="Arial"/>
              </a:rPr>
              <a:t>LE</a:t>
            </a:r>
            <a:r>
              <a:rPr lang="en-US" spc="-25" dirty="0" smtClean="0">
                <a:latin typeface="Arial"/>
                <a:cs typeface="Arial"/>
              </a:rPr>
              <a:t>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389433" cy="4351338"/>
          </a:xfrm>
        </p:spPr>
        <p:txBody>
          <a:bodyPr/>
          <a:lstStyle/>
          <a:p>
            <a:pPr marL="12700">
              <a:lnSpc>
                <a:spcPts val="3120"/>
              </a:lnSpc>
            </a:pPr>
            <a:r>
              <a:rPr lang="en-US" b="1" dirty="0" smtClean="0">
                <a:latin typeface="Arial"/>
                <a:cs typeface="Arial"/>
              </a:rPr>
              <a:t>AM</a:t>
            </a:r>
            <a:r>
              <a:rPr lang="en-US" b="1" spc="-15" dirty="0" smtClean="0">
                <a:latin typeface="Arial"/>
                <a:cs typeface="Arial"/>
              </a:rPr>
              <a:t>OLE</a:t>
            </a:r>
            <a:r>
              <a:rPr lang="en-US" b="1" dirty="0" smtClean="0">
                <a:latin typeface="Arial"/>
                <a:cs typeface="Arial"/>
              </a:rPr>
              <a:t>D </a:t>
            </a:r>
            <a:r>
              <a:rPr lang="en-US" b="1" spc="-5" dirty="0" smtClean="0">
                <a:latin typeface="Arial"/>
                <a:cs typeface="Arial"/>
              </a:rPr>
              <a:t>(</a:t>
            </a:r>
            <a:r>
              <a:rPr lang="en-US" b="1" dirty="0" smtClean="0">
                <a:latin typeface="Arial"/>
                <a:cs typeface="Arial"/>
              </a:rPr>
              <a:t>A</a:t>
            </a:r>
            <a:r>
              <a:rPr lang="en-US" b="1" spc="5" dirty="0" smtClean="0">
                <a:latin typeface="Arial"/>
                <a:cs typeface="Arial"/>
              </a:rPr>
              <a:t>c</a:t>
            </a:r>
            <a:r>
              <a:rPr lang="en-US" b="1" spc="-5" dirty="0" smtClean="0">
                <a:latin typeface="Arial"/>
                <a:cs typeface="Arial"/>
              </a:rPr>
              <a:t>t</a:t>
            </a:r>
            <a:r>
              <a:rPr lang="en-US" b="1" spc="-15" dirty="0" smtClean="0">
                <a:latin typeface="Arial"/>
                <a:cs typeface="Arial"/>
              </a:rPr>
              <a:t>i</a:t>
            </a:r>
            <a:r>
              <a:rPr lang="en-US" b="1" spc="5" dirty="0" smtClean="0">
                <a:latin typeface="Arial"/>
                <a:cs typeface="Arial"/>
              </a:rPr>
              <a:t>v</a:t>
            </a:r>
            <a:r>
              <a:rPr lang="en-US" b="1" dirty="0" smtClean="0">
                <a:latin typeface="Arial"/>
                <a:cs typeface="Arial"/>
              </a:rPr>
              <a:t>e</a:t>
            </a:r>
            <a:r>
              <a:rPr lang="en-US" b="1" spc="-5" dirty="0" smtClean="0">
                <a:latin typeface="Arial"/>
                <a:cs typeface="Arial"/>
              </a:rPr>
              <a:t>-</a:t>
            </a:r>
            <a:r>
              <a:rPr lang="en-US" b="1" dirty="0" smtClean="0">
                <a:latin typeface="Arial"/>
                <a:cs typeface="Arial"/>
              </a:rPr>
              <a:t>M</a:t>
            </a:r>
            <a:r>
              <a:rPr lang="en-US" b="1" spc="5" dirty="0" smtClean="0">
                <a:latin typeface="Arial"/>
                <a:cs typeface="Arial"/>
              </a:rPr>
              <a:t>a</a:t>
            </a:r>
            <a:r>
              <a:rPr lang="en-US" b="1" spc="-5" dirty="0" smtClean="0">
                <a:latin typeface="Arial"/>
                <a:cs typeface="Arial"/>
              </a:rPr>
              <a:t>t</a:t>
            </a:r>
            <a:r>
              <a:rPr lang="en-US" b="1" spc="-10" dirty="0" smtClean="0">
                <a:latin typeface="Arial"/>
                <a:cs typeface="Arial"/>
              </a:rPr>
              <a:t>r</a:t>
            </a:r>
            <a:r>
              <a:rPr lang="en-US" b="1" spc="-15" dirty="0" smtClean="0">
                <a:latin typeface="Arial"/>
                <a:cs typeface="Arial"/>
              </a:rPr>
              <a:t>i</a:t>
            </a:r>
            <a:r>
              <a:rPr lang="en-US" b="1" dirty="0" smtClean="0">
                <a:latin typeface="Arial"/>
                <a:cs typeface="Arial"/>
              </a:rPr>
              <a:t>x</a:t>
            </a:r>
            <a:r>
              <a:rPr lang="en-US" b="1" spc="-10" dirty="0" smtClean="0">
                <a:latin typeface="Arial"/>
                <a:cs typeface="Arial"/>
              </a:rPr>
              <a:t> </a:t>
            </a:r>
            <a:r>
              <a:rPr lang="en-US" b="1" spc="-20" dirty="0" smtClean="0">
                <a:latin typeface="Arial"/>
                <a:cs typeface="Arial"/>
              </a:rPr>
              <a:t>O</a:t>
            </a:r>
            <a:r>
              <a:rPr lang="en-US" b="1" spc="-10" dirty="0" smtClean="0">
                <a:latin typeface="Arial"/>
                <a:cs typeface="Arial"/>
              </a:rPr>
              <a:t>r</a:t>
            </a:r>
            <a:r>
              <a:rPr lang="en-US" b="1" spc="-15" dirty="0" smtClean="0">
                <a:latin typeface="Arial"/>
                <a:cs typeface="Arial"/>
              </a:rPr>
              <a:t>g</a:t>
            </a:r>
            <a:r>
              <a:rPr lang="en-US" b="1" spc="5" dirty="0" smtClean="0">
                <a:latin typeface="Arial"/>
                <a:cs typeface="Arial"/>
              </a:rPr>
              <a:t>a</a:t>
            </a:r>
            <a:r>
              <a:rPr lang="en-US" b="1" spc="-15" dirty="0" smtClean="0">
                <a:latin typeface="Arial"/>
                <a:cs typeface="Arial"/>
              </a:rPr>
              <a:t>ni</a:t>
            </a:r>
            <a:r>
              <a:rPr lang="en-US" b="1" dirty="0" smtClean="0">
                <a:latin typeface="Arial"/>
                <a:cs typeface="Arial"/>
              </a:rPr>
              <a:t>c</a:t>
            </a:r>
            <a:r>
              <a:rPr lang="en-US" b="1" spc="-10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Light</a:t>
            </a:r>
            <a:r>
              <a:rPr lang="en-US" b="1" spc="-5" dirty="0" smtClean="0">
                <a:latin typeface="Arial"/>
                <a:cs typeface="Arial"/>
              </a:rPr>
              <a:t>-</a:t>
            </a:r>
            <a:r>
              <a:rPr lang="en-US" b="1" spc="-15" dirty="0" smtClean="0">
                <a:latin typeface="Arial"/>
                <a:cs typeface="Arial"/>
              </a:rPr>
              <a:t>E</a:t>
            </a:r>
            <a:r>
              <a:rPr lang="en-US" b="1" spc="-25" dirty="0" smtClean="0">
                <a:latin typeface="Arial"/>
                <a:cs typeface="Arial"/>
              </a:rPr>
              <a:t>m</a:t>
            </a:r>
            <a:r>
              <a:rPr lang="en-US" b="1" spc="-15" dirty="0" smtClean="0">
                <a:latin typeface="Arial"/>
                <a:cs typeface="Arial"/>
              </a:rPr>
              <a:t>i</a:t>
            </a:r>
            <a:r>
              <a:rPr lang="en-US" b="1" spc="-5" dirty="0" smtClean="0">
                <a:latin typeface="Arial"/>
                <a:cs typeface="Arial"/>
              </a:rPr>
              <a:t>tt</a:t>
            </a:r>
            <a:r>
              <a:rPr lang="en-US" b="1" spc="-15" dirty="0" smtClean="0">
                <a:latin typeface="Arial"/>
                <a:cs typeface="Arial"/>
              </a:rPr>
              <a:t>in</a:t>
            </a:r>
            <a:r>
              <a:rPr lang="en-US" b="1" spc="-20" dirty="0" smtClean="0">
                <a:latin typeface="Arial"/>
                <a:cs typeface="Arial"/>
              </a:rPr>
              <a:t>g</a:t>
            </a:r>
            <a:r>
              <a:rPr lang="en-US" b="1" spc="-35" dirty="0" smtClean="0">
                <a:latin typeface="Arial"/>
                <a:cs typeface="Arial"/>
              </a:rPr>
              <a:t> </a:t>
            </a:r>
            <a:r>
              <a:rPr lang="en-US" b="1" dirty="0" smtClean="0">
                <a:latin typeface="Arial"/>
                <a:cs typeface="Arial"/>
              </a:rPr>
              <a:t>D</a:t>
            </a:r>
            <a:r>
              <a:rPr lang="en-US" b="1" spc="-15" dirty="0" smtClean="0">
                <a:latin typeface="Arial"/>
                <a:cs typeface="Arial"/>
              </a:rPr>
              <a:t>iod</a:t>
            </a:r>
            <a:r>
              <a:rPr lang="en-US" b="1" spc="5" dirty="0" smtClean="0">
                <a:latin typeface="Arial"/>
                <a:cs typeface="Arial"/>
              </a:rPr>
              <a:t>e</a:t>
            </a:r>
            <a:r>
              <a:rPr lang="en-US" b="1" dirty="0" smtClean="0">
                <a:latin typeface="Arial"/>
                <a:cs typeface="Arial"/>
              </a:rPr>
              <a:t>)</a:t>
            </a:r>
            <a:endParaRPr lang="en-US" dirty="0" smtClean="0">
              <a:latin typeface="Arial"/>
              <a:cs typeface="Arial"/>
            </a:endParaRPr>
          </a:p>
          <a:p>
            <a:pPr marL="830580" marR="5080" lvl="1" indent="-342900">
              <a:lnSpc>
                <a:spcPct val="100000"/>
              </a:lnSpc>
              <a:buClr>
                <a:srgbClr val="3399FF"/>
              </a:buClr>
              <a:buFont typeface="Arial"/>
              <a:buChar char="•"/>
              <a:tabLst>
                <a:tab pos="374015" algn="l"/>
              </a:tabLst>
            </a:pPr>
            <a:endParaRPr lang="en-US" b="1" spc="-25" dirty="0" smtClean="0">
              <a:latin typeface="Arial" pitchFamily="34" charset="0"/>
              <a:cs typeface="Arial" pitchFamily="34" charset="0"/>
            </a:endParaRPr>
          </a:p>
          <a:p>
            <a:pPr marL="830580" marR="5080" lvl="1" indent="-342900">
              <a:lnSpc>
                <a:spcPct val="100000"/>
              </a:lnSpc>
              <a:buClr>
                <a:srgbClr val="3399FF"/>
              </a:buClr>
              <a:buFont typeface="Arial"/>
              <a:buChar char="•"/>
              <a:tabLst>
                <a:tab pos="374015" algn="l"/>
              </a:tabLst>
            </a:pPr>
            <a:r>
              <a:rPr lang="en-US" b="1" spc="-25" dirty="0" smtClean="0">
                <a:latin typeface="Arial" pitchFamily="34" charset="0"/>
                <a:cs typeface="Arial" pitchFamily="34" charset="0"/>
              </a:rPr>
              <a:t>AMO</a:t>
            </a:r>
            <a:r>
              <a:rPr lang="en-US" b="1" spc="-15" dirty="0" smtClean="0">
                <a:latin typeface="Arial" pitchFamily="34" charset="0"/>
                <a:cs typeface="Arial" pitchFamily="34" charset="0"/>
              </a:rPr>
              <a:t>LED</a:t>
            </a:r>
            <a:r>
              <a:rPr lang="en-US" b="1" spc="3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spc="-15" dirty="0" smtClean="0">
                <a:latin typeface="Arial" pitchFamily="34" charset="0"/>
                <a:cs typeface="Arial" pitchFamily="34" charset="0"/>
              </a:rPr>
              <a:t>display</a:t>
            </a:r>
            <a:r>
              <a:rPr lang="en-US" b="1" spc="1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spc="-15" dirty="0" smtClean="0">
                <a:latin typeface="Arial" pitchFamily="34" charset="0"/>
                <a:cs typeface="Arial" pitchFamily="34" charset="0"/>
              </a:rPr>
              <a:t>technology</a:t>
            </a:r>
            <a:r>
              <a:rPr lang="en-US" b="1" spc="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spc="-10" dirty="0" smtClean="0">
                <a:latin typeface="Arial" pitchFamily="34" charset="0"/>
                <a:cs typeface="Arial" pitchFamily="34" charset="0"/>
              </a:rPr>
              <a:t>is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spc="-15" dirty="0" smtClean="0">
                <a:latin typeface="Arial" pitchFamily="34" charset="0"/>
                <a:cs typeface="Arial" pitchFamily="34" charset="0"/>
              </a:rPr>
              <a:t>used</a:t>
            </a:r>
            <a:r>
              <a:rPr lang="en-US" b="1" spc="1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spc="-10" dirty="0" smtClean="0">
                <a:latin typeface="Arial" pitchFamily="34" charset="0"/>
                <a:cs typeface="Arial" pitchFamily="34" charset="0"/>
              </a:rPr>
              <a:t>in</a:t>
            </a:r>
            <a:r>
              <a:rPr lang="en-US" b="1" spc="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spc="-15" dirty="0" smtClean="0">
                <a:latin typeface="Arial" pitchFamily="34" charset="0"/>
                <a:cs typeface="Arial" pitchFamily="34" charset="0"/>
              </a:rPr>
              <a:t>TVs</a:t>
            </a:r>
            <a:r>
              <a:rPr lang="en-US" b="1" spc="1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spc="-15" dirty="0" smtClean="0">
                <a:latin typeface="Arial" pitchFamily="34" charset="0"/>
                <a:cs typeface="Arial" pitchFamily="34" charset="0"/>
              </a:rPr>
              <a:t>and </a:t>
            </a:r>
            <a:r>
              <a:rPr lang="en-US" b="1" spc="-15" dirty="0" err="1" smtClean="0">
                <a:latin typeface="Arial" pitchFamily="34" charset="0"/>
                <a:cs typeface="Arial" pitchFamily="34" charset="0"/>
              </a:rPr>
              <a:t>smartphones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100000"/>
              </a:lnSpc>
              <a:spcBef>
                <a:spcPts val="49"/>
              </a:spcBef>
              <a:buClr>
                <a:srgbClr val="3399FF"/>
              </a:buClr>
              <a:buFont typeface="Arial"/>
              <a:buChar char="•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830580" marR="5080" lvl="1" indent="-342900">
              <a:lnSpc>
                <a:spcPct val="100000"/>
              </a:lnSpc>
              <a:buClr>
                <a:srgbClr val="3399FF"/>
              </a:buClr>
              <a:buFont typeface="Arial"/>
              <a:buChar char="•"/>
              <a:tabLst>
                <a:tab pos="374015" algn="l"/>
              </a:tabLst>
            </a:pPr>
            <a:r>
              <a:rPr lang="en-US" b="1" spc="-25" dirty="0" smtClean="0">
                <a:latin typeface="Arial" pitchFamily="34" charset="0"/>
                <a:cs typeface="Arial" pitchFamily="34" charset="0"/>
              </a:rPr>
              <a:t>O</a:t>
            </a:r>
            <a:r>
              <a:rPr lang="en-US" b="1" spc="-15" dirty="0" smtClean="0">
                <a:latin typeface="Arial" pitchFamily="34" charset="0"/>
                <a:cs typeface="Arial" pitchFamily="34" charset="0"/>
              </a:rPr>
              <a:t>LED</a:t>
            </a:r>
            <a:r>
              <a:rPr lang="en-US" b="1" spc="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spc="-1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b="1" spc="-25" dirty="0" smtClean="0">
                <a:latin typeface="Arial" pitchFamily="34" charset="0"/>
                <a:cs typeface="Arial" pitchFamily="34" charset="0"/>
              </a:rPr>
              <a:t>O</a:t>
            </a:r>
            <a:r>
              <a:rPr lang="en-US" b="1" spc="-15" dirty="0" smtClean="0">
                <a:latin typeface="Arial" pitchFamily="34" charset="0"/>
                <a:cs typeface="Arial" pitchFamily="34" charset="0"/>
              </a:rPr>
              <a:t>rganic</a:t>
            </a:r>
            <a:r>
              <a:rPr lang="en-US" b="1" spc="3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spc="-15" dirty="0" smtClean="0">
                <a:latin typeface="Arial" pitchFamily="34" charset="0"/>
                <a:cs typeface="Arial" pitchFamily="34" charset="0"/>
              </a:rPr>
              <a:t>Light-Emitting</a:t>
            </a:r>
            <a:r>
              <a:rPr lang="en-US" b="1" spc="5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spc="-25" dirty="0" smtClean="0">
                <a:latin typeface="Arial" pitchFamily="34" charset="0"/>
                <a:cs typeface="Arial" pitchFamily="34" charset="0"/>
              </a:rPr>
              <a:t>D</a:t>
            </a:r>
            <a:r>
              <a:rPr lang="en-US" b="1" spc="-15" dirty="0" smtClean="0">
                <a:latin typeface="Arial" pitchFamily="34" charset="0"/>
                <a:cs typeface="Arial" pitchFamily="34" charset="0"/>
              </a:rPr>
              <a:t>iode)</a:t>
            </a:r>
            <a:r>
              <a:rPr lang="en-US" b="1" spc="1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spc="-10" dirty="0" smtClean="0">
                <a:latin typeface="Arial" pitchFamily="34" charset="0"/>
                <a:cs typeface="Arial" pitchFamily="34" charset="0"/>
              </a:rPr>
              <a:t>is</a:t>
            </a:r>
            <a:r>
              <a:rPr lang="en-US" b="1" spc="1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spc="-15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spc="-10" dirty="0" smtClean="0">
                <a:latin typeface="Arial" pitchFamily="34" charset="0"/>
                <a:cs typeface="Arial" pitchFamily="34" charset="0"/>
              </a:rPr>
              <a:t>thi</a:t>
            </a:r>
            <a:r>
              <a:rPr lang="en-US" b="1" spc="-20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en-US" b="1" spc="-10" dirty="0" smtClean="0">
                <a:latin typeface="Arial" pitchFamily="34" charset="0"/>
                <a:cs typeface="Arial" pitchFamily="34" charset="0"/>
              </a:rPr>
              <a:t>-film-displ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en-US" b="1" spc="-15" dirty="0" smtClean="0">
                <a:latin typeface="Arial" pitchFamily="34" charset="0"/>
                <a:cs typeface="Arial" pitchFamily="34" charset="0"/>
              </a:rPr>
              <a:t>y technology</a:t>
            </a:r>
            <a:r>
              <a:rPr lang="en-US" b="1" spc="3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spc="-10" dirty="0" smtClean="0">
                <a:latin typeface="Arial" pitchFamily="34" charset="0"/>
                <a:cs typeface="Arial" pitchFamily="34" charset="0"/>
              </a:rPr>
              <a:t>that</a:t>
            </a:r>
            <a:r>
              <a:rPr lang="en-US" b="1" spc="2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spc="-15" dirty="0" smtClean="0">
                <a:latin typeface="Arial" pitchFamily="34" charset="0"/>
                <a:cs typeface="Arial" pitchFamily="34" charset="0"/>
              </a:rPr>
              <a:t>uses</a:t>
            </a:r>
            <a:r>
              <a:rPr lang="en-US" b="1" spc="1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spc="-15" dirty="0" smtClean="0">
                <a:latin typeface="Arial" pitchFamily="34" charset="0"/>
                <a:cs typeface="Arial" pitchFamily="34" charset="0"/>
              </a:rPr>
              <a:t>organic</a:t>
            </a:r>
            <a:r>
              <a:rPr lang="en-US" b="1" spc="1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spc="-15" dirty="0" smtClean="0">
                <a:latin typeface="Arial" pitchFamily="34" charset="0"/>
                <a:cs typeface="Arial" pitchFamily="34" charset="0"/>
              </a:rPr>
              <a:t>compounds</a:t>
            </a:r>
            <a:r>
              <a:rPr lang="en-US" b="1" spc="3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spc="-15" dirty="0" smtClean="0">
                <a:latin typeface="Arial" pitchFamily="34" charset="0"/>
                <a:cs typeface="Arial" pitchFamily="34" charset="0"/>
              </a:rPr>
              <a:t>to</a:t>
            </a:r>
            <a:r>
              <a:rPr lang="en-US" b="1" spc="1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spc="-15" dirty="0" smtClean="0">
                <a:latin typeface="Arial" pitchFamily="34" charset="0"/>
                <a:cs typeface="Arial" pitchFamily="34" charset="0"/>
              </a:rPr>
              <a:t>for</a:t>
            </a:r>
            <a:r>
              <a:rPr lang="en-US" b="1" spc="-20" dirty="0" smtClean="0">
                <a:latin typeface="Arial" pitchFamily="34" charset="0"/>
                <a:cs typeface="Arial" pitchFamily="34" charset="0"/>
              </a:rPr>
              <a:t>m</a:t>
            </a:r>
            <a:r>
              <a:rPr lang="en-US" b="1" spc="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spc="-15" dirty="0" smtClean="0">
                <a:latin typeface="Arial" pitchFamily="34" charset="0"/>
                <a:cs typeface="Arial" pitchFamily="34" charset="0"/>
              </a:rPr>
              <a:t>the</a:t>
            </a:r>
            <a:r>
              <a:rPr lang="en-US" b="1" spc="-10" dirty="0" smtClean="0">
                <a:latin typeface="Arial" pitchFamily="34" charset="0"/>
                <a:cs typeface="Arial" pitchFamily="34" charset="0"/>
              </a:rPr>
              <a:t> elect</a:t>
            </a:r>
            <a:r>
              <a:rPr lang="en-US" b="1" spc="-15" dirty="0" smtClean="0">
                <a:latin typeface="Arial" pitchFamily="34" charset="0"/>
                <a:cs typeface="Arial" pitchFamily="34" charset="0"/>
              </a:rPr>
              <a:t>ro</a:t>
            </a:r>
            <a:r>
              <a:rPr lang="en-US" b="1" spc="1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spc="-15" dirty="0" smtClean="0">
                <a:latin typeface="Arial" pitchFamily="34" charset="0"/>
                <a:cs typeface="Arial" pitchFamily="34" charset="0"/>
              </a:rPr>
              <a:t>luminescent</a:t>
            </a:r>
            <a:r>
              <a:rPr lang="en-US" b="1" spc="2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spc="-15" dirty="0" smtClean="0">
                <a:latin typeface="Arial" pitchFamily="34" charset="0"/>
                <a:cs typeface="Arial" pitchFamily="34" charset="0"/>
              </a:rPr>
              <a:t>mater</a:t>
            </a:r>
            <a:r>
              <a:rPr lang="en-US" b="1" spc="-10" dirty="0" smtClean="0">
                <a:latin typeface="Arial" pitchFamily="34" charset="0"/>
                <a:cs typeface="Arial" pitchFamily="34" charset="0"/>
              </a:rPr>
              <a:t>ial</a:t>
            </a:r>
          </a:p>
          <a:p>
            <a:pPr marL="830580" marR="5080" lvl="1" indent="-342900">
              <a:lnSpc>
                <a:spcPct val="100000"/>
              </a:lnSpc>
              <a:buClr>
                <a:srgbClr val="3399FF"/>
              </a:buClr>
              <a:buFont typeface="Arial"/>
              <a:buChar char="•"/>
              <a:tabLst>
                <a:tab pos="374015" algn="l"/>
              </a:tabLst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-15" dirty="0" smtClean="0">
                <a:latin typeface="Arial"/>
                <a:cs typeface="Arial"/>
              </a:rPr>
              <a:t>Super</a:t>
            </a:r>
            <a:r>
              <a:rPr lang="en-US" spc="-120" dirty="0" smtClean="0">
                <a:latin typeface="Arial"/>
                <a:cs typeface="Arial"/>
              </a:rPr>
              <a:t> </a:t>
            </a:r>
            <a:r>
              <a:rPr lang="en-US" spc="-20" dirty="0" smtClean="0">
                <a:latin typeface="Arial"/>
                <a:cs typeface="Arial"/>
              </a:rPr>
              <a:t>A</a:t>
            </a:r>
            <a:r>
              <a:rPr lang="en-US" spc="-65" dirty="0" smtClean="0">
                <a:latin typeface="Arial"/>
                <a:cs typeface="Arial"/>
              </a:rPr>
              <a:t>M</a:t>
            </a:r>
            <a:r>
              <a:rPr lang="en-US" spc="-30" dirty="0" smtClean="0">
                <a:latin typeface="Arial"/>
                <a:cs typeface="Arial"/>
              </a:rPr>
              <a:t>O</a:t>
            </a:r>
            <a:r>
              <a:rPr lang="en-US" spc="-15" dirty="0" smtClean="0">
                <a:latin typeface="Arial"/>
                <a:cs typeface="Arial"/>
              </a:rPr>
              <a:t>LE</a:t>
            </a:r>
            <a:r>
              <a:rPr lang="en-US" spc="-25" dirty="0" smtClean="0">
                <a:latin typeface="Arial"/>
                <a:cs typeface="Arial"/>
              </a:rPr>
              <a:t>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8" y="1825625"/>
            <a:ext cx="10674248" cy="4351338"/>
          </a:xfrm>
        </p:spPr>
        <p:txBody>
          <a:bodyPr/>
          <a:lstStyle/>
          <a:p>
            <a:pPr marL="12700">
              <a:lnSpc>
                <a:spcPct val="100000"/>
              </a:lnSpc>
            </a:pPr>
            <a:r>
              <a:rPr lang="en-US" sz="2600" b="1" spc="-15" dirty="0" smtClean="0">
                <a:latin typeface="Arial"/>
                <a:cs typeface="Arial"/>
              </a:rPr>
              <a:t>Sup</a:t>
            </a:r>
            <a:r>
              <a:rPr lang="en-US" sz="2600" b="1" spc="5" dirty="0" smtClean="0">
                <a:latin typeface="Arial"/>
                <a:cs typeface="Arial"/>
              </a:rPr>
              <a:t>e</a:t>
            </a:r>
            <a:r>
              <a:rPr lang="en-US" sz="2600" b="1" dirty="0" smtClean="0">
                <a:latin typeface="Arial"/>
                <a:cs typeface="Arial"/>
              </a:rPr>
              <a:t>r</a:t>
            </a:r>
            <a:r>
              <a:rPr lang="en-US" sz="2600" b="1" spc="-120" dirty="0" smtClean="0">
                <a:latin typeface="Arial"/>
                <a:cs typeface="Arial"/>
              </a:rPr>
              <a:t> </a:t>
            </a:r>
            <a:r>
              <a:rPr lang="en-US" sz="2600" b="1" dirty="0" smtClean="0">
                <a:latin typeface="Arial"/>
                <a:cs typeface="Arial"/>
              </a:rPr>
              <a:t>AM</a:t>
            </a:r>
            <a:r>
              <a:rPr lang="en-US" sz="2600" b="1" spc="-15" dirty="0" smtClean="0">
                <a:latin typeface="Arial"/>
                <a:cs typeface="Arial"/>
              </a:rPr>
              <a:t>OLE</a:t>
            </a:r>
            <a:r>
              <a:rPr lang="en-US" sz="2600" b="1" dirty="0" smtClean="0">
                <a:latin typeface="Arial"/>
                <a:cs typeface="Arial"/>
              </a:rPr>
              <a:t>D</a:t>
            </a:r>
            <a:endParaRPr lang="en-US" sz="2600" dirty="0" smtClean="0">
              <a:latin typeface="Arial"/>
              <a:cs typeface="Arial"/>
            </a:endParaRPr>
          </a:p>
          <a:p>
            <a:pPr lvl="1">
              <a:lnSpc>
                <a:spcPct val="100000"/>
              </a:lnSpc>
            </a:pPr>
            <a:r>
              <a:rPr lang="en-US" b="1" spc="-15" dirty="0" smtClean="0">
                <a:latin typeface="Arial"/>
                <a:cs typeface="Arial"/>
              </a:rPr>
              <a:t>Super</a:t>
            </a:r>
            <a:r>
              <a:rPr lang="en-US" b="1" spc="-75" dirty="0" smtClean="0">
                <a:latin typeface="Arial"/>
                <a:cs typeface="Arial"/>
              </a:rPr>
              <a:t> </a:t>
            </a:r>
            <a:r>
              <a:rPr lang="en-US" b="1" spc="-25" dirty="0" smtClean="0">
                <a:latin typeface="Arial"/>
                <a:cs typeface="Arial"/>
              </a:rPr>
              <a:t>AMO</a:t>
            </a:r>
            <a:r>
              <a:rPr lang="en-US" b="1" spc="-15" dirty="0" smtClean="0">
                <a:latin typeface="Arial"/>
                <a:cs typeface="Arial"/>
              </a:rPr>
              <a:t>LED</a:t>
            </a:r>
            <a:r>
              <a:rPr lang="en-US" b="1" spc="30" dirty="0" smtClean="0">
                <a:latin typeface="Arial"/>
                <a:cs typeface="Arial"/>
              </a:rPr>
              <a:t> </a:t>
            </a:r>
            <a:r>
              <a:rPr lang="en-US" b="1" spc="-10" dirty="0" smtClean="0">
                <a:latin typeface="Arial"/>
                <a:cs typeface="Arial"/>
              </a:rPr>
              <a:t>is</a:t>
            </a:r>
            <a:r>
              <a:rPr lang="en-US" b="1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an</a:t>
            </a:r>
            <a:r>
              <a:rPr lang="en-US" b="1" spc="-70" dirty="0" smtClean="0">
                <a:latin typeface="Arial"/>
                <a:cs typeface="Arial"/>
              </a:rPr>
              <a:t> </a:t>
            </a:r>
            <a:r>
              <a:rPr lang="en-US" b="1" spc="-25" dirty="0" smtClean="0">
                <a:latin typeface="Arial"/>
                <a:cs typeface="Arial"/>
              </a:rPr>
              <a:t>AMO</a:t>
            </a:r>
            <a:r>
              <a:rPr lang="en-US" b="1" spc="-15" dirty="0" smtClean="0">
                <a:latin typeface="Arial"/>
                <a:cs typeface="Arial"/>
              </a:rPr>
              <a:t>LED</a:t>
            </a:r>
            <a:r>
              <a:rPr lang="en-US" b="1" spc="30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display</a:t>
            </a:r>
            <a:r>
              <a:rPr lang="en-US" b="1" spc="10" dirty="0" smtClean="0">
                <a:latin typeface="Arial"/>
                <a:cs typeface="Arial"/>
              </a:rPr>
              <a:t> </a:t>
            </a:r>
            <a:r>
              <a:rPr lang="en-US" b="1" dirty="0" smtClean="0">
                <a:latin typeface="Arial"/>
                <a:cs typeface="Arial"/>
              </a:rPr>
              <a:t>w</a:t>
            </a:r>
            <a:r>
              <a:rPr lang="en-US" b="1" spc="-10" dirty="0" smtClean="0">
                <a:latin typeface="Arial"/>
                <a:cs typeface="Arial"/>
              </a:rPr>
              <a:t>ith</a:t>
            </a:r>
            <a:r>
              <a:rPr lang="en-US" b="1" spc="5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an</a:t>
            </a:r>
            <a:r>
              <a:rPr lang="en-US" b="1" spc="-10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solidFill>
                  <a:srgbClr val="FF6600"/>
                </a:solidFill>
                <a:latin typeface="Arial"/>
                <a:cs typeface="Arial"/>
              </a:rPr>
              <a:t>integrated</a:t>
            </a:r>
            <a:r>
              <a:rPr lang="en-US" b="1" spc="40" dirty="0" smtClean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lang="en-US" b="1" spc="-10" dirty="0" smtClean="0">
                <a:solidFill>
                  <a:srgbClr val="FF6600"/>
                </a:solidFill>
                <a:latin typeface="Arial"/>
                <a:cs typeface="Arial"/>
              </a:rPr>
              <a:t>digitiz</a:t>
            </a:r>
            <a:r>
              <a:rPr lang="en-US" b="1" spc="-15" dirty="0" smtClean="0">
                <a:solidFill>
                  <a:srgbClr val="FF6600"/>
                </a:solidFill>
                <a:latin typeface="Arial"/>
                <a:cs typeface="Arial"/>
              </a:rPr>
              <a:t>er</a:t>
            </a:r>
            <a:endParaRPr lang="en-US" dirty="0" smtClean="0">
              <a:latin typeface="Arial"/>
              <a:cs typeface="Arial"/>
            </a:endParaRPr>
          </a:p>
          <a:p>
            <a:pPr marL="1282065" marR="5080" lvl="2" indent="-342265">
              <a:lnSpc>
                <a:spcPct val="100000"/>
              </a:lnSpc>
              <a:spcBef>
                <a:spcPts val="85"/>
              </a:spcBef>
              <a:buClr>
                <a:srgbClr val="3399FF"/>
              </a:buClr>
              <a:buFont typeface="Arial"/>
              <a:buChar char="•"/>
              <a:tabLst>
                <a:tab pos="825500" algn="l"/>
              </a:tabLst>
            </a:pPr>
            <a:r>
              <a:rPr lang="en-US" sz="2400" b="1" spc="-180" dirty="0" smtClean="0">
                <a:latin typeface="Arial"/>
                <a:cs typeface="Arial"/>
              </a:rPr>
              <a:t>T</a:t>
            </a:r>
            <a:r>
              <a:rPr lang="en-US" sz="2400" b="1" spc="-15" dirty="0" smtClean="0">
                <a:latin typeface="Arial"/>
                <a:cs typeface="Arial"/>
              </a:rPr>
              <a:t>ouch</a:t>
            </a:r>
            <a:r>
              <a:rPr lang="en-US" sz="2400" b="1" spc="25" dirty="0" smtClean="0">
                <a:latin typeface="Arial"/>
                <a:cs typeface="Arial"/>
              </a:rPr>
              <a:t> </a:t>
            </a:r>
            <a:r>
              <a:rPr lang="en-US" sz="2400" b="1" spc="-15" dirty="0" smtClean="0">
                <a:latin typeface="Arial"/>
                <a:cs typeface="Arial"/>
              </a:rPr>
              <a:t>detection</a:t>
            </a:r>
            <a:r>
              <a:rPr lang="en-US" sz="2400" b="1" spc="40" dirty="0" smtClean="0">
                <a:latin typeface="Arial"/>
                <a:cs typeface="Arial"/>
              </a:rPr>
              <a:t> </a:t>
            </a:r>
            <a:r>
              <a:rPr lang="en-US" sz="2400" b="1" spc="-10" dirty="0" smtClean="0">
                <a:latin typeface="Arial"/>
                <a:cs typeface="Arial"/>
              </a:rPr>
              <a:t>la</a:t>
            </a:r>
            <a:r>
              <a:rPr lang="en-US" sz="2400" b="1" spc="-40" dirty="0" smtClean="0">
                <a:latin typeface="Arial"/>
                <a:cs typeface="Arial"/>
              </a:rPr>
              <a:t>y</a:t>
            </a:r>
            <a:r>
              <a:rPr lang="en-US" sz="2400" b="1" spc="-15" dirty="0" smtClean="0">
                <a:latin typeface="Arial"/>
                <a:cs typeface="Arial"/>
              </a:rPr>
              <a:t>er</a:t>
            </a:r>
            <a:r>
              <a:rPr lang="en-US" sz="2400" b="1" spc="20" dirty="0" smtClean="0">
                <a:latin typeface="Arial"/>
                <a:cs typeface="Arial"/>
              </a:rPr>
              <a:t> </a:t>
            </a:r>
            <a:r>
              <a:rPr lang="en-US" sz="2400" b="1" spc="-10" dirty="0" smtClean="0">
                <a:latin typeface="Arial"/>
                <a:cs typeface="Arial"/>
              </a:rPr>
              <a:t>is</a:t>
            </a:r>
            <a:r>
              <a:rPr lang="en-US" sz="2400" b="1" spc="10" dirty="0" smtClean="0">
                <a:latin typeface="Arial"/>
                <a:cs typeface="Arial"/>
              </a:rPr>
              <a:t> </a:t>
            </a:r>
            <a:r>
              <a:rPr lang="en-US" sz="2400" b="1" spc="-15" dirty="0" smtClean="0">
                <a:latin typeface="Arial"/>
                <a:cs typeface="Arial"/>
              </a:rPr>
              <a:t>(not</a:t>
            </a:r>
            <a:r>
              <a:rPr lang="en-US" sz="2400" b="1" spc="20" dirty="0" smtClean="0">
                <a:latin typeface="Arial"/>
                <a:cs typeface="Arial"/>
              </a:rPr>
              <a:t> </a:t>
            </a:r>
            <a:r>
              <a:rPr lang="en-US" sz="2400" b="1" spc="-15" dirty="0" smtClean="0">
                <a:latin typeface="Arial"/>
                <a:cs typeface="Arial"/>
              </a:rPr>
              <a:t>over</a:t>
            </a:r>
            <a:r>
              <a:rPr lang="en-US" sz="2400" b="1" spc="-10" dirty="0" smtClean="0">
                <a:latin typeface="Arial"/>
                <a:cs typeface="Arial"/>
              </a:rPr>
              <a:t>laid)</a:t>
            </a:r>
            <a:r>
              <a:rPr lang="en-US" sz="2400" b="1" spc="10" dirty="0" smtClean="0">
                <a:latin typeface="Arial"/>
                <a:cs typeface="Arial"/>
              </a:rPr>
              <a:t> </a:t>
            </a:r>
            <a:r>
              <a:rPr lang="en-US" sz="2400" b="1" spc="-15" dirty="0" smtClean="0">
                <a:latin typeface="Arial"/>
                <a:cs typeface="Arial"/>
              </a:rPr>
              <a:t>integrated</a:t>
            </a:r>
            <a:r>
              <a:rPr lang="en-US" sz="2400" b="1" spc="40" dirty="0" smtClean="0">
                <a:latin typeface="Arial"/>
                <a:cs typeface="Arial"/>
              </a:rPr>
              <a:t> </a:t>
            </a:r>
            <a:r>
              <a:rPr lang="en-US" sz="2400" b="1" spc="-10" dirty="0" smtClean="0">
                <a:latin typeface="Arial"/>
                <a:cs typeface="Arial"/>
              </a:rPr>
              <a:t>into the</a:t>
            </a:r>
            <a:r>
              <a:rPr lang="en-US" sz="2400" b="1" spc="10" dirty="0" smtClean="0">
                <a:latin typeface="Arial"/>
                <a:cs typeface="Arial"/>
              </a:rPr>
              <a:t> </a:t>
            </a:r>
            <a:r>
              <a:rPr lang="en-US" sz="2400" b="1" spc="-15" dirty="0" err="1" smtClean="0">
                <a:latin typeface="Arial"/>
                <a:cs typeface="Arial"/>
              </a:rPr>
              <a:t>smartphone</a:t>
            </a:r>
            <a:r>
              <a:rPr lang="en-US" sz="2400" b="1" spc="25" dirty="0" smtClean="0">
                <a:latin typeface="Arial"/>
                <a:cs typeface="Arial"/>
              </a:rPr>
              <a:t> </a:t>
            </a:r>
            <a:r>
              <a:rPr lang="en-US" sz="2400" b="1" spc="-15" dirty="0" smtClean="0">
                <a:latin typeface="Arial"/>
                <a:cs typeface="Arial"/>
              </a:rPr>
              <a:t>screen</a:t>
            </a:r>
            <a:endParaRPr lang="en-US" sz="2400" dirty="0" smtClean="0">
              <a:latin typeface="Arial"/>
              <a:cs typeface="Arial"/>
            </a:endParaRPr>
          </a:p>
          <a:p>
            <a:pPr marL="825500" lvl="1" indent="-342265">
              <a:lnSpc>
                <a:spcPct val="100000"/>
              </a:lnSpc>
              <a:spcBef>
                <a:spcPts val="1230"/>
              </a:spcBef>
              <a:buClr>
                <a:srgbClr val="3399FF"/>
              </a:buClr>
              <a:buFont typeface="Arial"/>
              <a:buChar char="•"/>
              <a:tabLst>
                <a:tab pos="368935" algn="l"/>
              </a:tabLst>
            </a:pPr>
            <a:r>
              <a:rPr lang="en-US" b="1" spc="-25" dirty="0" smtClean="0">
                <a:latin typeface="Arial"/>
                <a:cs typeface="Arial"/>
              </a:rPr>
              <a:t>C</a:t>
            </a:r>
            <a:r>
              <a:rPr lang="en-US" b="1" spc="-15" dirty="0" smtClean="0">
                <a:latin typeface="Arial"/>
                <a:cs typeface="Arial"/>
              </a:rPr>
              <a:t>haracter</a:t>
            </a:r>
            <a:r>
              <a:rPr lang="en-US" b="1" spc="-10" dirty="0" smtClean="0">
                <a:latin typeface="Arial"/>
                <a:cs typeface="Arial"/>
              </a:rPr>
              <a:t>istics</a:t>
            </a:r>
            <a:endParaRPr lang="en-US" dirty="0" smtClean="0">
              <a:latin typeface="Arial"/>
              <a:cs typeface="Arial"/>
            </a:endParaRPr>
          </a:p>
          <a:p>
            <a:pPr marL="1282065" lvl="2" indent="-342265">
              <a:lnSpc>
                <a:spcPct val="100000"/>
              </a:lnSpc>
              <a:buClr>
                <a:srgbClr val="3399FF"/>
              </a:buClr>
              <a:buFont typeface="Arial"/>
              <a:buChar char="•"/>
              <a:tabLst>
                <a:tab pos="825500" algn="l"/>
              </a:tabLst>
            </a:pPr>
            <a:r>
              <a:rPr lang="en-US" sz="2400" b="1" spc="-15" dirty="0" smtClean="0">
                <a:solidFill>
                  <a:srgbClr val="FF6600"/>
                </a:solidFill>
                <a:latin typeface="Arial"/>
                <a:cs typeface="Arial"/>
              </a:rPr>
              <a:t>Thinner</a:t>
            </a:r>
            <a:r>
              <a:rPr lang="en-US" sz="2400" b="1" spc="15" dirty="0" smtClean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lang="en-US" sz="2400" b="1" spc="-25" dirty="0" smtClean="0">
                <a:latin typeface="Arial"/>
                <a:cs typeface="Arial"/>
              </a:rPr>
              <a:t>D</a:t>
            </a:r>
            <a:r>
              <a:rPr lang="en-US" sz="2400" b="1" spc="-15" dirty="0" smtClean="0">
                <a:latin typeface="Arial"/>
                <a:cs typeface="Arial"/>
              </a:rPr>
              <a:t>isplay</a:t>
            </a:r>
            <a:endParaRPr lang="en-US" sz="2400" dirty="0" smtClean="0">
              <a:latin typeface="Arial"/>
              <a:cs typeface="Arial"/>
            </a:endParaRPr>
          </a:p>
          <a:p>
            <a:pPr marL="1282065" lvl="2" indent="-342265">
              <a:lnSpc>
                <a:spcPct val="100000"/>
              </a:lnSpc>
              <a:buClr>
                <a:srgbClr val="3399FF"/>
              </a:buClr>
              <a:buFont typeface="Arial"/>
              <a:buChar char="•"/>
              <a:tabLst>
                <a:tab pos="825500" algn="l"/>
              </a:tabLst>
            </a:pPr>
            <a:r>
              <a:rPr lang="en-US" sz="2400" b="1" spc="-15" dirty="0" smtClean="0">
                <a:latin typeface="Arial"/>
                <a:cs typeface="Arial"/>
              </a:rPr>
              <a:t>Lo</a:t>
            </a:r>
            <a:r>
              <a:rPr lang="en-US" sz="2400" b="1" dirty="0" smtClean="0">
                <a:latin typeface="Arial"/>
                <a:cs typeface="Arial"/>
              </a:rPr>
              <a:t>w</a:t>
            </a:r>
            <a:r>
              <a:rPr lang="en-US" sz="2400" b="1" spc="-15" dirty="0" smtClean="0">
                <a:latin typeface="Arial"/>
                <a:cs typeface="Arial"/>
              </a:rPr>
              <a:t>er</a:t>
            </a:r>
            <a:r>
              <a:rPr lang="en-US" sz="2400" b="1" spc="-5" dirty="0" smtClean="0">
                <a:latin typeface="Arial"/>
                <a:cs typeface="Arial"/>
              </a:rPr>
              <a:t> </a:t>
            </a:r>
            <a:r>
              <a:rPr lang="en-US" sz="2400" b="1" spc="-15" dirty="0" smtClean="0">
                <a:latin typeface="Arial"/>
                <a:cs typeface="Arial"/>
              </a:rPr>
              <a:t>Po</a:t>
            </a:r>
            <a:r>
              <a:rPr lang="en-US" sz="2400" b="1" dirty="0" smtClean="0">
                <a:latin typeface="Arial"/>
                <a:cs typeface="Arial"/>
              </a:rPr>
              <a:t>w</a:t>
            </a:r>
            <a:r>
              <a:rPr lang="en-US" sz="2400" b="1" spc="-15" dirty="0" smtClean="0">
                <a:latin typeface="Arial"/>
                <a:cs typeface="Arial"/>
              </a:rPr>
              <a:t>er </a:t>
            </a:r>
            <a:r>
              <a:rPr lang="en-US" sz="2400" b="1" spc="-25" dirty="0" smtClean="0">
                <a:latin typeface="Arial"/>
                <a:cs typeface="Arial"/>
              </a:rPr>
              <a:t>C</a:t>
            </a:r>
            <a:r>
              <a:rPr lang="en-US" sz="2400" b="1" spc="-15" dirty="0" smtClean="0">
                <a:latin typeface="Arial"/>
                <a:cs typeface="Arial"/>
              </a:rPr>
              <a:t>onsumption</a:t>
            </a:r>
            <a:endParaRPr lang="en-US" sz="2400" dirty="0" smtClean="0">
              <a:latin typeface="Arial"/>
              <a:cs typeface="Arial"/>
            </a:endParaRPr>
          </a:p>
          <a:p>
            <a:pPr marL="1282065" marR="424180" lvl="2" indent="-342265">
              <a:lnSpc>
                <a:spcPct val="100000"/>
              </a:lnSpc>
              <a:buClr>
                <a:srgbClr val="3399FF"/>
              </a:buClr>
              <a:buFont typeface="Arial"/>
              <a:buChar char="•"/>
              <a:tabLst>
                <a:tab pos="825500" algn="l"/>
              </a:tabLst>
            </a:pPr>
            <a:r>
              <a:rPr lang="en-US" sz="2400" b="1" spc="-15" dirty="0" smtClean="0">
                <a:latin typeface="Arial"/>
                <a:cs typeface="Arial"/>
              </a:rPr>
              <a:t>Improves</a:t>
            </a:r>
            <a:r>
              <a:rPr lang="en-US" sz="2400" b="1" spc="10" dirty="0" smtClean="0">
                <a:latin typeface="Arial"/>
                <a:cs typeface="Arial"/>
              </a:rPr>
              <a:t> </a:t>
            </a:r>
            <a:r>
              <a:rPr lang="en-US" sz="2400" b="1" spc="-15" dirty="0" smtClean="0">
                <a:latin typeface="Arial"/>
                <a:cs typeface="Arial"/>
              </a:rPr>
              <a:t>the</a:t>
            </a:r>
            <a:r>
              <a:rPr lang="en-US" sz="2400" b="1" spc="10" dirty="0" smtClean="0">
                <a:latin typeface="Arial"/>
                <a:cs typeface="Arial"/>
              </a:rPr>
              <a:t> </a:t>
            </a:r>
            <a:r>
              <a:rPr lang="en-US" sz="2400" b="1" spc="-15" dirty="0" smtClean="0">
                <a:solidFill>
                  <a:srgbClr val="FF6600"/>
                </a:solidFill>
                <a:latin typeface="Arial"/>
                <a:cs typeface="Arial"/>
              </a:rPr>
              <a:t>sunlight</a:t>
            </a:r>
            <a:r>
              <a:rPr lang="en-US" sz="2400" b="1" spc="20" dirty="0" smtClean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lang="en-US" sz="2400" b="1" spc="-15" dirty="0" smtClean="0">
                <a:solidFill>
                  <a:srgbClr val="FF6600"/>
                </a:solidFill>
                <a:latin typeface="Arial"/>
                <a:cs typeface="Arial"/>
              </a:rPr>
              <a:t>r</a:t>
            </a:r>
            <a:r>
              <a:rPr lang="en-US" sz="2400" b="1" spc="-10" dirty="0" smtClean="0">
                <a:solidFill>
                  <a:srgbClr val="FF6600"/>
                </a:solidFill>
                <a:latin typeface="Arial"/>
                <a:cs typeface="Arial"/>
              </a:rPr>
              <a:t>eflection</a:t>
            </a:r>
            <a:r>
              <a:rPr lang="en-US" sz="2400" b="1" spc="35" dirty="0" smtClean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lang="en-US" sz="2400" b="1" spc="-15" dirty="0" smtClean="0">
                <a:latin typeface="Arial"/>
                <a:cs typeface="Arial"/>
              </a:rPr>
              <a:t>character</a:t>
            </a:r>
            <a:r>
              <a:rPr lang="en-US" sz="2400" b="1" spc="-10" dirty="0" smtClean="0">
                <a:latin typeface="Arial"/>
                <a:cs typeface="Arial"/>
              </a:rPr>
              <a:t>istics</a:t>
            </a:r>
            <a:r>
              <a:rPr lang="en-US" sz="2400" b="1" spc="10" dirty="0" smtClean="0">
                <a:latin typeface="Arial"/>
                <a:cs typeface="Arial"/>
              </a:rPr>
              <a:t> </a:t>
            </a:r>
            <a:r>
              <a:rPr lang="en-US" sz="2400" b="1" spc="-15" dirty="0" smtClean="0">
                <a:latin typeface="Arial"/>
                <a:cs typeface="Arial"/>
              </a:rPr>
              <a:t>to improve</a:t>
            </a:r>
            <a:r>
              <a:rPr lang="en-US" sz="2400" b="1" spc="10" dirty="0" smtClean="0">
                <a:latin typeface="Arial"/>
                <a:cs typeface="Arial"/>
              </a:rPr>
              <a:t> </a:t>
            </a:r>
            <a:r>
              <a:rPr lang="en-US" sz="2400" b="1" spc="-15" dirty="0" smtClean="0">
                <a:latin typeface="Arial"/>
                <a:cs typeface="Arial"/>
              </a:rPr>
              <a:t>the</a:t>
            </a:r>
            <a:r>
              <a:rPr lang="en-US" sz="2400" b="1" spc="10" dirty="0" smtClean="0">
                <a:latin typeface="Arial"/>
                <a:cs typeface="Arial"/>
              </a:rPr>
              <a:t> </a:t>
            </a:r>
            <a:r>
              <a:rPr lang="en-US" sz="2400" b="1" spc="-15" dirty="0" smtClean="0">
                <a:latin typeface="Arial"/>
                <a:cs typeface="Arial"/>
              </a:rPr>
              <a:t>screen</a:t>
            </a:r>
            <a:r>
              <a:rPr lang="en-US" sz="2400" b="1" spc="-95" dirty="0" smtClean="0">
                <a:latin typeface="Arial"/>
                <a:cs typeface="Arial"/>
              </a:rPr>
              <a:t>’</a:t>
            </a:r>
            <a:r>
              <a:rPr lang="en-US" sz="2400" b="1" spc="-15" dirty="0" smtClean="0">
                <a:latin typeface="Arial"/>
                <a:cs typeface="Arial"/>
              </a:rPr>
              <a:t>s</a:t>
            </a:r>
            <a:r>
              <a:rPr lang="en-US" sz="2400" b="1" spc="15" dirty="0" smtClean="0">
                <a:latin typeface="Arial"/>
                <a:cs typeface="Arial"/>
              </a:rPr>
              <a:t> </a:t>
            </a:r>
            <a:r>
              <a:rPr lang="en-US" sz="2400" b="1" spc="-15" dirty="0" smtClean="0">
                <a:solidFill>
                  <a:srgbClr val="FF6600"/>
                </a:solidFill>
                <a:latin typeface="Arial"/>
                <a:cs typeface="Arial"/>
              </a:rPr>
              <a:t>outdoor</a:t>
            </a:r>
            <a:r>
              <a:rPr lang="en-US" sz="2400" b="1" spc="30" dirty="0" smtClean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lang="en-US" sz="2400" b="1" spc="-15" dirty="0" smtClean="0">
                <a:solidFill>
                  <a:srgbClr val="FF6600"/>
                </a:solidFill>
                <a:latin typeface="Arial"/>
                <a:cs typeface="Arial"/>
              </a:rPr>
              <a:t>vie</a:t>
            </a:r>
            <a:r>
              <a:rPr lang="en-US" sz="2400" b="1" dirty="0" smtClean="0">
                <a:solidFill>
                  <a:srgbClr val="FF6600"/>
                </a:solidFill>
                <a:latin typeface="Arial"/>
                <a:cs typeface="Arial"/>
              </a:rPr>
              <a:t>w</a:t>
            </a:r>
            <a:r>
              <a:rPr lang="en-US" sz="2400" b="1" spc="-15" dirty="0" smtClean="0">
                <a:solidFill>
                  <a:srgbClr val="FF6600"/>
                </a:solidFill>
                <a:latin typeface="Arial"/>
                <a:cs typeface="Arial"/>
              </a:rPr>
              <a:t>ing</a:t>
            </a:r>
            <a:r>
              <a:rPr lang="en-US" sz="2400" b="1" dirty="0" smtClean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lang="en-US" sz="2400" b="1" spc="-15" dirty="0" smtClean="0">
                <a:latin typeface="Arial"/>
                <a:cs typeface="Arial"/>
              </a:rPr>
              <a:t>proper</a:t>
            </a:r>
            <a:r>
              <a:rPr lang="en-US" sz="2400" b="1" spc="-10" dirty="0" smtClean="0">
                <a:latin typeface="Arial"/>
                <a:cs typeface="Arial"/>
              </a:rPr>
              <a:t>ties</a:t>
            </a:r>
            <a:endParaRPr lang="en-US" sz="2400" dirty="0" smtClean="0">
              <a:latin typeface="Arial"/>
              <a:cs typeface="Arial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IPS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spc="-15" dirty="0" smtClean="0">
                <a:latin typeface="Arial"/>
                <a:cs typeface="Arial"/>
              </a:rPr>
              <a:t>IP</a:t>
            </a:r>
            <a:r>
              <a:rPr lang="en-US" b="1" spc="-20" dirty="0" smtClean="0">
                <a:latin typeface="Arial"/>
                <a:cs typeface="Arial"/>
              </a:rPr>
              <a:t>S</a:t>
            </a:r>
            <a:r>
              <a:rPr lang="en-US" b="1" dirty="0" smtClean="0">
                <a:latin typeface="Arial"/>
                <a:cs typeface="Arial"/>
              </a:rPr>
              <a:t> </a:t>
            </a:r>
            <a:r>
              <a:rPr lang="en-US" b="1" spc="-5" dirty="0" smtClean="0">
                <a:latin typeface="Arial"/>
                <a:cs typeface="Arial"/>
              </a:rPr>
              <a:t>(</a:t>
            </a:r>
            <a:r>
              <a:rPr lang="en-US" b="1" spc="-15" dirty="0" smtClean="0">
                <a:latin typeface="Arial"/>
                <a:cs typeface="Arial"/>
              </a:rPr>
              <a:t>In</a:t>
            </a:r>
            <a:r>
              <a:rPr lang="en-US" b="1" spc="-5" dirty="0" smtClean="0">
                <a:latin typeface="Arial"/>
                <a:cs typeface="Arial"/>
              </a:rPr>
              <a:t>-</a:t>
            </a:r>
            <a:r>
              <a:rPr lang="en-US" b="1" spc="-15" dirty="0" smtClean="0">
                <a:latin typeface="Arial"/>
                <a:cs typeface="Arial"/>
              </a:rPr>
              <a:t>Pl</a:t>
            </a:r>
            <a:r>
              <a:rPr lang="en-US" b="1" spc="5" dirty="0" smtClean="0">
                <a:latin typeface="Arial"/>
                <a:cs typeface="Arial"/>
              </a:rPr>
              <a:t>a</a:t>
            </a:r>
            <a:r>
              <a:rPr lang="en-US" b="1" spc="-15" dirty="0" smtClean="0">
                <a:latin typeface="Arial"/>
                <a:cs typeface="Arial"/>
              </a:rPr>
              <a:t>n</a:t>
            </a:r>
            <a:r>
              <a:rPr lang="en-US" b="1" dirty="0" smtClean="0">
                <a:latin typeface="Arial"/>
                <a:cs typeface="Arial"/>
              </a:rPr>
              <a:t>e</a:t>
            </a:r>
            <a:r>
              <a:rPr lang="en-US" b="1" spc="-10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S</a:t>
            </a:r>
            <a:r>
              <a:rPr lang="en-US" b="1" dirty="0" smtClean="0">
                <a:latin typeface="Arial"/>
                <a:cs typeface="Arial"/>
              </a:rPr>
              <a:t>w</a:t>
            </a:r>
            <a:r>
              <a:rPr lang="en-US" b="1" spc="-15" dirty="0" smtClean="0">
                <a:latin typeface="Arial"/>
                <a:cs typeface="Arial"/>
              </a:rPr>
              <a:t>i</a:t>
            </a:r>
            <a:r>
              <a:rPr lang="en-US" b="1" spc="-5" dirty="0" smtClean="0">
                <a:latin typeface="Arial"/>
                <a:cs typeface="Arial"/>
              </a:rPr>
              <a:t>t</a:t>
            </a:r>
            <a:r>
              <a:rPr lang="en-US" b="1" spc="5" dirty="0" smtClean="0">
                <a:latin typeface="Arial"/>
                <a:cs typeface="Arial"/>
              </a:rPr>
              <a:t>c</a:t>
            </a:r>
            <a:r>
              <a:rPr lang="en-US" b="1" spc="-15" dirty="0" smtClean="0">
                <a:latin typeface="Arial"/>
                <a:cs typeface="Arial"/>
              </a:rPr>
              <a:t>hin</a:t>
            </a:r>
            <a:r>
              <a:rPr lang="en-US" b="1" spc="-30" dirty="0" smtClean="0">
                <a:latin typeface="Arial"/>
                <a:cs typeface="Arial"/>
              </a:rPr>
              <a:t>g</a:t>
            </a:r>
            <a:r>
              <a:rPr lang="en-US" b="1" dirty="0" smtClean="0">
                <a:latin typeface="Arial"/>
                <a:cs typeface="Arial"/>
              </a:rPr>
              <a:t>)</a:t>
            </a:r>
            <a:endParaRPr lang="en-US" dirty="0" smtClean="0">
              <a:latin typeface="Arial"/>
              <a:cs typeface="Arial"/>
            </a:endParaRPr>
          </a:p>
          <a:p>
            <a:pPr marL="812165" marR="260985" lvl="1" indent="-342265">
              <a:lnSpc>
                <a:spcPct val="100000"/>
              </a:lnSpc>
              <a:buClr>
                <a:srgbClr val="3399FF"/>
              </a:buClr>
              <a:buFont typeface="Arial"/>
              <a:buChar char="•"/>
              <a:tabLst>
                <a:tab pos="355600" algn="l"/>
              </a:tabLst>
            </a:pPr>
            <a:r>
              <a:rPr lang="en-US" b="1" spc="-15" dirty="0" smtClean="0">
                <a:latin typeface="Arial"/>
                <a:cs typeface="Arial"/>
              </a:rPr>
              <a:t>L</a:t>
            </a:r>
            <a:r>
              <a:rPr lang="en-US" b="1" spc="-25" dirty="0" smtClean="0">
                <a:latin typeface="Arial"/>
                <a:cs typeface="Arial"/>
              </a:rPr>
              <a:t>C</a:t>
            </a:r>
            <a:r>
              <a:rPr lang="en-US" b="1" spc="-20" dirty="0" smtClean="0">
                <a:latin typeface="Arial"/>
                <a:cs typeface="Arial"/>
              </a:rPr>
              <a:t>D</a:t>
            </a:r>
            <a:r>
              <a:rPr lang="en-US" b="1" spc="5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(Liquid</a:t>
            </a:r>
            <a:r>
              <a:rPr lang="en-US" b="1" spc="40" dirty="0" smtClean="0">
                <a:latin typeface="Arial"/>
                <a:cs typeface="Arial"/>
              </a:rPr>
              <a:t> </a:t>
            </a:r>
            <a:r>
              <a:rPr lang="en-US" b="1" spc="-25" dirty="0" smtClean="0">
                <a:latin typeface="Arial"/>
                <a:cs typeface="Arial"/>
              </a:rPr>
              <a:t>C</a:t>
            </a:r>
            <a:r>
              <a:rPr lang="en-US" b="1" spc="-15" dirty="0" smtClean="0">
                <a:latin typeface="Arial"/>
                <a:cs typeface="Arial"/>
              </a:rPr>
              <a:t>r</a:t>
            </a:r>
            <a:r>
              <a:rPr lang="en-US" b="1" spc="-40" dirty="0" smtClean="0">
                <a:latin typeface="Arial"/>
                <a:cs typeface="Arial"/>
              </a:rPr>
              <a:t>y</a:t>
            </a:r>
            <a:r>
              <a:rPr lang="en-US" b="1" spc="-10" dirty="0" smtClean="0">
                <a:latin typeface="Arial"/>
                <a:cs typeface="Arial"/>
              </a:rPr>
              <a:t>stal</a:t>
            </a:r>
            <a:r>
              <a:rPr lang="en-US" b="1" spc="40" dirty="0" smtClean="0">
                <a:latin typeface="Arial"/>
                <a:cs typeface="Arial"/>
              </a:rPr>
              <a:t> </a:t>
            </a:r>
            <a:r>
              <a:rPr lang="en-US" b="1" spc="-25" dirty="0" smtClean="0">
                <a:latin typeface="Arial"/>
                <a:cs typeface="Arial"/>
              </a:rPr>
              <a:t>D</a:t>
            </a:r>
            <a:r>
              <a:rPr lang="en-US" b="1" spc="-10" dirty="0" smtClean="0">
                <a:latin typeface="Arial"/>
                <a:cs typeface="Arial"/>
              </a:rPr>
              <a:t>ispla</a:t>
            </a:r>
            <a:r>
              <a:rPr lang="en-US" b="1" spc="-40" dirty="0" smtClean="0">
                <a:latin typeface="Arial"/>
                <a:cs typeface="Arial"/>
              </a:rPr>
              <a:t>y</a:t>
            </a:r>
            <a:r>
              <a:rPr lang="en-US" b="1" spc="-10" dirty="0" smtClean="0">
                <a:latin typeface="Arial"/>
                <a:cs typeface="Arial"/>
              </a:rPr>
              <a:t>)</a:t>
            </a:r>
            <a:r>
              <a:rPr lang="en-US" b="1" spc="35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screen</a:t>
            </a:r>
            <a:r>
              <a:rPr lang="en-US" b="1" spc="15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technology</a:t>
            </a:r>
            <a:r>
              <a:rPr lang="en-US" b="1" spc="35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used</a:t>
            </a:r>
            <a:r>
              <a:rPr lang="en-US" b="1" spc="15" dirty="0" smtClean="0">
                <a:latin typeface="Arial"/>
                <a:cs typeface="Arial"/>
              </a:rPr>
              <a:t> </a:t>
            </a:r>
            <a:r>
              <a:rPr lang="en-US" b="1" spc="-10" dirty="0" smtClean="0">
                <a:latin typeface="Arial"/>
                <a:cs typeface="Arial"/>
              </a:rPr>
              <a:t>for </a:t>
            </a:r>
            <a:r>
              <a:rPr lang="en-US" b="1" spc="-10" dirty="0" smtClean="0">
                <a:solidFill>
                  <a:srgbClr val="3399FF"/>
                </a:solidFill>
                <a:latin typeface="Arial"/>
                <a:cs typeface="Arial"/>
              </a:rPr>
              <a:t>liquid</a:t>
            </a:r>
            <a:r>
              <a:rPr lang="en-US" b="1" spc="25" dirty="0" smtClean="0">
                <a:solidFill>
                  <a:srgbClr val="3399FF"/>
                </a:solidFill>
                <a:latin typeface="Arial"/>
                <a:cs typeface="Arial"/>
              </a:rPr>
              <a:t> </a:t>
            </a:r>
            <a:r>
              <a:rPr lang="en-US" b="1" spc="-15" dirty="0" smtClean="0">
                <a:solidFill>
                  <a:srgbClr val="3399FF"/>
                </a:solidFill>
                <a:latin typeface="Arial"/>
                <a:cs typeface="Arial"/>
              </a:rPr>
              <a:t>cr</a:t>
            </a:r>
            <a:r>
              <a:rPr lang="en-US" b="1" spc="-40" dirty="0" smtClean="0">
                <a:solidFill>
                  <a:srgbClr val="3399FF"/>
                </a:solidFill>
                <a:latin typeface="Arial"/>
                <a:cs typeface="Arial"/>
              </a:rPr>
              <a:t>y</a:t>
            </a:r>
            <a:r>
              <a:rPr lang="en-US" b="1" spc="-10" dirty="0" smtClean="0">
                <a:solidFill>
                  <a:srgbClr val="3399FF"/>
                </a:solidFill>
                <a:latin typeface="Arial"/>
                <a:cs typeface="Arial"/>
              </a:rPr>
              <a:t>stal</a:t>
            </a:r>
            <a:r>
              <a:rPr lang="en-US" b="1" spc="25" dirty="0" smtClean="0">
                <a:solidFill>
                  <a:srgbClr val="3399FF"/>
                </a:solidFill>
                <a:latin typeface="Arial"/>
                <a:cs typeface="Arial"/>
              </a:rPr>
              <a:t> </a:t>
            </a:r>
            <a:r>
              <a:rPr lang="en-US" b="1" spc="-10" dirty="0" smtClean="0">
                <a:solidFill>
                  <a:srgbClr val="3399FF"/>
                </a:solidFill>
                <a:latin typeface="Arial"/>
                <a:cs typeface="Arial"/>
              </a:rPr>
              <a:t>la</a:t>
            </a:r>
            <a:r>
              <a:rPr lang="en-US" b="1" spc="-40" dirty="0" smtClean="0">
                <a:solidFill>
                  <a:srgbClr val="3399FF"/>
                </a:solidFill>
                <a:latin typeface="Arial"/>
                <a:cs typeface="Arial"/>
              </a:rPr>
              <a:t>y</a:t>
            </a:r>
            <a:r>
              <a:rPr lang="en-US" b="1" spc="-15" dirty="0" smtClean="0">
                <a:solidFill>
                  <a:srgbClr val="3399FF"/>
                </a:solidFill>
                <a:latin typeface="Arial"/>
                <a:cs typeface="Arial"/>
              </a:rPr>
              <a:t>er</a:t>
            </a:r>
            <a:r>
              <a:rPr lang="en-US" b="1" spc="30" dirty="0" smtClean="0">
                <a:solidFill>
                  <a:srgbClr val="3399FF"/>
                </a:solidFill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molecule</a:t>
            </a:r>
            <a:r>
              <a:rPr lang="en-US" b="1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orientation</a:t>
            </a:r>
            <a:r>
              <a:rPr lang="en-US" b="1" spc="40" dirty="0" smtClean="0">
                <a:latin typeface="Arial"/>
                <a:cs typeface="Arial"/>
              </a:rPr>
              <a:t> </a:t>
            </a:r>
            <a:r>
              <a:rPr lang="en-US" b="1" spc="-10" dirty="0" smtClean="0">
                <a:latin typeface="Arial"/>
                <a:cs typeface="Arial"/>
              </a:rPr>
              <a:t>(a</a:t>
            </a:r>
            <a:r>
              <a:rPr lang="en-US" b="1" spc="-15" dirty="0" smtClean="0">
                <a:latin typeface="Arial"/>
                <a:cs typeface="Arial"/>
              </a:rPr>
              <a:t>rranging</a:t>
            </a:r>
            <a:r>
              <a:rPr lang="en-US" b="1" spc="40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and</a:t>
            </a:r>
            <a:r>
              <a:rPr lang="en-US" b="1" spc="-10" dirty="0" smtClean="0">
                <a:latin typeface="Arial"/>
                <a:cs typeface="Arial"/>
              </a:rPr>
              <a:t> s</a:t>
            </a:r>
            <a:r>
              <a:rPr lang="en-US" b="1" dirty="0" smtClean="0">
                <a:latin typeface="Arial"/>
                <a:cs typeface="Arial"/>
              </a:rPr>
              <a:t>w</a:t>
            </a:r>
            <a:r>
              <a:rPr lang="en-US" b="1" spc="-15" dirty="0" smtClean="0">
                <a:latin typeface="Arial"/>
                <a:cs typeface="Arial"/>
              </a:rPr>
              <a:t>itching</a:t>
            </a:r>
            <a:r>
              <a:rPr lang="en-US" b="1" spc="15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bet</a:t>
            </a:r>
            <a:r>
              <a:rPr lang="en-US" b="1" dirty="0" smtClean="0">
                <a:latin typeface="Arial"/>
                <a:cs typeface="Arial"/>
              </a:rPr>
              <a:t>w</a:t>
            </a:r>
            <a:r>
              <a:rPr lang="en-US" b="1" spc="-15" dirty="0" smtClean="0">
                <a:latin typeface="Arial"/>
                <a:cs typeface="Arial"/>
              </a:rPr>
              <a:t>een</a:t>
            </a:r>
            <a:r>
              <a:rPr lang="en-US" b="1" spc="5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the</a:t>
            </a:r>
            <a:r>
              <a:rPr lang="en-US" b="1" spc="25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glass</a:t>
            </a:r>
            <a:r>
              <a:rPr lang="en-US" b="1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substrates)</a:t>
            </a:r>
            <a:endParaRPr lang="en-US" dirty="0" smtClean="0">
              <a:latin typeface="Arial"/>
              <a:cs typeface="Arial"/>
            </a:endParaRPr>
          </a:p>
          <a:p>
            <a:pPr marL="812165" lvl="1" indent="-342265">
              <a:lnSpc>
                <a:spcPts val="2640"/>
              </a:lnSpc>
              <a:spcBef>
                <a:spcPts val="955"/>
              </a:spcBef>
              <a:buClr>
                <a:srgbClr val="3399FF"/>
              </a:buClr>
              <a:buFont typeface="Arial"/>
              <a:buChar char="•"/>
              <a:tabLst>
                <a:tab pos="355600" algn="l"/>
              </a:tabLst>
            </a:pPr>
            <a:r>
              <a:rPr lang="en-US" b="1" spc="-25" dirty="0" smtClean="0">
                <a:latin typeface="Arial"/>
                <a:cs typeface="Arial"/>
              </a:rPr>
              <a:t>C</a:t>
            </a:r>
            <a:r>
              <a:rPr lang="en-US" b="1" spc="-15" dirty="0" smtClean="0">
                <a:latin typeface="Arial"/>
                <a:cs typeface="Arial"/>
              </a:rPr>
              <a:t>haracter</a:t>
            </a:r>
            <a:r>
              <a:rPr lang="en-US" b="1" spc="-10" dirty="0" smtClean="0">
                <a:latin typeface="Arial"/>
                <a:cs typeface="Arial"/>
              </a:rPr>
              <a:t>istics</a:t>
            </a:r>
            <a:endParaRPr lang="en-US" dirty="0" smtClean="0">
              <a:latin typeface="Arial"/>
              <a:cs typeface="Arial"/>
            </a:endParaRPr>
          </a:p>
          <a:p>
            <a:pPr marL="1611630" marR="673735" lvl="2">
              <a:lnSpc>
                <a:spcPct val="100000"/>
              </a:lnSpc>
              <a:buClr>
                <a:srgbClr val="3399FF"/>
              </a:buClr>
              <a:buFont typeface="Arial"/>
              <a:buChar char="•"/>
              <a:tabLst>
                <a:tab pos="1155065" algn="l"/>
              </a:tabLst>
            </a:pPr>
            <a:r>
              <a:rPr lang="en-US" sz="2400" b="1" spc="-25" dirty="0" smtClean="0">
                <a:latin typeface="Arial"/>
                <a:cs typeface="Arial"/>
              </a:rPr>
              <a:t>A</a:t>
            </a:r>
            <a:r>
              <a:rPr lang="en-US" sz="2400" b="1" spc="-15" dirty="0" smtClean="0">
                <a:latin typeface="Arial"/>
                <a:cs typeface="Arial"/>
              </a:rPr>
              <a:t>ccurate</a:t>
            </a:r>
            <a:r>
              <a:rPr lang="en-US" sz="2400" b="1" spc="10" dirty="0" smtClean="0">
                <a:latin typeface="Arial"/>
                <a:cs typeface="Arial"/>
              </a:rPr>
              <a:t> </a:t>
            </a:r>
            <a:r>
              <a:rPr lang="en-US" sz="2400" b="1" spc="-15" dirty="0" smtClean="0">
                <a:latin typeface="Arial"/>
                <a:cs typeface="Arial"/>
              </a:rPr>
              <a:t>color</a:t>
            </a:r>
            <a:r>
              <a:rPr lang="en-US" sz="2400" b="1" spc="5" dirty="0" smtClean="0">
                <a:latin typeface="Arial"/>
                <a:cs typeface="Arial"/>
              </a:rPr>
              <a:t> </a:t>
            </a:r>
            <a:r>
              <a:rPr lang="en-US" sz="2400" b="1" spc="-15" dirty="0" smtClean="0">
                <a:latin typeface="Arial"/>
                <a:cs typeface="Arial"/>
              </a:rPr>
              <a:t>and</a:t>
            </a:r>
            <a:r>
              <a:rPr lang="en-US" sz="2400" b="1" spc="25" dirty="0" smtClean="0">
                <a:latin typeface="Arial"/>
                <a:cs typeface="Arial"/>
              </a:rPr>
              <a:t> </a:t>
            </a:r>
            <a:r>
              <a:rPr lang="en-US" sz="2400" b="1" spc="-15" dirty="0" smtClean="0">
                <a:latin typeface="Arial"/>
                <a:cs typeface="Arial"/>
              </a:rPr>
              <a:t>consistent</a:t>
            </a:r>
            <a:r>
              <a:rPr lang="en-US" sz="2400" b="1" spc="20" dirty="0" smtClean="0">
                <a:latin typeface="Arial"/>
                <a:cs typeface="Arial"/>
              </a:rPr>
              <a:t> </a:t>
            </a:r>
            <a:r>
              <a:rPr lang="en-US" sz="2400" b="1" spc="-15" dirty="0" smtClean="0">
                <a:latin typeface="Arial"/>
                <a:cs typeface="Arial"/>
              </a:rPr>
              <a:t>image</a:t>
            </a:r>
            <a:r>
              <a:rPr lang="en-US" sz="2400" b="1" spc="10" dirty="0" smtClean="0">
                <a:latin typeface="Arial"/>
                <a:cs typeface="Arial"/>
              </a:rPr>
              <a:t> </a:t>
            </a:r>
            <a:r>
              <a:rPr lang="en-US" sz="2400" b="1" spc="-10" dirty="0" smtClean="0">
                <a:latin typeface="Arial"/>
                <a:cs typeface="Arial"/>
              </a:rPr>
              <a:t>f</a:t>
            </a:r>
            <a:r>
              <a:rPr lang="en-US" sz="2400" b="1" spc="-15" dirty="0" smtClean="0">
                <a:latin typeface="Arial"/>
                <a:cs typeface="Arial"/>
              </a:rPr>
              <a:t>r</a:t>
            </a:r>
            <a:r>
              <a:rPr lang="en-US" sz="2400" b="1" spc="-20" dirty="0" smtClean="0">
                <a:latin typeface="Arial"/>
                <a:cs typeface="Arial"/>
              </a:rPr>
              <a:t>om</a:t>
            </a:r>
            <a:r>
              <a:rPr lang="en-US" sz="2400" b="1" dirty="0" smtClean="0">
                <a:latin typeface="Arial"/>
                <a:cs typeface="Arial"/>
              </a:rPr>
              <a:t> </a:t>
            </a:r>
            <a:r>
              <a:rPr lang="en-US" sz="2400" b="1" dirty="0" smtClean="0">
                <a:solidFill>
                  <a:srgbClr val="FF6600"/>
                </a:solidFill>
                <a:latin typeface="Arial"/>
                <a:cs typeface="Arial"/>
              </a:rPr>
              <a:t>w</a:t>
            </a:r>
            <a:r>
              <a:rPr lang="en-US" sz="2400" b="1" spc="-15" dirty="0" smtClean="0">
                <a:solidFill>
                  <a:srgbClr val="FF6600"/>
                </a:solidFill>
                <a:latin typeface="Arial"/>
                <a:cs typeface="Arial"/>
              </a:rPr>
              <a:t>ide</a:t>
            </a:r>
            <a:r>
              <a:rPr lang="en-US" sz="2400" b="1" spc="-10" dirty="0" smtClean="0">
                <a:solidFill>
                  <a:srgbClr val="FF6600"/>
                </a:solidFill>
                <a:latin typeface="Arial"/>
                <a:cs typeface="Arial"/>
              </a:rPr>
              <a:t> vie</a:t>
            </a:r>
            <a:r>
              <a:rPr lang="en-US" sz="2400" b="1" dirty="0" smtClean="0">
                <a:solidFill>
                  <a:srgbClr val="FF6600"/>
                </a:solidFill>
                <a:latin typeface="Arial"/>
                <a:cs typeface="Arial"/>
              </a:rPr>
              <a:t>w</a:t>
            </a:r>
            <a:r>
              <a:rPr lang="en-US" sz="2400" b="1" spc="-15" dirty="0" smtClean="0">
                <a:solidFill>
                  <a:srgbClr val="FF6600"/>
                </a:solidFill>
                <a:latin typeface="Arial"/>
                <a:cs typeface="Arial"/>
              </a:rPr>
              <a:t>ing</a:t>
            </a:r>
            <a:r>
              <a:rPr lang="en-US" sz="2400" b="1" spc="5" dirty="0" smtClean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lang="en-US" sz="2400" b="1" spc="-15" dirty="0" smtClean="0">
                <a:solidFill>
                  <a:srgbClr val="FF6600"/>
                </a:solidFill>
                <a:latin typeface="Arial"/>
                <a:cs typeface="Arial"/>
              </a:rPr>
              <a:t>angles</a:t>
            </a:r>
            <a:endParaRPr lang="en-US" sz="2400" dirty="0" smtClean="0">
              <a:latin typeface="Arial"/>
              <a:cs typeface="Arial"/>
            </a:endParaRPr>
          </a:p>
          <a:p>
            <a:pPr marL="1611630" marR="5080" lvl="2">
              <a:lnSpc>
                <a:spcPts val="2640"/>
              </a:lnSpc>
              <a:spcBef>
                <a:spcPts val="85"/>
              </a:spcBef>
              <a:buClr>
                <a:srgbClr val="3399FF"/>
              </a:buClr>
              <a:buFont typeface="Arial"/>
              <a:buChar char="•"/>
              <a:tabLst>
                <a:tab pos="1155065" algn="l"/>
              </a:tabLst>
            </a:pPr>
            <a:r>
              <a:rPr lang="en-US" sz="2400" b="1" spc="-15" dirty="0" smtClean="0">
                <a:latin typeface="Arial"/>
                <a:cs typeface="Arial"/>
              </a:rPr>
              <a:t>When</a:t>
            </a:r>
            <a:r>
              <a:rPr lang="en-US" sz="2400" b="1" spc="15" dirty="0" smtClean="0">
                <a:latin typeface="Arial"/>
                <a:cs typeface="Arial"/>
              </a:rPr>
              <a:t> </a:t>
            </a:r>
            <a:r>
              <a:rPr lang="en-US" sz="2400" b="1" spc="-15" dirty="0" smtClean="0">
                <a:latin typeface="Arial"/>
                <a:cs typeface="Arial"/>
              </a:rPr>
              <a:t>screen</a:t>
            </a:r>
            <a:r>
              <a:rPr lang="en-US" sz="2400" b="1" spc="15" dirty="0" smtClean="0">
                <a:latin typeface="Arial"/>
                <a:cs typeface="Arial"/>
              </a:rPr>
              <a:t> </a:t>
            </a:r>
            <a:r>
              <a:rPr lang="en-US" sz="2400" b="1" spc="-10" dirty="0" smtClean="0">
                <a:latin typeface="Arial"/>
                <a:cs typeface="Arial"/>
              </a:rPr>
              <a:t>is</a:t>
            </a:r>
            <a:r>
              <a:rPr lang="en-US" sz="2400" b="1" dirty="0" smtClean="0">
                <a:latin typeface="Arial"/>
                <a:cs typeface="Arial"/>
              </a:rPr>
              <a:t> </a:t>
            </a:r>
            <a:r>
              <a:rPr lang="en-US" sz="2400" b="1" spc="-15" dirty="0" smtClean="0">
                <a:solidFill>
                  <a:srgbClr val="3399FF"/>
                </a:solidFill>
                <a:latin typeface="Arial"/>
                <a:cs typeface="Arial"/>
              </a:rPr>
              <a:t>touched</a:t>
            </a:r>
            <a:r>
              <a:rPr lang="en-US" sz="2400" b="1" spc="40" dirty="0" smtClean="0">
                <a:solidFill>
                  <a:srgbClr val="3399FF"/>
                </a:solidFill>
                <a:latin typeface="Arial"/>
                <a:cs typeface="Arial"/>
              </a:rPr>
              <a:t> </a:t>
            </a:r>
            <a:r>
              <a:rPr lang="en-US" sz="2400" b="1" spc="-15" dirty="0" smtClean="0">
                <a:latin typeface="Arial"/>
                <a:cs typeface="Arial"/>
              </a:rPr>
              <a:t>there</a:t>
            </a:r>
            <a:r>
              <a:rPr lang="en-US" sz="2400" b="1" spc="10" dirty="0" smtClean="0">
                <a:latin typeface="Arial"/>
                <a:cs typeface="Arial"/>
              </a:rPr>
              <a:t> </a:t>
            </a:r>
            <a:r>
              <a:rPr lang="en-US" sz="2400" b="1" spc="-10" dirty="0" smtClean="0">
                <a:latin typeface="Arial"/>
                <a:cs typeface="Arial"/>
              </a:rPr>
              <a:t>is</a:t>
            </a:r>
            <a:r>
              <a:rPr lang="en-US" sz="2400" b="1" dirty="0" smtClean="0">
                <a:latin typeface="Arial"/>
                <a:cs typeface="Arial"/>
              </a:rPr>
              <a:t> </a:t>
            </a:r>
            <a:r>
              <a:rPr lang="en-US" sz="2400" b="1" spc="-15" dirty="0" smtClean="0">
                <a:solidFill>
                  <a:srgbClr val="FF6600"/>
                </a:solidFill>
                <a:latin typeface="Arial"/>
                <a:cs typeface="Arial"/>
              </a:rPr>
              <a:t>no</a:t>
            </a:r>
            <a:r>
              <a:rPr lang="en-US" sz="2400" b="1" spc="15" dirty="0" smtClean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lang="en-US" sz="2400" b="1" spc="-10" dirty="0" smtClean="0">
                <a:solidFill>
                  <a:srgbClr val="FF6600"/>
                </a:solidFill>
                <a:latin typeface="Arial"/>
                <a:cs typeface="Arial"/>
              </a:rPr>
              <a:t>tailing</a:t>
            </a:r>
            <a:r>
              <a:rPr lang="en-US" sz="2400" b="1" spc="25" dirty="0" smtClean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lang="en-US" sz="2400" b="1" spc="-15" dirty="0" smtClean="0">
                <a:solidFill>
                  <a:srgbClr val="FF6600"/>
                </a:solidFill>
                <a:latin typeface="Arial"/>
                <a:cs typeface="Arial"/>
              </a:rPr>
              <a:t>or</a:t>
            </a:r>
            <a:r>
              <a:rPr lang="en-US" sz="2400" b="1" spc="-5" dirty="0" smtClean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lang="en-US" sz="2400" b="1" spc="-15" dirty="0" smtClean="0">
                <a:solidFill>
                  <a:srgbClr val="FF6600"/>
                </a:solidFill>
                <a:latin typeface="Arial"/>
                <a:cs typeface="Arial"/>
              </a:rPr>
              <a:t>lighten</a:t>
            </a:r>
            <a:r>
              <a:rPr lang="en-US" sz="2400" b="1" spc="-10" dirty="0" smtClean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lang="en-US" sz="2400" b="1" spc="-10" dirty="0" smtClean="0">
                <a:latin typeface="Arial"/>
                <a:cs typeface="Arial"/>
              </a:rPr>
              <a:t>effect</a:t>
            </a:r>
            <a:r>
              <a:rPr lang="en-US" sz="2400" b="1" spc="20" dirty="0" smtClean="0">
                <a:latin typeface="Arial"/>
                <a:cs typeface="Arial"/>
              </a:rPr>
              <a:t> </a:t>
            </a:r>
            <a:r>
              <a:rPr lang="en-US" sz="2400" b="1" spc="-15" dirty="0" smtClean="0">
                <a:latin typeface="Arial"/>
                <a:cs typeface="Arial"/>
              </a:rPr>
              <a:t>on</a:t>
            </a:r>
            <a:r>
              <a:rPr lang="en-US" sz="2400" b="1" spc="15" dirty="0" smtClean="0">
                <a:latin typeface="Arial"/>
                <a:cs typeface="Arial"/>
              </a:rPr>
              <a:t> </a:t>
            </a:r>
            <a:r>
              <a:rPr lang="en-US" sz="2400" b="1" spc="-15" dirty="0" smtClean="0">
                <a:latin typeface="Arial"/>
                <a:cs typeface="Arial"/>
              </a:rPr>
              <a:t>the</a:t>
            </a:r>
            <a:r>
              <a:rPr lang="en-US" sz="2400" b="1" spc="10" dirty="0" smtClean="0">
                <a:latin typeface="Arial"/>
                <a:cs typeface="Arial"/>
              </a:rPr>
              <a:t> </a:t>
            </a:r>
            <a:r>
              <a:rPr lang="en-US" sz="2400" b="1" spc="-15" dirty="0" smtClean="0">
                <a:latin typeface="Arial"/>
                <a:cs typeface="Arial"/>
              </a:rPr>
              <a:t>screen</a:t>
            </a:r>
            <a:endParaRPr lang="en-US" sz="2400" dirty="0" smtClean="0">
              <a:latin typeface="Arial"/>
              <a:cs typeface="Arial"/>
            </a:endParaRPr>
          </a:p>
          <a:p>
            <a:pPr marL="1611630" lvl="2">
              <a:lnSpc>
                <a:spcPts val="2525"/>
              </a:lnSpc>
              <a:buClr>
                <a:srgbClr val="3399FF"/>
              </a:buClr>
              <a:buFont typeface="Arial"/>
              <a:buChar char="•"/>
              <a:tabLst>
                <a:tab pos="1155065" algn="l"/>
              </a:tabLst>
            </a:pPr>
            <a:r>
              <a:rPr lang="en-US" sz="2400" b="1" spc="-25" dirty="0" smtClean="0">
                <a:latin typeface="Arial"/>
                <a:cs typeface="Arial"/>
              </a:rPr>
              <a:t>C</a:t>
            </a:r>
            <a:r>
              <a:rPr lang="en-US" sz="2400" b="1" spc="-10" dirty="0" smtClean="0">
                <a:latin typeface="Arial"/>
                <a:cs typeface="Arial"/>
              </a:rPr>
              <a:t>lear</a:t>
            </a:r>
            <a:r>
              <a:rPr lang="en-US" sz="2400" b="1" spc="-5" dirty="0" smtClean="0">
                <a:latin typeface="Arial"/>
                <a:cs typeface="Arial"/>
              </a:rPr>
              <a:t> </a:t>
            </a:r>
            <a:r>
              <a:rPr lang="en-US" sz="2400" b="1" spc="-15" dirty="0" smtClean="0">
                <a:latin typeface="Arial"/>
                <a:cs typeface="Arial"/>
              </a:rPr>
              <a:t>images</a:t>
            </a:r>
            <a:r>
              <a:rPr lang="en-US" sz="2400" b="1" spc="10" dirty="0" smtClean="0">
                <a:latin typeface="Arial"/>
                <a:cs typeface="Arial"/>
              </a:rPr>
              <a:t> </a:t>
            </a:r>
            <a:r>
              <a:rPr lang="en-US" sz="2400" b="1" spc="-15" dirty="0" smtClean="0">
                <a:latin typeface="Arial"/>
                <a:cs typeface="Arial"/>
              </a:rPr>
              <a:t>and</a:t>
            </a:r>
            <a:r>
              <a:rPr lang="en-US" sz="2400" b="1" spc="15" dirty="0" smtClean="0">
                <a:latin typeface="Arial"/>
                <a:cs typeface="Arial"/>
              </a:rPr>
              <a:t> </a:t>
            </a:r>
            <a:r>
              <a:rPr lang="en-US" sz="2400" b="1" spc="-15" dirty="0" smtClean="0">
                <a:latin typeface="Arial"/>
                <a:cs typeface="Arial"/>
              </a:rPr>
              <a:t>stable</a:t>
            </a:r>
            <a:r>
              <a:rPr lang="en-US" sz="2400" b="1" spc="10" dirty="0" smtClean="0">
                <a:latin typeface="Arial"/>
                <a:cs typeface="Arial"/>
              </a:rPr>
              <a:t> </a:t>
            </a:r>
            <a:r>
              <a:rPr lang="en-US" sz="2400" b="1" spc="-15" dirty="0" smtClean="0">
                <a:latin typeface="Arial"/>
                <a:cs typeface="Arial"/>
              </a:rPr>
              <a:t>response</a:t>
            </a:r>
            <a:r>
              <a:rPr lang="en-US" sz="2400" b="1" spc="25" dirty="0" smtClean="0">
                <a:latin typeface="Arial"/>
                <a:cs typeface="Arial"/>
              </a:rPr>
              <a:t> </a:t>
            </a:r>
            <a:r>
              <a:rPr lang="en-US" sz="2400" b="1" spc="-15" dirty="0" smtClean="0">
                <a:latin typeface="Arial"/>
                <a:cs typeface="Arial"/>
              </a:rPr>
              <a:t>time</a:t>
            </a:r>
            <a:endParaRPr lang="en-US" sz="2400" dirty="0" smtClean="0">
              <a:latin typeface="Arial"/>
              <a:cs typeface="Arial"/>
            </a:endParaRPr>
          </a:p>
          <a:p>
            <a:endParaRPr lang="en-US" dirty="0"/>
          </a:p>
        </p:txBody>
      </p:sp>
      <p:sp>
        <p:nvSpPr>
          <p:cNvPr id="4" name="object 5"/>
          <p:cNvSpPr/>
          <p:nvPr/>
        </p:nvSpPr>
        <p:spPr>
          <a:xfrm>
            <a:off x="9209278" y="5300912"/>
            <a:ext cx="2024710" cy="76464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-25" dirty="0" smtClean="0">
                <a:latin typeface="Arial"/>
                <a:cs typeface="Arial"/>
              </a:rPr>
              <a:t>LED-B</a:t>
            </a:r>
            <a:r>
              <a:rPr lang="en-US" spc="-10" dirty="0" smtClean="0">
                <a:latin typeface="Arial"/>
                <a:cs typeface="Arial"/>
              </a:rPr>
              <a:t>acklit</a:t>
            </a:r>
            <a:r>
              <a:rPr lang="en-US" spc="-30" dirty="0" smtClean="0">
                <a:latin typeface="Arial"/>
                <a:cs typeface="Arial"/>
              </a:rPr>
              <a:t> </a:t>
            </a:r>
            <a:r>
              <a:rPr lang="en-US" spc="-25" dirty="0" smtClean="0">
                <a:latin typeface="Arial"/>
                <a:cs typeface="Arial"/>
              </a:rPr>
              <a:t>LC</a:t>
            </a:r>
            <a:r>
              <a:rPr lang="en-US" dirty="0" smtClean="0">
                <a:latin typeface="Arial"/>
                <a:cs typeface="Arial"/>
              </a:rPr>
              <a:t>D</a:t>
            </a:r>
            <a:r>
              <a:rPr lang="en-US" spc="-15" dirty="0" smtClean="0">
                <a:latin typeface="Arial"/>
                <a:cs typeface="Arial"/>
              </a:rPr>
              <a:t> </a:t>
            </a:r>
            <a:r>
              <a:rPr lang="en-US" dirty="0" smtClean="0">
                <a:latin typeface="Arial"/>
                <a:cs typeface="Arial"/>
              </a:rPr>
              <a:t>D</a:t>
            </a:r>
            <a:r>
              <a:rPr lang="en-US" spc="-10" dirty="0" smtClean="0">
                <a:latin typeface="Arial"/>
                <a:cs typeface="Arial"/>
              </a:rPr>
              <a:t>i</a:t>
            </a:r>
            <a:r>
              <a:rPr lang="en-US" spc="-30" dirty="0" smtClean="0">
                <a:latin typeface="Arial"/>
                <a:cs typeface="Arial"/>
              </a:rPr>
              <a:t>s</a:t>
            </a:r>
            <a:r>
              <a:rPr lang="en-US" spc="-15" dirty="0" smtClean="0">
                <a:latin typeface="Arial"/>
                <a:cs typeface="Arial"/>
              </a:rPr>
              <a:t>pl</a:t>
            </a:r>
            <a:r>
              <a:rPr lang="en-US" spc="-30" dirty="0" smtClean="0">
                <a:latin typeface="Arial"/>
                <a:cs typeface="Arial"/>
              </a:rPr>
              <a:t>a</a:t>
            </a:r>
            <a:r>
              <a:rPr lang="en-US" dirty="0" smtClean="0">
                <a:latin typeface="Arial"/>
                <a:cs typeface="Arial"/>
              </a:rPr>
              <a:t>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2700">
              <a:lnSpc>
                <a:spcPct val="100000"/>
              </a:lnSpc>
            </a:pPr>
            <a:r>
              <a:rPr lang="en-US" sz="2600" b="1" spc="-15" dirty="0" smtClean="0">
                <a:latin typeface="Arial"/>
                <a:cs typeface="Arial"/>
              </a:rPr>
              <a:t>LE</a:t>
            </a:r>
            <a:r>
              <a:rPr lang="en-US" sz="2600" b="1" dirty="0" smtClean="0">
                <a:latin typeface="Arial"/>
                <a:cs typeface="Arial"/>
              </a:rPr>
              <a:t>D</a:t>
            </a:r>
            <a:r>
              <a:rPr lang="en-US" sz="2600" b="1" spc="-5" dirty="0" smtClean="0">
                <a:latin typeface="Arial"/>
                <a:cs typeface="Arial"/>
              </a:rPr>
              <a:t>-</a:t>
            </a:r>
            <a:r>
              <a:rPr lang="en-US" sz="2600" b="1" dirty="0" smtClean="0">
                <a:latin typeface="Arial"/>
                <a:cs typeface="Arial"/>
              </a:rPr>
              <a:t>B</a:t>
            </a:r>
            <a:r>
              <a:rPr lang="en-US" sz="2600" b="1" spc="5" dirty="0" smtClean="0">
                <a:latin typeface="Arial"/>
                <a:cs typeface="Arial"/>
              </a:rPr>
              <a:t>ack</a:t>
            </a:r>
            <a:r>
              <a:rPr lang="en-US" sz="2600" b="1" spc="-15" dirty="0" smtClean="0">
                <a:latin typeface="Arial"/>
                <a:cs typeface="Arial"/>
              </a:rPr>
              <a:t>li</a:t>
            </a:r>
            <a:r>
              <a:rPr lang="en-US" sz="2600" b="1" dirty="0" smtClean="0">
                <a:latin typeface="Arial"/>
                <a:cs typeface="Arial"/>
              </a:rPr>
              <a:t>t</a:t>
            </a:r>
            <a:r>
              <a:rPr lang="en-US" sz="2600" b="1" spc="-35" dirty="0" smtClean="0">
                <a:latin typeface="Arial"/>
                <a:cs typeface="Arial"/>
              </a:rPr>
              <a:t> </a:t>
            </a:r>
            <a:r>
              <a:rPr lang="en-US" sz="2600" b="1" spc="-15" dirty="0" smtClean="0">
                <a:latin typeface="Arial"/>
                <a:cs typeface="Arial"/>
              </a:rPr>
              <a:t>L</a:t>
            </a:r>
            <a:r>
              <a:rPr lang="en-US" sz="2600" b="1" dirty="0" smtClean="0">
                <a:latin typeface="Arial"/>
                <a:cs typeface="Arial"/>
              </a:rPr>
              <a:t>CD</a:t>
            </a:r>
            <a:r>
              <a:rPr lang="en-US" sz="2600" b="1" spc="-30" dirty="0" smtClean="0">
                <a:latin typeface="Arial"/>
                <a:cs typeface="Arial"/>
              </a:rPr>
              <a:t> </a:t>
            </a:r>
            <a:r>
              <a:rPr lang="en-US" sz="2600" b="1" dirty="0" smtClean="0">
                <a:latin typeface="Arial"/>
                <a:cs typeface="Arial"/>
              </a:rPr>
              <a:t>D</a:t>
            </a:r>
            <a:r>
              <a:rPr lang="en-US" sz="2600" b="1" spc="-15" dirty="0" smtClean="0">
                <a:latin typeface="Arial"/>
                <a:cs typeface="Arial"/>
              </a:rPr>
              <a:t>i</a:t>
            </a:r>
            <a:r>
              <a:rPr lang="en-US" sz="2600" b="1" spc="5" dirty="0" smtClean="0">
                <a:latin typeface="Arial"/>
                <a:cs typeface="Arial"/>
              </a:rPr>
              <a:t>s</a:t>
            </a:r>
            <a:r>
              <a:rPr lang="en-US" sz="2600" b="1" spc="-15" dirty="0" smtClean="0">
                <a:latin typeface="Arial"/>
                <a:cs typeface="Arial"/>
              </a:rPr>
              <a:t>pl</a:t>
            </a:r>
            <a:r>
              <a:rPr lang="en-US" sz="2600" b="1" spc="5" dirty="0" smtClean="0">
                <a:latin typeface="Arial"/>
                <a:cs typeface="Arial"/>
              </a:rPr>
              <a:t>a</a:t>
            </a:r>
            <a:r>
              <a:rPr lang="en-US" sz="2600" b="1" dirty="0" smtClean="0">
                <a:latin typeface="Arial"/>
                <a:cs typeface="Arial"/>
              </a:rPr>
              <a:t>y</a:t>
            </a:r>
            <a:endParaRPr lang="en-US" sz="2600" dirty="0" smtClean="0">
              <a:latin typeface="Arial"/>
              <a:cs typeface="Arial"/>
            </a:endParaRPr>
          </a:p>
          <a:p>
            <a:pPr marL="836930" lvl="1" indent="-342900">
              <a:lnSpc>
                <a:spcPct val="100000"/>
              </a:lnSpc>
              <a:spcBef>
                <a:spcPts val="1030"/>
              </a:spcBef>
              <a:buClr>
                <a:srgbClr val="3399FF"/>
              </a:buClr>
              <a:buFont typeface="Arial"/>
              <a:buChar char="•"/>
              <a:tabLst>
                <a:tab pos="380365" algn="l"/>
              </a:tabLst>
            </a:pPr>
            <a:r>
              <a:rPr lang="en-US" b="1" spc="-15" dirty="0" smtClean="0">
                <a:latin typeface="Arial"/>
                <a:cs typeface="Arial"/>
              </a:rPr>
              <a:t>LED</a:t>
            </a:r>
            <a:r>
              <a:rPr lang="en-US" b="1" spc="5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backlighting</a:t>
            </a:r>
            <a:r>
              <a:rPr lang="en-US" b="1" spc="40" dirty="0" smtClean="0">
                <a:latin typeface="Arial"/>
                <a:cs typeface="Arial"/>
              </a:rPr>
              <a:t> </a:t>
            </a:r>
            <a:r>
              <a:rPr lang="en-US" b="1" spc="-10" dirty="0" smtClean="0">
                <a:latin typeface="Arial"/>
                <a:cs typeface="Arial"/>
              </a:rPr>
              <a:t>flat</a:t>
            </a:r>
            <a:r>
              <a:rPr lang="en-US" b="1" spc="10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panel</a:t>
            </a:r>
            <a:r>
              <a:rPr lang="en-US" b="1" spc="15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display</a:t>
            </a:r>
            <a:r>
              <a:rPr lang="en-US" b="1" spc="20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tech.</a:t>
            </a:r>
            <a:endParaRPr lang="en-US" dirty="0" smtClean="0">
              <a:latin typeface="Arial"/>
              <a:cs typeface="Arial"/>
            </a:endParaRPr>
          </a:p>
          <a:p>
            <a:pPr marL="836930" marR="5080" lvl="1" indent="-342900">
              <a:lnSpc>
                <a:spcPct val="100000"/>
              </a:lnSpc>
              <a:spcBef>
                <a:spcPts val="1435"/>
              </a:spcBef>
              <a:buClr>
                <a:srgbClr val="3399FF"/>
              </a:buClr>
              <a:buFont typeface="Arial"/>
              <a:buChar char="•"/>
              <a:tabLst>
                <a:tab pos="380365" algn="l"/>
              </a:tabLst>
            </a:pPr>
            <a:r>
              <a:rPr lang="en-US" b="1" spc="-15" dirty="0" smtClean="0">
                <a:latin typeface="Arial"/>
                <a:cs typeface="Arial"/>
              </a:rPr>
              <a:t>Improvements</a:t>
            </a:r>
            <a:r>
              <a:rPr lang="en-US" b="1" spc="10" dirty="0" smtClean="0">
                <a:latin typeface="Arial"/>
                <a:cs typeface="Arial"/>
              </a:rPr>
              <a:t> </a:t>
            </a:r>
            <a:r>
              <a:rPr lang="en-US" b="1" spc="-25" dirty="0" smtClean="0">
                <a:latin typeface="Arial"/>
                <a:cs typeface="Arial"/>
              </a:rPr>
              <a:t>C</a:t>
            </a:r>
            <a:r>
              <a:rPr lang="en-US" b="1" spc="-15" dirty="0" smtClean="0">
                <a:latin typeface="Arial"/>
                <a:cs typeface="Arial"/>
              </a:rPr>
              <a:t>ompared</a:t>
            </a:r>
            <a:r>
              <a:rPr lang="en-US" b="1" spc="25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to</a:t>
            </a:r>
            <a:r>
              <a:rPr lang="en-US" b="1" spc="15" dirty="0" smtClean="0">
                <a:latin typeface="Arial"/>
                <a:cs typeface="Arial"/>
              </a:rPr>
              <a:t> </a:t>
            </a:r>
            <a:r>
              <a:rPr lang="en-US" b="1" spc="-25" dirty="0" smtClean="0">
                <a:latin typeface="Arial"/>
                <a:cs typeface="Arial"/>
              </a:rPr>
              <a:t>CC</a:t>
            </a:r>
            <a:r>
              <a:rPr lang="en-US" b="1" spc="-15" dirty="0" smtClean="0">
                <a:latin typeface="Arial"/>
                <a:cs typeface="Arial"/>
              </a:rPr>
              <a:t>FL</a:t>
            </a:r>
            <a:r>
              <a:rPr lang="en-US" b="1" spc="-20" dirty="0" smtClean="0">
                <a:latin typeface="Arial"/>
                <a:cs typeface="Arial"/>
              </a:rPr>
              <a:t> </a:t>
            </a:r>
            <a:r>
              <a:rPr lang="en-US" b="1" spc="-10" dirty="0" smtClean="0">
                <a:latin typeface="Arial"/>
                <a:cs typeface="Arial"/>
              </a:rPr>
              <a:t>(</a:t>
            </a:r>
            <a:r>
              <a:rPr lang="en-US" b="1" spc="-25" dirty="0" smtClean="0">
                <a:latin typeface="Arial"/>
                <a:cs typeface="Arial"/>
              </a:rPr>
              <a:t>C</a:t>
            </a:r>
            <a:r>
              <a:rPr lang="en-US" b="1" spc="-15" dirty="0" smtClean="0">
                <a:latin typeface="Arial"/>
                <a:cs typeface="Arial"/>
              </a:rPr>
              <a:t>old</a:t>
            </a:r>
            <a:r>
              <a:rPr lang="en-US" b="1" spc="25" dirty="0" smtClean="0">
                <a:latin typeface="Arial"/>
                <a:cs typeface="Arial"/>
              </a:rPr>
              <a:t> </a:t>
            </a:r>
            <a:r>
              <a:rPr lang="en-US" b="1" spc="-25" dirty="0" smtClean="0">
                <a:latin typeface="Arial"/>
                <a:cs typeface="Arial"/>
              </a:rPr>
              <a:t>C</a:t>
            </a:r>
            <a:r>
              <a:rPr lang="en-US" b="1" spc="-15" dirty="0" smtClean="0">
                <a:latin typeface="Arial"/>
                <a:cs typeface="Arial"/>
              </a:rPr>
              <a:t>athode Fluorescent)</a:t>
            </a:r>
            <a:r>
              <a:rPr lang="en-US" b="1" spc="35" dirty="0" smtClean="0">
                <a:latin typeface="Arial"/>
                <a:cs typeface="Arial"/>
              </a:rPr>
              <a:t> </a:t>
            </a:r>
            <a:r>
              <a:rPr lang="en-US" b="1" spc="-25" dirty="0" smtClean="0">
                <a:latin typeface="Arial"/>
                <a:cs typeface="Arial"/>
              </a:rPr>
              <a:t>B</a:t>
            </a:r>
            <a:r>
              <a:rPr lang="en-US" b="1" spc="-10" dirty="0" smtClean="0">
                <a:latin typeface="Arial"/>
                <a:cs typeface="Arial"/>
              </a:rPr>
              <a:t>acklit</a:t>
            </a:r>
            <a:r>
              <a:rPr lang="en-US" b="1" spc="10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L</a:t>
            </a:r>
            <a:r>
              <a:rPr lang="en-US" b="1" spc="-25" dirty="0" smtClean="0">
                <a:latin typeface="Arial"/>
                <a:cs typeface="Arial"/>
              </a:rPr>
              <a:t>CD</a:t>
            </a:r>
            <a:r>
              <a:rPr lang="en-US" b="1" spc="-15" dirty="0" smtClean="0">
                <a:latin typeface="Arial"/>
                <a:cs typeface="Arial"/>
              </a:rPr>
              <a:t>s</a:t>
            </a:r>
            <a:r>
              <a:rPr lang="en-US" b="1" spc="25" dirty="0" smtClean="0">
                <a:latin typeface="Arial"/>
                <a:cs typeface="Arial"/>
              </a:rPr>
              <a:t> </a:t>
            </a:r>
            <a:r>
              <a:rPr lang="en-US" b="1" spc="-10" dirty="0" smtClean="0">
                <a:latin typeface="Arial"/>
                <a:cs typeface="Arial"/>
              </a:rPr>
              <a:t>(</a:t>
            </a:r>
            <a:r>
              <a:rPr lang="en-US" b="1" dirty="0" smtClean="0">
                <a:latin typeface="Arial"/>
                <a:cs typeface="Arial"/>
              </a:rPr>
              <a:t>w</a:t>
            </a:r>
            <a:r>
              <a:rPr lang="en-US" b="1" spc="-15" dirty="0" smtClean="0">
                <a:latin typeface="Arial"/>
                <a:cs typeface="Arial"/>
              </a:rPr>
              <a:t>hich</a:t>
            </a:r>
            <a:r>
              <a:rPr lang="en-US" b="1" spc="5" dirty="0" smtClean="0">
                <a:latin typeface="Arial"/>
                <a:cs typeface="Arial"/>
              </a:rPr>
              <a:t> </a:t>
            </a:r>
            <a:r>
              <a:rPr lang="en-US" b="1" dirty="0" smtClean="0">
                <a:latin typeface="Arial"/>
                <a:cs typeface="Arial"/>
              </a:rPr>
              <a:t>w</a:t>
            </a:r>
            <a:r>
              <a:rPr lang="en-US" b="1" spc="-15" dirty="0" smtClean="0">
                <a:latin typeface="Arial"/>
                <a:cs typeface="Arial"/>
              </a:rPr>
              <a:t>as commonly</a:t>
            </a:r>
            <a:r>
              <a:rPr lang="en-US" b="1" spc="10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used</a:t>
            </a:r>
            <a:r>
              <a:rPr lang="en-US" b="1" spc="15" dirty="0" smtClean="0">
                <a:latin typeface="Arial"/>
                <a:cs typeface="Arial"/>
              </a:rPr>
              <a:t> </a:t>
            </a:r>
            <a:r>
              <a:rPr lang="en-US" b="1" spc="-10" dirty="0" smtClean="0">
                <a:latin typeface="Arial"/>
                <a:cs typeface="Arial"/>
              </a:rPr>
              <a:t>in L</a:t>
            </a:r>
            <a:r>
              <a:rPr lang="en-US" b="1" spc="-25" dirty="0" smtClean="0">
                <a:latin typeface="Arial"/>
                <a:cs typeface="Arial"/>
              </a:rPr>
              <a:t>CD</a:t>
            </a:r>
            <a:r>
              <a:rPr lang="en-US" b="1" spc="-10" dirty="0" smtClean="0">
                <a:latin typeface="Arial"/>
                <a:cs typeface="Arial"/>
              </a:rPr>
              <a:t>s)</a:t>
            </a:r>
            <a:endParaRPr lang="en-US" dirty="0" smtClean="0">
              <a:latin typeface="Arial"/>
              <a:cs typeface="Arial"/>
            </a:endParaRPr>
          </a:p>
          <a:p>
            <a:pPr marL="1635760" marR="156845" lvl="2" indent="-227965">
              <a:lnSpc>
                <a:spcPct val="100000"/>
              </a:lnSpc>
              <a:spcBef>
                <a:spcPts val="1315"/>
              </a:spcBef>
              <a:buClr>
                <a:srgbClr val="3399FF"/>
              </a:buClr>
              <a:buFont typeface="Arial"/>
              <a:buChar char="•"/>
              <a:tabLst>
                <a:tab pos="1179195" algn="l"/>
              </a:tabLst>
            </a:pPr>
            <a:r>
              <a:rPr lang="en-US" sz="2400" b="1" spc="-15" dirty="0" smtClean="0">
                <a:latin typeface="Arial"/>
                <a:cs typeface="Arial"/>
              </a:rPr>
              <a:t>Improved</a:t>
            </a:r>
            <a:r>
              <a:rPr lang="en-US" sz="2400" b="1" spc="15" dirty="0" smtClean="0">
                <a:latin typeface="Arial"/>
                <a:cs typeface="Arial"/>
              </a:rPr>
              <a:t> </a:t>
            </a:r>
            <a:r>
              <a:rPr lang="en-US" sz="2400" b="1" spc="-15" dirty="0" smtClean="0">
                <a:latin typeface="Arial"/>
                <a:cs typeface="Arial"/>
              </a:rPr>
              <a:t>images</a:t>
            </a:r>
            <a:r>
              <a:rPr lang="en-US" sz="2400" b="1" dirty="0" smtClean="0">
                <a:latin typeface="Arial"/>
                <a:cs typeface="Arial"/>
              </a:rPr>
              <a:t> w</a:t>
            </a:r>
            <a:r>
              <a:rPr lang="en-US" sz="2400" b="1" spc="-10" dirty="0" smtClean="0">
                <a:latin typeface="Arial"/>
                <a:cs typeface="Arial"/>
              </a:rPr>
              <a:t>ith</a:t>
            </a:r>
            <a:r>
              <a:rPr lang="en-US" sz="2400" b="1" spc="-5" dirty="0" smtClean="0">
                <a:latin typeface="Arial"/>
                <a:cs typeface="Arial"/>
              </a:rPr>
              <a:t> </a:t>
            </a:r>
            <a:r>
              <a:rPr lang="en-US" sz="2400" b="1" spc="-15" dirty="0" smtClean="0">
                <a:solidFill>
                  <a:srgbClr val="FF6600"/>
                </a:solidFill>
                <a:latin typeface="Arial"/>
                <a:cs typeface="Arial"/>
              </a:rPr>
              <a:t>greater</a:t>
            </a:r>
            <a:r>
              <a:rPr lang="en-US" sz="2400" b="1" spc="5" dirty="0" smtClean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lang="en-US" sz="2400" b="1" spc="-15" dirty="0" smtClean="0">
                <a:solidFill>
                  <a:srgbClr val="FF6600"/>
                </a:solidFill>
                <a:latin typeface="Arial"/>
                <a:cs typeface="Arial"/>
              </a:rPr>
              <a:t>d</a:t>
            </a:r>
            <a:r>
              <a:rPr lang="en-US" sz="2400" b="1" spc="-40" dirty="0" smtClean="0">
                <a:solidFill>
                  <a:srgbClr val="FF6600"/>
                </a:solidFill>
                <a:latin typeface="Arial"/>
                <a:cs typeface="Arial"/>
              </a:rPr>
              <a:t>y</a:t>
            </a:r>
            <a:r>
              <a:rPr lang="en-US" sz="2400" b="1" spc="-15" dirty="0" smtClean="0">
                <a:solidFill>
                  <a:srgbClr val="FF6600"/>
                </a:solidFill>
                <a:latin typeface="Arial"/>
                <a:cs typeface="Arial"/>
              </a:rPr>
              <a:t>namic</a:t>
            </a:r>
            <a:r>
              <a:rPr lang="en-US" sz="2400" b="1" spc="35" dirty="0" smtClean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lang="en-US" sz="2400" b="1" spc="-15" dirty="0" smtClean="0">
                <a:solidFill>
                  <a:srgbClr val="FF6600"/>
                </a:solidFill>
                <a:latin typeface="Arial"/>
                <a:cs typeface="Arial"/>
              </a:rPr>
              <a:t>contrast</a:t>
            </a:r>
            <a:r>
              <a:rPr lang="en-US" sz="2400" b="1" spc="25" dirty="0" smtClean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lang="en-US" sz="2400" b="1" spc="-20" dirty="0" smtClean="0">
                <a:latin typeface="Arial"/>
                <a:cs typeface="Arial"/>
              </a:rPr>
              <a:t>&amp;</a:t>
            </a:r>
            <a:r>
              <a:rPr lang="en-US" sz="2400" b="1" spc="-10" dirty="0" smtClean="0">
                <a:latin typeface="Arial"/>
                <a:cs typeface="Arial"/>
              </a:rPr>
              <a:t> </a:t>
            </a:r>
            <a:r>
              <a:rPr lang="en-US" sz="2400" b="1" dirty="0" smtClean="0">
                <a:solidFill>
                  <a:srgbClr val="FF6600"/>
                </a:solidFill>
                <a:latin typeface="Arial"/>
                <a:cs typeface="Arial"/>
              </a:rPr>
              <a:t>w</a:t>
            </a:r>
            <a:r>
              <a:rPr lang="en-US" sz="2400" b="1" spc="-10" dirty="0" smtClean="0">
                <a:solidFill>
                  <a:srgbClr val="FF6600"/>
                </a:solidFill>
                <a:latin typeface="Arial"/>
                <a:cs typeface="Arial"/>
              </a:rPr>
              <a:t>ider</a:t>
            </a:r>
            <a:r>
              <a:rPr lang="en-US" sz="2400" b="1" spc="-15" dirty="0" smtClean="0">
                <a:solidFill>
                  <a:srgbClr val="FF6600"/>
                </a:solidFill>
                <a:latin typeface="Arial"/>
                <a:cs typeface="Arial"/>
              </a:rPr>
              <a:t> dimming</a:t>
            </a:r>
            <a:r>
              <a:rPr lang="en-US" sz="2400" b="1" spc="15" dirty="0" smtClean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lang="en-US" sz="2400" b="1" spc="-15" dirty="0" smtClean="0">
                <a:solidFill>
                  <a:srgbClr val="FF6600"/>
                </a:solidFill>
                <a:latin typeface="Arial"/>
                <a:cs typeface="Arial"/>
              </a:rPr>
              <a:t>range</a:t>
            </a:r>
            <a:endParaRPr lang="en-US" sz="2400" dirty="0" smtClean="0">
              <a:latin typeface="Arial"/>
              <a:cs typeface="Arial"/>
            </a:endParaRPr>
          </a:p>
          <a:p>
            <a:pPr marL="1635760" lvl="2" indent="-227965">
              <a:lnSpc>
                <a:spcPts val="2640"/>
              </a:lnSpc>
              <a:buClr>
                <a:srgbClr val="3399FF"/>
              </a:buClr>
              <a:buFont typeface="Arial"/>
              <a:buChar char="•"/>
              <a:tabLst>
                <a:tab pos="1179195" algn="l"/>
              </a:tabLst>
            </a:pPr>
            <a:r>
              <a:rPr lang="en-US" sz="2400" b="1" spc="-15" dirty="0" smtClean="0">
                <a:solidFill>
                  <a:srgbClr val="FF6600"/>
                </a:solidFill>
                <a:latin typeface="Arial"/>
                <a:cs typeface="Arial"/>
              </a:rPr>
              <a:t>Slimmer screen</a:t>
            </a:r>
            <a:r>
              <a:rPr lang="en-US" sz="2400" b="1" spc="10" dirty="0" smtClean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lang="en-US" sz="2400" b="1" spc="1110" dirty="0" smtClean="0">
                <a:latin typeface="Arial"/>
                <a:cs typeface="Arial"/>
                <a:sym typeface="Wingdings" panose="05000000000000000000" pitchFamily="2" charset="2"/>
              </a:rPr>
              <a:t></a:t>
            </a:r>
            <a:r>
              <a:rPr lang="en-US" sz="2400" b="1" spc="-25" dirty="0" smtClean="0">
                <a:solidFill>
                  <a:srgbClr val="3399FF"/>
                </a:solidFill>
                <a:latin typeface="Arial"/>
                <a:cs typeface="Arial"/>
              </a:rPr>
              <a:t>R</a:t>
            </a:r>
            <a:r>
              <a:rPr lang="en-US" sz="2400" b="1" spc="-15" dirty="0" smtClean="0">
                <a:solidFill>
                  <a:srgbClr val="3399FF"/>
                </a:solidFill>
                <a:latin typeface="Arial"/>
                <a:cs typeface="Arial"/>
              </a:rPr>
              <a:t>educed</a:t>
            </a:r>
            <a:r>
              <a:rPr lang="en-US" sz="2400" b="1" spc="25" dirty="0" smtClean="0">
                <a:solidFill>
                  <a:srgbClr val="3399FF"/>
                </a:solidFill>
                <a:latin typeface="Arial"/>
                <a:cs typeface="Arial"/>
              </a:rPr>
              <a:t> </a:t>
            </a:r>
            <a:r>
              <a:rPr lang="en-US" sz="2400" b="1" dirty="0" smtClean="0">
                <a:solidFill>
                  <a:srgbClr val="3399FF"/>
                </a:solidFill>
                <a:latin typeface="Arial"/>
                <a:cs typeface="Arial"/>
              </a:rPr>
              <a:t>w</a:t>
            </a:r>
            <a:r>
              <a:rPr lang="en-US" sz="2400" b="1" spc="-15" dirty="0" smtClean="0">
                <a:solidFill>
                  <a:srgbClr val="3399FF"/>
                </a:solidFill>
                <a:latin typeface="Arial"/>
                <a:cs typeface="Arial"/>
              </a:rPr>
              <a:t>eight</a:t>
            </a:r>
            <a:endParaRPr lang="en-US" sz="2400" dirty="0" smtClean="0">
              <a:latin typeface="Arial"/>
              <a:cs typeface="Arial"/>
            </a:endParaRPr>
          </a:p>
          <a:p>
            <a:pPr marL="1635760" lvl="2" indent="-227965">
              <a:lnSpc>
                <a:spcPct val="100000"/>
              </a:lnSpc>
              <a:buClr>
                <a:srgbClr val="3399FF"/>
              </a:buClr>
              <a:buFont typeface="Arial"/>
              <a:buChar char="•"/>
              <a:tabLst>
                <a:tab pos="1179195" algn="l"/>
              </a:tabLst>
            </a:pPr>
            <a:r>
              <a:rPr lang="en-US" sz="2400" b="1" spc="-15" dirty="0" smtClean="0">
                <a:latin typeface="Arial"/>
                <a:cs typeface="Arial"/>
              </a:rPr>
              <a:t>and</a:t>
            </a:r>
            <a:r>
              <a:rPr lang="en-US" sz="2400" b="1" spc="15" dirty="0" smtClean="0">
                <a:latin typeface="Arial"/>
                <a:cs typeface="Arial"/>
              </a:rPr>
              <a:t> </a:t>
            </a:r>
            <a:r>
              <a:rPr lang="en-US" sz="2400" b="1" spc="-20" dirty="0" smtClean="0">
                <a:latin typeface="Arial"/>
                <a:cs typeface="Arial"/>
              </a:rPr>
              <a:t>mo</a:t>
            </a:r>
            <a:r>
              <a:rPr lang="en-US" sz="2400" b="1" spc="-15" dirty="0" smtClean="0">
                <a:latin typeface="Arial"/>
                <a:cs typeface="Arial"/>
              </a:rPr>
              <a:t>r</a:t>
            </a:r>
            <a:r>
              <a:rPr lang="en-US" sz="2400" b="1" spc="-20" dirty="0" smtClean="0">
                <a:latin typeface="Arial"/>
                <a:cs typeface="Arial"/>
              </a:rPr>
              <a:t>e…</a:t>
            </a:r>
            <a:endParaRPr lang="en-US" sz="2400" dirty="0" smtClean="0">
              <a:latin typeface="Arial"/>
              <a:cs typeface="Arial"/>
            </a:endParaRP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-25" dirty="0" smtClean="0">
                <a:latin typeface="Arial"/>
                <a:cs typeface="Arial"/>
              </a:rPr>
              <a:t>LED-B</a:t>
            </a:r>
            <a:r>
              <a:rPr lang="en-US" spc="-10" dirty="0" smtClean="0">
                <a:latin typeface="Arial"/>
                <a:cs typeface="Arial"/>
              </a:rPr>
              <a:t>acklit</a:t>
            </a:r>
            <a:r>
              <a:rPr lang="en-US" spc="-30" dirty="0" smtClean="0">
                <a:latin typeface="Arial"/>
                <a:cs typeface="Arial"/>
              </a:rPr>
              <a:t> </a:t>
            </a:r>
            <a:r>
              <a:rPr lang="en-US" spc="-25" dirty="0" smtClean="0">
                <a:latin typeface="Arial"/>
                <a:cs typeface="Arial"/>
              </a:rPr>
              <a:t>LC</a:t>
            </a:r>
            <a:r>
              <a:rPr lang="en-US" dirty="0" smtClean="0">
                <a:latin typeface="Arial"/>
                <a:cs typeface="Arial"/>
              </a:rPr>
              <a:t>D</a:t>
            </a:r>
            <a:r>
              <a:rPr lang="en-US" spc="-15" dirty="0" smtClean="0">
                <a:latin typeface="Arial"/>
                <a:cs typeface="Arial"/>
              </a:rPr>
              <a:t> </a:t>
            </a:r>
            <a:r>
              <a:rPr lang="en-US" dirty="0" smtClean="0">
                <a:latin typeface="Arial"/>
                <a:cs typeface="Arial"/>
              </a:rPr>
              <a:t>D</a:t>
            </a:r>
            <a:r>
              <a:rPr lang="en-US" spc="-10" dirty="0" smtClean="0">
                <a:latin typeface="Arial"/>
                <a:cs typeface="Arial"/>
              </a:rPr>
              <a:t>i</a:t>
            </a:r>
            <a:r>
              <a:rPr lang="en-US" spc="-30" dirty="0" smtClean="0">
                <a:latin typeface="Arial"/>
                <a:cs typeface="Arial"/>
              </a:rPr>
              <a:t>s</a:t>
            </a:r>
            <a:r>
              <a:rPr lang="en-US" spc="-15" dirty="0" smtClean="0">
                <a:latin typeface="Arial"/>
                <a:cs typeface="Arial"/>
              </a:rPr>
              <a:t>pl</a:t>
            </a:r>
            <a:r>
              <a:rPr lang="en-US" spc="-30" dirty="0" smtClean="0">
                <a:latin typeface="Arial"/>
                <a:cs typeface="Arial"/>
              </a:rPr>
              <a:t>a</a:t>
            </a:r>
            <a:r>
              <a:rPr lang="en-US" dirty="0" smtClean="0">
                <a:latin typeface="Arial"/>
                <a:cs typeface="Arial"/>
              </a:rPr>
              <a:t>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4965" indent="-342265">
              <a:lnSpc>
                <a:spcPct val="100000"/>
              </a:lnSpc>
              <a:buClr>
                <a:srgbClr val="3399FF"/>
              </a:buClr>
              <a:buFont typeface="Arial"/>
              <a:buChar char="•"/>
              <a:tabLst>
                <a:tab pos="355600" algn="l"/>
              </a:tabLst>
            </a:pPr>
            <a:r>
              <a:rPr lang="en-US" sz="2200" b="1" spc="-25" dirty="0" smtClean="0">
                <a:latin typeface="Arial"/>
                <a:cs typeface="Arial"/>
              </a:rPr>
              <a:t>M</a:t>
            </a:r>
            <a:r>
              <a:rPr lang="en-US" sz="2200" b="1" spc="-15" dirty="0" smtClean="0">
                <a:latin typeface="Arial"/>
                <a:cs typeface="Arial"/>
              </a:rPr>
              <a:t>ore</a:t>
            </a:r>
            <a:r>
              <a:rPr lang="en-US" sz="2200" b="1" spc="25" dirty="0" smtClean="0">
                <a:latin typeface="Arial"/>
                <a:cs typeface="Arial"/>
              </a:rPr>
              <a:t> </a:t>
            </a:r>
            <a:r>
              <a:rPr lang="en-US" sz="2200" b="1" spc="-15" dirty="0" smtClean="0">
                <a:latin typeface="Arial"/>
                <a:cs typeface="Arial"/>
              </a:rPr>
              <a:t>Improvements</a:t>
            </a:r>
            <a:endParaRPr lang="en-US" sz="2200" dirty="0" smtClean="0">
              <a:latin typeface="Arial"/>
              <a:cs typeface="Arial"/>
            </a:endParaRPr>
          </a:p>
          <a:p>
            <a:pPr marL="1154430" marR="5080" lvl="1">
              <a:lnSpc>
                <a:spcPct val="100000"/>
              </a:lnSpc>
              <a:spcBef>
                <a:spcPts val="1675"/>
              </a:spcBef>
              <a:buClr>
                <a:srgbClr val="3399FF"/>
              </a:buClr>
              <a:buFont typeface="Arial"/>
              <a:buChar char="•"/>
              <a:tabLst>
                <a:tab pos="1155065" algn="l"/>
              </a:tabLst>
            </a:pPr>
            <a:r>
              <a:rPr lang="en-US" sz="2200" b="1" spc="-25" dirty="0" smtClean="0">
                <a:latin typeface="Arial"/>
                <a:cs typeface="Arial"/>
              </a:rPr>
              <a:t>RGB</a:t>
            </a:r>
            <a:r>
              <a:rPr lang="en-US" sz="2200" b="1" spc="-15" dirty="0" smtClean="0">
                <a:latin typeface="Arial"/>
                <a:cs typeface="Arial"/>
              </a:rPr>
              <a:t>-LED</a:t>
            </a:r>
            <a:r>
              <a:rPr lang="en-US" sz="2200" b="1" spc="20" dirty="0" smtClean="0">
                <a:latin typeface="Arial"/>
                <a:cs typeface="Arial"/>
              </a:rPr>
              <a:t> </a:t>
            </a:r>
            <a:r>
              <a:rPr lang="en-US" sz="2200" b="1" spc="-15" dirty="0" smtClean="0">
                <a:latin typeface="Arial"/>
                <a:cs typeface="Arial"/>
              </a:rPr>
              <a:t>backlighting</a:t>
            </a:r>
            <a:r>
              <a:rPr lang="en-US" sz="2200" b="1" spc="50" dirty="0" smtClean="0">
                <a:latin typeface="Arial"/>
                <a:cs typeface="Arial"/>
              </a:rPr>
              <a:t> </a:t>
            </a:r>
            <a:r>
              <a:rPr lang="en-US" sz="2200" b="1" spc="-15" dirty="0" smtClean="0">
                <a:latin typeface="Arial"/>
                <a:cs typeface="Arial"/>
              </a:rPr>
              <a:t>results</a:t>
            </a:r>
            <a:r>
              <a:rPr lang="en-US" sz="2200" b="1" spc="10" dirty="0" smtClean="0">
                <a:latin typeface="Arial"/>
                <a:cs typeface="Arial"/>
              </a:rPr>
              <a:t> </a:t>
            </a:r>
            <a:r>
              <a:rPr lang="en-US" sz="2200" b="1" spc="-10" dirty="0" smtClean="0">
                <a:latin typeface="Arial"/>
                <a:cs typeface="Arial"/>
              </a:rPr>
              <a:t>in</a:t>
            </a:r>
            <a:r>
              <a:rPr lang="en-US" sz="2200" b="1" spc="10" dirty="0" smtClean="0">
                <a:latin typeface="Arial"/>
                <a:cs typeface="Arial"/>
              </a:rPr>
              <a:t> </a:t>
            </a:r>
            <a:r>
              <a:rPr lang="en-US" sz="2200" b="1" dirty="0" smtClean="0">
                <a:solidFill>
                  <a:srgbClr val="FF6600"/>
                </a:solidFill>
                <a:latin typeface="Arial"/>
                <a:cs typeface="Arial"/>
              </a:rPr>
              <a:t>w</a:t>
            </a:r>
            <a:r>
              <a:rPr lang="en-US" sz="2200" b="1" spc="-10" dirty="0" smtClean="0">
                <a:solidFill>
                  <a:srgbClr val="FF6600"/>
                </a:solidFill>
                <a:latin typeface="Arial"/>
                <a:cs typeface="Arial"/>
              </a:rPr>
              <a:t>ider</a:t>
            </a:r>
            <a:r>
              <a:rPr lang="en-US" sz="2200" b="1" spc="-15" dirty="0" smtClean="0">
                <a:solidFill>
                  <a:srgbClr val="FF6600"/>
                </a:solidFill>
                <a:latin typeface="Arial"/>
                <a:cs typeface="Arial"/>
              </a:rPr>
              <a:t> color</a:t>
            </a:r>
            <a:r>
              <a:rPr lang="en-US" sz="2200" b="1" spc="5" dirty="0" smtClean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lang="en-US" sz="2200" b="1" spc="-15" dirty="0" smtClean="0">
                <a:solidFill>
                  <a:srgbClr val="FF6600"/>
                </a:solidFill>
                <a:latin typeface="Arial"/>
                <a:cs typeface="Arial"/>
              </a:rPr>
              <a:t>gamut</a:t>
            </a:r>
            <a:r>
              <a:rPr lang="en-US" sz="2200" b="1" spc="-10" dirty="0" smtClean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lang="en-US" sz="2200" b="1" spc="-10" dirty="0" smtClean="0">
                <a:latin typeface="Arial"/>
                <a:cs typeface="Arial"/>
              </a:rPr>
              <a:t>(</a:t>
            </a:r>
            <a:r>
              <a:rPr lang="en-US" sz="2200" b="1" spc="-15" dirty="0" smtClean="0">
                <a:latin typeface="Arial"/>
                <a:cs typeface="Arial"/>
              </a:rPr>
              <a:t>range</a:t>
            </a:r>
            <a:r>
              <a:rPr lang="en-US" sz="2200" b="1" spc="10" dirty="0" smtClean="0">
                <a:latin typeface="Arial"/>
                <a:cs typeface="Arial"/>
              </a:rPr>
              <a:t> </a:t>
            </a:r>
            <a:r>
              <a:rPr lang="en-US" sz="2200" b="1" spc="-15" dirty="0" smtClean="0">
                <a:latin typeface="Arial"/>
                <a:cs typeface="Arial"/>
              </a:rPr>
              <a:t>of</a:t>
            </a:r>
            <a:r>
              <a:rPr lang="en-US" sz="2200" b="1" spc="10" dirty="0" smtClean="0">
                <a:latin typeface="Arial"/>
                <a:cs typeface="Arial"/>
              </a:rPr>
              <a:t> </a:t>
            </a:r>
            <a:r>
              <a:rPr lang="en-US" sz="2200" b="1" spc="-15" dirty="0" smtClean="0">
                <a:latin typeface="Arial"/>
                <a:cs typeface="Arial"/>
              </a:rPr>
              <a:t>colors</a:t>
            </a:r>
            <a:r>
              <a:rPr lang="en-US" sz="2200" b="1" spc="25" dirty="0" smtClean="0">
                <a:latin typeface="Arial"/>
                <a:cs typeface="Arial"/>
              </a:rPr>
              <a:t> </a:t>
            </a:r>
            <a:r>
              <a:rPr lang="en-US" sz="2200" b="1" spc="-10" dirty="0" smtClean="0">
                <a:latin typeface="Arial"/>
                <a:cs typeface="Arial"/>
              </a:rPr>
              <a:t>identifiable</a:t>
            </a:r>
            <a:r>
              <a:rPr lang="en-US" sz="2200" b="1" spc="25" dirty="0" smtClean="0">
                <a:latin typeface="Arial"/>
                <a:cs typeface="Arial"/>
              </a:rPr>
              <a:t> </a:t>
            </a:r>
            <a:r>
              <a:rPr lang="en-US" sz="2200" b="1" spc="-15" dirty="0" smtClean="0">
                <a:latin typeface="Arial"/>
                <a:cs typeface="Arial"/>
              </a:rPr>
              <a:t>by</a:t>
            </a:r>
            <a:r>
              <a:rPr lang="en-US" sz="2200" b="1" spc="10" dirty="0" smtClean="0">
                <a:latin typeface="Arial"/>
                <a:cs typeface="Arial"/>
              </a:rPr>
              <a:t> </a:t>
            </a:r>
            <a:r>
              <a:rPr lang="en-US" sz="2200" b="1" spc="-15" dirty="0" smtClean="0">
                <a:latin typeface="Arial"/>
                <a:cs typeface="Arial"/>
              </a:rPr>
              <a:t>the</a:t>
            </a:r>
            <a:r>
              <a:rPr lang="en-US" sz="2200" b="1" spc="10" dirty="0" smtClean="0">
                <a:latin typeface="Arial"/>
                <a:cs typeface="Arial"/>
              </a:rPr>
              <a:t> </a:t>
            </a:r>
            <a:r>
              <a:rPr lang="en-US" sz="2200" b="1" spc="-15" dirty="0" smtClean="0">
                <a:latin typeface="Arial"/>
                <a:cs typeface="Arial"/>
              </a:rPr>
              <a:t>human</a:t>
            </a:r>
            <a:r>
              <a:rPr lang="en-US" sz="2200" b="1" spc="15" dirty="0" smtClean="0">
                <a:latin typeface="Arial"/>
                <a:cs typeface="Arial"/>
              </a:rPr>
              <a:t> </a:t>
            </a:r>
            <a:r>
              <a:rPr lang="en-US" sz="2200" b="1" spc="-15" dirty="0" smtClean="0">
                <a:latin typeface="Arial"/>
                <a:cs typeface="Arial"/>
              </a:rPr>
              <a:t>e</a:t>
            </a:r>
            <a:r>
              <a:rPr lang="en-US" sz="2200" b="1" spc="-40" dirty="0" smtClean="0">
                <a:latin typeface="Arial"/>
                <a:cs typeface="Arial"/>
              </a:rPr>
              <a:t>y</a:t>
            </a:r>
            <a:r>
              <a:rPr lang="en-US" sz="2200" b="1" spc="-10" dirty="0" smtClean="0">
                <a:latin typeface="Arial"/>
                <a:cs typeface="Arial"/>
              </a:rPr>
              <a:t>e)</a:t>
            </a:r>
            <a:endParaRPr lang="en-US" sz="2200" dirty="0" smtClean="0">
              <a:latin typeface="Arial"/>
              <a:cs typeface="Arial"/>
            </a:endParaRPr>
          </a:p>
          <a:p>
            <a:pPr marL="1154430" lvl="1">
              <a:lnSpc>
                <a:spcPts val="2640"/>
              </a:lnSpc>
              <a:spcBef>
                <a:spcPts val="1315"/>
              </a:spcBef>
              <a:buClr>
                <a:srgbClr val="3399FF"/>
              </a:buClr>
              <a:buFont typeface="Arial"/>
              <a:buChar char="•"/>
              <a:tabLst>
                <a:tab pos="1155065" algn="l"/>
              </a:tabLst>
            </a:pPr>
            <a:r>
              <a:rPr lang="en-US" sz="2200" b="1" spc="-25" dirty="0" smtClean="0">
                <a:solidFill>
                  <a:srgbClr val="FF6600"/>
                </a:solidFill>
                <a:latin typeface="Arial"/>
                <a:cs typeface="Arial"/>
              </a:rPr>
              <a:t>R</a:t>
            </a:r>
            <a:r>
              <a:rPr lang="en-US" sz="2200" b="1" spc="-15" dirty="0" smtClean="0">
                <a:solidFill>
                  <a:srgbClr val="FF6600"/>
                </a:solidFill>
                <a:latin typeface="Arial"/>
                <a:cs typeface="Arial"/>
              </a:rPr>
              <a:t>educed</a:t>
            </a:r>
            <a:r>
              <a:rPr lang="en-US" sz="2200" b="1" spc="25" dirty="0" smtClean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lang="en-US" sz="2200" b="1" spc="-15" dirty="0" smtClean="0">
                <a:solidFill>
                  <a:srgbClr val="FF6600"/>
                </a:solidFill>
                <a:latin typeface="Arial"/>
                <a:cs typeface="Arial"/>
              </a:rPr>
              <a:t>heat</a:t>
            </a:r>
            <a:r>
              <a:rPr lang="en-US" sz="2200" b="1" spc="10" dirty="0" smtClean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lang="en-US" sz="2200" b="1" spc="-15" dirty="0" smtClean="0">
                <a:latin typeface="Arial"/>
                <a:cs typeface="Arial"/>
              </a:rPr>
              <a:t>emission</a:t>
            </a:r>
            <a:endParaRPr lang="en-US" sz="2200" dirty="0" smtClean="0">
              <a:latin typeface="Arial"/>
              <a:cs typeface="Arial"/>
            </a:endParaRPr>
          </a:p>
          <a:p>
            <a:pPr marL="1775460">
              <a:lnSpc>
                <a:spcPct val="100000"/>
              </a:lnSpc>
              <a:buNone/>
            </a:pPr>
            <a:r>
              <a:rPr lang="en-US" sz="2200" b="1" spc="-25" dirty="0" smtClean="0">
                <a:solidFill>
                  <a:srgbClr val="3399FF"/>
                </a:solidFill>
                <a:latin typeface="Arial"/>
                <a:cs typeface="Arial"/>
                <a:sym typeface="Wingdings" pitchFamily="2" charset="2"/>
              </a:rPr>
              <a:t> </a:t>
            </a:r>
            <a:r>
              <a:rPr lang="en-US" sz="2200" b="1" spc="-25" dirty="0" smtClean="0">
                <a:solidFill>
                  <a:srgbClr val="3399FF"/>
                </a:solidFill>
                <a:latin typeface="Arial"/>
                <a:cs typeface="Arial"/>
              </a:rPr>
              <a:t>R</a:t>
            </a:r>
            <a:r>
              <a:rPr lang="en-US" sz="2200" b="1" spc="-15" dirty="0" smtClean="0">
                <a:solidFill>
                  <a:srgbClr val="3399FF"/>
                </a:solidFill>
                <a:latin typeface="Arial"/>
                <a:cs typeface="Arial"/>
              </a:rPr>
              <a:t>educed</a:t>
            </a:r>
            <a:r>
              <a:rPr lang="en-US" sz="2200" b="1" spc="25" dirty="0" smtClean="0">
                <a:solidFill>
                  <a:srgbClr val="3399FF"/>
                </a:solidFill>
                <a:latin typeface="Arial"/>
                <a:cs typeface="Arial"/>
              </a:rPr>
              <a:t> </a:t>
            </a:r>
            <a:r>
              <a:rPr lang="en-US" sz="2200" b="1" spc="-15" dirty="0" smtClean="0">
                <a:solidFill>
                  <a:srgbClr val="3399FF"/>
                </a:solidFill>
                <a:latin typeface="Arial"/>
                <a:cs typeface="Arial"/>
              </a:rPr>
              <a:t>po</a:t>
            </a:r>
            <a:r>
              <a:rPr lang="en-US" sz="2200" b="1" dirty="0" smtClean="0">
                <a:solidFill>
                  <a:srgbClr val="3399FF"/>
                </a:solidFill>
                <a:latin typeface="Arial"/>
                <a:cs typeface="Arial"/>
              </a:rPr>
              <a:t>w</a:t>
            </a:r>
            <a:r>
              <a:rPr lang="en-US" sz="2200" b="1" spc="-15" dirty="0" smtClean="0">
                <a:solidFill>
                  <a:srgbClr val="3399FF"/>
                </a:solidFill>
                <a:latin typeface="Arial"/>
                <a:cs typeface="Arial"/>
              </a:rPr>
              <a:t>er</a:t>
            </a:r>
            <a:r>
              <a:rPr lang="en-US" sz="2200" b="1" spc="-5" dirty="0" smtClean="0">
                <a:solidFill>
                  <a:srgbClr val="3399FF"/>
                </a:solidFill>
                <a:latin typeface="Arial"/>
                <a:cs typeface="Arial"/>
              </a:rPr>
              <a:t> </a:t>
            </a:r>
            <a:r>
              <a:rPr lang="en-US" sz="2200" b="1" spc="-15" dirty="0" smtClean="0">
                <a:latin typeface="Arial"/>
                <a:cs typeface="Arial"/>
              </a:rPr>
              <a:t>consumption</a:t>
            </a:r>
            <a:endParaRPr lang="en-US" sz="2200" dirty="0" smtClean="0">
              <a:latin typeface="Arial"/>
              <a:cs typeface="Arial"/>
            </a:endParaRPr>
          </a:p>
          <a:p>
            <a:pPr marL="1154430" lvl="1">
              <a:lnSpc>
                <a:spcPct val="100000"/>
              </a:lnSpc>
              <a:spcBef>
                <a:spcPts val="1315"/>
              </a:spcBef>
              <a:buClr>
                <a:srgbClr val="3399FF"/>
              </a:buClr>
              <a:buFont typeface="Arial"/>
              <a:buChar char="•"/>
              <a:tabLst>
                <a:tab pos="1155065" algn="l"/>
              </a:tabLst>
            </a:pPr>
            <a:r>
              <a:rPr lang="en-US" sz="2200" b="1" spc="-25" dirty="0" smtClean="0">
                <a:latin typeface="Arial"/>
                <a:cs typeface="Arial"/>
              </a:rPr>
              <a:t>M</a:t>
            </a:r>
            <a:r>
              <a:rPr lang="en-US" sz="2200" b="1" spc="-15" dirty="0" smtClean="0">
                <a:latin typeface="Arial"/>
                <a:cs typeface="Arial"/>
              </a:rPr>
              <a:t>ore</a:t>
            </a:r>
            <a:r>
              <a:rPr lang="en-US" sz="2200" b="1" spc="25" dirty="0" smtClean="0">
                <a:latin typeface="Arial"/>
                <a:cs typeface="Arial"/>
              </a:rPr>
              <a:t> </a:t>
            </a:r>
            <a:r>
              <a:rPr lang="en-US" sz="2200" b="1" spc="-15" dirty="0" smtClean="0">
                <a:latin typeface="Arial"/>
                <a:cs typeface="Arial"/>
              </a:rPr>
              <a:t>r</a:t>
            </a:r>
            <a:r>
              <a:rPr lang="en-US" sz="2200" b="1" spc="-10" dirty="0" smtClean="0">
                <a:latin typeface="Arial"/>
                <a:cs typeface="Arial"/>
              </a:rPr>
              <a:t>eliable</a:t>
            </a:r>
            <a:r>
              <a:rPr lang="en-US" sz="2200" b="1" dirty="0" smtClean="0">
                <a:latin typeface="Arial"/>
                <a:cs typeface="Arial"/>
              </a:rPr>
              <a:t> </a:t>
            </a:r>
            <a:r>
              <a:rPr lang="en-US" sz="2200" b="1" spc="-15" dirty="0" smtClean="0">
                <a:latin typeface="Arial"/>
                <a:cs typeface="Arial"/>
              </a:rPr>
              <a:t>and</a:t>
            </a:r>
            <a:r>
              <a:rPr lang="en-US" sz="2200" b="1" spc="15" dirty="0" smtClean="0">
                <a:latin typeface="Arial"/>
                <a:cs typeface="Arial"/>
              </a:rPr>
              <a:t> </a:t>
            </a:r>
            <a:r>
              <a:rPr lang="en-US" sz="2200" b="1" spc="-15" dirty="0" smtClean="0">
                <a:latin typeface="Arial"/>
                <a:cs typeface="Arial"/>
              </a:rPr>
              <a:t>longer</a:t>
            </a:r>
            <a:r>
              <a:rPr lang="en-US" sz="2200" b="1" spc="20" dirty="0" smtClean="0">
                <a:latin typeface="Arial"/>
                <a:cs typeface="Arial"/>
              </a:rPr>
              <a:t> </a:t>
            </a:r>
            <a:r>
              <a:rPr lang="en-US" sz="2200" b="1" spc="-15" dirty="0" smtClean="0">
                <a:latin typeface="Arial"/>
                <a:cs typeface="Arial"/>
              </a:rPr>
              <a:t>product</a:t>
            </a:r>
            <a:r>
              <a:rPr lang="en-US" sz="2200" b="1" spc="20" dirty="0" smtClean="0">
                <a:latin typeface="Arial"/>
                <a:cs typeface="Arial"/>
              </a:rPr>
              <a:t> </a:t>
            </a:r>
            <a:r>
              <a:rPr lang="en-US" sz="2200" b="1" spc="-15" dirty="0" smtClean="0">
                <a:latin typeface="Arial"/>
                <a:cs typeface="Arial"/>
              </a:rPr>
              <a:t>lifespan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Qi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spc="-20" dirty="0" err="1" smtClean="0">
                <a:latin typeface="Arial"/>
                <a:cs typeface="Arial"/>
              </a:rPr>
              <a:t>Q</a:t>
            </a:r>
            <a:r>
              <a:rPr lang="en-US" b="1" spc="-10" dirty="0" err="1" smtClean="0">
                <a:latin typeface="Arial"/>
                <a:cs typeface="Arial"/>
              </a:rPr>
              <a:t>i</a:t>
            </a:r>
            <a:r>
              <a:rPr lang="en-US" b="1" spc="5" dirty="0" smtClean="0">
                <a:latin typeface="Arial"/>
                <a:cs typeface="Arial"/>
              </a:rPr>
              <a:t> </a:t>
            </a:r>
            <a:r>
              <a:rPr lang="en-US" b="1" spc="-5" dirty="0" smtClean="0">
                <a:latin typeface="Arial"/>
                <a:cs typeface="Arial"/>
              </a:rPr>
              <a:t>(</a:t>
            </a:r>
            <a:r>
              <a:rPr lang="ko-KR" altLang="en-US" b="1" spc="50" dirty="0" smtClean="0">
                <a:latin typeface="Gulim"/>
                <a:cs typeface="Gulim"/>
              </a:rPr>
              <a:t>氣</a:t>
            </a:r>
            <a:r>
              <a:rPr lang="ko-KR" altLang="en-US" b="1" spc="-195" dirty="0" smtClean="0">
                <a:latin typeface="Gulim"/>
                <a:cs typeface="Gulim"/>
              </a:rPr>
              <a:t> </a:t>
            </a:r>
            <a:r>
              <a:rPr lang="en-US" altLang="ko-KR" b="1" spc="-20" dirty="0" smtClean="0">
                <a:latin typeface="Arial"/>
                <a:cs typeface="Arial"/>
              </a:rPr>
              <a:t>=</a:t>
            </a:r>
            <a:r>
              <a:rPr lang="ko-KR" altLang="en-US" b="1" dirty="0" smtClean="0">
                <a:latin typeface="Arial"/>
                <a:cs typeface="Arial"/>
              </a:rPr>
              <a:t> </a:t>
            </a:r>
            <a:r>
              <a:rPr lang="en-US" b="1" dirty="0" smtClean="0">
                <a:latin typeface="Arial"/>
                <a:cs typeface="Arial"/>
              </a:rPr>
              <a:t>N</a:t>
            </a:r>
            <a:r>
              <a:rPr lang="en-US" b="1" spc="5" dirty="0" smtClean="0">
                <a:latin typeface="Arial"/>
                <a:cs typeface="Arial"/>
              </a:rPr>
              <a:t>a</a:t>
            </a:r>
            <a:r>
              <a:rPr lang="en-US" b="1" spc="-5" dirty="0" smtClean="0">
                <a:latin typeface="Arial"/>
                <a:cs typeface="Arial"/>
              </a:rPr>
              <a:t>t</a:t>
            </a:r>
            <a:r>
              <a:rPr lang="en-US" b="1" spc="-15" dirty="0" smtClean="0">
                <a:latin typeface="Arial"/>
                <a:cs typeface="Arial"/>
              </a:rPr>
              <a:t>u</a:t>
            </a:r>
            <a:r>
              <a:rPr lang="en-US" b="1" spc="-10" dirty="0" smtClean="0">
                <a:latin typeface="Arial"/>
                <a:cs typeface="Arial"/>
              </a:rPr>
              <a:t>r</a:t>
            </a:r>
            <a:r>
              <a:rPr lang="en-US" b="1" spc="5" dirty="0" smtClean="0">
                <a:latin typeface="Arial"/>
                <a:cs typeface="Arial"/>
              </a:rPr>
              <a:t>a</a:t>
            </a:r>
            <a:r>
              <a:rPr lang="en-US" b="1" spc="-10" dirty="0" smtClean="0">
                <a:latin typeface="Arial"/>
                <a:cs typeface="Arial"/>
              </a:rPr>
              <a:t>l</a:t>
            </a:r>
            <a:r>
              <a:rPr lang="en-US" b="1" spc="-20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En</a:t>
            </a:r>
            <a:r>
              <a:rPr lang="en-US" b="1" spc="5" dirty="0" smtClean="0">
                <a:latin typeface="Arial"/>
                <a:cs typeface="Arial"/>
              </a:rPr>
              <a:t>e</a:t>
            </a:r>
            <a:r>
              <a:rPr lang="en-US" b="1" spc="-10" dirty="0" smtClean="0">
                <a:latin typeface="Arial"/>
                <a:cs typeface="Arial"/>
              </a:rPr>
              <a:t>r</a:t>
            </a:r>
            <a:r>
              <a:rPr lang="en-US" b="1" spc="-15" dirty="0" smtClean="0">
                <a:latin typeface="Arial"/>
                <a:cs typeface="Arial"/>
              </a:rPr>
              <a:t>g</a:t>
            </a:r>
            <a:r>
              <a:rPr lang="en-US" b="1" dirty="0" smtClean="0">
                <a:latin typeface="Arial"/>
                <a:cs typeface="Arial"/>
              </a:rPr>
              <a:t>y</a:t>
            </a:r>
            <a:r>
              <a:rPr lang="en-US" b="1" spc="-15" dirty="0" smtClean="0">
                <a:latin typeface="Arial"/>
                <a:cs typeface="Arial"/>
              </a:rPr>
              <a:t> </a:t>
            </a:r>
            <a:r>
              <a:rPr lang="en-US" b="1" spc="-5" dirty="0" smtClean="0">
                <a:latin typeface="Arial"/>
                <a:cs typeface="Arial"/>
              </a:rPr>
              <a:t>[</a:t>
            </a:r>
            <a:r>
              <a:rPr lang="en-US" b="1" spc="-15" dirty="0" smtClean="0">
                <a:latin typeface="Arial"/>
                <a:cs typeface="Arial"/>
              </a:rPr>
              <a:t>i</a:t>
            </a:r>
            <a:r>
              <a:rPr lang="en-US" b="1" spc="-20" dirty="0" smtClean="0">
                <a:latin typeface="Arial"/>
                <a:cs typeface="Arial"/>
              </a:rPr>
              <a:t>n</a:t>
            </a:r>
            <a:r>
              <a:rPr lang="en-US" b="1" dirty="0" smtClean="0">
                <a:latin typeface="Arial"/>
                <a:cs typeface="Arial"/>
              </a:rPr>
              <a:t> C</a:t>
            </a:r>
            <a:r>
              <a:rPr lang="en-US" b="1" spc="-15" dirty="0" smtClean="0">
                <a:latin typeface="Arial"/>
                <a:cs typeface="Arial"/>
              </a:rPr>
              <a:t>hin</a:t>
            </a:r>
            <a:r>
              <a:rPr lang="en-US" b="1" spc="5" dirty="0" smtClean="0">
                <a:latin typeface="Arial"/>
                <a:cs typeface="Arial"/>
              </a:rPr>
              <a:t>ese</a:t>
            </a:r>
            <a:r>
              <a:rPr lang="en-US" b="1" spc="-5" dirty="0" smtClean="0">
                <a:latin typeface="Arial"/>
                <a:cs typeface="Arial"/>
              </a:rPr>
              <a:t>]</a:t>
            </a:r>
            <a:r>
              <a:rPr lang="en-US" b="1" dirty="0" smtClean="0">
                <a:latin typeface="Arial"/>
                <a:cs typeface="Arial"/>
              </a:rPr>
              <a:t>)</a:t>
            </a:r>
            <a:endParaRPr lang="en-US" dirty="0" smtClean="0">
              <a:latin typeface="Arial"/>
              <a:cs typeface="Arial"/>
            </a:endParaRPr>
          </a:p>
          <a:p>
            <a:pPr marL="812165" marR="5080" lvl="1" indent="-342265">
              <a:lnSpc>
                <a:spcPct val="100000"/>
              </a:lnSpc>
              <a:buClr>
                <a:srgbClr val="3399FF"/>
              </a:buClr>
              <a:buFont typeface="Arial"/>
              <a:buChar char="•"/>
              <a:tabLst>
                <a:tab pos="355600" algn="l"/>
              </a:tabLst>
            </a:pPr>
            <a:r>
              <a:rPr lang="en-US" b="1" spc="-20" dirty="0" smtClean="0">
                <a:solidFill>
                  <a:srgbClr val="FF6600"/>
                </a:solidFill>
                <a:latin typeface="Arial"/>
                <a:cs typeface="Arial"/>
              </a:rPr>
              <a:t>WPC</a:t>
            </a:r>
            <a:r>
              <a:rPr lang="en-US" b="1" spc="-5" dirty="0" smtClean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lang="en-US" b="1" spc="-10" dirty="0" smtClean="0">
                <a:latin typeface="Arial"/>
                <a:cs typeface="Arial"/>
              </a:rPr>
              <a:t>(</a:t>
            </a:r>
            <a:r>
              <a:rPr lang="en-US" b="1" spc="-45" dirty="0" smtClean="0">
                <a:latin typeface="Arial"/>
                <a:cs typeface="Arial"/>
              </a:rPr>
              <a:t>W</a:t>
            </a:r>
            <a:r>
              <a:rPr lang="en-US" b="1" spc="-10" dirty="0" smtClean="0">
                <a:latin typeface="Arial"/>
                <a:cs typeface="Arial"/>
              </a:rPr>
              <a:t>i</a:t>
            </a:r>
            <a:r>
              <a:rPr lang="en-US" b="1" spc="-15" dirty="0" smtClean="0">
                <a:latin typeface="Arial"/>
                <a:cs typeface="Arial"/>
              </a:rPr>
              <a:t>reless</a:t>
            </a:r>
            <a:r>
              <a:rPr lang="en-US" b="1" spc="10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Po</a:t>
            </a:r>
            <a:r>
              <a:rPr lang="en-US" b="1" dirty="0" smtClean="0">
                <a:latin typeface="Arial"/>
                <a:cs typeface="Arial"/>
              </a:rPr>
              <a:t>w</a:t>
            </a:r>
            <a:r>
              <a:rPr lang="en-US" b="1" spc="-15" dirty="0" smtClean="0">
                <a:latin typeface="Arial"/>
                <a:cs typeface="Arial"/>
              </a:rPr>
              <a:t>er </a:t>
            </a:r>
            <a:r>
              <a:rPr lang="en-US" b="1" spc="-25" dirty="0" smtClean="0">
                <a:latin typeface="Arial"/>
                <a:cs typeface="Arial"/>
              </a:rPr>
              <a:t>C</a:t>
            </a:r>
            <a:r>
              <a:rPr lang="en-US" b="1" spc="-15" dirty="0" smtClean="0">
                <a:latin typeface="Arial"/>
                <a:cs typeface="Arial"/>
              </a:rPr>
              <a:t>onsortium)</a:t>
            </a:r>
            <a:r>
              <a:rPr lang="en-US" b="1" spc="35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standard</a:t>
            </a:r>
            <a:r>
              <a:rPr lang="en-US" b="1" spc="25" dirty="0" smtClean="0">
                <a:latin typeface="Arial"/>
                <a:cs typeface="Arial"/>
              </a:rPr>
              <a:t> </a:t>
            </a:r>
            <a:r>
              <a:rPr lang="en-US" b="1" spc="-10" dirty="0" smtClean="0">
                <a:latin typeface="Arial"/>
                <a:cs typeface="Arial"/>
              </a:rPr>
              <a:t>for</a:t>
            </a:r>
            <a:r>
              <a:rPr lang="en-US" b="1" spc="5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inductive</a:t>
            </a:r>
            <a:r>
              <a:rPr lang="en-US" b="1" spc="-10" dirty="0" smtClean="0">
                <a:latin typeface="Arial"/>
                <a:cs typeface="Arial"/>
              </a:rPr>
              <a:t> elect</a:t>
            </a:r>
            <a:r>
              <a:rPr lang="en-US" b="1" spc="-15" dirty="0" smtClean="0">
                <a:latin typeface="Arial"/>
                <a:cs typeface="Arial"/>
              </a:rPr>
              <a:t>r</a:t>
            </a:r>
            <a:r>
              <a:rPr lang="en-US" b="1" spc="-10" dirty="0" smtClean="0">
                <a:latin typeface="Arial"/>
                <a:cs typeface="Arial"/>
              </a:rPr>
              <a:t>ical</a:t>
            </a:r>
            <a:r>
              <a:rPr lang="en-US" b="1" spc="15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po</a:t>
            </a:r>
            <a:r>
              <a:rPr lang="en-US" b="1" dirty="0" smtClean="0">
                <a:latin typeface="Arial"/>
                <a:cs typeface="Arial"/>
              </a:rPr>
              <a:t>w</a:t>
            </a:r>
            <a:r>
              <a:rPr lang="en-US" b="1" spc="-15" dirty="0" smtClean="0">
                <a:latin typeface="Arial"/>
                <a:cs typeface="Arial"/>
              </a:rPr>
              <a:t>er</a:t>
            </a:r>
            <a:r>
              <a:rPr lang="en-US" b="1" spc="-5" dirty="0" smtClean="0">
                <a:latin typeface="Arial"/>
                <a:cs typeface="Arial"/>
              </a:rPr>
              <a:t> </a:t>
            </a:r>
            <a:r>
              <a:rPr lang="en-US" b="1" spc="-10" dirty="0" smtClean="0">
                <a:latin typeface="Arial"/>
                <a:cs typeface="Arial"/>
              </a:rPr>
              <a:t>t</a:t>
            </a:r>
            <a:r>
              <a:rPr lang="en-US" b="1" spc="-15" dirty="0" smtClean="0">
                <a:latin typeface="Arial"/>
                <a:cs typeface="Arial"/>
              </a:rPr>
              <a:t>ransfer</a:t>
            </a:r>
            <a:r>
              <a:rPr lang="en-US" b="1" spc="5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over</a:t>
            </a:r>
            <a:r>
              <a:rPr lang="en-US" b="1" spc="-5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distances</a:t>
            </a:r>
            <a:r>
              <a:rPr lang="en-US" b="1" spc="25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solidFill>
                  <a:srgbClr val="FF6600"/>
                </a:solidFill>
                <a:latin typeface="Arial"/>
                <a:cs typeface="Arial"/>
              </a:rPr>
              <a:t>up</a:t>
            </a:r>
            <a:r>
              <a:rPr lang="en-US" b="1" spc="15" dirty="0" smtClean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lang="en-US" b="1" spc="-15" dirty="0" smtClean="0">
                <a:solidFill>
                  <a:srgbClr val="FF6600"/>
                </a:solidFill>
                <a:latin typeface="Arial"/>
                <a:cs typeface="Arial"/>
              </a:rPr>
              <a:t>to</a:t>
            </a:r>
            <a:r>
              <a:rPr lang="en-US" b="1" spc="15" dirty="0" smtClean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lang="en-US" b="1" spc="-15" dirty="0" smtClean="0">
                <a:solidFill>
                  <a:srgbClr val="FF6600"/>
                </a:solidFill>
                <a:latin typeface="Arial"/>
                <a:cs typeface="Arial"/>
              </a:rPr>
              <a:t>4</a:t>
            </a:r>
            <a:r>
              <a:rPr lang="en-US" b="1" spc="10" dirty="0" smtClean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lang="en-US" b="1" spc="-20" dirty="0" smtClean="0">
                <a:solidFill>
                  <a:srgbClr val="FF6600"/>
                </a:solidFill>
                <a:latin typeface="Arial"/>
                <a:cs typeface="Arial"/>
              </a:rPr>
              <a:t>cm</a:t>
            </a:r>
            <a:endParaRPr lang="en-US" dirty="0" smtClean="0">
              <a:latin typeface="Arial"/>
              <a:cs typeface="Arial"/>
            </a:endParaRPr>
          </a:p>
          <a:p>
            <a:pPr marL="812165" marR="210820" lvl="1" indent="-342265">
              <a:lnSpc>
                <a:spcPct val="100000"/>
              </a:lnSpc>
              <a:spcBef>
                <a:spcPts val="1315"/>
              </a:spcBef>
              <a:buClr>
                <a:srgbClr val="3399FF"/>
              </a:buClr>
              <a:buFont typeface="Arial"/>
              <a:buChar char="•"/>
              <a:tabLst>
                <a:tab pos="355600" algn="l"/>
              </a:tabLst>
            </a:pPr>
            <a:r>
              <a:rPr lang="en-US" b="1" spc="-15" dirty="0" smtClean="0">
                <a:latin typeface="Arial"/>
                <a:cs typeface="Arial"/>
              </a:rPr>
              <a:t>Low</a:t>
            </a:r>
            <a:r>
              <a:rPr lang="en-US" b="1" spc="20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po</a:t>
            </a:r>
            <a:r>
              <a:rPr lang="en-US" b="1" dirty="0" smtClean="0">
                <a:latin typeface="Arial"/>
                <a:cs typeface="Arial"/>
              </a:rPr>
              <a:t>w</a:t>
            </a:r>
            <a:r>
              <a:rPr lang="en-US" b="1" spc="-15" dirty="0" smtClean="0">
                <a:latin typeface="Arial"/>
                <a:cs typeface="Arial"/>
              </a:rPr>
              <a:t>er </a:t>
            </a:r>
            <a:r>
              <a:rPr lang="en-US" b="1" spc="-10" dirty="0" smtClean="0">
                <a:latin typeface="Arial"/>
                <a:cs typeface="Arial"/>
              </a:rPr>
              <a:t>for</a:t>
            </a:r>
            <a:r>
              <a:rPr lang="en-US" b="1" spc="5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inductive</a:t>
            </a:r>
            <a:r>
              <a:rPr lang="en-US" b="1" spc="35" dirty="0" smtClean="0">
                <a:latin typeface="Arial"/>
                <a:cs typeface="Arial"/>
              </a:rPr>
              <a:t> </a:t>
            </a:r>
            <a:r>
              <a:rPr lang="en-US" b="1" spc="-10" dirty="0" smtClean="0">
                <a:latin typeface="Arial"/>
                <a:cs typeface="Arial"/>
              </a:rPr>
              <a:t>t</a:t>
            </a:r>
            <a:r>
              <a:rPr lang="en-US" b="1" spc="-15" dirty="0" smtClean="0">
                <a:latin typeface="Arial"/>
                <a:cs typeface="Arial"/>
              </a:rPr>
              <a:t>ransfer</a:t>
            </a:r>
            <a:r>
              <a:rPr lang="en-US" b="1" spc="5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commonly</a:t>
            </a:r>
            <a:r>
              <a:rPr lang="en-US" b="1" spc="10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uses</a:t>
            </a:r>
            <a:r>
              <a:rPr lang="en-US" b="1" spc="10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po</a:t>
            </a:r>
            <a:r>
              <a:rPr lang="en-US" b="1" dirty="0" smtClean="0">
                <a:latin typeface="Arial"/>
                <a:cs typeface="Arial"/>
              </a:rPr>
              <a:t>w</a:t>
            </a:r>
            <a:r>
              <a:rPr lang="en-US" b="1" spc="-15" dirty="0" smtClean="0">
                <a:latin typeface="Arial"/>
                <a:cs typeface="Arial"/>
              </a:rPr>
              <a:t>er</a:t>
            </a:r>
            <a:r>
              <a:rPr lang="en-US" b="1" spc="-10" dirty="0" smtClean="0">
                <a:latin typeface="Arial"/>
                <a:cs typeface="Arial"/>
              </a:rPr>
              <a:t> delive</a:t>
            </a:r>
            <a:r>
              <a:rPr lang="en-US" b="1" spc="-15" dirty="0" smtClean="0">
                <a:latin typeface="Arial"/>
                <a:cs typeface="Arial"/>
              </a:rPr>
              <a:t>ry</a:t>
            </a:r>
            <a:r>
              <a:rPr lang="en-US" b="1" spc="10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solidFill>
                  <a:srgbClr val="3399FF"/>
                </a:solidFill>
                <a:latin typeface="Arial"/>
                <a:cs typeface="Arial"/>
              </a:rPr>
              <a:t>below</a:t>
            </a:r>
            <a:r>
              <a:rPr lang="en-US" b="1" spc="20" dirty="0" smtClean="0">
                <a:solidFill>
                  <a:srgbClr val="3399FF"/>
                </a:solidFill>
                <a:latin typeface="Arial"/>
                <a:cs typeface="Arial"/>
              </a:rPr>
              <a:t> </a:t>
            </a:r>
            <a:r>
              <a:rPr lang="en-US" b="1" spc="-15" dirty="0" smtClean="0">
                <a:solidFill>
                  <a:srgbClr val="3399FF"/>
                </a:solidFill>
                <a:latin typeface="Arial"/>
                <a:cs typeface="Arial"/>
              </a:rPr>
              <a:t>5</a:t>
            </a:r>
            <a:r>
              <a:rPr lang="en-US" b="1" dirty="0" smtClean="0">
                <a:solidFill>
                  <a:srgbClr val="3399FF"/>
                </a:solidFill>
                <a:latin typeface="Arial"/>
                <a:cs typeface="Arial"/>
              </a:rPr>
              <a:t> </a:t>
            </a:r>
            <a:r>
              <a:rPr lang="en-US" b="1" spc="-25" dirty="0" smtClean="0">
                <a:solidFill>
                  <a:srgbClr val="3399FF"/>
                </a:solidFill>
                <a:latin typeface="Arial"/>
                <a:cs typeface="Arial"/>
              </a:rPr>
              <a:t>W</a:t>
            </a:r>
            <a:endParaRPr lang="en-US" dirty="0" smtClean="0">
              <a:latin typeface="Arial"/>
              <a:cs typeface="Arial"/>
            </a:endParaRPr>
          </a:p>
          <a:p>
            <a:pPr marL="812165" lvl="1" indent="-342265">
              <a:lnSpc>
                <a:spcPts val="2640"/>
              </a:lnSpc>
              <a:spcBef>
                <a:spcPts val="1315"/>
              </a:spcBef>
              <a:buClr>
                <a:srgbClr val="3399FF"/>
              </a:buClr>
              <a:buFont typeface="Arial"/>
              <a:buChar char="•"/>
              <a:tabLst>
                <a:tab pos="355600" algn="l"/>
              </a:tabLst>
            </a:pPr>
            <a:r>
              <a:rPr lang="en-US" b="1" spc="-25" dirty="0" err="1" smtClean="0">
                <a:latin typeface="Arial"/>
                <a:cs typeface="Arial"/>
              </a:rPr>
              <a:t>Q</a:t>
            </a:r>
            <a:r>
              <a:rPr lang="en-US" b="1" spc="-10" dirty="0" err="1" smtClean="0">
                <a:latin typeface="Arial"/>
                <a:cs typeface="Arial"/>
              </a:rPr>
              <a:t>i</a:t>
            </a:r>
            <a:r>
              <a:rPr lang="en-US" b="1" spc="15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S</a:t>
            </a:r>
            <a:r>
              <a:rPr lang="en-US" b="1" spc="-40" dirty="0" smtClean="0">
                <a:latin typeface="Arial"/>
                <a:cs typeface="Arial"/>
              </a:rPr>
              <a:t>y</a:t>
            </a:r>
            <a:r>
              <a:rPr lang="en-US" b="1" spc="-15" dirty="0" smtClean="0">
                <a:latin typeface="Arial"/>
                <a:cs typeface="Arial"/>
              </a:rPr>
              <a:t>stem</a:t>
            </a:r>
            <a:endParaRPr lang="en-US" dirty="0" smtClean="0">
              <a:latin typeface="Arial"/>
              <a:cs typeface="Arial"/>
            </a:endParaRPr>
          </a:p>
          <a:p>
            <a:pPr marL="1268730" lvl="2" indent="-342265">
              <a:lnSpc>
                <a:spcPts val="2640"/>
              </a:lnSpc>
              <a:buClr>
                <a:srgbClr val="3399FF"/>
              </a:buClr>
              <a:buFont typeface="Arial"/>
              <a:buChar char="•"/>
              <a:tabLst>
                <a:tab pos="812165" algn="l"/>
              </a:tabLst>
            </a:pPr>
            <a:r>
              <a:rPr lang="en-US" sz="2400" b="1" spc="-15" dirty="0" smtClean="0">
                <a:latin typeface="Arial"/>
                <a:cs typeface="Arial"/>
              </a:rPr>
              <a:t>Po</a:t>
            </a:r>
            <a:r>
              <a:rPr lang="en-US" sz="2400" b="1" dirty="0" smtClean="0">
                <a:latin typeface="Arial"/>
                <a:cs typeface="Arial"/>
              </a:rPr>
              <a:t>w</a:t>
            </a:r>
            <a:r>
              <a:rPr lang="en-US" sz="2400" b="1" spc="-15" dirty="0" smtClean="0">
                <a:latin typeface="Arial"/>
                <a:cs typeface="Arial"/>
              </a:rPr>
              <a:t>er </a:t>
            </a:r>
            <a:r>
              <a:rPr lang="en-US" sz="2400" b="1" spc="-135" dirty="0" smtClean="0">
                <a:latin typeface="Arial"/>
                <a:cs typeface="Arial"/>
              </a:rPr>
              <a:t>T</a:t>
            </a:r>
            <a:r>
              <a:rPr lang="en-US" sz="2400" b="1" spc="-15" dirty="0" smtClean="0">
                <a:latin typeface="Arial"/>
                <a:cs typeface="Arial"/>
              </a:rPr>
              <a:t>ransmission</a:t>
            </a:r>
            <a:r>
              <a:rPr lang="en-US" sz="2400" b="1" spc="25" dirty="0" smtClean="0">
                <a:latin typeface="Arial"/>
                <a:cs typeface="Arial"/>
              </a:rPr>
              <a:t> </a:t>
            </a:r>
            <a:r>
              <a:rPr lang="en-US" sz="2400" b="1" spc="-15" dirty="0" smtClean="0">
                <a:latin typeface="Arial"/>
                <a:cs typeface="Arial"/>
              </a:rPr>
              <a:t>Pad</a:t>
            </a:r>
          </a:p>
          <a:p>
            <a:pPr marL="1268730" lvl="2" indent="-342265">
              <a:lnSpc>
                <a:spcPts val="2640"/>
              </a:lnSpc>
              <a:buClr>
                <a:srgbClr val="3399FF"/>
              </a:buClr>
              <a:buFont typeface="Arial"/>
              <a:buChar char="•"/>
              <a:tabLst>
                <a:tab pos="812165" algn="l"/>
              </a:tabLst>
            </a:pPr>
            <a:r>
              <a:rPr lang="en-US" sz="2400" b="1" spc="-15" dirty="0" smtClean="0">
                <a:latin typeface="Arial"/>
                <a:cs typeface="Arial"/>
              </a:rPr>
              <a:t>Po</a:t>
            </a:r>
            <a:r>
              <a:rPr lang="en-US" sz="2400" b="1" dirty="0" smtClean="0">
                <a:latin typeface="Arial"/>
                <a:cs typeface="Arial"/>
              </a:rPr>
              <a:t>w</a:t>
            </a:r>
            <a:r>
              <a:rPr lang="en-US" sz="2400" b="1" spc="-15" dirty="0" smtClean="0">
                <a:latin typeface="Arial"/>
                <a:cs typeface="Arial"/>
              </a:rPr>
              <a:t>er </a:t>
            </a:r>
            <a:r>
              <a:rPr lang="en-US" sz="2400" b="1" spc="-25" dirty="0" smtClean="0">
                <a:latin typeface="Arial"/>
                <a:cs typeface="Arial"/>
              </a:rPr>
              <a:t>R</a:t>
            </a:r>
            <a:r>
              <a:rPr lang="en-US" sz="2400" b="1" spc="-15" dirty="0" smtClean="0">
                <a:latin typeface="Arial"/>
                <a:cs typeface="Arial"/>
              </a:rPr>
              <a:t>eceiver</a:t>
            </a:r>
            <a:r>
              <a:rPr lang="en-US" sz="2400" b="1" spc="5" dirty="0" smtClean="0">
                <a:latin typeface="Arial"/>
                <a:cs typeface="Arial"/>
              </a:rPr>
              <a:t> </a:t>
            </a:r>
            <a:r>
              <a:rPr lang="en-US" sz="2400" b="1" spc="-15" dirty="0" smtClean="0">
                <a:latin typeface="Arial"/>
                <a:cs typeface="Arial"/>
              </a:rPr>
              <a:t>(commonly</a:t>
            </a:r>
            <a:r>
              <a:rPr lang="en-US" sz="2400" b="1" spc="-10" dirty="0" smtClean="0">
                <a:latin typeface="Arial"/>
                <a:cs typeface="Arial"/>
              </a:rPr>
              <a:t> in</a:t>
            </a:r>
            <a:r>
              <a:rPr lang="en-US" sz="2400" b="1" spc="15" dirty="0" smtClean="0">
                <a:latin typeface="Arial"/>
                <a:cs typeface="Arial"/>
              </a:rPr>
              <a:t> </a:t>
            </a:r>
            <a:r>
              <a:rPr lang="en-US" sz="2400" b="1" spc="-15" dirty="0" smtClean="0">
                <a:latin typeface="Arial"/>
                <a:cs typeface="Arial"/>
              </a:rPr>
              <a:t>a </a:t>
            </a:r>
            <a:r>
              <a:rPr lang="en-US" sz="2400" b="1" spc="-25" dirty="0" smtClean="0">
                <a:latin typeface="Arial"/>
                <a:cs typeface="Arial"/>
              </a:rPr>
              <a:t>M</a:t>
            </a:r>
            <a:r>
              <a:rPr lang="en-US" sz="2400" b="1" spc="-15" dirty="0" smtClean="0">
                <a:latin typeface="Arial"/>
                <a:cs typeface="Arial"/>
              </a:rPr>
              <a:t>obile</a:t>
            </a:r>
            <a:r>
              <a:rPr lang="en-US" sz="2400" b="1" spc="25" dirty="0" smtClean="0">
                <a:latin typeface="Arial"/>
                <a:cs typeface="Arial"/>
              </a:rPr>
              <a:t> </a:t>
            </a:r>
            <a:r>
              <a:rPr lang="en-US" sz="2400" b="1" spc="-25" dirty="0" smtClean="0">
                <a:latin typeface="Arial"/>
                <a:cs typeface="Arial"/>
              </a:rPr>
              <a:t>D</a:t>
            </a:r>
            <a:r>
              <a:rPr lang="en-US" sz="2400" b="1" spc="-15" dirty="0" smtClean="0">
                <a:latin typeface="Arial"/>
                <a:cs typeface="Arial"/>
              </a:rPr>
              <a:t>evice)</a:t>
            </a:r>
            <a:endParaRPr lang="en-US" sz="2400" dirty="0" smtClean="0">
              <a:latin typeface="Arial"/>
              <a:cs typeface="Arial"/>
            </a:endParaRPr>
          </a:p>
          <a:p>
            <a:endParaRPr lang="en-US" dirty="0"/>
          </a:p>
        </p:txBody>
      </p:sp>
      <p:sp>
        <p:nvSpPr>
          <p:cNvPr id="5" name="object 5"/>
          <p:cNvSpPr/>
          <p:nvPr/>
        </p:nvSpPr>
        <p:spPr>
          <a:xfrm>
            <a:off x="9992353" y="4108178"/>
            <a:ext cx="949934" cy="14896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WPC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spc="-20" dirty="0" smtClean="0">
                <a:latin typeface="Arial"/>
                <a:cs typeface="Arial"/>
              </a:rPr>
              <a:t>WP</a:t>
            </a:r>
            <a:r>
              <a:rPr lang="en-US" b="1" dirty="0" smtClean="0">
                <a:latin typeface="Arial"/>
                <a:cs typeface="Arial"/>
              </a:rPr>
              <a:t>C</a:t>
            </a:r>
            <a:r>
              <a:rPr lang="en-US" b="1" spc="-15" dirty="0" smtClean="0">
                <a:latin typeface="Arial"/>
                <a:cs typeface="Arial"/>
              </a:rPr>
              <a:t> </a:t>
            </a:r>
            <a:r>
              <a:rPr lang="en-US" b="1" spc="-5" dirty="0" smtClean="0">
                <a:latin typeface="Arial"/>
                <a:cs typeface="Arial"/>
              </a:rPr>
              <a:t>(</a:t>
            </a:r>
            <a:r>
              <a:rPr lang="en-US" b="1" spc="-50" dirty="0" smtClean="0">
                <a:latin typeface="Arial"/>
                <a:cs typeface="Arial"/>
              </a:rPr>
              <a:t>W</a:t>
            </a:r>
            <a:r>
              <a:rPr lang="en-US" b="1" spc="-15" dirty="0" smtClean="0">
                <a:latin typeface="Arial"/>
                <a:cs typeface="Arial"/>
              </a:rPr>
              <a:t>i</a:t>
            </a:r>
            <a:r>
              <a:rPr lang="en-US" b="1" spc="-10" dirty="0" smtClean="0">
                <a:latin typeface="Arial"/>
                <a:cs typeface="Arial"/>
              </a:rPr>
              <a:t>r</a:t>
            </a:r>
            <a:r>
              <a:rPr lang="en-US" b="1" spc="5" dirty="0" smtClean="0">
                <a:latin typeface="Arial"/>
                <a:cs typeface="Arial"/>
              </a:rPr>
              <a:t>e</a:t>
            </a:r>
            <a:r>
              <a:rPr lang="en-US" b="1" spc="-15" dirty="0" smtClean="0">
                <a:latin typeface="Arial"/>
                <a:cs typeface="Arial"/>
              </a:rPr>
              <a:t>l</a:t>
            </a:r>
            <a:r>
              <a:rPr lang="en-US" b="1" spc="5" dirty="0" smtClean="0">
                <a:latin typeface="Arial"/>
                <a:cs typeface="Arial"/>
              </a:rPr>
              <a:t>es</a:t>
            </a:r>
            <a:r>
              <a:rPr lang="en-US" b="1" dirty="0" smtClean="0">
                <a:latin typeface="Arial"/>
                <a:cs typeface="Arial"/>
              </a:rPr>
              <a:t>s </a:t>
            </a:r>
            <a:r>
              <a:rPr lang="en-US" b="1" spc="-15" dirty="0" smtClean="0">
                <a:latin typeface="Arial"/>
                <a:cs typeface="Arial"/>
              </a:rPr>
              <a:t>Po</a:t>
            </a:r>
            <a:r>
              <a:rPr lang="en-US" b="1" dirty="0" smtClean="0">
                <a:latin typeface="Arial"/>
                <a:cs typeface="Arial"/>
              </a:rPr>
              <a:t>w</a:t>
            </a:r>
            <a:r>
              <a:rPr lang="en-US" b="1" spc="-10" dirty="0" smtClean="0">
                <a:latin typeface="Arial"/>
                <a:cs typeface="Arial"/>
              </a:rPr>
              <a:t>e</a:t>
            </a:r>
            <a:r>
              <a:rPr lang="en-US" b="1" dirty="0" smtClean="0">
                <a:latin typeface="Arial"/>
                <a:cs typeface="Arial"/>
              </a:rPr>
              <a:t>r</a:t>
            </a:r>
            <a:r>
              <a:rPr lang="en-US" b="1" spc="-35" dirty="0" smtClean="0">
                <a:latin typeface="Arial"/>
                <a:cs typeface="Arial"/>
              </a:rPr>
              <a:t> </a:t>
            </a:r>
            <a:r>
              <a:rPr lang="en-US" b="1" dirty="0" smtClean="0">
                <a:latin typeface="Arial"/>
                <a:cs typeface="Arial"/>
              </a:rPr>
              <a:t>C</a:t>
            </a:r>
            <a:r>
              <a:rPr lang="en-US" b="1" spc="-15" dirty="0" smtClean="0">
                <a:latin typeface="Arial"/>
                <a:cs typeface="Arial"/>
              </a:rPr>
              <a:t>on</a:t>
            </a:r>
            <a:r>
              <a:rPr lang="en-US" b="1" spc="5" dirty="0" smtClean="0">
                <a:latin typeface="Arial"/>
                <a:cs typeface="Arial"/>
              </a:rPr>
              <a:t>s</a:t>
            </a:r>
            <a:r>
              <a:rPr lang="en-US" b="1" spc="-15" dirty="0" smtClean="0">
                <a:latin typeface="Arial"/>
                <a:cs typeface="Arial"/>
              </a:rPr>
              <a:t>o</a:t>
            </a:r>
            <a:r>
              <a:rPr lang="en-US" b="1" spc="-10" dirty="0" smtClean="0">
                <a:latin typeface="Arial"/>
                <a:cs typeface="Arial"/>
              </a:rPr>
              <a:t>r</a:t>
            </a:r>
            <a:r>
              <a:rPr lang="en-US" b="1" spc="-5" dirty="0" smtClean="0">
                <a:latin typeface="Arial"/>
                <a:cs typeface="Arial"/>
              </a:rPr>
              <a:t>t</a:t>
            </a:r>
            <a:r>
              <a:rPr lang="en-US" b="1" spc="-15" dirty="0" smtClean="0">
                <a:latin typeface="Arial"/>
                <a:cs typeface="Arial"/>
              </a:rPr>
              <a:t>iu</a:t>
            </a:r>
            <a:r>
              <a:rPr lang="en-US" b="1" dirty="0" smtClean="0">
                <a:latin typeface="Arial"/>
                <a:cs typeface="Arial"/>
              </a:rPr>
              <a:t>m)</a:t>
            </a:r>
            <a:endParaRPr lang="en-US" dirty="0" smtClean="0">
              <a:latin typeface="Arial"/>
              <a:cs typeface="Arial"/>
            </a:endParaRPr>
          </a:p>
          <a:p>
            <a:pPr marL="812165" lvl="1" indent="-342265">
              <a:lnSpc>
                <a:spcPct val="100000"/>
              </a:lnSpc>
              <a:buClr>
                <a:srgbClr val="3399FF"/>
              </a:buClr>
              <a:buFont typeface="Arial"/>
              <a:buChar char="•"/>
              <a:tabLst>
                <a:tab pos="355600" algn="l"/>
              </a:tabLst>
            </a:pPr>
            <a:r>
              <a:rPr lang="en-US" b="1" spc="-15" dirty="0" smtClean="0">
                <a:latin typeface="Arial"/>
                <a:cs typeface="Arial"/>
              </a:rPr>
              <a:t>Established</a:t>
            </a:r>
            <a:r>
              <a:rPr lang="en-US" b="1" spc="25" dirty="0" smtClean="0">
                <a:latin typeface="Arial"/>
                <a:cs typeface="Arial"/>
              </a:rPr>
              <a:t> </a:t>
            </a:r>
            <a:r>
              <a:rPr lang="en-US" b="1" spc="-25" dirty="0" smtClean="0">
                <a:latin typeface="Arial"/>
                <a:cs typeface="Arial"/>
              </a:rPr>
              <a:t>D</a:t>
            </a:r>
            <a:r>
              <a:rPr lang="en-US" b="1" spc="-15" dirty="0" smtClean="0">
                <a:latin typeface="Arial"/>
                <a:cs typeface="Arial"/>
              </a:rPr>
              <a:t>ecember</a:t>
            </a:r>
            <a:r>
              <a:rPr lang="en-US" b="1" spc="5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17,</a:t>
            </a:r>
            <a:r>
              <a:rPr lang="en-US" b="1" spc="5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2008</a:t>
            </a:r>
            <a:endParaRPr lang="en-US" dirty="0" smtClean="0">
              <a:latin typeface="Arial"/>
              <a:cs typeface="Arial"/>
            </a:endParaRPr>
          </a:p>
          <a:p>
            <a:pPr marL="812165" lvl="1" indent="-342265">
              <a:lnSpc>
                <a:spcPts val="2640"/>
              </a:lnSpc>
              <a:spcBef>
                <a:spcPts val="1315"/>
              </a:spcBef>
              <a:buClr>
                <a:srgbClr val="3399FF"/>
              </a:buClr>
              <a:buFont typeface="Arial"/>
              <a:buChar char="•"/>
              <a:tabLst>
                <a:tab pos="355600" algn="l"/>
              </a:tabLst>
            </a:pPr>
            <a:r>
              <a:rPr lang="en-US" b="1" spc="-20" dirty="0" smtClean="0">
                <a:latin typeface="Arial"/>
                <a:cs typeface="Arial"/>
              </a:rPr>
              <a:t>WPC</a:t>
            </a:r>
            <a:r>
              <a:rPr lang="en-US" b="1" spc="-5" dirty="0" smtClean="0">
                <a:latin typeface="Arial"/>
                <a:cs typeface="Arial"/>
              </a:rPr>
              <a:t> </a:t>
            </a:r>
            <a:r>
              <a:rPr lang="en-US" b="1" spc="-25" dirty="0" smtClean="0">
                <a:latin typeface="Arial"/>
                <a:cs typeface="Arial"/>
              </a:rPr>
              <a:t>O</a:t>
            </a:r>
            <a:r>
              <a:rPr lang="en-US" b="1" spc="-15" dirty="0" smtClean="0">
                <a:latin typeface="Arial"/>
                <a:cs typeface="Arial"/>
              </a:rPr>
              <a:t>bjective</a:t>
            </a:r>
            <a:endParaRPr lang="en-US" dirty="0" smtClean="0">
              <a:latin typeface="Arial"/>
              <a:cs typeface="Arial"/>
            </a:endParaRPr>
          </a:p>
          <a:p>
            <a:pPr marL="1268730" marR="5080" lvl="2" indent="-342265">
              <a:lnSpc>
                <a:spcPct val="100000"/>
              </a:lnSpc>
              <a:buClr>
                <a:srgbClr val="3399FF"/>
              </a:buClr>
              <a:buFont typeface="Arial"/>
              <a:buChar char="•"/>
              <a:tabLst>
                <a:tab pos="812165" algn="l"/>
              </a:tabLst>
            </a:pPr>
            <a:r>
              <a:rPr lang="en-US" sz="2400" b="1" spc="-25" dirty="0" smtClean="0">
                <a:latin typeface="Arial"/>
                <a:cs typeface="Arial"/>
              </a:rPr>
              <a:t>C</a:t>
            </a:r>
            <a:r>
              <a:rPr lang="en-US" sz="2400" b="1" spc="-15" dirty="0" smtClean="0">
                <a:latin typeface="Arial"/>
                <a:cs typeface="Arial"/>
              </a:rPr>
              <a:t>reate</a:t>
            </a:r>
            <a:r>
              <a:rPr lang="en-US" sz="2400" b="1" spc="10" dirty="0" smtClean="0">
                <a:latin typeface="Arial"/>
                <a:cs typeface="Arial"/>
              </a:rPr>
              <a:t> </a:t>
            </a:r>
            <a:r>
              <a:rPr lang="en-US" sz="2400" b="1" spc="-15" dirty="0" smtClean="0">
                <a:latin typeface="Arial"/>
                <a:cs typeface="Arial"/>
              </a:rPr>
              <a:t>a</a:t>
            </a:r>
            <a:r>
              <a:rPr lang="en-US" sz="2400" b="1" dirty="0" smtClean="0">
                <a:latin typeface="Arial"/>
                <a:cs typeface="Arial"/>
              </a:rPr>
              <a:t> </a:t>
            </a:r>
            <a:r>
              <a:rPr lang="en-US" sz="2400" b="1" spc="-15" dirty="0" smtClean="0">
                <a:latin typeface="Arial"/>
                <a:cs typeface="Arial"/>
              </a:rPr>
              <a:t>universal</a:t>
            </a:r>
            <a:r>
              <a:rPr lang="en-US" sz="2400" b="1" spc="15" dirty="0" smtClean="0">
                <a:latin typeface="Arial"/>
                <a:cs typeface="Arial"/>
              </a:rPr>
              <a:t> </a:t>
            </a:r>
            <a:r>
              <a:rPr lang="en-US" sz="2400" b="1" dirty="0" smtClean="0">
                <a:latin typeface="Arial"/>
                <a:cs typeface="Arial"/>
              </a:rPr>
              <a:t>w</a:t>
            </a:r>
            <a:r>
              <a:rPr lang="en-US" sz="2400" b="1" spc="-10" dirty="0" smtClean="0">
                <a:latin typeface="Arial"/>
                <a:cs typeface="Arial"/>
              </a:rPr>
              <a:t>i</a:t>
            </a:r>
            <a:r>
              <a:rPr lang="en-US" sz="2400" b="1" spc="-15" dirty="0" smtClean="0">
                <a:latin typeface="Arial"/>
                <a:cs typeface="Arial"/>
              </a:rPr>
              <a:t>reless po</a:t>
            </a:r>
            <a:r>
              <a:rPr lang="en-US" sz="2400" b="1" dirty="0" smtClean="0">
                <a:latin typeface="Arial"/>
                <a:cs typeface="Arial"/>
              </a:rPr>
              <a:t>w</a:t>
            </a:r>
            <a:r>
              <a:rPr lang="en-US" sz="2400" b="1" spc="-15" dirty="0" smtClean="0">
                <a:latin typeface="Arial"/>
                <a:cs typeface="Arial"/>
              </a:rPr>
              <a:t>er</a:t>
            </a:r>
            <a:r>
              <a:rPr lang="en-US" sz="2400" b="1" spc="-5" dirty="0" smtClean="0">
                <a:latin typeface="Arial"/>
                <a:cs typeface="Arial"/>
              </a:rPr>
              <a:t> </a:t>
            </a:r>
            <a:r>
              <a:rPr lang="en-US" sz="2400" b="1" spc="-15" dirty="0" smtClean="0">
                <a:latin typeface="Arial"/>
                <a:cs typeface="Arial"/>
              </a:rPr>
              <a:t>charging</a:t>
            </a:r>
            <a:r>
              <a:rPr lang="en-US" sz="2400" b="1" spc="25" dirty="0" smtClean="0">
                <a:latin typeface="Arial"/>
                <a:cs typeface="Arial"/>
              </a:rPr>
              <a:t> </a:t>
            </a:r>
            <a:r>
              <a:rPr lang="en-US" sz="2400" b="1" spc="-15" dirty="0" smtClean="0">
                <a:latin typeface="Arial"/>
                <a:cs typeface="Arial"/>
              </a:rPr>
              <a:t>standard</a:t>
            </a:r>
            <a:r>
              <a:rPr lang="en-US" sz="2400" b="1" spc="-10" dirty="0" smtClean="0">
                <a:latin typeface="Arial"/>
                <a:cs typeface="Arial"/>
              </a:rPr>
              <a:t>  </a:t>
            </a:r>
          </a:p>
          <a:p>
            <a:pPr marL="926465" marR="5080" lvl="2" indent="0">
              <a:lnSpc>
                <a:spcPct val="100000"/>
              </a:lnSpc>
              <a:buClr>
                <a:srgbClr val="3399FF"/>
              </a:buClr>
              <a:buNone/>
              <a:tabLst>
                <a:tab pos="812165" algn="l"/>
              </a:tabLst>
            </a:pPr>
            <a:r>
              <a:rPr lang="en-US" sz="2400" spc="1110" dirty="0" smtClean="0">
                <a:latin typeface="Arial"/>
                <a:cs typeface="Arial"/>
                <a:sym typeface="Wingdings" panose="05000000000000000000" pitchFamily="2" charset="2"/>
              </a:rPr>
              <a:t></a:t>
            </a:r>
            <a:r>
              <a:rPr lang="en-US" sz="2400" b="1" spc="-135" dirty="0" smtClean="0">
                <a:latin typeface="Arial"/>
                <a:cs typeface="Arial"/>
              </a:rPr>
              <a:t>V</a:t>
            </a:r>
            <a:r>
              <a:rPr lang="en-US" sz="2400" b="1" spc="-15" dirty="0" smtClean="0">
                <a:latin typeface="Arial"/>
                <a:cs typeface="Arial"/>
              </a:rPr>
              <a:t>arious</a:t>
            </a:r>
            <a:r>
              <a:rPr lang="en-US" sz="2400" b="1" spc="10" dirty="0" smtClean="0">
                <a:latin typeface="Arial"/>
                <a:cs typeface="Arial"/>
              </a:rPr>
              <a:t> </a:t>
            </a:r>
            <a:r>
              <a:rPr lang="en-US" sz="2400" b="1" spc="-15" dirty="0" smtClean="0">
                <a:latin typeface="Arial"/>
                <a:cs typeface="Arial"/>
              </a:rPr>
              <a:t>mobile</a:t>
            </a:r>
            <a:r>
              <a:rPr lang="en-US" sz="2400" b="1" dirty="0" smtClean="0">
                <a:latin typeface="Arial"/>
                <a:cs typeface="Arial"/>
              </a:rPr>
              <a:t> </a:t>
            </a:r>
            <a:r>
              <a:rPr lang="en-US" sz="2400" b="1" spc="-10" dirty="0" smtClean="0">
                <a:latin typeface="Arial"/>
                <a:cs typeface="Arial"/>
              </a:rPr>
              <a:t>elect</a:t>
            </a:r>
            <a:r>
              <a:rPr lang="en-US" sz="2400" b="1" spc="-15" dirty="0" smtClean="0">
                <a:latin typeface="Arial"/>
                <a:cs typeface="Arial"/>
              </a:rPr>
              <a:t>ronics</a:t>
            </a:r>
            <a:r>
              <a:rPr lang="en-US" sz="2400" b="1" spc="25" dirty="0" smtClean="0">
                <a:latin typeface="Arial"/>
                <a:cs typeface="Arial"/>
              </a:rPr>
              <a:t> </a:t>
            </a:r>
            <a:r>
              <a:rPr lang="en-US" sz="2400" b="1" spc="-15" dirty="0" smtClean="0">
                <a:latin typeface="Arial"/>
                <a:cs typeface="Arial"/>
              </a:rPr>
              <a:t>placed</a:t>
            </a:r>
            <a:r>
              <a:rPr lang="en-US" sz="2400" b="1" spc="25" dirty="0" smtClean="0">
                <a:latin typeface="Arial"/>
                <a:cs typeface="Arial"/>
              </a:rPr>
              <a:t> </a:t>
            </a:r>
            <a:r>
              <a:rPr lang="en-US" sz="2400" b="1" spc="-15" dirty="0" smtClean="0">
                <a:latin typeface="Arial"/>
                <a:cs typeface="Arial"/>
              </a:rPr>
              <a:t>on</a:t>
            </a:r>
            <a:r>
              <a:rPr lang="en-US" sz="2400" b="1" spc="15" dirty="0" smtClean="0">
                <a:latin typeface="Arial"/>
                <a:cs typeface="Arial"/>
              </a:rPr>
              <a:t> </a:t>
            </a:r>
            <a:r>
              <a:rPr lang="en-US" sz="2400" b="1" spc="-15" dirty="0" smtClean="0">
                <a:latin typeface="Arial"/>
                <a:cs typeface="Arial"/>
              </a:rPr>
              <a:t>top</a:t>
            </a:r>
            <a:r>
              <a:rPr lang="en-US" sz="2400" b="1" spc="15" dirty="0" smtClean="0">
                <a:latin typeface="Arial"/>
                <a:cs typeface="Arial"/>
              </a:rPr>
              <a:t> </a:t>
            </a:r>
            <a:r>
              <a:rPr lang="en-US" sz="2400" b="1" spc="-15" dirty="0" smtClean="0">
                <a:latin typeface="Arial"/>
                <a:cs typeface="Arial"/>
              </a:rPr>
              <a:t>of</a:t>
            </a:r>
            <a:r>
              <a:rPr lang="en-US" sz="2400" b="1" spc="10" dirty="0" smtClean="0">
                <a:latin typeface="Arial"/>
                <a:cs typeface="Arial"/>
              </a:rPr>
              <a:t> </a:t>
            </a:r>
            <a:r>
              <a:rPr lang="en-US" sz="2400" b="1" spc="-15" dirty="0" smtClean="0">
                <a:latin typeface="Arial"/>
                <a:cs typeface="Arial"/>
              </a:rPr>
              <a:t>a</a:t>
            </a:r>
            <a:r>
              <a:rPr lang="en-US" sz="2400" b="1" spc="-5" dirty="0" smtClean="0">
                <a:latin typeface="Arial"/>
                <a:cs typeface="Arial"/>
              </a:rPr>
              <a:t> </a:t>
            </a:r>
            <a:r>
              <a:rPr lang="en-US" sz="2400" b="1" spc="-15" dirty="0" smtClean="0">
                <a:solidFill>
                  <a:srgbClr val="FF6600"/>
                </a:solidFill>
                <a:latin typeface="Arial"/>
                <a:cs typeface="Arial"/>
              </a:rPr>
              <a:t>single po</a:t>
            </a:r>
            <a:r>
              <a:rPr lang="en-US" sz="2400" b="1" dirty="0" smtClean="0">
                <a:solidFill>
                  <a:srgbClr val="FF6600"/>
                </a:solidFill>
                <a:latin typeface="Arial"/>
                <a:cs typeface="Arial"/>
              </a:rPr>
              <a:t>w</a:t>
            </a:r>
            <a:r>
              <a:rPr lang="en-US" sz="2400" b="1" spc="-15" dirty="0" smtClean="0">
                <a:solidFill>
                  <a:srgbClr val="FF6600"/>
                </a:solidFill>
                <a:latin typeface="Arial"/>
                <a:cs typeface="Arial"/>
              </a:rPr>
              <a:t>er</a:t>
            </a:r>
            <a:r>
              <a:rPr lang="en-US" sz="2400" b="1" spc="-5" dirty="0" smtClean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lang="en-US" sz="2400" b="1" spc="-10" dirty="0" smtClean="0">
                <a:solidFill>
                  <a:srgbClr val="FF6600"/>
                </a:solidFill>
                <a:latin typeface="Arial"/>
                <a:cs typeface="Arial"/>
              </a:rPr>
              <a:t>t</a:t>
            </a:r>
            <a:r>
              <a:rPr lang="en-US" sz="2400" b="1" spc="-15" dirty="0" smtClean="0">
                <a:solidFill>
                  <a:srgbClr val="FF6600"/>
                </a:solidFill>
                <a:latin typeface="Arial"/>
                <a:cs typeface="Arial"/>
              </a:rPr>
              <a:t>ransfer</a:t>
            </a:r>
            <a:r>
              <a:rPr lang="en-US" sz="2400" b="1" spc="5" dirty="0" smtClean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lang="en-US" sz="2400" b="1" spc="-15" dirty="0" smtClean="0">
                <a:solidFill>
                  <a:srgbClr val="FF6600"/>
                </a:solidFill>
                <a:latin typeface="Arial"/>
                <a:cs typeface="Arial"/>
              </a:rPr>
              <a:t>pad</a:t>
            </a:r>
            <a:r>
              <a:rPr lang="en-US" sz="2400" b="1" spc="15" dirty="0" smtClean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lang="en-US" sz="2400" b="1" spc="-15" dirty="0" smtClean="0">
                <a:latin typeface="Arial"/>
                <a:cs typeface="Arial"/>
              </a:rPr>
              <a:t>can</a:t>
            </a:r>
            <a:r>
              <a:rPr lang="en-US" sz="2400" b="1" spc="15" dirty="0" smtClean="0">
                <a:latin typeface="Arial"/>
                <a:cs typeface="Arial"/>
              </a:rPr>
              <a:t> </a:t>
            </a:r>
            <a:r>
              <a:rPr lang="en-US" sz="2400" b="1" spc="-15" dirty="0" smtClean="0">
                <a:latin typeface="Arial"/>
                <a:cs typeface="Arial"/>
              </a:rPr>
              <a:t>be</a:t>
            </a:r>
            <a:r>
              <a:rPr lang="en-US" sz="2400" b="1" spc="10" dirty="0" smtClean="0">
                <a:latin typeface="Arial"/>
                <a:cs typeface="Arial"/>
              </a:rPr>
              <a:t> </a:t>
            </a:r>
            <a:r>
              <a:rPr lang="en-US" sz="2400" b="1" spc="-15" dirty="0" smtClean="0">
                <a:latin typeface="Arial"/>
                <a:cs typeface="Arial"/>
              </a:rPr>
              <a:t>recharge</a:t>
            </a:r>
            <a:r>
              <a:rPr lang="en-US" sz="2400" b="1" spc="10" dirty="0" smtClean="0">
                <a:latin typeface="Arial"/>
                <a:cs typeface="Arial"/>
              </a:rPr>
              <a:t> </a:t>
            </a:r>
            <a:r>
              <a:rPr lang="en-US" sz="2400" b="1" spc="-15" dirty="0" smtClean="0">
                <a:latin typeface="Arial"/>
                <a:cs typeface="Arial"/>
              </a:rPr>
              <a:t>by</a:t>
            </a:r>
            <a:r>
              <a:rPr lang="en-US" sz="2400" b="1" dirty="0" smtClean="0">
                <a:latin typeface="Arial"/>
                <a:cs typeface="Arial"/>
              </a:rPr>
              <a:t> </a:t>
            </a:r>
            <a:r>
              <a:rPr lang="en-US" sz="2400" b="1" spc="-15" dirty="0" smtClean="0">
                <a:latin typeface="Arial"/>
                <a:cs typeface="Arial"/>
              </a:rPr>
              <a:t>magnetic induction</a:t>
            </a:r>
            <a:endParaRPr lang="en-US" sz="2400" dirty="0" smtClean="0">
              <a:latin typeface="Arial"/>
              <a:cs typeface="Arial"/>
            </a:endParaRPr>
          </a:p>
          <a:p>
            <a:pPr marL="812165" lvl="1" indent="-342265">
              <a:lnSpc>
                <a:spcPct val="100000"/>
              </a:lnSpc>
              <a:spcBef>
                <a:spcPts val="1435"/>
              </a:spcBef>
              <a:buClr>
                <a:srgbClr val="3399FF"/>
              </a:buClr>
              <a:buFont typeface="Arial"/>
              <a:buChar char="•"/>
              <a:tabLst>
                <a:tab pos="355600" algn="l"/>
              </a:tabLst>
            </a:pPr>
            <a:r>
              <a:rPr lang="en-US" b="1" spc="-25" dirty="0" smtClean="0">
                <a:latin typeface="Arial"/>
                <a:cs typeface="Arial"/>
              </a:rPr>
              <a:t>U</a:t>
            </a:r>
            <a:r>
              <a:rPr lang="en-US" b="1" spc="-15" dirty="0" smtClean="0">
                <a:latin typeface="Arial"/>
                <a:cs typeface="Arial"/>
              </a:rPr>
              <a:t>ses</a:t>
            </a:r>
            <a:r>
              <a:rPr lang="en-US" b="1" spc="10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the</a:t>
            </a:r>
            <a:r>
              <a:rPr lang="en-US" b="1" spc="15" dirty="0" smtClean="0">
                <a:latin typeface="Arial"/>
                <a:cs typeface="Arial"/>
              </a:rPr>
              <a:t> </a:t>
            </a:r>
            <a:r>
              <a:rPr lang="en-US" b="1" spc="-25" dirty="0" err="1" smtClean="0">
                <a:solidFill>
                  <a:srgbClr val="FF6600"/>
                </a:solidFill>
                <a:latin typeface="Arial"/>
                <a:cs typeface="Arial"/>
              </a:rPr>
              <a:t>Q</a:t>
            </a:r>
            <a:r>
              <a:rPr lang="en-US" b="1" spc="-10" dirty="0" err="1" smtClean="0">
                <a:solidFill>
                  <a:srgbClr val="FF6600"/>
                </a:solidFill>
                <a:latin typeface="Arial"/>
                <a:cs typeface="Arial"/>
              </a:rPr>
              <a:t>i</a:t>
            </a:r>
            <a:r>
              <a:rPr lang="en-US" b="1" dirty="0" smtClean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standard</a:t>
            </a:r>
            <a:endParaRPr lang="en-US" dirty="0" smtClean="0">
              <a:latin typeface="Arial"/>
              <a:cs typeface="Arial"/>
            </a:endParaRPr>
          </a:p>
          <a:p>
            <a:endParaRPr lang="en-US" dirty="0"/>
          </a:p>
        </p:txBody>
      </p:sp>
      <p:sp>
        <p:nvSpPr>
          <p:cNvPr id="4" name="object 5"/>
          <p:cNvSpPr/>
          <p:nvPr/>
        </p:nvSpPr>
        <p:spPr>
          <a:xfrm>
            <a:off x="7949234" y="4885576"/>
            <a:ext cx="2854375" cy="9139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PMA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spc="-15" dirty="0" smtClean="0">
                <a:latin typeface="Arial"/>
                <a:cs typeface="Arial"/>
              </a:rPr>
              <a:t>P</a:t>
            </a:r>
            <a:r>
              <a:rPr lang="en-US" b="1" dirty="0" smtClean="0">
                <a:latin typeface="Arial"/>
                <a:cs typeface="Arial"/>
              </a:rPr>
              <a:t>MA</a:t>
            </a:r>
            <a:r>
              <a:rPr lang="en-US" b="1" spc="-110" dirty="0" smtClean="0">
                <a:latin typeface="Arial"/>
                <a:cs typeface="Arial"/>
              </a:rPr>
              <a:t> </a:t>
            </a:r>
            <a:r>
              <a:rPr lang="en-US" b="1" spc="-5" dirty="0" smtClean="0">
                <a:latin typeface="Arial"/>
                <a:cs typeface="Arial"/>
              </a:rPr>
              <a:t>(</a:t>
            </a:r>
            <a:r>
              <a:rPr lang="en-US" b="1" spc="-15" dirty="0" smtClean="0">
                <a:latin typeface="Arial"/>
                <a:cs typeface="Arial"/>
              </a:rPr>
              <a:t>Po</a:t>
            </a:r>
            <a:r>
              <a:rPr lang="en-US" b="1" spc="-10" dirty="0" smtClean="0">
                <a:latin typeface="Arial"/>
                <a:cs typeface="Arial"/>
              </a:rPr>
              <a:t>w</a:t>
            </a:r>
            <a:r>
              <a:rPr lang="en-US" b="1" spc="5" dirty="0" smtClean="0">
                <a:latin typeface="Arial"/>
                <a:cs typeface="Arial"/>
              </a:rPr>
              <a:t>e</a:t>
            </a:r>
            <a:r>
              <a:rPr lang="en-US" b="1" dirty="0" smtClean="0">
                <a:latin typeface="Arial"/>
                <a:cs typeface="Arial"/>
              </a:rPr>
              <a:t>r</a:t>
            </a:r>
            <a:r>
              <a:rPr lang="en-US" b="1" spc="-35" dirty="0" smtClean="0">
                <a:latin typeface="Arial"/>
                <a:cs typeface="Arial"/>
              </a:rPr>
              <a:t> </a:t>
            </a:r>
            <a:r>
              <a:rPr lang="en-US" b="1" dirty="0" smtClean="0">
                <a:latin typeface="Arial"/>
                <a:cs typeface="Arial"/>
              </a:rPr>
              <a:t>M</a:t>
            </a:r>
            <a:r>
              <a:rPr lang="en-US" b="1" spc="5" dirty="0" smtClean="0">
                <a:latin typeface="Arial"/>
                <a:cs typeface="Arial"/>
              </a:rPr>
              <a:t>a</a:t>
            </a:r>
            <a:r>
              <a:rPr lang="en-US" b="1" spc="-5" dirty="0" smtClean="0">
                <a:latin typeface="Arial"/>
                <a:cs typeface="Arial"/>
              </a:rPr>
              <a:t>tt</a:t>
            </a:r>
            <a:r>
              <a:rPr lang="en-US" b="1" spc="5" dirty="0" smtClean="0">
                <a:latin typeface="Arial"/>
                <a:cs typeface="Arial"/>
              </a:rPr>
              <a:t>e</a:t>
            </a:r>
            <a:r>
              <a:rPr lang="en-US" b="1" spc="-10" dirty="0" smtClean="0">
                <a:latin typeface="Arial"/>
                <a:cs typeface="Arial"/>
              </a:rPr>
              <a:t>r</a:t>
            </a:r>
            <a:r>
              <a:rPr lang="en-US" b="1" dirty="0" smtClean="0">
                <a:latin typeface="Arial"/>
                <a:cs typeface="Arial"/>
              </a:rPr>
              <a:t>s</a:t>
            </a:r>
            <a:r>
              <a:rPr lang="en-US" b="1" spc="-110" dirty="0" smtClean="0">
                <a:latin typeface="Arial"/>
                <a:cs typeface="Arial"/>
              </a:rPr>
              <a:t> </a:t>
            </a:r>
            <a:r>
              <a:rPr lang="en-US" b="1" dirty="0" smtClean="0">
                <a:latin typeface="Arial"/>
                <a:cs typeface="Arial"/>
              </a:rPr>
              <a:t>A</a:t>
            </a:r>
            <a:r>
              <a:rPr lang="en-US" b="1" spc="-15" dirty="0" smtClean="0">
                <a:latin typeface="Arial"/>
                <a:cs typeface="Arial"/>
              </a:rPr>
              <a:t>lli</a:t>
            </a:r>
            <a:r>
              <a:rPr lang="en-US" b="1" spc="5" dirty="0" smtClean="0">
                <a:latin typeface="Arial"/>
                <a:cs typeface="Arial"/>
              </a:rPr>
              <a:t>a</a:t>
            </a:r>
            <a:r>
              <a:rPr lang="en-US" b="1" spc="-15" dirty="0" smtClean="0">
                <a:latin typeface="Arial"/>
                <a:cs typeface="Arial"/>
              </a:rPr>
              <a:t>n</a:t>
            </a:r>
            <a:r>
              <a:rPr lang="en-US" b="1" spc="5" dirty="0" smtClean="0">
                <a:latin typeface="Arial"/>
                <a:cs typeface="Arial"/>
              </a:rPr>
              <a:t>ce</a:t>
            </a:r>
            <a:r>
              <a:rPr lang="en-US" b="1" dirty="0" smtClean="0">
                <a:latin typeface="Arial"/>
                <a:cs typeface="Arial"/>
              </a:rPr>
              <a:t>)</a:t>
            </a:r>
          </a:p>
          <a:p>
            <a:pPr marL="812165" lvl="1" indent="-342265">
              <a:lnSpc>
                <a:spcPts val="2640"/>
              </a:lnSpc>
              <a:buClr>
                <a:srgbClr val="3399FF"/>
              </a:buClr>
              <a:buFont typeface="Arial"/>
              <a:buChar char="•"/>
              <a:tabLst>
                <a:tab pos="355600" algn="l"/>
              </a:tabLst>
            </a:pPr>
            <a:r>
              <a:rPr lang="en-US" b="1" spc="-25" dirty="0" smtClean="0">
                <a:latin typeface="Arial"/>
                <a:cs typeface="Arial"/>
              </a:rPr>
              <a:t>G</a:t>
            </a:r>
            <a:r>
              <a:rPr lang="en-US" b="1" spc="-15" dirty="0" smtClean="0">
                <a:latin typeface="Arial"/>
                <a:cs typeface="Arial"/>
              </a:rPr>
              <a:t>lobal</a:t>
            </a:r>
            <a:r>
              <a:rPr lang="en-US" b="1" spc="25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non-pr</a:t>
            </a:r>
            <a:r>
              <a:rPr lang="en-US" b="1" spc="-10" dirty="0" smtClean="0">
                <a:latin typeface="Arial"/>
                <a:cs typeface="Arial"/>
              </a:rPr>
              <a:t>ofit</a:t>
            </a:r>
            <a:r>
              <a:rPr lang="en-US" b="1" spc="45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industry</a:t>
            </a:r>
            <a:r>
              <a:rPr lang="en-US" b="1" spc="25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organi</a:t>
            </a:r>
            <a:r>
              <a:rPr lang="en-US" b="1" spc="-10" dirty="0" smtClean="0">
                <a:latin typeface="Arial"/>
                <a:cs typeface="Arial"/>
              </a:rPr>
              <a:t>z</a:t>
            </a:r>
            <a:r>
              <a:rPr lang="en-US" b="1" spc="-15" dirty="0" smtClean="0">
                <a:latin typeface="Arial"/>
                <a:cs typeface="Arial"/>
              </a:rPr>
              <a:t>ation</a:t>
            </a:r>
            <a:r>
              <a:rPr lang="en-US" b="1" spc="40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founded</a:t>
            </a:r>
            <a:r>
              <a:rPr lang="en-US" b="1" spc="40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by</a:t>
            </a:r>
            <a:r>
              <a:rPr lang="en-US" b="1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Procter</a:t>
            </a:r>
            <a:endParaRPr lang="en-US" dirty="0" smtClean="0">
              <a:latin typeface="Arial"/>
              <a:cs typeface="Arial"/>
            </a:endParaRPr>
          </a:p>
          <a:p>
            <a:pPr marL="812165" lvl="1">
              <a:lnSpc>
                <a:spcPct val="100000"/>
              </a:lnSpc>
              <a:buNone/>
            </a:pPr>
            <a:r>
              <a:rPr lang="en-US" b="1" spc="-20" dirty="0" smtClean="0">
                <a:latin typeface="Arial"/>
                <a:cs typeface="Arial"/>
              </a:rPr>
              <a:t>&amp;</a:t>
            </a:r>
            <a:r>
              <a:rPr lang="en-US" b="1" spc="-5" dirty="0" smtClean="0">
                <a:latin typeface="Arial"/>
                <a:cs typeface="Arial"/>
              </a:rPr>
              <a:t> </a:t>
            </a:r>
            <a:r>
              <a:rPr lang="en-US" b="1" spc="-25" dirty="0" smtClean="0">
                <a:latin typeface="Arial"/>
                <a:cs typeface="Arial"/>
              </a:rPr>
              <a:t>G</a:t>
            </a:r>
            <a:r>
              <a:rPr lang="en-US" b="1" spc="-15" dirty="0" smtClean="0">
                <a:latin typeface="Arial"/>
                <a:cs typeface="Arial"/>
              </a:rPr>
              <a:t>amble</a:t>
            </a:r>
            <a:r>
              <a:rPr lang="en-US" b="1" spc="10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and</a:t>
            </a:r>
            <a:r>
              <a:rPr lang="en-US" b="1" spc="15" dirty="0" smtClean="0">
                <a:latin typeface="Arial"/>
                <a:cs typeface="Arial"/>
              </a:rPr>
              <a:t> </a:t>
            </a:r>
            <a:r>
              <a:rPr lang="en-US" b="1" spc="-15" dirty="0" err="1" smtClean="0">
                <a:latin typeface="Arial"/>
                <a:cs typeface="Arial"/>
              </a:rPr>
              <a:t>Po</a:t>
            </a:r>
            <a:r>
              <a:rPr lang="en-US" b="1" dirty="0" err="1" smtClean="0">
                <a:latin typeface="Arial"/>
                <a:cs typeface="Arial"/>
              </a:rPr>
              <a:t>w</a:t>
            </a:r>
            <a:r>
              <a:rPr lang="en-US" b="1" spc="-15" dirty="0" err="1" smtClean="0">
                <a:latin typeface="Arial"/>
                <a:cs typeface="Arial"/>
              </a:rPr>
              <a:t>ermat</a:t>
            </a:r>
            <a:r>
              <a:rPr lang="en-US" b="1" dirty="0" smtClean="0">
                <a:latin typeface="Arial"/>
                <a:cs typeface="Arial"/>
              </a:rPr>
              <a:t> </a:t>
            </a:r>
            <a:r>
              <a:rPr lang="en-US" b="1" spc="-180" dirty="0" smtClean="0">
                <a:latin typeface="Arial"/>
                <a:cs typeface="Arial"/>
              </a:rPr>
              <a:t>T</a:t>
            </a:r>
            <a:r>
              <a:rPr lang="en-US" b="1" spc="-15" dirty="0" smtClean="0">
                <a:latin typeface="Arial"/>
                <a:cs typeface="Arial"/>
              </a:rPr>
              <a:t>echnologies</a:t>
            </a:r>
            <a:r>
              <a:rPr lang="en-US" b="1" spc="35" dirty="0" smtClean="0">
                <a:latin typeface="Arial"/>
                <a:cs typeface="Arial"/>
              </a:rPr>
              <a:t> </a:t>
            </a:r>
            <a:r>
              <a:rPr lang="en-US" b="1" spc="-10" dirty="0" smtClean="0">
                <a:latin typeface="Arial"/>
                <a:cs typeface="Arial"/>
              </a:rPr>
              <a:t>in</a:t>
            </a:r>
            <a:r>
              <a:rPr lang="en-US" b="1" spc="15" dirty="0" smtClean="0">
                <a:latin typeface="Arial"/>
                <a:cs typeface="Arial"/>
              </a:rPr>
              <a:t> </a:t>
            </a:r>
            <a:r>
              <a:rPr lang="en-US" b="1" spc="-25" dirty="0" smtClean="0">
                <a:latin typeface="Arial"/>
                <a:cs typeface="Arial"/>
              </a:rPr>
              <a:t>M</a:t>
            </a:r>
            <a:r>
              <a:rPr lang="en-US" b="1" spc="-15" dirty="0" smtClean="0">
                <a:latin typeface="Arial"/>
                <a:cs typeface="Arial"/>
              </a:rPr>
              <a:t>arch</a:t>
            </a:r>
            <a:r>
              <a:rPr lang="en-US" b="1" spc="25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2012</a:t>
            </a:r>
            <a:endParaRPr lang="en-US" dirty="0" smtClean="0">
              <a:latin typeface="Arial"/>
              <a:cs typeface="Arial"/>
            </a:endParaRPr>
          </a:p>
          <a:p>
            <a:pPr marL="812165" marR="688975" lvl="1" indent="-342265">
              <a:lnSpc>
                <a:spcPct val="100000"/>
              </a:lnSpc>
              <a:spcBef>
                <a:spcPts val="1315"/>
              </a:spcBef>
              <a:buClr>
                <a:srgbClr val="3399FF"/>
              </a:buClr>
              <a:buFont typeface="Arial"/>
              <a:buChar char="•"/>
              <a:tabLst>
                <a:tab pos="355600" algn="l"/>
              </a:tabLst>
            </a:pPr>
            <a:r>
              <a:rPr lang="en-US" b="1" spc="-15" dirty="0" smtClean="0">
                <a:latin typeface="Arial"/>
                <a:cs typeface="Arial"/>
              </a:rPr>
              <a:t>P</a:t>
            </a:r>
            <a:r>
              <a:rPr lang="en-US" b="1" spc="-25" dirty="0" smtClean="0">
                <a:latin typeface="Arial"/>
                <a:cs typeface="Arial"/>
              </a:rPr>
              <a:t>M</a:t>
            </a:r>
            <a:r>
              <a:rPr lang="en-US" b="1" spc="-145" dirty="0" smtClean="0">
                <a:latin typeface="Arial"/>
                <a:cs typeface="Arial"/>
              </a:rPr>
              <a:t>A</a:t>
            </a:r>
            <a:r>
              <a:rPr lang="en-US" b="1" spc="-95" dirty="0" smtClean="0">
                <a:latin typeface="Arial"/>
                <a:cs typeface="Arial"/>
              </a:rPr>
              <a:t>’</a:t>
            </a:r>
            <a:r>
              <a:rPr lang="en-US" b="1" spc="-15" dirty="0" smtClean="0">
                <a:latin typeface="Arial"/>
                <a:cs typeface="Arial"/>
              </a:rPr>
              <a:t>s</a:t>
            </a:r>
            <a:r>
              <a:rPr lang="en-US" b="1" spc="25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mission</a:t>
            </a:r>
            <a:r>
              <a:rPr lang="en-US" b="1" spc="5" dirty="0" smtClean="0">
                <a:latin typeface="Arial"/>
                <a:cs typeface="Arial"/>
              </a:rPr>
              <a:t> </a:t>
            </a:r>
            <a:r>
              <a:rPr lang="en-US" b="1" spc="-10" dirty="0" smtClean="0">
                <a:latin typeface="Arial"/>
                <a:cs typeface="Arial"/>
              </a:rPr>
              <a:t>is</a:t>
            </a:r>
            <a:r>
              <a:rPr lang="en-US" b="1" spc="10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to</a:t>
            </a:r>
            <a:r>
              <a:rPr lang="en-US" b="1" spc="15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advance</a:t>
            </a:r>
            <a:r>
              <a:rPr lang="en-US" b="1" spc="10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standards</a:t>
            </a:r>
            <a:r>
              <a:rPr lang="en-US" b="1" spc="25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and</a:t>
            </a:r>
            <a:r>
              <a:rPr lang="en-US" b="1" spc="15" dirty="0" smtClean="0">
                <a:latin typeface="Arial"/>
                <a:cs typeface="Arial"/>
              </a:rPr>
              <a:t> </a:t>
            </a:r>
            <a:r>
              <a:rPr lang="en-US" b="1" spc="-15" dirty="0" smtClean="0">
                <a:latin typeface="Arial"/>
                <a:cs typeface="Arial"/>
              </a:rPr>
              <a:t>protocols</a:t>
            </a:r>
            <a:r>
              <a:rPr lang="en-US" b="1" spc="-10" dirty="0" smtClean="0">
                <a:latin typeface="Arial"/>
                <a:cs typeface="Arial"/>
              </a:rPr>
              <a:t> for</a:t>
            </a:r>
            <a:r>
              <a:rPr lang="en-US" b="1" spc="5" dirty="0" smtClean="0">
                <a:latin typeface="Arial"/>
                <a:cs typeface="Arial"/>
              </a:rPr>
              <a:t> </a:t>
            </a:r>
            <a:r>
              <a:rPr lang="en-US" b="1" dirty="0" smtClean="0">
                <a:solidFill>
                  <a:srgbClr val="FF6600"/>
                </a:solidFill>
                <a:latin typeface="Arial"/>
                <a:cs typeface="Arial"/>
              </a:rPr>
              <a:t>w</a:t>
            </a:r>
            <a:r>
              <a:rPr lang="en-US" b="1" spc="-10" dirty="0" smtClean="0">
                <a:solidFill>
                  <a:srgbClr val="FF6600"/>
                </a:solidFill>
                <a:latin typeface="Arial"/>
                <a:cs typeface="Arial"/>
              </a:rPr>
              <a:t>i</a:t>
            </a:r>
            <a:r>
              <a:rPr lang="en-US" b="1" spc="-15" dirty="0" smtClean="0">
                <a:solidFill>
                  <a:srgbClr val="FF6600"/>
                </a:solidFill>
                <a:latin typeface="Arial"/>
                <a:cs typeface="Arial"/>
              </a:rPr>
              <a:t>reless po</a:t>
            </a:r>
            <a:r>
              <a:rPr lang="en-US" b="1" dirty="0" smtClean="0">
                <a:solidFill>
                  <a:srgbClr val="FF6600"/>
                </a:solidFill>
                <a:latin typeface="Arial"/>
                <a:cs typeface="Arial"/>
              </a:rPr>
              <a:t>w</a:t>
            </a:r>
            <a:r>
              <a:rPr lang="en-US" b="1" spc="-15" dirty="0" smtClean="0">
                <a:solidFill>
                  <a:srgbClr val="FF6600"/>
                </a:solidFill>
                <a:latin typeface="Arial"/>
                <a:cs typeface="Arial"/>
              </a:rPr>
              <a:t>er</a:t>
            </a:r>
            <a:r>
              <a:rPr lang="en-US" b="1" spc="-5" dirty="0" smtClean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lang="en-US" b="1" spc="-10" dirty="0" smtClean="0">
                <a:solidFill>
                  <a:srgbClr val="FF6600"/>
                </a:solidFill>
                <a:latin typeface="Arial"/>
                <a:cs typeface="Arial"/>
              </a:rPr>
              <a:t>t</a:t>
            </a:r>
            <a:r>
              <a:rPr lang="en-US" b="1" spc="-15" dirty="0" smtClean="0">
                <a:solidFill>
                  <a:srgbClr val="FF6600"/>
                </a:solidFill>
                <a:latin typeface="Arial"/>
                <a:cs typeface="Arial"/>
              </a:rPr>
              <a:t>ransfer</a:t>
            </a:r>
            <a:endParaRPr lang="en-US" dirty="0" smtClean="0">
              <a:latin typeface="Arial"/>
              <a:cs typeface="Arial"/>
            </a:endParaRPr>
          </a:p>
          <a:p>
            <a:endParaRPr lang="en-US" dirty="0"/>
          </a:p>
        </p:txBody>
      </p:sp>
      <p:sp>
        <p:nvSpPr>
          <p:cNvPr id="5" name="object 5"/>
          <p:cNvSpPr/>
          <p:nvPr/>
        </p:nvSpPr>
        <p:spPr>
          <a:xfrm>
            <a:off x="7929796" y="4287187"/>
            <a:ext cx="2656107" cy="108177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References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84150" marR="5080" indent="-171450">
              <a:lnSpc>
                <a:spcPct val="100000"/>
              </a:lnSpc>
              <a:buClr>
                <a:srgbClr val="3399FF"/>
              </a:buClr>
              <a:buFont typeface="Arial"/>
              <a:buChar char="•"/>
              <a:tabLst>
                <a:tab pos="184785" algn="l"/>
              </a:tabLst>
            </a:pPr>
            <a:r>
              <a:rPr lang="en-US" sz="2000" spc="-20" dirty="0" smtClean="0">
                <a:latin typeface="Arial"/>
                <a:cs typeface="Arial"/>
              </a:rPr>
              <a:t>C</a:t>
            </a:r>
            <a:r>
              <a:rPr lang="en-US" sz="2000" spc="-5" dirty="0" smtClean="0">
                <a:latin typeface="Arial"/>
                <a:cs typeface="Arial"/>
              </a:rPr>
              <a:t>.</a:t>
            </a:r>
            <a:r>
              <a:rPr lang="en-US" sz="2000" spc="5" dirty="0" smtClean="0">
                <a:latin typeface="Arial"/>
                <a:cs typeface="Arial"/>
              </a:rPr>
              <a:t> </a:t>
            </a:r>
            <a:r>
              <a:rPr lang="en-US" sz="2000" spc="-20" dirty="0" err="1" smtClean="0">
                <a:latin typeface="Arial"/>
                <a:cs typeface="Arial"/>
              </a:rPr>
              <a:t>Ru</a:t>
            </a:r>
            <a:r>
              <a:rPr lang="en-US" sz="2000" spc="-10" dirty="0" err="1" smtClean="0">
                <a:latin typeface="Arial"/>
                <a:cs typeface="Arial"/>
              </a:rPr>
              <a:t>s</a:t>
            </a:r>
            <a:r>
              <a:rPr lang="en-US" sz="2000" spc="-10" dirty="0" smtClean="0">
                <a:latin typeface="Arial"/>
                <a:cs typeface="Arial"/>
              </a:rPr>
              <a:t>,</a:t>
            </a:r>
            <a:r>
              <a:rPr lang="en-US" sz="2000" spc="5" dirty="0" smtClean="0">
                <a:latin typeface="Arial"/>
                <a:cs typeface="Arial"/>
              </a:rPr>
              <a:t> </a:t>
            </a:r>
            <a:r>
              <a:rPr lang="en-US" sz="2000" spc="-10" dirty="0" smtClean="0">
                <a:latin typeface="Arial"/>
                <a:cs typeface="Arial"/>
              </a:rPr>
              <a:t>K.</a:t>
            </a:r>
            <a:r>
              <a:rPr lang="en-US" sz="2000" spc="-5" dirty="0" smtClean="0">
                <a:latin typeface="Arial"/>
                <a:cs typeface="Arial"/>
              </a:rPr>
              <a:t> </a:t>
            </a:r>
            <a:r>
              <a:rPr lang="en-US" sz="2000" spc="-15" dirty="0" err="1" smtClean="0">
                <a:latin typeface="Arial"/>
                <a:cs typeface="Arial"/>
              </a:rPr>
              <a:t>K</a:t>
            </a:r>
            <a:r>
              <a:rPr lang="en-US" sz="2000" spc="-20" dirty="0" err="1" smtClean="0">
                <a:latin typeface="Arial"/>
                <a:cs typeface="Arial"/>
              </a:rPr>
              <a:t>on</a:t>
            </a:r>
            <a:r>
              <a:rPr lang="en-US" sz="2000" dirty="0" err="1" smtClean="0">
                <a:latin typeface="Arial"/>
                <a:cs typeface="Arial"/>
              </a:rPr>
              <a:t>t</a:t>
            </a:r>
            <a:r>
              <a:rPr lang="en-US" sz="2000" spc="-20" dirty="0" err="1" smtClean="0">
                <a:latin typeface="Arial"/>
                <a:cs typeface="Arial"/>
              </a:rPr>
              <a:t>o</a:t>
            </a:r>
            <a:r>
              <a:rPr lang="en-US" sz="2000" spc="-10" dirty="0" err="1" smtClean="0">
                <a:latin typeface="Arial"/>
                <a:cs typeface="Arial"/>
              </a:rPr>
              <a:t>l</a:t>
            </a:r>
            <a:r>
              <a:rPr lang="en-US" sz="2000" spc="-20" dirty="0" err="1" smtClean="0">
                <a:latin typeface="Arial"/>
                <a:cs typeface="Arial"/>
              </a:rPr>
              <a:t>a</a:t>
            </a:r>
            <a:r>
              <a:rPr lang="en-US" sz="2000" spc="-5" dirty="0" smtClean="0">
                <a:latin typeface="Arial"/>
                <a:cs typeface="Arial"/>
              </a:rPr>
              <a:t>,</a:t>
            </a:r>
            <a:r>
              <a:rPr lang="en-US" sz="2000" spc="20" dirty="0" smtClean="0">
                <a:latin typeface="Arial"/>
                <a:cs typeface="Arial"/>
              </a:rPr>
              <a:t> </a:t>
            </a:r>
            <a:r>
              <a:rPr lang="en-US" sz="2000" dirty="0" smtClean="0">
                <a:latin typeface="Arial"/>
                <a:cs typeface="Arial"/>
              </a:rPr>
              <a:t>I</a:t>
            </a:r>
            <a:r>
              <a:rPr lang="en-US" sz="2000" spc="-5" dirty="0" smtClean="0">
                <a:latin typeface="Arial"/>
                <a:cs typeface="Arial"/>
              </a:rPr>
              <a:t>. </a:t>
            </a:r>
            <a:r>
              <a:rPr lang="en-US" sz="2000" spc="-20" dirty="0" smtClean="0">
                <a:latin typeface="Arial"/>
                <a:cs typeface="Arial"/>
              </a:rPr>
              <a:t>D</a:t>
            </a:r>
            <a:r>
              <a:rPr lang="en-US" sz="2000" spc="-5" dirty="0" smtClean="0">
                <a:latin typeface="Arial"/>
                <a:cs typeface="Arial"/>
              </a:rPr>
              <a:t>. </a:t>
            </a:r>
            <a:r>
              <a:rPr lang="en-US" sz="2000" spc="-20" dirty="0" smtClean="0">
                <a:latin typeface="Arial"/>
                <a:cs typeface="Arial"/>
              </a:rPr>
              <a:t>D</a:t>
            </a:r>
            <a:r>
              <a:rPr lang="en-US" sz="2000" spc="-5" dirty="0" smtClean="0">
                <a:latin typeface="Arial"/>
                <a:cs typeface="Arial"/>
              </a:rPr>
              <a:t>.</a:t>
            </a:r>
            <a:r>
              <a:rPr lang="en-US" sz="2000" spc="5" dirty="0" smtClean="0">
                <a:latin typeface="Arial"/>
                <a:cs typeface="Arial"/>
              </a:rPr>
              <a:t> </a:t>
            </a:r>
            <a:r>
              <a:rPr lang="en-US" sz="2000" spc="-20" dirty="0" err="1" smtClean="0">
                <a:latin typeface="Arial"/>
                <a:cs typeface="Arial"/>
              </a:rPr>
              <a:t>Cu</a:t>
            </a:r>
            <a:r>
              <a:rPr lang="en-US" sz="2000" spc="-10" dirty="0" err="1" smtClean="0">
                <a:latin typeface="Arial"/>
                <a:cs typeface="Arial"/>
              </a:rPr>
              <a:t>rci</a:t>
            </a:r>
            <a:r>
              <a:rPr lang="en-US" sz="2000" spc="-20" dirty="0" err="1" smtClean="0">
                <a:latin typeface="Arial"/>
                <a:cs typeface="Arial"/>
              </a:rPr>
              <a:t>o</a:t>
            </a:r>
            <a:r>
              <a:rPr lang="en-US" sz="2000" spc="-5" dirty="0" smtClean="0">
                <a:latin typeface="Arial"/>
                <a:cs typeface="Arial"/>
              </a:rPr>
              <a:t>,</a:t>
            </a:r>
            <a:r>
              <a:rPr lang="en-US" sz="2000" spc="20" dirty="0" smtClean="0">
                <a:latin typeface="Arial"/>
                <a:cs typeface="Arial"/>
              </a:rPr>
              <a:t> </a:t>
            </a:r>
            <a:r>
              <a:rPr lang="en-US" sz="2000" spc="-20" dirty="0" smtClean="0">
                <a:latin typeface="Arial"/>
                <a:cs typeface="Arial"/>
              </a:rPr>
              <a:t>an</a:t>
            </a:r>
            <a:r>
              <a:rPr lang="en-US" sz="2000" spc="-10" dirty="0" smtClean="0">
                <a:latin typeface="Arial"/>
                <a:cs typeface="Arial"/>
              </a:rPr>
              <a:t>d</a:t>
            </a:r>
            <a:r>
              <a:rPr lang="en-US" sz="2000" spc="-5" dirty="0" smtClean="0">
                <a:latin typeface="Arial"/>
                <a:cs typeface="Arial"/>
              </a:rPr>
              <a:t> </a:t>
            </a:r>
            <a:r>
              <a:rPr lang="en-US" sz="2000" dirty="0" smtClean="0">
                <a:latin typeface="Arial"/>
                <a:cs typeface="Arial"/>
              </a:rPr>
              <a:t>I</a:t>
            </a:r>
            <a:r>
              <a:rPr lang="en-US" sz="2000" spc="-5" dirty="0" smtClean="0">
                <a:latin typeface="Arial"/>
                <a:cs typeface="Arial"/>
              </a:rPr>
              <a:t>. </a:t>
            </a:r>
            <a:r>
              <a:rPr lang="en-US" sz="2000" spc="-20" dirty="0" err="1" smtClean="0">
                <a:latin typeface="Arial"/>
                <a:cs typeface="Arial"/>
              </a:rPr>
              <a:t>De</a:t>
            </a:r>
            <a:r>
              <a:rPr lang="en-US" sz="2000" dirty="0" err="1" smtClean="0">
                <a:latin typeface="Arial"/>
                <a:cs typeface="Arial"/>
              </a:rPr>
              <a:t>f</a:t>
            </a:r>
            <a:r>
              <a:rPr lang="en-US" sz="2000" spc="-20" dirty="0" err="1" smtClean="0">
                <a:latin typeface="Arial"/>
                <a:cs typeface="Arial"/>
              </a:rPr>
              <a:t>ee</a:t>
            </a:r>
            <a:r>
              <a:rPr lang="en-US" sz="2000" spc="-5" dirty="0" smtClean="0">
                <a:latin typeface="Arial"/>
                <a:cs typeface="Arial"/>
              </a:rPr>
              <a:t>,</a:t>
            </a:r>
            <a:r>
              <a:rPr lang="en-US" sz="2000" spc="20" dirty="0" smtClean="0">
                <a:latin typeface="Arial"/>
                <a:cs typeface="Arial"/>
              </a:rPr>
              <a:t> </a:t>
            </a:r>
            <a:r>
              <a:rPr lang="en-US" sz="2000" spc="-15" dirty="0" smtClean="0">
                <a:latin typeface="Arial"/>
                <a:cs typeface="Arial"/>
              </a:rPr>
              <a:t>“M</a:t>
            </a:r>
            <a:r>
              <a:rPr lang="en-US" sz="2000" spc="-20" dirty="0" smtClean="0">
                <a:latin typeface="Arial"/>
                <a:cs typeface="Arial"/>
              </a:rPr>
              <a:t>ob</a:t>
            </a:r>
            <a:r>
              <a:rPr lang="en-US" sz="2000" spc="-10" dirty="0" smtClean="0">
                <a:latin typeface="Arial"/>
                <a:cs typeface="Arial"/>
              </a:rPr>
              <a:t>ile</a:t>
            </a:r>
            <a:r>
              <a:rPr lang="en-US" sz="2000" spc="-30" dirty="0" smtClean="0">
                <a:latin typeface="Arial"/>
                <a:cs typeface="Arial"/>
              </a:rPr>
              <a:t> </a:t>
            </a:r>
            <a:r>
              <a:rPr lang="en-US" sz="2000" dirty="0" smtClean="0">
                <a:latin typeface="Arial"/>
                <a:cs typeface="Arial"/>
              </a:rPr>
              <a:t>T</a:t>
            </a:r>
            <a:r>
              <a:rPr lang="en-US" sz="2000" spc="-15" dirty="0" smtClean="0">
                <a:latin typeface="Arial"/>
                <a:cs typeface="Arial"/>
              </a:rPr>
              <a:t>V</a:t>
            </a:r>
            <a:r>
              <a:rPr lang="en-US" sz="2000" spc="-10" dirty="0" smtClean="0">
                <a:latin typeface="Arial"/>
                <a:cs typeface="Arial"/>
              </a:rPr>
              <a:t> </a:t>
            </a:r>
            <a:r>
              <a:rPr lang="en-US" sz="2000" spc="-20" dirty="0" smtClean="0">
                <a:latin typeface="Arial"/>
                <a:cs typeface="Arial"/>
              </a:rPr>
              <a:t>Con</a:t>
            </a:r>
            <a:r>
              <a:rPr lang="en-US" sz="2000" dirty="0" smtClean="0">
                <a:latin typeface="Arial"/>
                <a:cs typeface="Arial"/>
              </a:rPr>
              <a:t>t</a:t>
            </a:r>
            <a:r>
              <a:rPr lang="en-US" sz="2000" spc="-20" dirty="0" smtClean="0">
                <a:latin typeface="Arial"/>
                <a:cs typeface="Arial"/>
              </a:rPr>
              <a:t>en</a:t>
            </a:r>
            <a:r>
              <a:rPr lang="en-US" sz="2000" spc="-5" dirty="0" smtClean="0">
                <a:latin typeface="Arial"/>
                <a:cs typeface="Arial"/>
              </a:rPr>
              <a:t>t</a:t>
            </a:r>
            <a:r>
              <a:rPr lang="en-US" sz="2000" spc="5" dirty="0" smtClean="0">
                <a:latin typeface="Arial"/>
                <a:cs typeface="Arial"/>
              </a:rPr>
              <a:t> </a:t>
            </a:r>
            <a:r>
              <a:rPr lang="en-US" sz="2000" dirty="0" smtClean="0">
                <a:latin typeface="Arial"/>
                <a:cs typeface="Arial"/>
              </a:rPr>
              <a:t>t</a:t>
            </a:r>
            <a:r>
              <a:rPr lang="en-US" sz="2000" spc="-10" dirty="0" smtClean="0">
                <a:latin typeface="Arial"/>
                <a:cs typeface="Arial"/>
              </a:rPr>
              <a:t>o</a:t>
            </a:r>
            <a:r>
              <a:rPr lang="en-US" sz="2000" spc="-5" dirty="0" smtClean="0">
                <a:latin typeface="Arial"/>
                <a:cs typeface="Arial"/>
              </a:rPr>
              <a:t> </a:t>
            </a:r>
            <a:r>
              <a:rPr lang="en-US" sz="2000" spc="-20" dirty="0" smtClean="0">
                <a:latin typeface="Arial"/>
                <a:cs typeface="Arial"/>
              </a:rPr>
              <a:t>Ho</a:t>
            </a:r>
            <a:r>
              <a:rPr lang="en-US" sz="2000" spc="-15" dirty="0" smtClean="0">
                <a:latin typeface="Arial"/>
                <a:cs typeface="Arial"/>
              </a:rPr>
              <a:t>me</a:t>
            </a:r>
            <a:r>
              <a:rPr lang="en-US" sz="2000" spc="-5" dirty="0" smtClean="0">
                <a:latin typeface="Arial"/>
                <a:cs typeface="Arial"/>
              </a:rPr>
              <a:t> </a:t>
            </a:r>
            <a:r>
              <a:rPr lang="en-US" sz="2000" spc="-15" dirty="0" smtClean="0">
                <a:latin typeface="Arial"/>
                <a:cs typeface="Arial"/>
              </a:rPr>
              <a:t>W</a:t>
            </a:r>
            <a:r>
              <a:rPr lang="en-US" sz="2000" spc="-20" dirty="0" smtClean="0">
                <a:latin typeface="Arial"/>
                <a:cs typeface="Arial"/>
              </a:rPr>
              <a:t>L</a:t>
            </a:r>
            <a:r>
              <a:rPr lang="en-US" sz="2000" spc="-15" dirty="0" smtClean="0">
                <a:latin typeface="Arial"/>
                <a:cs typeface="Arial"/>
              </a:rPr>
              <a:t>A</a:t>
            </a:r>
            <a:r>
              <a:rPr lang="en-US" sz="2000" spc="-20" dirty="0" smtClean="0">
                <a:latin typeface="Arial"/>
                <a:cs typeface="Arial"/>
              </a:rPr>
              <a:t>N</a:t>
            </a:r>
            <a:r>
              <a:rPr lang="en-US" sz="2000" dirty="0" smtClean="0">
                <a:latin typeface="Arial"/>
                <a:cs typeface="Arial"/>
              </a:rPr>
              <a:t>,</a:t>
            </a:r>
            <a:r>
              <a:rPr lang="en-US" sz="2000" spc="-10" dirty="0" smtClean="0">
                <a:latin typeface="Arial"/>
                <a:cs typeface="Arial"/>
              </a:rPr>
              <a:t>”</a:t>
            </a:r>
            <a:r>
              <a:rPr lang="en-US" sz="2000" dirty="0" smtClean="0">
                <a:latin typeface="Arial"/>
                <a:cs typeface="Arial"/>
              </a:rPr>
              <a:t> </a:t>
            </a:r>
            <a:r>
              <a:rPr lang="en-US" sz="2000" i="1" dirty="0" smtClean="0">
                <a:latin typeface="Arial"/>
                <a:cs typeface="Arial"/>
              </a:rPr>
              <a:t>I</a:t>
            </a:r>
            <a:r>
              <a:rPr lang="en-US" sz="2000" i="1" spc="-15" dirty="0" smtClean="0">
                <a:latin typeface="Arial"/>
                <a:cs typeface="Arial"/>
              </a:rPr>
              <a:t>EEE</a:t>
            </a:r>
            <a:r>
              <a:rPr lang="en-US" sz="2000" i="1" spc="-10" dirty="0" smtClean="0">
                <a:latin typeface="Arial"/>
                <a:cs typeface="Arial"/>
              </a:rPr>
              <a:t> </a:t>
            </a:r>
            <a:r>
              <a:rPr lang="en-US" sz="2000" i="1" spc="-145" dirty="0" smtClean="0">
                <a:latin typeface="Arial"/>
                <a:cs typeface="Arial"/>
              </a:rPr>
              <a:t>T</a:t>
            </a:r>
            <a:r>
              <a:rPr lang="en-US" sz="2000" i="1" spc="-10" dirty="0" smtClean="0">
                <a:latin typeface="Arial"/>
                <a:cs typeface="Arial"/>
              </a:rPr>
              <a:t>r</a:t>
            </a:r>
            <a:r>
              <a:rPr lang="en-US" sz="2000" i="1" spc="-20" dirty="0" smtClean="0">
                <a:latin typeface="Arial"/>
                <a:cs typeface="Arial"/>
              </a:rPr>
              <a:t>an</a:t>
            </a:r>
            <a:r>
              <a:rPr lang="en-US" sz="2000" i="1" spc="-10" dirty="0" smtClean="0">
                <a:latin typeface="Arial"/>
                <a:cs typeface="Arial"/>
              </a:rPr>
              <a:t>s</a:t>
            </a:r>
            <a:r>
              <a:rPr lang="en-US" sz="2000" i="1" spc="-20" dirty="0" smtClean="0">
                <a:latin typeface="Arial"/>
                <a:cs typeface="Arial"/>
              </a:rPr>
              <a:t>a</a:t>
            </a:r>
            <a:r>
              <a:rPr lang="en-US" sz="2000" i="1" spc="-10" dirty="0" smtClean="0">
                <a:latin typeface="Arial"/>
                <a:cs typeface="Arial"/>
              </a:rPr>
              <a:t>c</a:t>
            </a:r>
            <a:r>
              <a:rPr lang="en-US" sz="2000" i="1" dirty="0" smtClean="0">
                <a:latin typeface="Arial"/>
                <a:cs typeface="Arial"/>
              </a:rPr>
              <a:t>t</a:t>
            </a:r>
            <a:r>
              <a:rPr lang="en-US" sz="2000" i="1" spc="-10" dirty="0" smtClean="0">
                <a:latin typeface="Arial"/>
                <a:cs typeface="Arial"/>
              </a:rPr>
              <a:t>i</a:t>
            </a:r>
            <a:r>
              <a:rPr lang="en-US" sz="2000" i="1" spc="-20" dirty="0" smtClean="0">
                <a:latin typeface="Arial"/>
                <a:cs typeface="Arial"/>
              </a:rPr>
              <a:t>on</a:t>
            </a:r>
            <a:r>
              <a:rPr lang="en-US" sz="2000" i="1" spc="-10" dirty="0" smtClean="0">
                <a:latin typeface="Arial"/>
                <a:cs typeface="Arial"/>
              </a:rPr>
              <a:t>s</a:t>
            </a:r>
            <a:r>
              <a:rPr lang="en-US" sz="2000" i="1" spc="15" dirty="0" smtClean="0">
                <a:latin typeface="Arial"/>
                <a:cs typeface="Arial"/>
              </a:rPr>
              <a:t> </a:t>
            </a:r>
            <a:r>
              <a:rPr lang="en-US" sz="2000" i="1" spc="-20" dirty="0" smtClean="0">
                <a:latin typeface="Arial"/>
                <a:cs typeface="Arial"/>
              </a:rPr>
              <a:t>o</a:t>
            </a:r>
            <a:r>
              <a:rPr lang="en-US" sz="2000" i="1" spc="-10" dirty="0" smtClean="0">
                <a:latin typeface="Arial"/>
                <a:cs typeface="Arial"/>
              </a:rPr>
              <a:t>n</a:t>
            </a:r>
            <a:r>
              <a:rPr lang="en-US" sz="2000" i="1" spc="-5" dirty="0" smtClean="0">
                <a:latin typeface="Arial"/>
                <a:cs typeface="Arial"/>
              </a:rPr>
              <a:t> </a:t>
            </a:r>
            <a:r>
              <a:rPr lang="en-US" sz="2000" i="1" spc="-20" dirty="0" smtClean="0">
                <a:latin typeface="Arial"/>
                <a:cs typeface="Arial"/>
              </a:rPr>
              <a:t>Con</a:t>
            </a:r>
            <a:r>
              <a:rPr lang="en-US" sz="2000" i="1" spc="-10" dirty="0" smtClean="0">
                <a:latin typeface="Arial"/>
                <a:cs typeface="Arial"/>
              </a:rPr>
              <a:t>s</a:t>
            </a:r>
            <a:r>
              <a:rPr lang="en-US" sz="2000" i="1" spc="-20" dirty="0" smtClean="0">
                <a:latin typeface="Arial"/>
                <a:cs typeface="Arial"/>
              </a:rPr>
              <a:t>u</a:t>
            </a:r>
            <a:r>
              <a:rPr lang="en-US" sz="2000" i="1" spc="-30" dirty="0" smtClean="0">
                <a:latin typeface="Arial"/>
                <a:cs typeface="Arial"/>
              </a:rPr>
              <a:t>m</a:t>
            </a:r>
            <a:r>
              <a:rPr lang="en-US" sz="2000" i="1" spc="-20" dirty="0" smtClean="0">
                <a:latin typeface="Arial"/>
                <a:cs typeface="Arial"/>
              </a:rPr>
              <a:t>e</a:t>
            </a:r>
            <a:r>
              <a:rPr lang="en-US" sz="2000" i="1" spc="-10" dirty="0" smtClean="0">
                <a:latin typeface="Arial"/>
                <a:cs typeface="Arial"/>
              </a:rPr>
              <a:t>r</a:t>
            </a:r>
            <a:r>
              <a:rPr lang="en-US" sz="2000" i="1" spc="35" dirty="0" smtClean="0">
                <a:latin typeface="Arial"/>
                <a:cs typeface="Arial"/>
              </a:rPr>
              <a:t> </a:t>
            </a:r>
            <a:r>
              <a:rPr lang="en-US" sz="2000" i="1" spc="-15" dirty="0" smtClean="0">
                <a:latin typeface="Arial"/>
                <a:cs typeface="Arial"/>
              </a:rPr>
              <a:t>E</a:t>
            </a:r>
            <a:r>
              <a:rPr lang="en-US" sz="2000" i="1" spc="-10" dirty="0" smtClean="0">
                <a:latin typeface="Arial"/>
                <a:cs typeface="Arial"/>
              </a:rPr>
              <a:t>l</a:t>
            </a:r>
            <a:r>
              <a:rPr lang="en-US" sz="2000" i="1" spc="-20" dirty="0" smtClean="0">
                <a:latin typeface="Arial"/>
                <a:cs typeface="Arial"/>
              </a:rPr>
              <a:t>e</a:t>
            </a:r>
            <a:r>
              <a:rPr lang="en-US" sz="2000" i="1" spc="-10" dirty="0" smtClean="0">
                <a:latin typeface="Arial"/>
                <a:cs typeface="Arial"/>
              </a:rPr>
              <a:t>c</a:t>
            </a:r>
            <a:r>
              <a:rPr lang="en-US" sz="2000" i="1" dirty="0" smtClean="0">
                <a:latin typeface="Arial"/>
                <a:cs typeface="Arial"/>
              </a:rPr>
              <a:t>t</a:t>
            </a:r>
            <a:r>
              <a:rPr lang="en-US" sz="2000" i="1" spc="-10" dirty="0" smtClean="0">
                <a:latin typeface="Arial"/>
                <a:cs typeface="Arial"/>
              </a:rPr>
              <a:t>r</a:t>
            </a:r>
            <a:r>
              <a:rPr lang="en-US" sz="2000" i="1" spc="-20" dirty="0" smtClean="0">
                <a:latin typeface="Arial"/>
                <a:cs typeface="Arial"/>
              </a:rPr>
              <a:t>on</a:t>
            </a:r>
            <a:r>
              <a:rPr lang="en-US" sz="2000" spc="-10" dirty="0" smtClean="0">
                <a:latin typeface="Arial"/>
                <a:cs typeface="Arial"/>
              </a:rPr>
              <a:t>ics,</a:t>
            </a:r>
            <a:r>
              <a:rPr lang="en-US" sz="2000" spc="5" dirty="0" smtClean="0">
                <a:latin typeface="Arial"/>
                <a:cs typeface="Arial"/>
              </a:rPr>
              <a:t> </a:t>
            </a:r>
            <a:r>
              <a:rPr lang="en-US" sz="2000" spc="-10" dirty="0" smtClean="0">
                <a:latin typeface="Arial"/>
                <a:cs typeface="Arial"/>
              </a:rPr>
              <a:t>v</a:t>
            </a:r>
            <a:r>
              <a:rPr lang="en-US" sz="2000" spc="-20" dirty="0" smtClean="0">
                <a:latin typeface="Arial"/>
                <a:cs typeface="Arial"/>
              </a:rPr>
              <a:t>o</a:t>
            </a:r>
            <a:r>
              <a:rPr lang="en-US" sz="2000" spc="-10" dirty="0" smtClean="0">
                <a:latin typeface="Arial"/>
                <a:cs typeface="Arial"/>
              </a:rPr>
              <a:t>l</a:t>
            </a:r>
            <a:r>
              <a:rPr lang="en-US" sz="2000" spc="-5" dirty="0" smtClean="0">
                <a:latin typeface="Arial"/>
                <a:cs typeface="Arial"/>
              </a:rPr>
              <a:t>.</a:t>
            </a:r>
            <a:r>
              <a:rPr lang="en-US" sz="2000" spc="5" dirty="0" smtClean="0">
                <a:latin typeface="Arial"/>
                <a:cs typeface="Arial"/>
              </a:rPr>
              <a:t> </a:t>
            </a:r>
            <a:r>
              <a:rPr lang="en-US" sz="2000" spc="-20" dirty="0" smtClean="0">
                <a:latin typeface="Arial"/>
                <a:cs typeface="Arial"/>
              </a:rPr>
              <a:t>54</a:t>
            </a:r>
            <a:r>
              <a:rPr lang="en-US" sz="2000" spc="-5" dirty="0" smtClean="0">
                <a:latin typeface="Arial"/>
                <a:cs typeface="Arial"/>
              </a:rPr>
              <a:t>,</a:t>
            </a:r>
            <a:r>
              <a:rPr lang="en-US" sz="2000" spc="5" dirty="0" smtClean="0">
                <a:latin typeface="Arial"/>
                <a:cs typeface="Arial"/>
              </a:rPr>
              <a:t> </a:t>
            </a:r>
            <a:r>
              <a:rPr lang="en-US" sz="2000" spc="-20" dirty="0" smtClean="0">
                <a:latin typeface="Arial"/>
                <a:cs typeface="Arial"/>
              </a:rPr>
              <a:t>no</a:t>
            </a:r>
            <a:r>
              <a:rPr lang="en-US" sz="2000" spc="-5" dirty="0" smtClean="0">
                <a:latin typeface="Arial"/>
                <a:cs typeface="Arial"/>
              </a:rPr>
              <a:t>.</a:t>
            </a:r>
            <a:r>
              <a:rPr lang="en-US" sz="2000" spc="5" dirty="0" smtClean="0">
                <a:latin typeface="Arial"/>
                <a:cs typeface="Arial"/>
              </a:rPr>
              <a:t> </a:t>
            </a:r>
            <a:r>
              <a:rPr lang="en-US" sz="2000" spc="-20" dirty="0" smtClean="0">
                <a:latin typeface="Arial"/>
                <a:cs typeface="Arial"/>
              </a:rPr>
              <a:t>3</a:t>
            </a:r>
            <a:r>
              <a:rPr lang="en-US" sz="2000" spc="-5" dirty="0" smtClean="0">
                <a:latin typeface="Arial"/>
                <a:cs typeface="Arial"/>
              </a:rPr>
              <a:t>,</a:t>
            </a:r>
            <a:r>
              <a:rPr lang="en-US" sz="2000" spc="5" dirty="0" smtClean="0">
                <a:latin typeface="Arial"/>
                <a:cs typeface="Arial"/>
              </a:rPr>
              <a:t> </a:t>
            </a:r>
            <a:r>
              <a:rPr lang="en-US" sz="2000" spc="-20" dirty="0" smtClean="0">
                <a:latin typeface="Arial"/>
                <a:cs typeface="Arial"/>
              </a:rPr>
              <a:t>pp</a:t>
            </a:r>
            <a:r>
              <a:rPr lang="en-US" sz="2000" spc="-5" dirty="0" smtClean="0">
                <a:latin typeface="Arial"/>
                <a:cs typeface="Arial"/>
              </a:rPr>
              <a:t>.</a:t>
            </a:r>
            <a:r>
              <a:rPr lang="en-US" sz="2000" spc="5" dirty="0" smtClean="0">
                <a:latin typeface="Arial"/>
                <a:cs typeface="Arial"/>
              </a:rPr>
              <a:t> </a:t>
            </a:r>
            <a:r>
              <a:rPr lang="en-US" sz="2000" spc="-20" dirty="0" smtClean="0">
                <a:latin typeface="Arial"/>
                <a:cs typeface="Arial"/>
              </a:rPr>
              <a:t>103</a:t>
            </a:r>
            <a:r>
              <a:rPr lang="en-US" sz="2000" spc="-15" dirty="0" smtClean="0">
                <a:latin typeface="Arial"/>
                <a:cs typeface="Arial"/>
              </a:rPr>
              <a:t>8</a:t>
            </a:r>
            <a:r>
              <a:rPr lang="en-US" sz="2000" spc="-10" dirty="0" smtClean="0">
                <a:latin typeface="Arial"/>
                <a:cs typeface="Arial"/>
              </a:rPr>
              <a:t>–</a:t>
            </a:r>
            <a:r>
              <a:rPr lang="en-US" sz="2000" spc="-5" dirty="0" smtClean="0">
                <a:latin typeface="Arial"/>
                <a:cs typeface="Arial"/>
              </a:rPr>
              <a:t> </a:t>
            </a:r>
            <a:r>
              <a:rPr lang="en-US" sz="2000" spc="-20" dirty="0" smtClean="0">
                <a:latin typeface="Arial"/>
                <a:cs typeface="Arial"/>
              </a:rPr>
              <a:t>1041</a:t>
            </a:r>
            <a:r>
              <a:rPr lang="en-US" sz="2000" spc="-5" dirty="0" smtClean="0">
                <a:latin typeface="Arial"/>
                <a:cs typeface="Arial"/>
              </a:rPr>
              <a:t>,</a:t>
            </a:r>
            <a:r>
              <a:rPr lang="en-US" sz="2000" spc="-90" dirty="0" smtClean="0">
                <a:latin typeface="Arial"/>
                <a:cs typeface="Arial"/>
              </a:rPr>
              <a:t> </a:t>
            </a:r>
            <a:r>
              <a:rPr lang="en-US" sz="2000" spc="-15" dirty="0" smtClean="0">
                <a:latin typeface="Arial"/>
                <a:cs typeface="Arial"/>
              </a:rPr>
              <a:t>A</a:t>
            </a:r>
            <a:r>
              <a:rPr lang="en-US" sz="2000" spc="-20" dirty="0" smtClean="0">
                <a:latin typeface="Arial"/>
                <a:cs typeface="Arial"/>
              </a:rPr>
              <a:t>ug</a:t>
            </a:r>
            <a:r>
              <a:rPr lang="en-US" sz="2000" spc="-5" dirty="0" smtClean="0">
                <a:latin typeface="Arial"/>
                <a:cs typeface="Arial"/>
              </a:rPr>
              <a:t>.</a:t>
            </a:r>
            <a:r>
              <a:rPr lang="en-US" sz="2000" spc="5" dirty="0" smtClean="0">
                <a:latin typeface="Arial"/>
                <a:cs typeface="Arial"/>
              </a:rPr>
              <a:t> </a:t>
            </a:r>
            <a:r>
              <a:rPr lang="en-US" sz="2000" spc="-20" dirty="0" smtClean="0">
                <a:latin typeface="Arial"/>
                <a:cs typeface="Arial"/>
              </a:rPr>
              <a:t>2008</a:t>
            </a:r>
            <a:r>
              <a:rPr lang="en-US" sz="2000" spc="-5" dirty="0" smtClean="0">
                <a:latin typeface="Arial"/>
                <a:cs typeface="Arial"/>
              </a:rPr>
              <a:t>.</a:t>
            </a:r>
            <a:endParaRPr lang="en-US" sz="2000" dirty="0" smtClean="0">
              <a:latin typeface="Arial"/>
              <a:cs typeface="Arial"/>
            </a:endParaRPr>
          </a:p>
          <a:p>
            <a:pPr marL="184150" marR="156845" indent="-171450">
              <a:lnSpc>
                <a:spcPts val="2160"/>
              </a:lnSpc>
              <a:spcBef>
                <a:spcPts val="70"/>
              </a:spcBef>
              <a:buClr>
                <a:srgbClr val="3399FF"/>
              </a:buClr>
              <a:buFont typeface="Arial"/>
              <a:buChar char="•"/>
              <a:tabLst>
                <a:tab pos="184785" algn="l"/>
              </a:tabLst>
            </a:pPr>
            <a:r>
              <a:rPr lang="en-US" sz="2000" spc="-15" dirty="0" smtClean="0">
                <a:latin typeface="Arial"/>
                <a:cs typeface="Arial"/>
              </a:rPr>
              <a:t>WP</a:t>
            </a:r>
            <a:r>
              <a:rPr lang="en-US" sz="2000" spc="-20" dirty="0" smtClean="0">
                <a:latin typeface="Arial"/>
                <a:cs typeface="Arial"/>
              </a:rPr>
              <a:t>C</a:t>
            </a:r>
            <a:r>
              <a:rPr lang="en-US" sz="2000" spc="-5" dirty="0" smtClean="0">
                <a:latin typeface="Arial"/>
                <a:cs typeface="Arial"/>
              </a:rPr>
              <a:t>, </a:t>
            </a:r>
            <a:r>
              <a:rPr lang="en-US" sz="2000" spc="-15" dirty="0" smtClean="0">
                <a:latin typeface="Arial"/>
                <a:cs typeface="Arial"/>
              </a:rPr>
              <a:t>B</a:t>
            </a:r>
            <a:r>
              <a:rPr lang="en-US" sz="2000" spc="-20" dirty="0" smtClean="0">
                <a:latin typeface="Arial"/>
                <a:cs typeface="Arial"/>
              </a:rPr>
              <a:t>ene</a:t>
            </a:r>
            <a:r>
              <a:rPr lang="en-US" sz="2000" dirty="0" smtClean="0">
                <a:latin typeface="Arial"/>
                <a:cs typeface="Arial"/>
              </a:rPr>
              <a:t>f</a:t>
            </a:r>
            <a:r>
              <a:rPr lang="en-US" sz="2000" spc="-10" dirty="0" smtClean="0">
                <a:latin typeface="Arial"/>
                <a:cs typeface="Arial"/>
              </a:rPr>
              <a:t>i</a:t>
            </a:r>
            <a:r>
              <a:rPr lang="en-US" sz="2000" dirty="0" smtClean="0">
                <a:latin typeface="Arial"/>
                <a:cs typeface="Arial"/>
              </a:rPr>
              <a:t>t</a:t>
            </a:r>
            <a:r>
              <a:rPr lang="en-US" sz="2000" spc="-10" dirty="0" smtClean="0">
                <a:latin typeface="Arial"/>
                <a:cs typeface="Arial"/>
              </a:rPr>
              <a:t>s,</a:t>
            </a:r>
            <a:r>
              <a:rPr lang="en-US" sz="2000" spc="5" dirty="0" smtClean="0">
                <a:latin typeface="Arial"/>
                <a:cs typeface="Arial"/>
              </a:rPr>
              <a:t> </a:t>
            </a:r>
            <a:r>
              <a:rPr lang="en-US" sz="2000" spc="-20" dirty="0" smtClean="0">
                <a:latin typeface="Arial"/>
                <a:cs typeface="Arial"/>
                <a:hlinkClick r:id="rId2"/>
              </a:rPr>
              <a:t>h</a:t>
            </a:r>
            <a:r>
              <a:rPr lang="en-US" sz="2000" dirty="0" smtClean="0">
                <a:latin typeface="Arial"/>
                <a:cs typeface="Arial"/>
                <a:hlinkClick r:id="rId2"/>
              </a:rPr>
              <a:t>tt</a:t>
            </a:r>
            <a:r>
              <a:rPr lang="en-US" sz="2000" spc="-20" dirty="0" smtClean="0">
                <a:latin typeface="Arial"/>
                <a:cs typeface="Arial"/>
                <a:hlinkClick r:id="rId2"/>
              </a:rPr>
              <a:t>p</a:t>
            </a:r>
            <a:r>
              <a:rPr lang="en-US" sz="2000" dirty="0" smtClean="0">
                <a:latin typeface="Arial"/>
                <a:cs typeface="Arial"/>
                <a:hlinkClick r:id="rId2"/>
              </a:rPr>
              <a:t>://</a:t>
            </a:r>
            <a:r>
              <a:rPr lang="en-US" sz="2000" spc="-45" dirty="0" smtClean="0">
                <a:latin typeface="Arial"/>
                <a:cs typeface="Arial"/>
                <a:hlinkClick r:id="rId2"/>
              </a:rPr>
              <a:t>ww</a:t>
            </a:r>
            <a:r>
              <a:rPr lang="en-US" sz="2000" spc="-130" dirty="0" smtClean="0">
                <a:latin typeface="Arial"/>
                <a:cs typeface="Arial"/>
                <a:hlinkClick r:id="rId2"/>
              </a:rPr>
              <a:t>w</a:t>
            </a:r>
            <a:r>
              <a:rPr lang="en-US" sz="2000" spc="5" dirty="0" smtClean="0">
                <a:latin typeface="Arial"/>
                <a:cs typeface="Arial"/>
                <a:hlinkClick r:id="rId2"/>
              </a:rPr>
              <a:t>.</a:t>
            </a:r>
            <a:r>
              <a:rPr lang="en-US" sz="2000" spc="-35" dirty="0" smtClean="0">
                <a:latin typeface="Arial"/>
                <a:cs typeface="Arial"/>
                <a:hlinkClick r:id="rId2"/>
              </a:rPr>
              <a:t>w</a:t>
            </a:r>
            <a:r>
              <a:rPr lang="en-US" sz="2000" spc="-10" dirty="0" smtClean="0">
                <a:latin typeface="Arial"/>
                <a:cs typeface="Arial"/>
                <a:hlinkClick r:id="rId2"/>
              </a:rPr>
              <a:t>i</a:t>
            </a:r>
            <a:r>
              <a:rPr lang="en-US" sz="2000" dirty="0" smtClean="0">
                <a:latin typeface="Arial"/>
                <a:cs typeface="Arial"/>
                <a:hlinkClick r:id="rId2"/>
              </a:rPr>
              <a:t>r</a:t>
            </a:r>
            <a:r>
              <a:rPr lang="en-US" sz="2000" spc="-20" dirty="0" smtClean="0">
                <a:latin typeface="Arial"/>
                <a:cs typeface="Arial"/>
                <a:hlinkClick r:id="rId2"/>
              </a:rPr>
              <a:t>e</a:t>
            </a:r>
            <a:r>
              <a:rPr lang="en-US" sz="2000" spc="-10" dirty="0" smtClean="0">
                <a:latin typeface="Arial"/>
                <a:cs typeface="Arial"/>
                <a:hlinkClick r:id="rId2"/>
              </a:rPr>
              <a:t>l</a:t>
            </a:r>
            <a:r>
              <a:rPr lang="en-US" sz="2000" spc="-20" dirty="0" smtClean="0">
                <a:latin typeface="Arial"/>
                <a:cs typeface="Arial"/>
                <a:hlinkClick r:id="rId2"/>
              </a:rPr>
              <a:t>e</a:t>
            </a:r>
            <a:r>
              <a:rPr lang="en-US" sz="2000" spc="-10" dirty="0" smtClean="0">
                <a:latin typeface="Arial"/>
                <a:cs typeface="Arial"/>
                <a:hlinkClick r:id="rId2"/>
              </a:rPr>
              <a:t>s</a:t>
            </a:r>
            <a:r>
              <a:rPr lang="en-US" sz="2000" dirty="0" smtClean="0">
                <a:latin typeface="Arial"/>
                <a:cs typeface="Arial"/>
                <a:hlinkClick r:id="rId2"/>
              </a:rPr>
              <a:t>s</a:t>
            </a:r>
            <a:r>
              <a:rPr lang="en-US" sz="2000" spc="-20" dirty="0" smtClean="0">
                <a:latin typeface="Arial"/>
                <a:cs typeface="Arial"/>
                <a:hlinkClick r:id="rId2"/>
              </a:rPr>
              <a:t>p</a:t>
            </a:r>
            <a:r>
              <a:rPr lang="en-US" sz="2000" spc="-5" dirty="0" smtClean="0">
                <a:latin typeface="Arial"/>
                <a:cs typeface="Arial"/>
                <a:hlinkClick r:id="rId2"/>
              </a:rPr>
              <a:t>o</a:t>
            </a:r>
            <a:r>
              <a:rPr lang="en-US" sz="2000" spc="-20" dirty="0" smtClean="0">
                <a:latin typeface="Arial"/>
                <a:cs typeface="Arial"/>
                <a:hlinkClick r:id="rId2"/>
              </a:rPr>
              <a:t>we</a:t>
            </a:r>
            <a:r>
              <a:rPr lang="en-US" sz="2000" spc="-10" dirty="0" smtClean="0">
                <a:latin typeface="Arial"/>
                <a:cs typeface="Arial"/>
                <a:hlinkClick r:id="rId2"/>
              </a:rPr>
              <a:t>rc</a:t>
            </a:r>
            <a:r>
              <a:rPr lang="en-US" sz="2000" spc="-20" dirty="0" smtClean="0">
                <a:latin typeface="Arial"/>
                <a:cs typeface="Arial"/>
                <a:hlinkClick r:id="rId2"/>
              </a:rPr>
              <a:t>on</a:t>
            </a:r>
            <a:r>
              <a:rPr lang="en-US" sz="2000" dirty="0" smtClean="0">
                <a:latin typeface="Arial"/>
                <a:cs typeface="Arial"/>
                <a:hlinkClick r:id="rId2"/>
              </a:rPr>
              <a:t>s</a:t>
            </a:r>
            <a:r>
              <a:rPr lang="en-US" sz="2000" spc="-20" dirty="0" smtClean="0">
                <a:latin typeface="Arial"/>
                <a:cs typeface="Arial"/>
                <a:hlinkClick r:id="rId2"/>
              </a:rPr>
              <a:t>o</a:t>
            </a:r>
            <a:r>
              <a:rPr lang="en-US" sz="2000" spc="-10" dirty="0" smtClean="0">
                <a:latin typeface="Arial"/>
                <a:cs typeface="Arial"/>
                <a:hlinkClick r:id="rId2"/>
              </a:rPr>
              <a:t>r</a:t>
            </a:r>
            <a:r>
              <a:rPr lang="en-US" sz="2000" dirty="0" smtClean="0">
                <a:latin typeface="Arial"/>
                <a:cs typeface="Arial"/>
                <a:hlinkClick r:id="rId2"/>
              </a:rPr>
              <a:t>t</a:t>
            </a:r>
            <a:r>
              <a:rPr lang="en-US" sz="2000" spc="-10" dirty="0" smtClean="0">
                <a:latin typeface="Arial"/>
                <a:cs typeface="Arial"/>
                <a:hlinkClick r:id="rId2"/>
              </a:rPr>
              <a:t>i</a:t>
            </a:r>
            <a:r>
              <a:rPr lang="en-US" sz="2000" spc="-20" dirty="0" smtClean="0">
                <a:latin typeface="Arial"/>
                <a:cs typeface="Arial"/>
                <a:hlinkClick r:id="rId2"/>
              </a:rPr>
              <a:t>u</a:t>
            </a:r>
            <a:r>
              <a:rPr lang="en-US" sz="2000" spc="-15" dirty="0" smtClean="0">
                <a:latin typeface="Arial"/>
                <a:cs typeface="Arial"/>
                <a:hlinkClick r:id="rId2"/>
              </a:rPr>
              <a:t>m</a:t>
            </a:r>
            <a:r>
              <a:rPr lang="en-US" sz="2000" dirty="0" smtClean="0">
                <a:latin typeface="Arial"/>
                <a:cs typeface="Arial"/>
                <a:hlinkClick r:id="rId2"/>
              </a:rPr>
              <a:t>.</a:t>
            </a:r>
            <a:r>
              <a:rPr lang="en-US" sz="2000" spc="-10" dirty="0" smtClean="0">
                <a:latin typeface="Arial"/>
                <a:cs typeface="Arial"/>
                <a:hlinkClick r:id="rId2"/>
              </a:rPr>
              <a:t>c</a:t>
            </a:r>
            <a:r>
              <a:rPr lang="en-US" sz="2000" spc="-20" dirty="0" smtClean="0">
                <a:latin typeface="Arial"/>
                <a:cs typeface="Arial"/>
                <a:hlinkClick r:id="rId2"/>
              </a:rPr>
              <a:t>o</a:t>
            </a:r>
            <a:r>
              <a:rPr lang="en-US" sz="2000" spc="-15" dirty="0" smtClean="0">
                <a:latin typeface="Arial"/>
                <a:cs typeface="Arial"/>
                <a:hlinkClick r:id="rId2"/>
              </a:rPr>
              <a:t>m</a:t>
            </a:r>
            <a:r>
              <a:rPr lang="en-US" sz="2000" dirty="0" smtClean="0">
                <a:latin typeface="Arial"/>
                <a:cs typeface="Arial"/>
                <a:hlinkClick r:id="rId2"/>
              </a:rPr>
              <a:t>/</a:t>
            </a:r>
            <a:r>
              <a:rPr lang="en-US" sz="2000" spc="-20" dirty="0" smtClean="0">
                <a:latin typeface="Arial"/>
                <a:cs typeface="Arial"/>
                <a:hlinkClick r:id="rId2"/>
              </a:rPr>
              <a:t>a</a:t>
            </a:r>
            <a:r>
              <a:rPr lang="en-US" sz="2000" spc="-5" dirty="0" smtClean="0">
                <a:latin typeface="Arial"/>
                <a:cs typeface="Arial"/>
                <a:hlinkClick r:id="rId2"/>
              </a:rPr>
              <a:t>b</a:t>
            </a:r>
            <a:r>
              <a:rPr lang="en-US" sz="2000" spc="-20" dirty="0" smtClean="0">
                <a:latin typeface="Arial"/>
                <a:cs typeface="Arial"/>
                <a:hlinkClick r:id="rId2"/>
              </a:rPr>
              <a:t>ou</a:t>
            </a:r>
            <a:r>
              <a:rPr lang="en-US" sz="2000" dirty="0" smtClean="0">
                <a:latin typeface="Arial"/>
                <a:cs typeface="Arial"/>
                <a:hlinkClick r:id="rId2"/>
              </a:rPr>
              <a:t>t/</a:t>
            </a:r>
            <a:r>
              <a:rPr lang="en-US" sz="2000" spc="-20" dirty="0" smtClean="0">
                <a:latin typeface="Arial"/>
                <a:cs typeface="Arial"/>
                <a:hlinkClick r:id="rId2"/>
              </a:rPr>
              <a:t>be</a:t>
            </a:r>
            <a:r>
              <a:rPr lang="en-US" sz="2000" spc="-5" dirty="0" smtClean="0">
                <a:latin typeface="Arial"/>
                <a:cs typeface="Arial"/>
                <a:hlinkClick r:id="rId2"/>
              </a:rPr>
              <a:t>n</a:t>
            </a:r>
            <a:r>
              <a:rPr lang="en-US" sz="2000" spc="-20" dirty="0" smtClean="0">
                <a:latin typeface="Arial"/>
                <a:cs typeface="Arial"/>
                <a:hlinkClick r:id="rId2"/>
              </a:rPr>
              <a:t>e</a:t>
            </a:r>
            <a:r>
              <a:rPr lang="en-US" sz="2000" dirty="0" smtClean="0">
                <a:latin typeface="Arial"/>
                <a:cs typeface="Arial"/>
                <a:hlinkClick r:id="rId2"/>
              </a:rPr>
              <a:t>f</a:t>
            </a:r>
            <a:r>
              <a:rPr lang="en-US" sz="2000" spc="-10" dirty="0" smtClean="0">
                <a:latin typeface="Arial"/>
                <a:cs typeface="Arial"/>
                <a:hlinkClick r:id="rId2"/>
              </a:rPr>
              <a:t>i</a:t>
            </a:r>
            <a:r>
              <a:rPr lang="en-US" sz="2000" dirty="0" smtClean="0">
                <a:latin typeface="Arial"/>
                <a:cs typeface="Arial"/>
                <a:hlinkClick r:id="rId2"/>
              </a:rPr>
              <a:t>t</a:t>
            </a:r>
            <a:r>
              <a:rPr lang="en-US" sz="2000" spc="-10" dirty="0" smtClean="0">
                <a:latin typeface="Arial"/>
                <a:cs typeface="Arial"/>
                <a:hlinkClick r:id="rId2"/>
              </a:rPr>
              <a:t>s</a:t>
            </a:r>
            <a:r>
              <a:rPr lang="en-US" sz="2000" dirty="0" smtClean="0">
                <a:latin typeface="Arial"/>
                <a:cs typeface="Arial"/>
                <a:hlinkClick r:id="rId2"/>
              </a:rPr>
              <a:t>.</a:t>
            </a:r>
            <a:r>
              <a:rPr lang="en-US" sz="2000" spc="-20" dirty="0" smtClean="0">
                <a:latin typeface="Arial"/>
                <a:cs typeface="Arial"/>
                <a:hlinkClick r:id="rId2"/>
              </a:rPr>
              <a:t>h</a:t>
            </a:r>
            <a:r>
              <a:rPr lang="en-US" sz="2000" dirty="0" smtClean="0">
                <a:latin typeface="Arial"/>
                <a:cs typeface="Arial"/>
                <a:hlinkClick r:id="rId2"/>
              </a:rPr>
              <a:t>t</a:t>
            </a:r>
            <a:r>
              <a:rPr lang="en-US" sz="2000" spc="-10" dirty="0" smtClean="0">
                <a:latin typeface="Arial"/>
                <a:cs typeface="Arial"/>
                <a:hlinkClick r:id="rId2"/>
              </a:rPr>
              <a:t>ml</a:t>
            </a:r>
            <a:r>
              <a:rPr lang="en-US" sz="2000" spc="-5" dirty="0" smtClean="0">
                <a:latin typeface="Arial"/>
                <a:cs typeface="Arial"/>
              </a:rPr>
              <a:t> </a:t>
            </a:r>
            <a:r>
              <a:rPr lang="en-US" sz="2000" dirty="0" smtClean="0">
                <a:latin typeface="Arial"/>
                <a:cs typeface="Arial"/>
              </a:rPr>
              <a:t>[</a:t>
            </a:r>
            <a:r>
              <a:rPr lang="en-US" sz="2000" spc="-10" dirty="0" smtClean="0">
                <a:latin typeface="Arial"/>
                <a:cs typeface="Arial"/>
              </a:rPr>
              <a:t>Acc</a:t>
            </a:r>
            <a:r>
              <a:rPr lang="en-US" sz="2000" spc="-20" dirty="0" smtClean="0">
                <a:latin typeface="Arial"/>
                <a:cs typeface="Arial"/>
              </a:rPr>
              <a:t>e</a:t>
            </a:r>
            <a:r>
              <a:rPr lang="en-US" sz="2000" spc="-10" dirty="0" smtClean="0">
                <a:latin typeface="Arial"/>
                <a:cs typeface="Arial"/>
              </a:rPr>
              <a:t>ss</a:t>
            </a:r>
            <a:r>
              <a:rPr lang="en-US" sz="2000" spc="-20" dirty="0" smtClean="0">
                <a:latin typeface="Arial"/>
                <a:cs typeface="Arial"/>
              </a:rPr>
              <a:t>e</a:t>
            </a:r>
            <a:r>
              <a:rPr lang="en-US" sz="2000" spc="-10" dirty="0" smtClean="0">
                <a:latin typeface="Arial"/>
                <a:cs typeface="Arial"/>
              </a:rPr>
              <a:t>d</a:t>
            </a:r>
            <a:r>
              <a:rPr lang="en-US" sz="2000" spc="-5" dirty="0" smtClean="0">
                <a:latin typeface="Arial"/>
                <a:cs typeface="Arial"/>
              </a:rPr>
              <a:t> </a:t>
            </a:r>
            <a:r>
              <a:rPr lang="en-US" sz="2000" spc="-10" dirty="0" smtClean="0">
                <a:latin typeface="Arial"/>
                <a:cs typeface="Arial"/>
              </a:rPr>
              <a:t>J</a:t>
            </a:r>
            <a:r>
              <a:rPr lang="en-US" sz="2000" spc="-20" dirty="0" smtClean="0">
                <a:latin typeface="Arial"/>
                <a:cs typeface="Arial"/>
              </a:rPr>
              <a:t>un</a:t>
            </a:r>
            <a:r>
              <a:rPr lang="en-US" sz="2000" spc="-10" dirty="0" smtClean="0">
                <a:latin typeface="Arial"/>
                <a:cs typeface="Arial"/>
              </a:rPr>
              <a:t>e</a:t>
            </a:r>
            <a:r>
              <a:rPr lang="en-US" sz="2000" spc="10" dirty="0" smtClean="0">
                <a:latin typeface="Arial"/>
                <a:cs typeface="Arial"/>
              </a:rPr>
              <a:t> </a:t>
            </a:r>
            <a:r>
              <a:rPr lang="en-US" sz="2000" spc="-20" dirty="0" smtClean="0">
                <a:latin typeface="Arial"/>
                <a:cs typeface="Arial"/>
              </a:rPr>
              <a:t>1</a:t>
            </a:r>
            <a:r>
              <a:rPr lang="en-US" sz="2000" spc="-5" dirty="0" smtClean="0">
                <a:latin typeface="Arial"/>
                <a:cs typeface="Arial"/>
              </a:rPr>
              <a:t>,</a:t>
            </a:r>
            <a:r>
              <a:rPr lang="en-US" sz="2000" spc="5" dirty="0" smtClean="0">
                <a:latin typeface="Arial"/>
                <a:cs typeface="Arial"/>
              </a:rPr>
              <a:t> </a:t>
            </a:r>
            <a:r>
              <a:rPr lang="en-US" sz="2000" spc="-20" dirty="0" smtClean="0">
                <a:latin typeface="Arial"/>
                <a:cs typeface="Arial"/>
              </a:rPr>
              <a:t>2015</a:t>
            </a:r>
            <a:r>
              <a:rPr lang="en-US" sz="2000" spc="-5" dirty="0" smtClean="0">
                <a:latin typeface="Arial"/>
                <a:cs typeface="Arial"/>
              </a:rPr>
              <a:t>]</a:t>
            </a:r>
            <a:endParaRPr lang="en-US" sz="2000" dirty="0" smtClean="0">
              <a:latin typeface="Arial"/>
              <a:cs typeface="Arial"/>
            </a:endParaRPr>
          </a:p>
          <a:p>
            <a:pPr marL="184150" marR="398780" indent="-171450">
              <a:lnSpc>
                <a:spcPts val="2160"/>
              </a:lnSpc>
              <a:buClr>
                <a:srgbClr val="3399FF"/>
              </a:buClr>
              <a:buFont typeface="Arial"/>
              <a:buChar char="•"/>
              <a:tabLst>
                <a:tab pos="184785" algn="l"/>
              </a:tabLst>
            </a:pPr>
            <a:r>
              <a:rPr lang="en-US" sz="2000" spc="-15" dirty="0" smtClean="0">
                <a:latin typeface="Arial"/>
                <a:cs typeface="Arial"/>
              </a:rPr>
              <a:t>PMA,</a:t>
            </a:r>
            <a:r>
              <a:rPr lang="en-US" sz="2000" spc="-100" dirty="0" smtClean="0">
                <a:latin typeface="Arial"/>
                <a:cs typeface="Arial"/>
              </a:rPr>
              <a:t> </a:t>
            </a:r>
            <a:r>
              <a:rPr lang="en-US" sz="2000" spc="-15" dirty="0" smtClean="0">
                <a:latin typeface="Arial"/>
                <a:cs typeface="Arial"/>
              </a:rPr>
              <a:t>A</a:t>
            </a:r>
            <a:r>
              <a:rPr lang="en-US" sz="2000" spc="-20" dirty="0" smtClean="0">
                <a:latin typeface="Arial"/>
                <a:cs typeface="Arial"/>
              </a:rPr>
              <a:t>bou</a:t>
            </a:r>
            <a:r>
              <a:rPr lang="en-US" sz="2000" spc="-5" dirty="0" smtClean="0">
                <a:latin typeface="Arial"/>
                <a:cs typeface="Arial"/>
              </a:rPr>
              <a:t>t</a:t>
            </a:r>
            <a:r>
              <a:rPr lang="en-US" sz="2000" spc="5" dirty="0" smtClean="0">
                <a:latin typeface="Arial"/>
                <a:cs typeface="Arial"/>
              </a:rPr>
              <a:t> </a:t>
            </a:r>
            <a:r>
              <a:rPr lang="en-US" sz="2000" spc="-15" dirty="0" smtClean="0">
                <a:latin typeface="Arial"/>
                <a:cs typeface="Arial"/>
              </a:rPr>
              <a:t>PMA,</a:t>
            </a:r>
            <a:r>
              <a:rPr lang="en-US" sz="2000" spc="5" dirty="0" smtClean="0">
                <a:latin typeface="Arial"/>
                <a:cs typeface="Arial"/>
              </a:rPr>
              <a:t> </a:t>
            </a:r>
            <a:r>
              <a:rPr lang="en-US" sz="2000" spc="-20" dirty="0" smtClean="0">
                <a:latin typeface="Arial"/>
                <a:cs typeface="Arial"/>
                <a:hlinkClick r:id="rId3"/>
              </a:rPr>
              <a:t>h</a:t>
            </a:r>
            <a:r>
              <a:rPr lang="en-US" sz="2000" dirty="0" smtClean="0">
                <a:latin typeface="Arial"/>
                <a:cs typeface="Arial"/>
                <a:hlinkClick r:id="rId3"/>
              </a:rPr>
              <a:t>tt</a:t>
            </a:r>
            <a:r>
              <a:rPr lang="en-US" sz="2000" spc="-20" dirty="0" smtClean="0">
                <a:latin typeface="Arial"/>
                <a:cs typeface="Arial"/>
                <a:hlinkClick r:id="rId3"/>
              </a:rPr>
              <a:t>p</a:t>
            </a:r>
            <a:r>
              <a:rPr lang="en-US" sz="2000" dirty="0" smtClean="0">
                <a:latin typeface="Arial"/>
                <a:cs typeface="Arial"/>
                <a:hlinkClick r:id="rId3"/>
              </a:rPr>
              <a:t>://</a:t>
            </a:r>
            <a:r>
              <a:rPr lang="en-US" sz="2000" spc="-15" dirty="0" smtClean="0">
                <a:latin typeface="Arial"/>
                <a:cs typeface="Arial"/>
                <a:hlinkClick r:id="rId3"/>
              </a:rPr>
              <a:t>m</a:t>
            </a:r>
            <a:r>
              <a:rPr lang="en-US" sz="2000" spc="-20" dirty="0" smtClean="0">
                <a:latin typeface="Arial"/>
                <a:cs typeface="Arial"/>
                <a:hlinkClick r:id="rId3"/>
              </a:rPr>
              <a:t>e</a:t>
            </a:r>
            <a:r>
              <a:rPr lang="en-US" sz="2000" spc="-10" dirty="0" smtClean="0">
                <a:latin typeface="Arial"/>
                <a:cs typeface="Arial"/>
                <a:hlinkClick r:id="rId3"/>
              </a:rPr>
              <a:t>r</a:t>
            </a:r>
            <a:r>
              <a:rPr lang="en-US" sz="2000" spc="-20" dirty="0" smtClean="0">
                <a:latin typeface="Arial"/>
                <a:cs typeface="Arial"/>
                <a:hlinkClick r:id="rId3"/>
              </a:rPr>
              <a:t>ge</a:t>
            </a:r>
            <a:r>
              <a:rPr lang="en-US" sz="2000" spc="-110" dirty="0" smtClean="0">
                <a:latin typeface="Arial"/>
                <a:cs typeface="Arial"/>
                <a:hlinkClick r:id="rId3"/>
              </a:rPr>
              <a:t>r</a:t>
            </a:r>
            <a:r>
              <a:rPr lang="en-US" sz="2000" dirty="0" smtClean="0">
                <a:latin typeface="Arial"/>
                <a:cs typeface="Arial"/>
                <a:hlinkClick r:id="rId3"/>
              </a:rPr>
              <a:t>.</a:t>
            </a:r>
            <a:r>
              <a:rPr lang="en-US" sz="2000" spc="-20" dirty="0" smtClean="0">
                <a:latin typeface="Arial"/>
                <a:cs typeface="Arial"/>
                <a:hlinkClick r:id="rId3"/>
              </a:rPr>
              <a:t>po</a:t>
            </a:r>
            <a:r>
              <a:rPr lang="en-US" sz="2000" spc="-55" dirty="0" smtClean="0">
                <a:latin typeface="Arial"/>
                <a:cs typeface="Arial"/>
                <a:hlinkClick r:id="rId3"/>
              </a:rPr>
              <a:t>w</a:t>
            </a:r>
            <a:r>
              <a:rPr lang="en-US" sz="2000" spc="-20" dirty="0" smtClean="0">
                <a:latin typeface="Arial"/>
                <a:cs typeface="Arial"/>
                <a:hlinkClick r:id="rId3"/>
              </a:rPr>
              <a:t>e</a:t>
            </a:r>
            <a:r>
              <a:rPr lang="en-US" sz="2000" spc="-15" dirty="0" smtClean="0">
                <a:latin typeface="Arial"/>
                <a:cs typeface="Arial"/>
                <a:hlinkClick r:id="rId3"/>
              </a:rPr>
              <a:t>rm</a:t>
            </a:r>
            <a:r>
              <a:rPr lang="en-US" sz="2000" spc="-20" dirty="0" smtClean="0">
                <a:latin typeface="Arial"/>
                <a:cs typeface="Arial"/>
                <a:hlinkClick r:id="rId3"/>
              </a:rPr>
              <a:t>a</a:t>
            </a:r>
            <a:r>
              <a:rPr lang="en-US" sz="2000" dirty="0" smtClean="0">
                <a:latin typeface="Arial"/>
                <a:cs typeface="Arial"/>
                <a:hlinkClick r:id="rId3"/>
              </a:rPr>
              <a:t>tt</a:t>
            </a:r>
            <a:r>
              <a:rPr lang="en-US" sz="2000" spc="-20" dirty="0" smtClean="0">
                <a:latin typeface="Arial"/>
                <a:cs typeface="Arial"/>
                <a:hlinkClick r:id="rId3"/>
              </a:rPr>
              <a:t>e</a:t>
            </a:r>
            <a:r>
              <a:rPr lang="en-US" sz="2000" spc="-10" dirty="0" smtClean="0">
                <a:latin typeface="Arial"/>
                <a:cs typeface="Arial"/>
                <a:hlinkClick r:id="rId3"/>
              </a:rPr>
              <a:t>rs</a:t>
            </a:r>
            <a:r>
              <a:rPr lang="en-US" sz="2000" dirty="0" smtClean="0">
                <a:latin typeface="Arial"/>
                <a:cs typeface="Arial"/>
                <a:hlinkClick r:id="rId3"/>
              </a:rPr>
              <a:t>.</a:t>
            </a:r>
            <a:r>
              <a:rPr lang="en-US" sz="2000" spc="-20" dirty="0" smtClean="0">
                <a:latin typeface="Arial"/>
                <a:cs typeface="Arial"/>
                <a:hlinkClick r:id="rId3"/>
              </a:rPr>
              <a:t>o</a:t>
            </a:r>
            <a:r>
              <a:rPr lang="en-US" sz="2000" spc="-10" dirty="0" smtClean="0">
                <a:latin typeface="Arial"/>
                <a:cs typeface="Arial"/>
                <a:hlinkClick r:id="rId3"/>
              </a:rPr>
              <a:t>r</a:t>
            </a:r>
            <a:r>
              <a:rPr lang="en-US" sz="2000" spc="-20" dirty="0" smtClean="0">
                <a:latin typeface="Arial"/>
                <a:cs typeface="Arial"/>
                <a:hlinkClick r:id="rId3"/>
              </a:rPr>
              <a:t>g</a:t>
            </a:r>
            <a:r>
              <a:rPr lang="en-US" sz="2000" dirty="0" smtClean="0">
                <a:latin typeface="Arial"/>
                <a:cs typeface="Arial"/>
                <a:hlinkClick r:id="rId3"/>
              </a:rPr>
              <a:t>/</a:t>
            </a:r>
            <a:r>
              <a:rPr lang="en-US" sz="2000" spc="-10" dirty="0" smtClean="0">
                <a:latin typeface="Arial"/>
                <a:cs typeface="Arial"/>
                <a:hlinkClick r:id="rId3"/>
              </a:rPr>
              <a:t>i</a:t>
            </a:r>
            <a:r>
              <a:rPr lang="en-US" sz="2000" spc="-20" dirty="0" smtClean="0">
                <a:latin typeface="Arial"/>
                <a:cs typeface="Arial"/>
                <a:hlinkClick r:id="rId3"/>
              </a:rPr>
              <a:t>nd</a:t>
            </a:r>
            <a:r>
              <a:rPr lang="en-US" sz="2000" spc="-5" dirty="0" smtClean="0">
                <a:latin typeface="Arial"/>
                <a:cs typeface="Arial"/>
                <a:hlinkClick r:id="rId3"/>
              </a:rPr>
              <a:t>e</a:t>
            </a:r>
            <a:r>
              <a:rPr lang="en-US" sz="2000" spc="-25" dirty="0" smtClean="0">
                <a:latin typeface="Arial"/>
                <a:cs typeface="Arial"/>
                <a:hlinkClick r:id="rId3"/>
              </a:rPr>
              <a:t>x</a:t>
            </a:r>
            <a:r>
              <a:rPr lang="en-US" sz="2000" dirty="0" smtClean="0">
                <a:latin typeface="Arial"/>
                <a:cs typeface="Arial"/>
                <a:hlinkClick r:id="rId3"/>
              </a:rPr>
              <a:t>.</a:t>
            </a:r>
            <a:r>
              <a:rPr lang="en-US" sz="2000" spc="-20" dirty="0" smtClean="0">
                <a:latin typeface="Arial"/>
                <a:cs typeface="Arial"/>
                <a:hlinkClick r:id="rId3"/>
              </a:rPr>
              <a:t>php</a:t>
            </a:r>
            <a:r>
              <a:rPr lang="en-US" sz="2000" dirty="0" smtClean="0">
                <a:latin typeface="Arial"/>
                <a:cs typeface="Arial"/>
                <a:hlinkClick r:id="rId3"/>
              </a:rPr>
              <a:t>/</a:t>
            </a:r>
            <a:r>
              <a:rPr lang="en-US" sz="2000" spc="-5" dirty="0" smtClean="0">
                <a:latin typeface="Arial"/>
                <a:cs typeface="Arial"/>
                <a:hlinkClick r:id="rId3"/>
              </a:rPr>
              <a:t>a</a:t>
            </a:r>
            <a:r>
              <a:rPr lang="en-US" sz="2000" spc="-20" dirty="0" smtClean="0">
                <a:latin typeface="Arial"/>
                <a:cs typeface="Arial"/>
                <a:hlinkClick r:id="rId3"/>
              </a:rPr>
              <a:t>bou</a:t>
            </a:r>
            <a:r>
              <a:rPr lang="en-US" sz="2000" dirty="0" smtClean="0">
                <a:latin typeface="Arial"/>
                <a:cs typeface="Arial"/>
                <a:hlinkClick r:id="rId3"/>
              </a:rPr>
              <a:t>t/</a:t>
            </a:r>
            <a:r>
              <a:rPr lang="en-US" sz="2000" spc="-20" dirty="0" smtClean="0">
                <a:latin typeface="Arial"/>
                <a:cs typeface="Arial"/>
                <a:hlinkClick r:id="rId3"/>
              </a:rPr>
              <a:t>a</a:t>
            </a:r>
            <a:r>
              <a:rPr lang="en-US" sz="2000" spc="-5" dirty="0" smtClean="0">
                <a:latin typeface="Arial"/>
                <a:cs typeface="Arial"/>
                <a:hlinkClick r:id="rId3"/>
              </a:rPr>
              <a:t>b</a:t>
            </a:r>
            <a:r>
              <a:rPr lang="en-US" sz="2000" spc="-20" dirty="0" smtClean="0">
                <a:latin typeface="Arial"/>
                <a:cs typeface="Arial"/>
                <a:hlinkClick r:id="rId3"/>
              </a:rPr>
              <a:t>ou</a:t>
            </a:r>
            <a:r>
              <a:rPr lang="en-US" sz="2000" dirty="0" smtClean="0">
                <a:latin typeface="Arial"/>
                <a:cs typeface="Arial"/>
                <a:hlinkClick r:id="rId3"/>
              </a:rPr>
              <a:t>t</a:t>
            </a:r>
            <a:r>
              <a:rPr lang="en-US" sz="2000" spc="-10" dirty="0" smtClean="0">
                <a:latin typeface="Arial"/>
                <a:cs typeface="Arial"/>
                <a:hlinkClick r:id="rId3"/>
              </a:rPr>
              <a:t>-2</a:t>
            </a:r>
            <a:r>
              <a:rPr lang="en-US" sz="2000" spc="-5" dirty="0" smtClean="0">
                <a:latin typeface="Arial"/>
                <a:cs typeface="Arial"/>
              </a:rPr>
              <a:t> </a:t>
            </a:r>
            <a:r>
              <a:rPr lang="en-US" sz="2000" dirty="0" smtClean="0">
                <a:latin typeface="Arial"/>
                <a:cs typeface="Arial"/>
              </a:rPr>
              <a:t>[</a:t>
            </a:r>
            <a:r>
              <a:rPr lang="en-US" sz="2000" spc="-10" dirty="0" smtClean="0">
                <a:latin typeface="Arial"/>
                <a:cs typeface="Arial"/>
              </a:rPr>
              <a:t>Acc</a:t>
            </a:r>
            <a:r>
              <a:rPr lang="en-US" sz="2000" spc="-20" dirty="0" smtClean="0">
                <a:latin typeface="Arial"/>
                <a:cs typeface="Arial"/>
              </a:rPr>
              <a:t>e</a:t>
            </a:r>
            <a:r>
              <a:rPr lang="en-US" sz="2000" spc="-10" dirty="0" smtClean="0">
                <a:latin typeface="Arial"/>
                <a:cs typeface="Arial"/>
              </a:rPr>
              <a:t>ss</a:t>
            </a:r>
            <a:r>
              <a:rPr lang="en-US" sz="2000" spc="-20" dirty="0" smtClean="0">
                <a:latin typeface="Arial"/>
                <a:cs typeface="Arial"/>
              </a:rPr>
              <a:t>e</a:t>
            </a:r>
            <a:r>
              <a:rPr lang="en-US" sz="2000" spc="-10" dirty="0" smtClean="0">
                <a:latin typeface="Arial"/>
                <a:cs typeface="Arial"/>
              </a:rPr>
              <a:t>d</a:t>
            </a:r>
            <a:r>
              <a:rPr lang="en-US" sz="2000" spc="-5" dirty="0" smtClean="0">
                <a:latin typeface="Arial"/>
                <a:cs typeface="Arial"/>
              </a:rPr>
              <a:t> </a:t>
            </a:r>
            <a:r>
              <a:rPr lang="en-US" sz="2000" spc="-10" dirty="0" smtClean="0">
                <a:latin typeface="Arial"/>
                <a:cs typeface="Arial"/>
              </a:rPr>
              <a:t>J</a:t>
            </a:r>
            <a:r>
              <a:rPr lang="en-US" sz="2000" spc="-20" dirty="0" smtClean="0">
                <a:latin typeface="Arial"/>
                <a:cs typeface="Arial"/>
              </a:rPr>
              <a:t>un</a:t>
            </a:r>
            <a:r>
              <a:rPr lang="en-US" sz="2000" spc="-10" dirty="0" smtClean="0">
                <a:latin typeface="Arial"/>
                <a:cs typeface="Arial"/>
              </a:rPr>
              <a:t>e</a:t>
            </a:r>
            <a:r>
              <a:rPr lang="en-US" sz="2000" spc="10" dirty="0" smtClean="0">
                <a:latin typeface="Arial"/>
                <a:cs typeface="Arial"/>
              </a:rPr>
              <a:t> </a:t>
            </a:r>
            <a:r>
              <a:rPr lang="en-US" sz="2000" spc="-20" dirty="0" smtClean="0">
                <a:latin typeface="Arial"/>
                <a:cs typeface="Arial"/>
              </a:rPr>
              <a:t>1</a:t>
            </a:r>
            <a:r>
              <a:rPr lang="en-US" sz="2000" spc="-5" dirty="0" smtClean="0">
                <a:latin typeface="Arial"/>
                <a:cs typeface="Arial"/>
              </a:rPr>
              <a:t>,</a:t>
            </a:r>
            <a:r>
              <a:rPr lang="en-US" sz="2000" spc="5" dirty="0" smtClean="0">
                <a:latin typeface="Arial"/>
                <a:cs typeface="Arial"/>
              </a:rPr>
              <a:t> </a:t>
            </a:r>
            <a:r>
              <a:rPr lang="en-US" sz="2000" spc="-20" dirty="0" smtClean="0">
                <a:latin typeface="Arial"/>
                <a:cs typeface="Arial"/>
              </a:rPr>
              <a:t>2015</a:t>
            </a:r>
            <a:r>
              <a:rPr lang="en-US" sz="2000" spc="-5" dirty="0" smtClean="0">
                <a:latin typeface="Arial"/>
                <a:cs typeface="Arial"/>
              </a:rPr>
              <a:t>]</a:t>
            </a:r>
            <a:endParaRPr lang="en-US" sz="2000" dirty="0" smtClean="0">
              <a:latin typeface="Arial"/>
              <a:cs typeface="Arial"/>
            </a:endParaRPr>
          </a:p>
          <a:p>
            <a:pPr marL="184150" indent="-171450">
              <a:lnSpc>
                <a:spcPts val="2085"/>
              </a:lnSpc>
              <a:buClr>
                <a:srgbClr val="3399FF"/>
              </a:buClr>
              <a:buFont typeface="Arial"/>
              <a:buChar char="•"/>
              <a:tabLst>
                <a:tab pos="184785" algn="l"/>
              </a:tabLst>
            </a:pPr>
            <a:r>
              <a:rPr lang="en-US" sz="2000" dirty="0" smtClean="0">
                <a:latin typeface="Arial"/>
                <a:cs typeface="Arial"/>
              </a:rPr>
              <a:t>T</a:t>
            </a:r>
            <a:r>
              <a:rPr lang="en-US" sz="2000" spc="-20" dirty="0" smtClean="0">
                <a:latin typeface="Arial"/>
                <a:cs typeface="Arial"/>
              </a:rPr>
              <a:t>h</a:t>
            </a:r>
            <a:r>
              <a:rPr lang="en-US" sz="2000" spc="-10" dirty="0" smtClean="0">
                <a:latin typeface="Arial"/>
                <a:cs typeface="Arial"/>
              </a:rPr>
              <a:t>e</a:t>
            </a:r>
            <a:r>
              <a:rPr lang="en-US" sz="2000" spc="-15" dirty="0" smtClean="0">
                <a:latin typeface="Arial"/>
                <a:cs typeface="Arial"/>
              </a:rPr>
              <a:t> </a:t>
            </a:r>
            <a:r>
              <a:rPr lang="en-US" sz="2000" spc="-20" dirty="0" smtClean="0">
                <a:latin typeface="Arial"/>
                <a:cs typeface="Arial"/>
              </a:rPr>
              <a:t>D</a:t>
            </a:r>
            <a:r>
              <a:rPr lang="en-US" sz="2000" spc="-10" dirty="0" smtClean="0">
                <a:latin typeface="Arial"/>
                <a:cs typeface="Arial"/>
              </a:rPr>
              <a:t>i</a:t>
            </a:r>
            <a:r>
              <a:rPr lang="en-US" sz="2000" spc="-20" dirty="0" smtClean="0">
                <a:latin typeface="Arial"/>
                <a:cs typeface="Arial"/>
              </a:rPr>
              <a:t>g</a:t>
            </a:r>
            <a:r>
              <a:rPr lang="en-US" sz="2000" spc="-10" dirty="0" smtClean="0">
                <a:latin typeface="Arial"/>
                <a:cs typeface="Arial"/>
              </a:rPr>
              <a:t>i</a:t>
            </a:r>
            <a:r>
              <a:rPr lang="en-US" sz="2000" dirty="0" smtClean="0">
                <a:latin typeface="Arial"/>
                <a:cs typeface="Arial"/>
              </a:rPr>
              <a:t>t</a:t>
            </a:r>
            <a:r>
              <a:rPr lang="en-US" sz="2000" spc="-20" dirty="0" smtClean="0">
                <a:latin typeface="Arial"/>
                <a:cs typeface="Arial"/>
              </a:rPr>
              <a:t>a</a:t>
            </a:r>
            <a:r>
              <a:rPr lang="en-US" sz="2000" spc="-5" dirty="0" smtClean="0">
                <a:latin typeface="Arial"/>
                <a:cs typeface="Arial"/>
              </a:rPr>
              <a:t>l</a:t>
            </a:r>
            <a:r>
              <a:rPr lang="en-US" sz="2000" spc="10" dirty="0" smtClean="0">
                <a:latin typeface="Arial"/>
                <a:cs typeface="Arial"/>
              </a:rPr>
              <a:t> </a:t>
            </a:r>
            <a:r>
              <a:rPr lang="en-US" sz="2000" spc="-20" dirty="0" smtClean="0">
                <a:latin typeface="Arial"/>
                <a:cs typeface="Arial"/>
              </a:rPr>
              <a:t>L</a:t>
            </a:r>
            <a:r>
              <a:rPr lang="en-US" sz="2000" spc="-10" dirty="0" smtClean="0">
                <a:latin typeface="Arial"/>
                <a:cs typeface="Arial"/>
              </a:rPr>
              <a:t>ivi</a:t>
            </a:r>
            <a:r>
              <a:rPr lang="en-US" sz="2000" spc="-20" dirty="0" smtClean="0">
                <a:latin typeface="Arial"/>
                <a:cs typeface="Arial"/>
              </a:rPr>
              <a:t>n</a:t>
            </a:r>
            <a:r>
              <a:rPr lang="en-US" sz="2000" spc="-10" dirty="0" smtClean="0">
                <a:latin typeface="Arial"/>
                <a:cs typeface="Arial"/>
              </a:rPr>
              <a:t>g</a:t>
            </a:r>
            <a:r>
              <a:rPr lang="en-US" sz="2000" spc="20" dirty="0" smtClean="0">
                <a:latin typeface="Arial"/>
                <a:cs typeface="Arial"/>
              </a:rPr>
              <a:t> </a:t>
            </a:r>
            <a:r>
              <a:rPr lang="en-US" sz="2000" spc="-20" dirty="0" smtClean="0">
                <a:latin typeface="Arial"/>
                <a:cs typeface="Arial"/>
              </a:rPr>
              <a:t>Ne</a:t>
            </a:r>
            <a:r>
              <a:rPr lang="en-US" sz="2000" dirty="0" smtClean="0">
                <a:latin typeface="Arial"/>
                <a:cs typeface="Arial"/>
              </a:rPr>
              <a:t>t</a:t>
            </a:r>
            <a:r>
              <a:rPr lang="en-US" sz="2000" spc="-55" dirty="0" smtClean="0">
                <a:latin typeface="Arial"/>
                <a:cs typeface="Arial"/>
              </a:rPr>
              <a:t>w</a:t>
            </a:r>
            <a:r>
              <a:rPr lang="en-US" sz="2000" spc="-20" dirty="0" smtClean="0">
                <a:latin typeface="Arial"/>
                <a:cs typeface="Arial"/>
              </a:rPr>
              <a:t>o</a:t>
            </a:r>
            <a:r>
              <a:rPr lang="en-US" sz="2000" spc="-10" dirty="0" smtClean="0">
                <a:latin typeface="Arial"/>
                <a:cs typeface="Arial"/>
              </a:rPr>
              <a:t>rk</a:t>
            </a:r>
            <a:r>
              <a:rPr lang="en-US" sz="2000" spc="-60" dirty="0" smtClean="0">
                <a:latin typeface="Arial"/>
                <a:cs typeface="Arial"/>
              </a:rPr>
              <a:t> </a:t>
            </a:r>
            <a:r>
              <a:rPr lang="en-US" sz="2000" spc="-15" dirty="0" smtClean="0">
                <a:latin typeface="Arial"/>
                <a:cs typeface="Arial"/>
              </a:rPr>
              <a:t>A</a:t>
            </a:r>
            <a:r>
              <a:rPr lang="en-US" sz="2000" spc="-10" dirty="0" smtClean="0">
                <a:latin typeface="Arial"/>
                <a:cs typeface="Arial"/>
              </a:rPr>
              <a:t>lli</a:t>
            </a:r>
            <a:r>
              <a:rPr lang="en-US" sz="2000" spc="-20" dirty="0" smtClean="0">
                <a:latin typeface="Arial"/>
                <a:cs typeface="Arial"/>
              </a:rPr>
              <a:t>an</a:t>
            </a:r>
            <a:r>
              <a:rPr lang="en-US" sz="2000" spc="-10" dirty="0" smtClean="0">
                <a:latin typeface="Arial"/>
                <a:cs typeface="Arial"/>
              </a:rPr>
              <a:t>c</a:t>
            </a:r>
            <a:r>
              <a:rPr lang="en-US" sz="2000" spc="-20" dirty="0" smtClean="0">
                <a:latin typeface="Arial"/>
                <a:cs typeface="Arial"/>
              </a:rPr>
              <a:t>e</a:t>
            </a:r>
            <a:r>
              <a:rPr lang="en-US" sz="2000" spc="-5" dirty="0" smtClean="0">
                <a:latin typeface="Arial"/>
                <a:cs typeface="Arial"/>
              </a:rPr>
              <a:t>,</a:t>
            </a:r>
            <a:r>
              <a:rPr lang="en-US" sz="2000" spc="20" dirty="0" smtClean="0">
                <a:latin typeface="Arial"/>
                <a:cs typeface="Arial"/>
              </a:rPr>
              <a:t> </a:t>
            </a:r>
            <a:r>
              <a:rPr lang="en-US" sz="2000" spc="-20" dirty="0" smtClean="0">
                <a:latin typeface="Arial"/>
                <a:cs typeface="Arial"/>
                <a:hlinkClick r:id="rId4"/>
              </a:rPr>
              <a:t>h</a:t>
            </a:r>
            <a:r>
              <a:rPr lang="en-US" sz="2000" dirty="0" smtClean="0">
                <a:latin typeface="Arial"/>
                <a:cs typeface="Arial"/>
                <a:hlinkClick r:id="rId4"/>
              </a:rPr>
              <a:t>tt</a:t>
            </a:r>
            <a:r>
              <a:rPr lang="en-US" sz="2000" spc="-20" dirty="0" smtClean="0">
                <a:latin typeface="Arial"/>
                <a:cs typeface="Arial"/>
                <a:hlinkClick r:id="rId4"/>
              </a:rPr>
              <a:t>p</a:t>
            </a:r>
            <a:r>
              <a:rPr lang="en-US" sz="2000" dirty="0" smtClean="0">
                <a:latin typeface="Arial"/>
                <a:cs typeface="Arial"/>
                <a:hlinkClick r:id="rId4"/>
              </a:rPr>
              <a:t>://</a:t>
            </a:r>
            <a:r>
              <a:rPr lang="en-US" sz="2000" spc="-45" dirty="0" smtClean="0">
                <a:latin typeface="Arial"/>
                <a:cs typeface="Arial"/>
                <a:hlinkClick r:id="rId4"/>
              </a:rPr>
              <a:t>ww</a:t>
            </a:r>
            <a:r>
              <a:rPr lang="en-US" sz="2000" spc="-130" dirty="0" smtClean="0">
                <a:latin typeface="Arial"/>
                <a:cs typeface="Arial"/>
                <a:hlinkClick r:id="rId4"/>
              </a:rPr>
              <a:t>w</a:t>
            </a:r>
            <a:r>
              <a:rPr lang="en-US" sz="2000" dirty="0" smtClean="0">
                <a:latin typeface="Arial"/>
                <a:cs typeface="Arial"/>
                <a:hlinkClick r:id="rId4"/>
              </a:rPr>
              <a:t>.</a:t>
            </a:r>
            <a:r>
              <a:rPr lang="en-US" sz="2000" spc="-20" dirty="0" smtClean="0">
                <a:latin typeface="Arial"/>
                <a:cs typeface="Arial"/>
                <a:hlinkClick r:id="rId4"/>
              </a:rPr>
              <a:t>d</a:t>
            </a:r>
            <a:r>
              <a:rPr lang="en-US" sz="2000" dirty="0" smtClean="0">
                <a:latin typeface="Arial"/>
                <a:cs typeface="Arial"/>
                <a:hlinkClick r:id="rId4"/>
              </a:rPr>
              <a:t>l</a:t>
            </a:r>
            <a:r>
              <a:rPr lang="en-US" sz="2000" spc="-20" dirty="0" smtClean="0">
                <a:latin typeface="Arial"/>
                <a:cs typeface="Arial"/>
                <a:hlinkClick r:id="rId4"/>
              </a:rPr>
              <a:t>na</a:t>
            </a:r>
            <a:r>
              <a:rPr lang="en-US" sz="2000" dirty="0" smtClean="0">
                <a:latin typeface="Arial"/>
                <a:cs typeface="Arial"/>
                <a:hlinkClick r:id="rId4"/>
              </a:rPr>
              <a:t>.</a:t>
            </a:r>
            <a:r>
              <a:rPr lang="en-US" sz="2000" spc="-20" dirty="0" smtClean="0">
                <a:latin typeface="Arial"/>
                <a:cs typeface="Arial"/>
                <a:hlinkClick r:id="rId4"/>
              </a:rPr>
              <a:t>o</a:t>
            </a:r>
            <a:r>
              <a:rPr lang="en-US" sz="2000" spc="-10" dirty="0" smtClean="0">
                <a:latin typeface="Arial"/>
                <a:cs typeface="Arial"/>
                <a:hlinkClick r:id="rId4"/>
              </a:rPr>
              <a:t>rg</a:t>
            </a:r>
            <a:endParaRPr lang="en-US" sz="2000" dirty="0" smtClean="0">
              <a:latin typeface="Arial"/>
              <a:cs typeface="Arial"/>
            </a:endParaRPr>
          </a:p>
          <a:p>
            <a:pPr marL="184150" indent="-171450">
              <a:lnSpc>
                <a:spcPct val="100000"/>
              </a:lnSpc>
              <a:buClr>
                <a:srgbClr val="3399FF"/>
              </a:buClr>
              <a:buFont typeface="Arial"/>
              <a:buChar char="•"/>
              <a:tabLst>
                <a:tab pos="184785" algn="l"/>
              </a:tabLst>
            </a:pPr>
            <a:r>
              <a:rPr lang="en-US" sz="2000" spc="-15" dirty="0" smtClean="0">
                <a:latin typeface="Arial"/>
                <a:cs typeface="Arial"/>
              </a:rPr>
              <a:t>W</a:t>
            </a:r>
            <a:r>
              <a:rPr lang="en-US" sz="2000" spc="-10" dirty="0" smtClean="0">
                <a:latin typeface="Arial"/>
                <a:cs typeface="Arial"/>
              </a:rPr>
              <a:t>iki</a:t>
            </a:r>
            <a:r>
              <a:rPr lang="en-US" sz="2000" spc="-20" dirty="0" smtClean="0">
                <a:latin typeface="Arial"/>
                <a:cs typeface="Arial"/>
              </a:rPr>
              <a:t>ped</a:t>
            </a:r>
            <a:r>
              <a:rPr lang="en-US" sz="2000" spc="-10" dirty="0" smtClean="0">
                <a:latin typeface="Arial"/>
                <a:cs typeface="Arial"/>
              </a:rPr>
              <a:t>i</a:t>
            </a:r>
            <a:r>
              <a:rPr lang="en-US" sz="2000" spc="-20" dirty="0" smtClean="0">
                <a:latin typeface="Arial"/>
                <a:cs typeface="Arial"/>
              </a:rPr>
              <a:t>a</a:t>
            </a:r>
            <a:r>
              <a:rPr lang="en-US" sz="2000" spc="-5" dirty="0" smtClean="0">
                <a:latin typeface="Arial"/>
                <a:cs typeface="Arial"/>
              </a:rPr>
              <a:t>,</a:t>
            </a:r>
            <a:r>
              <a:rPr lang="en-US" sz="2000" spc="20" dirty="0" smtClean="0">
                <a:latin typeface="Arial"/>
                <a:cs typeface="Arial"/>
              </a:rPr>
              <a:t> </a:t>
            </a:r>
            <a:r>
              <a:rPr lang="en-US" sz="2000" spc="-20" dirty="0" smtClean="0">
                <a:latin typeface="Arial"/>
                <a:cs typeface="Arial"/>
                <a:hlinkClick r:id="rId5"/>
              </a:rPr>
              <a:t>h</a:t>
            </a:r>
            <a:r>
              <a:rPr lang="en-US" sz="2000" dirty="0" smtClean="0">
                <a:latin typeface="Arial"/>
                <a:cs typeface="Arial"/>
                <a:hlinkClick r:id="rId5"/>
              </a:rPr>
              <a:t>tt</a:t>
            </a:r>
            <a:r>
              <a:rPr lang="en-US" sz="2000" spc="-20" dirty="0" smtClean="0">
                <a:latin typeface="Arial"/>
                <a:cs typeface="Arial"/>
                <a:hlinkClick r:id="rId5"/>
              </a:rPr>
              <a:t>p</a:t>
            </a:r>
            <a:r>
              <a:rPr lang="en-US" sz="2000" dirty="0" smtClean="0">
                <a:latin typeface="Arial"/>
                <a:cs typeface="Arial"/>
                <a:hlinkClick r:id="rId5"/>
              </a:rPr>
              <a:t>://</a:t>
            </a:r>
            <a:r>
              <a:rPr lang="en-US" sz="2000" spc="-45" dirty="0" smtClean="0">
                <a:latin typeface="Arial"/>
                <a:cs typeface="Arial"/>
                <a:hlinkClick r:id="rId5"/>
              </a:rPr>
              <a:t>ww</a:t>
            </a:r>
            <a:r>
              <a:rPr lang="en-US" sz="2000" spc="-130" dirty="0" smtClean="0">
                <a:latin typeface="Arial"/>
                <a:cs typeface="Arial"/>
                <a:hlinkClick r:id="rId5"/>
              </a:rPr>
              <a:t>w</a:t>
            </a:r>
            <a:r>
              <a:rPr lang="en-US" sz="2000" spc="5" dirty="0" smtClean="0">
                <a:latin typeface="Arial"/>
                <a:cs typeface="Arial"/>
                <a:hlinkClick r:id="rId5"/>
              </a:rPr>
              <a:t>.</a:t>
            </a:r>
            <a:r>
              <a:rPr lang="en-US" sz="2000" spc="-35" dirty="0" smtClean="0">
                <a:latin typeface="Arial"/>
                <a:cs typeface="Arial"/>
                <a:hlinkClick r:id="rId5"/>
              </a:rPr>
              <a:t>w</a:t>
            </a:r>
            <a:r>
              <a:rPr lang="en-US" sz="2000" spc="-10" dirty="0" smtClean="0">
                <a:latin typeface="Arial"/>
                <a:cs typeface="Arial"/>
                <a:hlinkClick r:id="rId5"/>
              </a:rPr>
              <a:t>i</a:t>
            </a:r>
            <a:r>
              <a:rPr lang="en-US" sz="2000" dirty="0" smtClean="0">
                <a:latin typeface="Arial"/>
                <a:cs typeface="Arial"/>
                <a:hlinkClick r:id="rId5"/>
              </a:rPr>
              <a:t>k</a:t>
            </a:r>
            <a:r>
              <a:rPr lang="en-US" sz="2000" spc="-10" dirty="0" smtClean="0">
                <a:latin typeface="Arial"/>
                <a:cs typeface="Arial"/>
                <a:hlinkClick r:id="rId5"/>
              </a:rPr>
              <a:t>i</a:t>
            </a:r>
            <a:r>
              <a:rPr lang="en-US" sz="2000" spc="-20" dirty="0" smtClean="0">
                <a:latin typeface="Arial"/>
                <a:cs typeface="Arial"/>
                <a:hlinkClick r:id="rId5"/>
              </a:rPr>
              <a:t>p</a:t>
            </a:r>
            <a:r>
              <a:rPr lang="en-US" sz="2000" spc="-5" dirty="0" smtClean="0">
                <a:latin typeface="Arial"/>
                <a:cs typeface="Arial"/>
                <a:hlinkClick r:id="rId5"/>
              </a:rPr>
              <a:t>e</a:t>
            </a:r>
            <a:r>
              <a:rPr lang="en-US" sz="2000" spc="-20" dirty="0" smtClean="0">
                <a:latin typeface="Arial"/>
                <a:cs typeface="Arial"/>
                <a:hlinkClick r:id="rId5"/>
              </a:rPr>
              <a:t>d</a:t>
            </a:r>
            <a:r>
              <a:rPr lang="en-US" sz="2000" spc="-10" dirty="0" smtClean="0">
                <a:latin typeface="Arial"/>
                <a:cs typeface="Arial"/>
                <a:hlinkClick r:id="rId5"/>
              </a:rPr>
              <a:t>i</a:t>
            </a:r>
            <a:r>
              <a:rPr lang="en-US" sz="2000" spc="-20" dirty="0" smtClean="0">
                <a:latin typeface="Arial"/>
                <a:cs typeface="Arial"/>
                <a:hlinkClick r:id="rId5"/>
              </a:rPr>
              <a:t>a</a:t>
            </a:r>
            <a:r>
              <a:rPr lang="en-US" sz="2000" dirty="0" smtClean="0">
                <a:latin typeface="Arial"/>
                <a:cs typeface="Arial"/>
                <a:hlinkClick r:id="rId5"/>
              </a:rPr>
              <a:t>.</a:t>
            </a:r>
            <a:r>
              <a:rPr lang="en-US" sz="2000" spc="-20" dirty="0" smtClean="0">
                <a:latin typeface="Arial"/>
                <a:cs typeface="Arial"/>
                <a:hlinkClick r:id="rId5"/>
              </a:rPr>
              <a:t>o</a:t>
            </a:r>
            <a:r>
              <a:rPr lang="en-US" sz="2000" dirty="0" smtClean="0">
                <a:latin typeface="Arial"/>
                <a:cs typeface="Arial"/>
                <a:hlinkClick r:id="rId5"/>
              </a:rPr>
              <a:t>r</a:t>
            </a:r>
            <a:r>
              <a:rPr lang="en-US" sz="2000" spc="-10" dirty="0" smtClean="0">
                <a:latin typeface="Arial"/>
                <a:cs typeface="Arial"/>
                <a:hlinkClick r:id="rId5"/>
              </a:rPr>
              <a:t>g</a:t>
            </a:r>
            <a:endParaRPr lang="en-US" sz="2000" dirty="0" smtClean="0">
              <a:latin typeface="Arial"/>
              <a:cs typeface="Arial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Smartphone Specifications (4)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99295" cy="37231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200462"/>
                <a:gridCol w="1573968"/>
                <a:gridCol w="2713219"/>
                <a:gridCol w="2728210"/>
                <a:gridCol w="2383436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endParaRPr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14325" algn="ctr">
                        <a:lnSpc>
                          <a:spcPct val="100000"/>
                        </a:lnSpc>
                      </a:pPr>
                      <a:r>
                        <a:rPr sz="1900" b="1" dirty="0">
                          <a:solidFill>
                            <a:srgbClr val="FFFFFF"/>
                          </a:solidFill>
                          <a:latin typeface="Arial" pitchFamily="34" charset="0"/>
                          <a:cs typeface="Arial" pitchFamily="34" charset="0"/>
                        </a:rPr>
                        <a:t>Galaxy</a:t>
                      </a:r>
                      <a:r>
                        <a:rPr sz="1900" b="1" spc="25" dirty="0">
                          <a:solidFill>
                            <a:srgbClr val="FFFFFF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900" b="1" spc="-5" dirty="0">
                          <a:solidFill>
                            <a:srgbClr val="FFFFFF"/>
                          </a:solidFill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r>
                        <a:rPr sz="1900" b="1" dirty="0">
                          <a:solidFill>
                            <a:srgbClr val="FFFFFF"/>
                          </a:solidFill>
                          <a:latin typeface="Arial" pitchFamily="34" charset="0"/>
                          <a:cs typeface="Arial" pitchFamily="34" charset="0"/>
                        </a:rPr>
                        <a:t>6 e</a:t>
                      </a:r>
                      <a:r>
                        <a:rPr sz="1900" b="1" spc="5" dirty="0">
                          <a:solidFill>
                            <a:srgbClr val="FFFFFF"/>
                          </a:solidFill>
                          <a:latin typeface="Arial" pitchFamily="34" charset="0"/>
                          <a:cs typeface="Arial" pitchFamily="34" charset="0"/>
                        </a:rPr>
                        <a:t>dg</a:t>
                      </a:r>
                      <a:r>
                        <a:rPr sz="1900" b="1" dirty="0">
                          <a:solidFill>
                            <a:srgbClr val="FFFFFF"/>
                          </a:solidFill>
                          <a:latin typeface="Arial" pitchFamily="34" charset="0"/>
                          <a:cs typeface="Arial" pitchFamily="34" charset="0"/>
                        </a:rPr>
                        <a:t>e</a:t>
                      </a:r>
                      <a:endParaRPr sz="1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900" b="1" dirty="0">
                          <a:solidFill>
                            <a:srgbClr val="FFFFFF"/>
                          </a:solidFill>
                          <a:latin typeface="Arial" pitchFamily="34" charset="0"/>
                          <a:cs typeface="Arial" pitchFamily="34" charset="0"/>
                        </a:rPr>
                        <a:t>G4</a:t>
                      </a:r>
                      <a:endParaRPr sz="1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50190" algn="ctr">
                        <a:lnSpc>
                          <a:spcPct val="100000"/>
                        </a:lnSpc>
                      </a:pPr>
                      <a:r>
                        <a:rPr sz="1900" b="1" dirty="0">
                          <a:solidFill>
                            <a:srgbClr val="FFFFFF"/>
                          </a:solidFill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r>
                        <a:rPr sz="1900" b="1" spc="-5" dirty="0">
                          <a:solidFill>
                            <a:srgbClr val="FFFFFF"/>
                          </a:solidFill>
                          <a:latin typeface="Arial" pitchFamily="34" charset="0"/>
                          <a:cs typeface="Arial" pitchFamily="34" charset="0"/>
                        </a:rPr>
                        <a:t>P</a:t>
                      </a:r>
                      <a:r>
                        <a:rPr sz="1900" b="1" spc="5" dirty="0">
                          <a:solidFill>
                            <a:srgbClr val="FFFFFF"/>
                          </a:solidFill>
                          <a:latin typeface="Arial" pitchFamily="34" charset="0"/>
                          <a:cs typeface="Arial" pitchFamily="34" charset="0"/>
                        </a:rPr>
                        <a:t>hon</a:t>
                      </a:r>
                      <a:r>
                        <a:rPr sz="1900" b="1" dirty="0">
                          <a:solidFill>
                            <a:srgbClr val="FFFFFF"/>
                          </a:solidFill>
                          <a:latin typeface="Arial" pitchFamily="34" charset="0"/>
                          <a:cs typeface="Arial" pitchFamily="34" charset="0"/>
                        </a:rPr>
                        <a:t>e 6 </a:t>
                      </a:r>
                      <a:r>
                        <a:rPr sz="1900" b="1" spc="5" dirty="0">
                          <a:solidFill>
                            <a:srgbClr val="FFFFFF"/>
                          </a:solidFill>
                          <a:latin typeface="Arial" pitchFamily="34" charset="0"/>
                          <a:cs typeface="Arial" pitchFamily="34" charset="0"/>
                        </a:rPr>
                        <a:t>p</a:t>
                      </a:r>
                      <a:r>
                        <a:rPr sz="1900" b="1" dirty="0">
                          <a:solidFill>
                            <a:srgbClr val="FFFFFF"/>
                          </a:solidFill>
                          <a:latin typeface="Arial" pitchFamily="34" charset="0"/>
                          <a:cs typeface="Arial" pitchFamily="34" charset="0"/>
                        </a:rPr>
                        <a:t>l</a:t>
                      </a:r>
                      <a:r>
                        <a:rPr sz="1900" b="1" spc="5" dirty="0">
                          <a:solidFill>
                            <a:srgbClr val="FFFFFF"/>
                          </a:solidFill>
                          <a:latin typeface="Arial" pitchFamily="34" charset="0"/>
                          <a:cs typeface="Arial" pitchFamily="34" charset="0"/>
                        </a:rPr>
                        <a:t>u</a:t>
                      </a:r>
                      <a:r>
                        <a:rPr sz="1900" b="1" dirty="0">
                          <a:solidFill>
                            <a:srgbClr val="FFFFFF"/>
                          </a:solidFill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endParaRPr sz="1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/>
                </a:tc>
              </a:tr>
              <a:tr h="370840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900" b="1" dirty="0">
                          <a:solidFill>
                            <a:srgbClr val="FFFFFF"/>
                          </a:solidFill>
                          <a:latin typeface="Arial" pitchFamily="34" charset="0"/>
                          <a:cs typeface="Arial" pitchFamily="34" charset="0"/>
                        </a:rPr>
                        <a:t>G</a:t>
                      </a:r>
                      <a:r>
                        <a:rPr sz="1900" b="1" spc="-5" dirty="0">
                          <a:solidFill>
                            <a:srgbClr val="FFFFFF"/>
                          </a:solidFill>
                          <a:latin typeface="Arial" pitchFamily="34" charset="0"/>
                          <a:cs typeface="Arial" pitchFamily="34" charset="0"/>
                        </a:rPr>
                        <a:t>P</a:t>
                      </a:r>
                      <a:r>
                        <a:rPr sz="1900" b="1" dirty="0">
                          <a:solidFill>
                            <a:srgbClr val="FFFFFF"/>
                          </a:solidFill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endParaRPr sz="1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700" b="1" spc="-5" dirty="0">
                          <a:latin typeface="Arial" pitchFamily="34" charset="0"/>
                          <a:cs typeface="Arial" pitchFamily="34" charset="0"/>
                        </a:rPr>
                        <a:t>G</a:t>
                      </a:r>
                      <a:r>
                        <a:rPr sz="1700" b="1" spc="5" dirty="0">
                          <a:latin typeface="Arial" pitchFamily="34" charset="0"/>
                          <a:cs typeface="Arial" pitchFamily="34" charset="0"/>
                        </a:rPr>
                        <a:t>PS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,</a:t>
                      </a:r>
                      <a:r>
                        <a:rPr sz="1700" b="1" spc="-6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700" b="1" spc="-35" dirty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sz="1700" b="1" spc="-5" dirty="0">
                          <a:latin typeface="Arial" pitchFamily="34" charset="0"/>
                          <a:cs typeface="Arial" pitchFamily="34" charset="0"/>
                        </a:rPr>
                        <a:t>-G</a:t>
                      </a:r>
                      <a:r>
                        <a:rPr sz="1700" b="1" spc="5" dirty="0">
                          <a:latin typeface="Arial" pitchFamily="34" charset="0"/>
                          <a:cs typeface="Arial" pitchFamily="34" charset="0"/>
                        </a:rPr>
                        <a:t>PS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,</a:t>
                      </a:r>
                      <a:endParaRPr sz="170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700" b="1" spc="-5" dirty="0">
                          <a:latin typeface="Arial" pitchFamily="34" charset="0"/>
                          <a:cs typeface="Arial" pitchFamily="34" charset="0"/>
                        </a:rPr>
                        <a:t>G</a:t>
                      </a:r>
                      <a:r>
                        <a:rPr sz="1700" b="1" spc="5" dirty="0">
                          <a:latin typeface="Arial" pitchFamily="34" charset="0"/>
                          <a:cs typeface="Arial" pitchFamily="34" charset="0"/>
                        </a:rPr>
                        <a:t>L</a:t>
                      </a:r>
                      <a:r>
                        <a:rPr sz="1700" b="1" spc="-5" dirty="0"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r>
                        <a:rPr sz="1700" b="1" spc="5" dirty="0"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r>
                        <a:rPr sz="1700" b="1" spc="-35" dirty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sz="1700" b="1" spc="5" dirty="0">
                          <a:latin typeface="Arial" pitchFamily="34" charset="0"/>
                          <a:cs typeface="Arial" pitchFamily="34" charset="0"/>
                        </a:rPr>
                        <a:t>SS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,</a:t>
                      </a:r>
                      <a:r>
                        <a:rPr sz="1700" b="1" spc="1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700" b="1" spc="5" dirty="0"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e</a:t>
                      </a:r>
                      <a:r>
                        <a:rPr sz="1700" b="1" spc="-5" dirty="0"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r>
                        <a:rPr sz="1700" b="1" spc="5" dirty="0">
                          <a:latin typeface="Arial" pitchFamily="34" charset="0"/>
                          <a:cs typeface="Arial" pitchFamily="34" charset="0"/>
                        </a:rPr>
                        <a:t>do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u</a:t>
                      </a:r>
                      <a:endParaRPr sz="17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66725" marR="339090" indent="-121920" algn="ctr">
                        <a:lnSpc>
                          <a:spcPct val="114599"/>
                        </a:lnSpc>
                      </a:pPr>
                      <a:r>
                        <a:rPr sz="1700" b="1" spc="-5" dirty="0">
                          <a:latin typeface="Arial" pitchFamily="34" charset="0"/>
                          <a:cs typeface="Arial" pitchFamily="34" charset="0"/>
                        </a:rPr>
                        <a:t>G</a:t>
                      </a:r>
                      <a:r>
                        <a:rPr sz="1700" b="1" spc="5" dirty="0">
                          <a:latin typeface="Arial" pitchFamily="34" charset="0"/>
                          <a:cs typeface="Arial" pitchFamily="34" charset="0"/>
                        </a:rPr>
                        <a:t>PS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,</a:t>
                      </a:r>
                      <a:r>
                        <a:rPr sz="1700" b="1" spc="-6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700" b="1" spc="-35" dirty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sz="1700" b="1" spc="-5" dirty="0">
                          <a:latin typeface="Arial" pitchFamily="34" charset="0"/>
                          <a:cs typeface="Arial" pitchFamily="34" charset="0"/>
                        </a:rPr>
                        <a:t>-G</a:t>
                      </a:r>
                      <a:r>
                        <a:rPr sz="1700" b="1" spc="5" dirty="0">
                          <a:latin typeface="Arial" pitchFamily="34" charset="0"/>
                          <a:cs typeface="Arial" pitchFamily="34" charset="0"/>
                        </a:rPr>
                        <a:t>PS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sz="1700" b="1" spc="-5" dirty="0">
                          <a:latin typeface="Arial" pitchFamily="34" charset="0"/>
                          <a:cs typeface="Arial" pitchFamily="34" charset="0"/>
                        </a:rPr>
                        <a:t>G</a:t>
                      </a:r>
                      <a:r>
                        <a:rPr sz="1700" b="1" spc="5" dirty="0">
                          <a:latin typeface="Arial" pitchFamily="34" charset="0"/>
                          <a:cs typeface="Arial" pitchFamily="34" charset="0"/>
                        </a:rPr>
                        <a:t>L</a:t>
                      </a:r>
                      <a:r>
                        <a:rPr sz="1700" b="1" spc="-5" dirty="0"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r>
                        <a:rPr sz="1700" b="1" spc="5" dirty="0"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r>
                        <a:rPr sz="1700" b="1" spc="-35" dirty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sz="1700" b="1" spc="5" dirty="0"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endParaRPr sz="17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01650" marR="375285" indent="-121920" algn="ctr">
                        <a:lnSpc>
                          <a:spcPct val="114599"/>
                        </a:lnSpc>
                      </a:pPr>
                      <a:r>
                        <a:rPr sz="1700" b="1" spc="-5" dirty="0">
                          <a:latin typeface="Arial" pitchFamily="34" charset="0"/>
                          <a:cs typeface="Arial" pitchFamily="34" charset="0"/>
                        </a:rPr>
                        <a:t>G</a:t>
                      </a:r>
                      <a:r>
                        <a:rPr sz="1700" b="1" spc="5" dirty="0">
                          <a:latin typeface="Arial" pitchFamily="34" charset="0"/>
                          <a:cs typeface="Arial" pitchFamily="34" charset="0"/>
                        </a:rPr>
                        <a:t>PS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,</a:t>
                      </a:r>
                      <a:r>
                        <a:rPr sz="1700" b="1" spc="-6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700" b="1" spc="-35" dirty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sz="1700" b="1" spc="-5" dirty="0">
                          <a:latin typeface="Arial" pitchFamily="34" charset="0"/>
                          <a:cs typeface="Arial" pitchFamily="34" charset="0"/>
                        </a:rPr>
                        <a:t>-G</a:t>
                      </a:r>
                      <a:r>
                        <a:rPr sz="1700" b="1" spc="5" dirty="0">
                          <a:latin typeface="Arial" pitchFamily="34" charset="0"/>
                          <a:cs typeface="Arial" pitchFamily="34" charset="0"/>
                        </a:rPr>
                        <a:t>PS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sz="1700" b="1" spc="-5" dirty="0">
                          <a:latin typeface="Arial" pitchFamily="34" charset="0"/>
                          <a:cs typeface="Arial" pitchFamily="34" charset="0"/>
                        </a:rPr>
                        <a:t>G</a:t>
                      </a:r>
                      <a:r>
                        <a:rPr sz="1700" b="1" spc="5" dirty="0">
                          <a:latin typeface="Arial" pitchFamily="34" charset="0"/>
                          <a:cs typeface="Arial" pitchFamily="34" charset="0"/>
                        </a:rPr>
                        <a:t>L</a:t>
                      </a:r>
                      <a:r>
                        <a:rPr sz="1700" b="1" spc="-5" dirty="0"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r>
                        <a:rPr sz="1700" b="1" spc="5" dirty="0"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r>
                        <a:rPr sz="1700" b="1" spc="-35" dirty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sz="1700" b="1" spc="5" dirty="0"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endParaRPr sz="17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/>
                </a:tc>
              </a:tr>
              <a:tr h="370840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900" b="1" spc="-5" dirty="0">
                          <a:solidFill>
                            <a:srgbClr val="FFFFFF"/>
                          </a:solidFill>
                          <a:latin typeface="Arial" pitchFamily="34" charset="0"/>
                          <a:cs typeface="Arial" pitchFamily="34" charset="0"/>
                        </a:rPr>
                        <a:t>R</a:t>
                      </a:r>
                      <a:r>
                        <a:rPr sz="1900" b="1" dirty="0">
                          <a:solidFill>
                            <a:srgbClr val="FFFFFF"/>
                          </a:solidFill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sz="1900" b="1" spc="5" dirty="0">
                          <a:solidFill>
                            <a:srgbClr val="FFFFFF"/>
                          </a:solidFill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r>
                        <a:rPr sz="1900" b="1" dirty="0">
                          <a:solidFill>
                            <a:srgbClr val="FFFFFF"/>
                          </a:solidFill>
                          <a:latin typeface="Arial" pitchFamily="34" charset="0"/>
                          <a:cs typeface="Arial" pitchFamily="34" charset="0"/>
                        </a:rPr>
                        <a:t>io</a:t>
                      </a:r>
                      <a:endParaRPr sz="1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700" b="1" spc="5" dirty="0"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endParaRPr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24510" marR="179070" indent="-340995" algn="ctr">
                        <a:lnSpc>
                          <a:spcPct val="114599"/>
                        </a:lnSpc>
                      </a:pPr>
                      <a:r>
                        <a:rPr sz="1700" b="1" spc="5" dirty="0"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r>
                        <a:rPr sz="1700" b="1" spc="-5" dirty="0"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e</a:t>
                      </a:r>
                      <a:r>
                        <a:rPr sz="1700" b="1" spc="-5" dirty="0">
                          <a:latin typeface="Arial" pitchFamily="34" charset="0"/>
                          <a:cs typeface="Arial" pitchFamily="34" charset="0"/>
                        </a:rPr>
                        <a:t>r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eo </a:t>
                      </a:r>
                      <a:r>
                        <a:rPr sz="1700" b="1" spc="5" dirty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r>
                        <a:rPr sz="1700" b="1" spc="-15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700" b="1" spc="-5" dirty="0">
                          <a:latin typeface="Arial" pitchFamily="34" charset="0"/>
                          <a:cs typeface="Arial" pitchFamily="34" charset="0"/>
                        </a:rPr>
                        <a:t>r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sz="1700" b="1" spc="5" dirty="0"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r>
                        <a:rPr sz="1700" b="1" spc="-5" dirty="0"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o </a:t>
                      </a:r>
                      <a:r>
                        <a:rPr sz="1700" b="1" spc="30" dirty="0">
                          <a:latin typeface="Arial" pitchFamily="34" charset="0"/>
                          <a:cs typeface="Arial" pitchFamily="34" charset="0"/>
                        </a:rPr>
                        <a:t>w</a:t>
                      </a:r>
                      <a:r>
                        <a:rPr sz="1700" b="1" spc="-5" dirty="0">
                          <a:latin typeface="Arial" pitchFamily="34" charset="0"/>
                          <a:cs typeface="Arial" pitchFamily="34" charset="0"/>
                        </a:rPr>
                        <a:t>it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r>
                        <a:rPr sz="1700" b="1" spc="-3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700" b="1" spc="5" dirty="0">
                          <a:latin typeface="Arial" pitchFamily="34" charset="0"/>
                          <a:cs typeface="Arial" pitchFamily="34" charset="0"/>
                        </a:rPr>
                        <a:t>RD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endParaRPr sz="17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700" b="1" spc="5" dirty="0"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endParaRPr sz="17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/>
                </a:tc>
              </a:tr>
              <a:tr h="370840">
                <a:tc gridSpan="2">
                  <a:txBody>
                    <a:bodyPr/>
                    <a:lstStyle/>
                    <a:p>
                      <a:pPr marL="786765" marR="655320" indent="-128270" algn="ctr">
                        <a:lnSpc>
                          <a:spcPct val="114700"/>
                        </a:lnSpc>
                      </a:pPr>
                      <a:r>
                        <a:rPr sz="1900" b="1" spc="-5" dirty="0">
                          <a:solidFill>
                            <a:srgbClr val="FFFFFF"/>
                          </a:solidFill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r>
                        <a:rPr sz="1900" b="1" spc="5" dirty="0">
                          <a:solidFill>
                            <a:srgbClr val="FFFFFF"/>
                          </a:solidFill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r>
                        <a:rPr sz="1900" b="1" dirty="0">
                          <a:solidFill>
                            <a:srgbClr val="FFFFFF"/>
                          </a:solidFill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sz="1900" b="1" spc="-10" dirty="0">
                          <a:solidFill>
                            <a:srgbClr val="FFFFFF"/>
                          </a:solidFill>
                          <a:latin typeface="Arial" pitchFamily="34" charset="0"/>
                          <a:cs typeface="Arial" pitchFamily="34" charset="0"/>
                        </a:rPr>
                        <a:t>r</a:t>
                      </a:r>
                      <a:r>
                        <a:rPr sz="1900" b="1" spc="5" dirty="0">
                          <a:solidFill>
                            <a:srgbClr val="FFFFFF"/>
                          </a:solidFill>
                          <a:latin typeface="Arial" pitchFamily="34" charset="0"/>
                          <a:cs typeface="Arial" pitchFamily="34" charset="0"/>
                        </a:rPr>
                        <a:t>g</a:t>
                      </a:r>
                      <a:r>
                        <a:rPr sz="1900" b="1" dirty="0">
                          <a:solidFill>
                            <a:srgbClr val="FFFFFF"/>
                          </a:solidFill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r>
                        <a:rPr sz="1900" b="1" spc="5" dirty="0">
                          <a:solidFill>
                            <a:srgbClr val="FFFFFF"/>
                          </a:solidFill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r>
                        <a:rPr sz="1900" b="1" dirty="0">
                          <a:solidFill>
                            <a:srgbClr val="FFFFFF"/>
                          </a:solidFill>
                          <a:latin typeface="Arial" pitchFamily="34" charset="0"/>
                          <a:cs typeface="Arial" pitchFamily="34" charset="0"/>
                        </a:rPr>
                        <a:t>g feat</a:t>
                      </a:r>
                      <a:r>
                        <a:rPr sz="1900" b="1" spc="5" dirty="0">
                          <a:solidFill>
                            <a:srgbClr val="FFFFFF"/>
                          </a:solidFill>
                          <a:latin typeface="Arial" pitchFamily="34" charset="0"/>
                          <a:cs typeface="Arial" pitchFamily="34" charset="0"/>
                        </a:rPr>
                        <a:t>u</a:t>
                      </a:r>
                      <a:r>
                        <a:rPr sz="1900" b="1" spc="-10" dirty="0">
                          <a:solidFill>
                            <a:srgbClr val="FFFFFF"/>
                          </a:solidFill>
                          <a:latin typeface="Arial" pitchFamily="34" charset="0"/>
                          <a:cs typeface="Arial" pitchFamily="34" charset="0"/>
                        </a:rPr>
                        <a:t>r</a:t>
                      </a:r>
                      <a:r>
                        <a:rPr sz="1900" b="1" dirty="0">
                          <a:solidFill>
                            <a:srgbClr val="FFFFFF"/>
                          </a:solidFill>
                          <a:latin typeface="Arial" pitchFamily="34" charset="0"/>
                          <a:cs typeface="Arial" pitchFamily="34" charset="0"/>
                        </a:rPr>
                        <a:t>e</a:t>
                      </a:r>
                      <a:endParaRPr sz="1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92150" marR="252729" indent="-435609" algn="ctr">
                        <a:lnSpc>
                          <a:spcPct val="114599"/>
                        </a:lnSpc>
                      </a:pPr>
                      <a:r>
                        <a:rPr sz="1700" b="1" spc="-15" dirty="0">
                          <a:latin typeface="Arial" pitchFamily="34" charset="0"/>
                          <a:cs typeface="Arial" pitchFamily="34" charset="0"/>
                        </a:rPr>
                        <a:t>W</a:t>
                      </a:r>
                      <a:r>
                        <a:rPr sz="1700" b="1" spc="-5" dirty="0">
                          <a:latin typeface="Arial" pitchFamily="34" charset="0"/>
                          <a:cs typeface="Arial" pitchFamily="34" charset="0"/>
                        </a:rPr>
                        <a:t>ir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e</a:t>
                      </a:r>
                      <a:r>
                        <a:rPr sz="1700" b="1" spc="-5" dirty="0">
                          <a:latin typeface="Arial" pitchFamily="34" charset="0"/>
                          <a:cs typeface="Arial" pitchFamily="34" charset="0"/>
                        </a:rPr>
                        <a:t>l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ess</a:t>
                      </a:r>
                      <a:r>
                        <a:rPr sz="1700" b="1" spc="15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700" b="1" spc="5" dirty="0">
                          <a:latin typeface="Arial" pitchFamily="34" charset="0"/>
                          <a:cs typeface="Arial" pitchFamily="34" charset="0"/>
                        </a:rPr>
                        <a:t>Ch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sz="1700" b="1" spc="-5" dirty="0">
                          <a:latin typeface="Arial" pitchFamily="34" charset="0"/>
                          <a:cs typeface="Arial" pitchFamily="34" charset="0"/>
                        </a:rPr>
                        <a:t>r</a:t>
                      </a:r>
                      <a:r>
                        <a:rPr sz="1700" b="1" spc="5" dirty="0">
                          <a:latin typeface="Arial" pitchFamily="34" charset="0"/>
                          <a:cs typeface="Arial" pitchFamily="34" charset="0"/>
                        </a:rPr>
                        <a:t>g</a:t>
                      </a:r>
                      <a:r>
                        <a:rPr sz="1700" b="1" spc="-5" dirty="0"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r>
                        <a:rPr sz="1700" b="1" spc="5" dirty="0"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g </a:t>
                      </a:r>
                      <a:r>
                        <a:rPr sz="1700" b="1" spc="-5" dirty="0">
                          <a:latin typeface="Arial" pitchFamily="34" charset="0"/>
                          <a:cs typeface="Arial" pitchFamily="34" charset="0"/>
                        </a:rPr>
                        <a:t>(Q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i /</a:t>
                      </a:r>
                      <a:r>
                        <a:rPr sz="1700" b="1" spc="15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700" b="1" spc="5" dirty="0">
                          <a:latin typeface="Arial" pitchFamily="34" charset="0"/>
                          <a:cs typeface="Arial" pitchFamily="34" charset="0"/>
                        </a:rPr>
                        <a:t>P</a:t>
                      </a:r>
                      <a:r>
                        <a:rPr sz="1700" b="1" spc="-5" dirty="0"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r>
                        <a:rPr sz="1700" b="1" spc="-35" dirty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7630" marR="83185" algn="ctr">
                        <a:lnSpc>
                          <a:spcPct val="114599"/>
                        </a:lnSpc>
                      </a:pPr>
                      <a:r>
                        <a:rPr sz="1700" b="1" spc="-5" dirty="0"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r>
                        <a:rPr sz="1700" b="1" spc="5" dirty="0">
                          <a:latin typeface="Arial" pitchFamily="34" charset="0"/>
                          <a:cs typeface="Arial" pitchFamily="34" charset="0"/>
                        </a:rPr>
                        <a:t>p</a:t>
                      </a:r>
                      <a:r>
                        <a:rPr sz="1700" b="1" spc="-5" dirty="0">
                          <a:latin typeface="Arial" pitchFamily="34" charset="0"/>
                          <a:cs typeface="Arial" pitchFamily="34" charset="0"/>
                        </a:rPr>
                        <a:t>ti</a:t>
                      </a:r>
                      <a:r>
                        <a:rPr sz="1700" b="1" spc="5" dirty="0">
                          <a:latin typeface="Arial" pitchFamily="34" charset="0"/>
                          <a:cs typeface="Arial" pitchFamily="34" charset="0"/>
                        </a:rPr>
                        <a:t>on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al </a:t>
                      </a:r>
                      <a:r>
                        <a:rPr sz="1700" b="1" spc="-15" dirty="0">
                          <a:latin typeface="Arial" pitchFamily="34" charset="0"/>
                          <a:cs typeface="Arial" pitchFamily="34" charset="0"/>
                        </a:rPr>
                        <a:t>W</a:t>
                      </a:r>
                      <a:r>
                        <a:rPr sz="1700" b="1" spc="-5" dirty="0">
                          <a:latin typeface="Arial" pitchFamily="34" charset="0"/>
                          <a:cs typeface="Arial" pitchFamily="34" charset="0"/>
                        </a:rPr>
                        <a:t>ir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e</a:t>
                      </a:r>
                      <a:r>
                        <a:rPr sz="1700" b="1" spc="-5" dirty="0">
                          <a:latin typeface="Arial" pitchFamily="34" charset="0"/>
                          <a:cs typeface="Arial" pitchFamily="34" charset="0"/>
                        </a:rPr>
                        <a:t>l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ess </a:t>
                      </a:r>
                      <a:r>
                        <a:rPr sz="1700" b="1" spc="5" dirty="0">
                          <a:latin typeface="Arial" pitchFamily="34" charset="0"/>
                          <a:cs typeface="Arial" pitchFamily="34" charset="0"/>
                        </a:rPr>
                        <a:t>Ch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sz="1700" b="1" spc="-5" dirty="0">
                          <a:latin typeface="Arial" pitchFamily="34" charset="0"/>
                          <a:cs typeface="Arial" pitchFamily="34" charset="0"/>
                        </a:rPr>
                        <a:t>r</a:t>
                      </a:r>
                      <a:r>
                        <a:rPr sz="1700" b="1" spc="5" dirty="0">
                          <a:latin typeface="Arial" pitchFamily="34" charset="0"/>
                          <a:cs typeface="Arial" pitchFamily="34" charset="0"/>
                        </a:rPr>
                        <a:t>g</a:t>
                      </a:r>
                      <a:r>
                        <a:rPr sz="1700" b="1" spc="-5" dirty="0"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r>
                        <a:rPr sz="1700" b="1" spc="5" dirty="0"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g</a:t>
                      </a:r>
                      <a:endParaRPr sz="170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700" b="1" spc="-5" dirty="0">
                          <a:latin typeface="Arial" pitchFamily="34" charset="0"/>
                          <a:cs typeface="Arial" pitchFamily="34" charset="0"/>
                        </a:rPr>
                        <a:t>(Q</a:t>
                      </a:r>
                      <a:r>
                        <a:rPr sz="1700" b="1" spc="-10" dirty="0"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r>
                        <a:rPr sz="1700" b="1" spc="-5" dirty="0"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e</a:t>
                      </a:r>
                      <a:r>
                        <a:rPr sz="1700" b="1" spc="5" dirty="0"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sz="1700" b="1" spc="5" dirty="0"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r>
                        <a:rPr sz="1700" b="1" spc="-5" dirty="0">
                          <a:latin typeface="Arial" pitchFamily="34" charset="0"/>
                          <a:cs typeface="Arial" pitchFamily="34" charset="0"/>
                        </a:rPr>
                        <a:t>l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e</a:t>
                      </a:r>
                      <a:r>
                        <a:rPr sz="1700" b="1" spc="5" dirty="0"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147955" algn="ctr">
                        <a:lnSpc>
                          <a:spcPct val="100000"/>
                        </a:lnSpc>
                      </a:pPr>
                      <a:r>
                        <a:rPr sz="1800" b="1" spc="5" dirty="0">
                          <a:solidFill>
                            <a:srgbClr val="FFFFFF"/>
                          </a:solidFill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sz="1800" b="1" spc="5" dirty="0">
                          <a:solidFill>
                            <a:srgbClr val="FFFFFF"/>
                          </a:solidFill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Arial" pitchFamily="34" charset="0"/>
                          <a:cs typeface="Arial" pitchFamily="34" charset="0"/>
                        </a:rPr>
                        <a:t>e</a:t>
                      </a:r>
                      <a:r>
                        <a:rPr sz="1800" b="1" spc="70" dirty="0">
                          <a:solidFill>
                            <a:srgbClr val="FFFFFF"/>
                          </a:solidFill>
                          <a:latin typeface="Arial" pitchFamily="34" charset="0"/>
                          <a:cs typeface="Arial" pitchFamily="34" charset="0"/>
                        </a:rPr>
                        <a:t>r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Arial" pitchFamily="34" charset="0"/>
                          <a:cs typeface="Arial" pitchFamily="34" charset="0"/>
                        </a:rPr>
                        <a:t>y</a:t>
                      </a:r>
                      <a:endParaRPr sz="18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8440" algn="ctr">
                        <a:lnSpc>
                          <a:spcPct val="100000"/>
                        </a:lnSpc>
                      </a:pPr>
                      <a:r>
                        <a:rPr sz="1600" b="1" dirty="0">
                          <a:latin typeface="Arial" pitchFamily="34" charset="0"/>
                          <a:cs typeface="Arial" pitchFamily="34" charset="0"/>
                        </a:rPr>
                        <a:t>Ca</a:t>
                      </a:r>
                      <a:r>
                        <a:rPr sz="1600" b="1" spc="-5" dirty="0">
                          <a:latin typeface="Arial" pitchFamily="34" charset="0"/>
                          <a:cs typeface="Arial" pitchFamily="34" charset="0"/>
                        </a:rPr>
                        <a:t>p</a:t>
                      </a:r>
                      <a:r>
                        <a:rPr sz="1600" b="1" dirty="0">
                          <a:latin typeface="Arial" pitchFamily="34" charset="0"/>
                          <a:cs typeface="Arial" pitchFamily="34" charset="0"/>
                        </a:rPr>
                        <a:t>aci</a:t>
                      </a:r>
                      <a:r>
                        <a:rPr sz="1600" b="1" spc="-5" dirty="0"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r>
                        <a:rPr sz="1600" b="1" dirty="0">
                          <a:latin typeface="Arial" pitchFamily="34" charset="0"/>
                          <a:cs typeface="Arial" pitchFamily="34" charset="0"/>
                        </a:rPr>
                        <a:t>y</a:t>
                      </a:r>
                      <a:endParaRPr sz="16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73380" algn="ctr">
                        <a:lnSpc>
                          <a:spcPct val="100000"/>
                        </a:lnSpc>
                      </a:pPr>
                      <a:r>
                        <a:rPr sz="1700" b="1" spc="5" dirty="0">
                          <a:latin typeface="Arial" pitchFamily="34" charset="0"/>
                          <a:cs typeface="Arial" pitchFamily="34" charset="0"/>
                        </a:rPr>
                        <a:t>L</a:t>
                      </a:r>
                      <a:r>
                        <a:rPr sz="1700" b="1" spc="-5" dirty="0">
                          <a:latin typeface="Arial" pitchFamily="34" charset="0"/>
                          <a:cs typeface="Arial" pitchFamily="34" charset="0"/>
                        </a:rPr>
                        <a:t>i-I</a:t>
                      </a:r>
                      <a:r>
                        <a:rPr sz="1700" b="1" spc="5" dirty="0"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n 2600</a:t>
                      </a:r>
                      <a:r>
                        <a:rPr sz="1700" b="1" spc="5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700" b="1" spc="-5" dirty="0"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r>
                        <a:rPr sz="1700" b="1" spc="-35" dirty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endParaRPr sz="17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66370" algn="ctr">
                        <a:lnSpc>
                          <a:spcPct val="100000"/>
                        </a:lnSpc>
                      </a:pPr>
                      <a:r>
                        <a:rPr sz="1700" b="1" spc="5" dirty="0">
                          <a:latin typeface="Arial" pitchFamily="34" charset="0"/>
                          <a:cs typeface="Arial" pitchFamily="34" charset="0"/>
                        </a:rPr>
                        <a:t>L</a:t>
                      </a:r>
                      <a:r>
                        <a:rPr sz="1700" b="1" spc="-5" dirty="0">
                          <a:latin typeface="Arial" pitchFamily="34" charset="0"/>
                          <a:cs typeface="Arial" pitchFamily="34" charset="0"/>
                        </a:rPr>
                        <a:t>i-I</a:t>
                      </a:r>
                      <a:r>
                        <a:rPr sz="1700" b="1" spc="5" dirty="0"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n 3000</a:t>
                      </a:r>
                      <a:r>
                        <a:rPr sz="1700" b="1" spc="5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700" b="1" spc="-5" dirty="0"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r>
                        <a:rPr sz="1700" b="1" spc="-35" dirty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endParaRPr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26060" algn="ctr">
                        <a:lnSpc>
                          <a:spcPct val="100000"/>
                        </a:lnSpc>
                      </a:pPr>
                      <a:r>
                        <a:rPr sz="1700" b="1" spc="5" dirty="0">
                          <a:latin typeface="Arial" pitchFamily="34" charset="0"/>
                          <a:cs typeface="Arial" pitchFamily="34" charset="0"/>
                        </a:rPr>
                        <a:t>L</a:t>
                      </a:r>
                      <a:r>
                        <a:rPr sz="1700" b="1" spc="-5" dirty="0">
                          <a:latin typeface="Arial" pitchFamily="34" charset="0"/>
                          <a:cs typeface="Arial" pitchFamily="34" charset="0"/>
                        </a:rPr>
                        <a:t>i-</a:t>
                      </a:r>
                      <a:r>
                        <a:rPr sz="1700" b="1" spc="5" dirty="0">
                          <a:latin typeface="Arial" pitchFamily="34" charset="0"/>
                          <a:cs typeface="Arial" pitchFamily="34" charset="0"/>
                        </a:rPr>
                        <a:t>P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o 2915</a:t>
                      </a:r>
                      <a:r>
                        <a:rPr sz="1700" b="1" spc="5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700" b="1" spc="-5" dirty="0"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r>
                        <a:rPr sz="1700" b="1" spc="-35" dirty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sz="1700" b="1" dirty="0"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endParaRPr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/>
                </a:tc>
              </a:tr>
              <a:tr h="370840">
                <a:tc rowSpan="2">
                  <a:txBody>
                    <a:bodyPr/>
                    <a:lstStyle/>
                    <a:p>
                      <a:pPr marL="132715" algn="ctr">
                        <a:lnSpc>
                          <a:spcPct val="100000"/>
                        </a:lnSpc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sz="1800" b="1" spc="5" dirty="0">
                          <a:solidFill>
                            <a:srgbClr val="FFFFFF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Arial" pitchFamily="34" charset="0"/>
                          <a:cs typeface="Arial" pitchFamily="34" charset="0"/>
                        </a:rPr>
                        <a:t>e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Arial" pitchFamily="34" charset="0"/>
                          <a:cs typeface="Arial" pitchFamily="34" charset="0"/>
                        </a:rPr>
                        <a:t>ra</a:t>
                      </a:r>
                      <a:endParaRPr sz="18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62255" algn="ctr">
                        <a:lnSpc>
                          <a:spcPct val="100000"/>
                        </a:lnSpc>
                      </a:pPr>
                      <a:r>
                        <a:rPr sz="1600" b="1" dirty="0">
                          <a:latin typeface="Arial" pitchFamily="34" charset="0"/>
                          <a:cs typeface="Arial" pitchFamily="34" charset="0"/>
                        </a:rPr>
                        <a:t>Pri</a:t>
                      </a:r>
                      <a:r>
                        <a:rPr sz="1600" b="1" spc="-5" dirty="0"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r>
                        <a:rPr sz="1600" b="1" dirty="0">
                          <a:latin typeface="Arial" pitchFamily="34" charset="0"/>
                          <a:cs typeface="Arial" pitchFamily="34" charset="0"/>
                        </a:rPr>
                        <a:t>ary</a:t>
                      </a:r>
                      <a:endParaRPr sz="16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600" b="1" dirty="0"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r>
                        <a:rPr sz="1600" b="1" spc="-5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600" b="1" dirty="0">
                          <a:latin typeface="Arial" pitchFamily="34" charset="0"/>
                          <a:cs typeface="Arial" pitchFamily="34" charset="0"/>
                        </a:rPr>
                        <a:t>MP</a:t>
                      </a:r>
                      <a:endParaRPr sz="160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600" b="1" dirty="0">
                          <a:latin typeface="Arial" pitchFamily="34" charset="0"/>
                          <a:cs typeface="Arial" pitchFamily="34" charset="0"/>
                        </a:rPr>
                        <a:t>5312</a:t>
                      </a:r>
                      <a:r>
                        <a:rPr sz="1600" b="1" spc="-5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600" b="1" dirty="0"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  <a:r>
                        <a:rPr sz="1600" b="1" spc="1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600" b="1" dirty="0">
                          <a:latin typeface="Arial" pitchFamily="34" charset="0"/>
                          <a:cs typeface="Arial" pitchFamily="34" charset="0"/>
                        </a:rPr>
                        <a:t>2988</a:t>
                      </a:r>
                      <a:r>
                        <a:rPr sz="1600" b="1" spc="-5" dirty="0">
                          <a:latin typeface="Arial" pitchFamily="34" charset="0"/>
                          <a:cs typeface="Arial" pitchFamily="34" charset="0"/>
                        </a:rPr>
                        <a:t> p</a:t>
                      </a:r>
                      <a:r>
                        <a:rPr sz="1600" b="1" dirty="0">
                          <a:latin typeface="Arial" pitchFamily="34" charset="0"/>
                          <a:cs typeface="Arial" pitchFamily="34" charset="0"/>
                        </a:rPr>
                        <a:t>ixels</a:t>
                      </a:r>
                      <a:endParaRPr sz="16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600" b="1" dirty="0"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r>
                        <a:rPr sz="1600" b="1" spc="-5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600" b="1" dirty="0">
                          <a:latin typeface="Arial" pitchFamily="34" charset="0"/>
                          <a:cs typeface="Arial" pitchFamily="34" charset="0"/>
                        </a:rPr>
                        <a:t>MP</a:t>
                      </a:r>
                      <a:endParaRPr sz="160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600" b="1" dirty="0">
                          <a:latin typeface="Arial" pitchFamily="34" charset="0"/>
                          <a:cs typeface="Arial" pitchFamily="34" charset="0"/>
                        </a:rPr>
                        <a:t>5312</a:t>
                      </a:r>
                      <a:r>
                        <a:rPr sz="1600" b="1" spc="-5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600" b="1" dirty="0"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  <a:r>
                        <a:rPr sz="1600" b="1" spc="1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600" b="1" dirty="0">
                          <a:latin typeface="Arial" pitchFamily="34" charset="0"/>
                          <a:cs typeface="Arial" pitchFamily="34" charset="0"/>
                        </a:rPr>
                        <a:t>2988</a:t>
                      </a:r>
                      <a:r>
                        <a:rPr sz="1600" b="1" spc="-5" dirty="0">
                          <a:latin typeface="Arial" pitchFamily="34" charset="0"/>
                          <a:cs typeface="Arial" pitchFamily="34" charset="0"/>
                        </a:rPr>
                        <a:t> p</a:t>
                      </a:r>
                      <a:r>
                        <a:rPr sz="1600" b="1" dirty="0">
                          <a:latin typeface="Arial" pitchFamily="34" charset="0"/>
                          <a:cs typeface="Arial" pitchFamily="34" charset="0"/>
                        </a:rPr>
                        <a:t>ixels</a:t>
                      </a:r>
                      <a:endParaRPr sz="16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600" b="1" dirty="0"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r>
                        <a:rPr sz="1600" b="1" spc="-5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600" b="1" dirty="0">
                          <a:latin typeface="Arial" pitchFamily="34" charset="0"/>
                          <a:cs typeface="Arial" pitchFamily="34" charset="0"/>
                        </a:rPr>
                        <a:t>MP</a:t>
                      </a:r>
                      <a:endParaRPr sz="160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600" b="1" dirty="0">
                          <a:latin typeface="Arial" pitchFamily="34" charset="0"/>
                          <a:cs typeface="Arial" pitchFamily="34" charset="0"/>
                        </a:rPr>
                        <a:t>3264</a:t>
                      </a:r>
                      <a:r>
                        <a:rPr sz="1600" b="1" spc="-5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600" b="1" dirty="0"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  <a:r>
                        <a:rPr sz="1600" b="1" spc="1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600" b="1" dirty="0">
                          <a:latin typeface="Arial" pitchFamily="34" charset="0"/>
                          <a:cs typeface="Arial" pitchFamily="34" charset="0"/>
                        </a:rPr>
                        <a:t>2448</a:t>
                      </a:r>
                      <a:r>
                        <a:rPr sz="1600" b="1" spc="-5" dirty="0">
                          <a:latin typeface="Arial" pitchFamily="34" charset="0"/>
                          <a:cs typeface="Arial" pitchFamily="34" charset="0"/>
                        </a:rPr>
                        <a:t> p</a:t>
                      </a:r>
                      <a:r>
                        <a:rPr sz="1600" b="1" dirty="0">
                          <a:latin typeface="Arial" pitchFamily="34" charset="0"/>
                          <a:cs typeface="Arial" pitchFamily="34" charset="0"/>
                        </a:rPr>
                        <a:t>ixels</a:t>
                      </a:r>
                      <a:endParaRPr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2555" algn="ctr">
                        <a:lnSpc>
                          <a:spcPct val="100000"/>
                        </a:lnSpc>
                      </a:pPr>
                      <a:r>
                        <a:rPr sz="1600" b="1" dirty="0">
                          <a:latin typeface="Arial" pitchFamily="34" charset="0"/>
                          <a:cs typeface="Arial" pitchFamily="34" charset="0"/>
                        </a:rPr>
                        <a:t>Sec</a:t>
                      </a:r>
                      <a:r>
                        <a:rPr sz="1600" b="1" spc="-5" dirty="0">
                          <a:latin typeface="Arial" pitchFamily="34" charset="0"/>
                          <a:cs typeface="Arial" pitchFamily="34" charset="0"/>
                        </a:rPr>
                        <a:t>ond</a:t>
                      </a:r>
                      <a:r>
                        <a:rPr sz="1600" b="1" dirty="0">
                          <a:latin typeface="Arial" pitchFamily="34" charset="0"/>
                          <a:cs typeface="Arial" pitchFamily="34" charset="0"/>
                        </a:rPr>
                        <a:t>ary</a:t>
                      </a:r>
                      <a:endParaRPr sz="16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55320" algn="ctr">
                        <a:lnSpc>
                          <a:spcPct val="100000"/>
                        </a:lnSpc>
                      </a:pPr>
                      <a:r>
                        <a:rPr sz="1600" b="1" dirty="0"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r>
                        <a:rPr sz="1600" b="1" spc="-5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600" b="1" dirty="0">
                          <a:latin typeface="Arial" pitchFamily="34" charset="0"/>
                          <a:cs typeface="Arial" pitchFamily="34" charset="0"/>
                        </a:rPr>
                        <a:t>MP</a:t>
                      </a:r>
                      <a:r>
                        <a:rPr sz="1600" b="1" spc="-1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600" b="1" dirty="0">
                          <a:latin typeface="Arial" pitchFamily="34" charset="0"/>
                          <a:cs typeface="Arial" pitchFamily="34" charset="0"/>
                        </a:rPr>
                        <a:t>1440p</a:t>
                      </a:r>
                      <a:endParaRPr sz="16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3515" algn="ctr">
                        <a:lnSpc>
                          <a:spcPct val="100000"/>
                        </a:lnSpc>
                      </a:pPr>
                      <a:r>
                        <a:rPr sz="1600" b="1" dirty="0"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r>
                        <a:rPr sz="1600" b="1" spc="-195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600" b="1" spc="-95" dirty="0"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r>
                        <a:rPr sz="1600" b="1" dirty="0">
                          <a:latin typeface="Arial" pitchFamily="34" charset="0"/>
                          <a:cs typeface="Arial" pitchFamily="34" charset="0"/>
                        </a:rPr>
                        <a:t>P</a:t>
                      </a:r>
                      <a:r>
                        <a:rPr sz="1600" b="1" spc="-225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600" b="1" spc="-100" dirty="0">
                          <a:latin typeface="Arial" pitchFamily="34" charset="0"/>
                          <a:cs typeface="Arial" pitchFamily="34" charset="0"/>
                        </a:rPr>
                        <a:t>1080p</a:t>
                      </a:r>
                      <a:r>
                        <a:rPr sz="1600" b="1" spc="-95" dirty="0">
                          <a:latin typeface="Arial" pitchFamily="34" charset="0"/>
                          <a:cs typeface="Arial" pitchFamily="34" charset="0"/>
                        </a:rPr>
                        <a:t>@</a:t>
                      </a:r>
                      <a:r>
                        <a:rPr sz="1600" b="1" spc="-100" dirty="0">
                          <a:latin typeface="Arial" pitchFamily="34" charset="0"/>
                          <a:cs typeface="Arial" pitchFamily="34" charset="0"/>
                        </a:rPr>
                        <a:t>30fp</a:t>
                      </a:r>
                      <a:r>
                        <a:rPr sz="1600" b="1" dirty="0"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endParaRPr sz="16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2075" algn="ctr">
                        <a:lnSpc>
                          <a:spcPct val="100000"/>
                        </a:lnSpc>
                      </a:pPr>
                      <a:r>
                        <a:rPr sz="1600" b="1" dirty="0">
                          <a:latin typeface="Arial" pitchFamily="34" charset="0"/>
                          <a:cs typeface="Arial" pitchFamily="34" charset="0"/>
                        </a:rPr>
                        <a:t>1.2</a:t>
                      </a:r>
                      <a:r>
                        <a:rPr sz="1600" b="1" spc="1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600" b="1" dirty="0">
                          <a:latin typeface="Arial" pitchFamily="34" charset="0"/>
                          <a:cs typeface="Arial" pitchFamily="34" charset="0"/>
                        </a:rPr>
                        <a:t>MP</a:t>
                      </a:r>
                      <a:r>
                        <a:rPr sz="1600" b="1" spc="-25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1600" b="1" dirty="0">
                          <a:latin typeface="Arial" pitchFamily="34" charset="0"/>
                          <a:cs typeface="Arial" pitchFamily="34" charset="0"/>
                        </a:rPr>
                        <a:t>720</a:t>
                      </a:r>
                      <a:r>
                        <a:rPr sz="1600" b="1" spc="-5" dirty="0">
                          <a:latin typeface="Arial" pitchFamily="34" charset="0"/>
                          <a:cs typeface="Arial" pitchFamily="34" charset="0"/>
                        </a:rPr>
                        <a:t>p</a:t>
                      </a:r>
                      <a:r>
                        <a:rPr sz="1600" b="1" dirty="0">
                          <a:latin typeface="Arial" pitchFamily="34" charset="0"/>
                          <a:cs typeface="Arial" pitchFamily="34" charset="0"/>
                        </a:rPr>
                        <a:t>@30</a:t>
                      </a:r>
                      <a:r>
                        <a:rPr sz="1600" b="1" spc="-5" dirty="0">
                          <a:latin typeface="Arial" pitchFamily="34" charset="0"/>
                          <a:cs typeface="Arial" pitchFamily="34" charset="0"/>
                        </a:rPr>
                        <a:t>fp</a:t>
                      </a:r>
                      <a:r>
                        <a:rPr sz="1600" b="1" dirty="0"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endParaRPr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752438" cy="1325563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Quick Peek: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Mobile Communication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2700">
              <a:lnSpc>
                <a:spcPct val="100000"/>
              </a:lnSpc>
            </a:pPr>
            <a:r>
              <a:rPr lang="en-US" b="1" dirty="0">
                <a:latin typeface="Arial"/>
                <a:cs typeface="Arial"/>
              </a:rPr>
              <a:t>M</a:t>
            </a:r>
            <a:r>
              <a:rPr lang="en-US" b="1" spc="-15" dirty="0">
                <a:latin typeface="Arial"/>
                <a:cs typeface="Arial"/>
              </a:rPr>
              <a:t>obil</a:t>
            </a:r>
            <a:r>
              <a:rPr lang="en-US" b="1" dirty="0">
                <a:latin typeface="Arial"/>
                <a:cs typeface="Arial"/>
              </a:rPr>
              <a:t>e</a:t>
            </a:r>
            <a:r>
              <a:rPr lang="en-US" b="1" spc="-10" dirty="0">
                <a:latin typeface="Arial"/>
                <a:cs typeface="Arial"/>
              </a:rPr>
              <a:t> </a:t>
            </a:r>
            <a:r>
              <a:rPr lang="en-US" b="1" spc="-15" dirty="0">
                <a:latin typeface="Arial"/>
                <a:cs typeface="Arial"/>
              </a:rPr>
              <a:t>Phon</a:t>
            </a:r>
            <a:r>
              <a:rPr lang="en-US" b="1" dirty="0">
                <a:latin typeface="Arial"/>
                <a:cs typeface="Arial"/>
              </a:rPr>
              <a:t>e</a:t>
            </a:r>
            <a:r>
              <a:rPr lang="en-US" b="1" spc="-25" dirty="0">
                <a:latin typeface="Arial"/>
                <a:cs typeface="Arial"/>
              </a:rPr>
              <a:t> </a:t>
            </a:r>
            <a:r>
              <a:rPr lang="en-US" b="1" spc="-15" dirty="0">
                <a:latin typeface="Arial"/>
                <a:cs typeface="Arial"/>
              </a:rPr>
              <a:t>E</a:t>
            </a:r>
            <a:r>
              <a:rPr lang="en-US" b="1" spc="5" dirty="0">
                <a:latin typeface="Arial"/>
                <a:cs typeface="Arial"/>
              </a:rPr>
              <a:t>v</a:t>
            </a:r>
            <a:r>
              <a:rPr lang="en-US" b="1" spc="-15" dirty="0">
                <a:latin typeface="Arial"/>
                <a:cs typeface="Arial"/>
              </a:rPr>
              <a:t>olu</a:t>
            </a:r>
            <a:r>
              <a:rPr lang="en-US" b="1" spc="-5" dirty="0">
                <a:latin typeface="Arial"/>
                <a:cs typeface="Arial"/>
              </a:rPr>
              <a:t>t</a:t>
            </a:r>
            <a:r>
              <a:rPr lang="en-US" b="1" spc="-15" dirty="0">
                <a:latin typeface="Arial"/>
                <a:cs typeface="Arial"/>
              </a:rPr>
              <a:t>io</a:t>
            </a:r>
            <a:r>
              <a:rPr lang="en-US" b="1" spc="-20" dirty="0">
                <a:latin typeface="Arial"/>
                <a:cs typeface="Arial"/>
              </a:rPr>
              <a:t>n</a:t>
            </a:r>
            <a:endParaRPr lang="en-US" dirty="0">
              <a:latin typeface="Arial"/>
              <a:cs typeface="Arial"/>
            </a:endParaRPr>
          </a:p>
          <a:p>
            <a:pPr marL="901065" lvl="1" indent="-342900">
              <a:lnSpc>
                <a:spcPts val="2640"/>
              </a:lnSpc>
              <a:spcBef>
                <a:spcPts val="1620"/>
              </a:spcBef>
              <a:buClr>
                <a:srgbClr val="3399FF"/>
              </a:buClr>
              <a:buFont typeface="Arial"/>
              <a:buChar char="•"/>
              <a:tabLst>
                <a:tab pos="444500" algn="l"/>
              </a:tabLst>
            </a:pPr>
            <a:r>
              <a:rPr lang="en-US" b="1" spc="-15" dirty="0">
                <a:latin typeface="Arial"/>
                <a:cs typeface="Arial"/>
              </a:rPr>
              <a:t>1</a:t>
            </a:r>
            <a:r>
              <a:rPr lang="en-US" b="1" spc="-22" baseline="24904" dirty="0">
                <a:latin typeface="Arial"/>
                <a:cs typeface="Arial"/>
              </a:rPr>
              <a:t>st</a:t>
            </a:r>
            <a:r>
              <a:rPr lang="en-US" b="1" spc="300" baseline="24904" dirty="0">
                <a:latin typeface="Arial"/>
                <a:cs typeface="Arial"/>
              </a:rPr>
              <a:t> </a:t>
            </a:r>
            <a:r>
              <a:rPr lang="en-US" b="1" spc="-25" dirty="0">
                <a:latin typeface="Arial"/>
                <a:cs typeface="Arial"/>
              </a:rPr>
              <a:t>G</a:t>
            </a:r>
            <a:r>
              <a:rPr lang="en-US" b="1" spc="-15" dirty="0">
                <a:latin typeface="Arial"/>
                <a:cs typeface="Arial"/>
              </a:rPr>
              <a:t>eneration</a:t>
            </a:r>
            <a:r>
              <a:rPr lang="en-US" b="1" spc="40" dirty="0">
                <a:latin typeface="Arial"/>
                <a:cs typeface="Arial"/>
              </a:rPr>
              <a:t> </a:t>
            </a:r>
            <a:r>
              <a:rPr lang="en-US" b="1" spc="-10" dirty="0">
                <a:latin typeface="Arial"/>
                <a:cs typeface="Arial"/>
              </a:rPr>
              <a:t>(1</a:t>
            </a:r>
            <a:r>
              <a:rPr lang="en-US" b="1" spc="-25" dirty="0">
                <a:latin typeface="Arial"/>
                <a:cs typeface="Arial"/>
              </a:rPr>
              <a:t>G</a:t>
            </a:r>
            <a:r>
              <a:rPr lang="en-US" b="1" spc="-10" dirty="0">
                <a:latin typeface="Arial"/>
                <a:cs typeface="Arial"/>
              </a:rPr>
              <a:t>)</a:t>
            </a:r>
            <a:endParaRPr lang="en-US" dirty="0">
              <a:latin typeface="Arial"/>
              <a:cs typeface="Arial"/>
            </a:endParaRPr>
          </a:p>
          <a:p>
            <a:pPr marL="1357630" lvl="2" indent="-342900">
              <a:lnSpc>
                <a:spcPct val="100000"/>
              </a:lnSpc>
              <a:buClr>
                <a:srgbClr val="3399FF"/>
              </a:buClr>
              <a:buFont typeface="Arial"/>
              <a:buChar char="•"/>
              <a:tabLst>
                <a:tab pos="901065" algn="l"/>
              </a:tabLst>
            </a:pPr>
            <a:r>
              <a:rPr lang="en-US" sz="2400" b="1" spc="-25" dirty="0">
                <a:latin typeface="Arial"/>
                <a:cs typeface="Arial"/>
              </a:rPr>
              <a:t>AM</a:t>
            </a:r>
            <a:r>
              <a:rPr lang="en-US" sz="2400" b="1" spc="-15" dirty="0">
                <a:latin typeface="Arial"/>
                <a:cs typeface="Arial"/>
              </a:rPr>
              <a:t>PS</a:t>
            </a:r>
            <a:endParaRPr lang="en-US" sz="2400" dirty="0">
              <a:latin typeface="Arial"/>
              <a:cs typeface="Arial"/>
            </a:endParaRPr>
          </a:p>
          <a:p>
            <a:pPr marL="978534" lvl="1" indent="-420370">
              <a:lnSpc>
                <a:spcPts val="2640"/>
              </a:lnSpc>
              <a:spcBef>
                <a:spcPts val="1195"/>
              </a:spcBef>
              <a:buClr>
                <a:srgbClr val="3399FF"/>
              </a:buClr>
              <a:buFont typeface="Arial"/>
              <a:buChar char="•"/>
              <a:tabLst>
                <a:tab pos="521970" algn="l"/>
              </a:tabLst>
            </a:pPr>
            <a:r>
              <a:rPr lang="en-US" b="1" spc="-15" dirty="0">
                <a:latin typeface="Arial"/>
                <a:cs typeface="Arial"/>
              </a:rPr>
              <a:t>2</a:t>
            </a:r>
            <a:r>
              <a:rPr lang="en-US" b="1" spc="7" baseline="24904" dirty="0">
                <a:latin typeface="Arial"/>
                <a:cs typeface="Arial"/>
              </a:rPr>
              <a:t>n</a:t>
            </a:r>
            <a:r>
              <a:rPr lang="en-US" b="1" baseline="24904" dirty="0">
                <a:latin typeface="Arial"/>
                <a:cs typeface="Arial"/>
              </a:rPr>
              <a:t>d </a:t>
            </a:r>
            <a:r>
              <a:rPr lang="en-US" b="1" spc="-284" baseline="24904" dirty="0">
                <a:latin typeface="Arial"/>
                <a:cs typeface="Arial"/>
              </a:rPr>
              <a:t> </a:t>
            </a:r>
            <a:r>
              <a:rPr lang="en-US" b="1" spc="-25" dirty="0">
                <a:latin typeface="Arial"/>
                <a:cs typeface="Arial"/>
              </a:rPr>
              <a:t>G</a:t>
            </a:r>
            <a:r>
              <a:rPr lang="en-US" b="1" spc="-15" dirty="0">
                <a:latin typeface="Arial"/>
                <a:cs typeface="Arial"/>
              </a:rPr>
              <a:t>eneration</a:t>
            </a:r>
            <a:r>
              <a:rPr lang="en-US" b="1" spc="40" dirty="0">
                <a:latin typeface="Arial"/>
                <a:cs typeface="Arial"/>
              </a:rPr>
              <a:t> </a:t>
            </a:r>
            <a:r>
              <a:rPr lang="en-US" b="1" spc="-10" dirty="0">
                <a:latin typeface="Arial"/>
                <a:cs typeface="Arial"/>
              </a:rPr>
              <a:t>(2</a:t>
            </a:r>
            <a:r>
              <a:rPr lang="en-US" b="1" spc="-25" dirty="0">
                <a:latin typeface="Arial"/>
                <a:cs typeface="Arial"/>
              </a:rPr>
              <a:t>G</a:t>
            </a:r>
            <a:r>
              <a:rPr lang="en-US" b="1" spc="-10" dirty="0">
                <a:latin typeface="Arial"/>
                <a:cs typeface="Arial"/>
              </a:rPr>
              <a:t>)</a:t>
            </a:r>
            <a:endParaRPr lang="en-US" dirty="0">
              <a:latin typeface="Arial"/>
              <a:cs typeface="Arial"/>
            </a:endParaRPr>
          </a:p>
          <a:p>
            <a:pPr marL="1357630" lvl="2" indent="-342900">
              <a:lnSpc>
                <a:spcPct val="100000"/>
              </a:lnSpc>
              <a:buClr>
                <a:srgbClr val="3399FF"/>
              </a:buClr>
              <a:buFont typeface="Arial"/>
              <a:buChar char="•"/>
              <a:tabLst>
                <a:tab pos="901065" algn="l"/>
              </a:tabLst>
            </a:pPr>
            <a:r>
              <a:rPr lang="en-US" sz="2400" b="1" spc="-25" dirty="0">
                <a:latin typeface="Arial"/>
                <a:cs typeface="Arial"/>
              </a:rPr>
              <a:t>G</a:t>
            </a:r>
            <a:r>
              <a:rPr lang="en-US" sz="2400" b="1" spc="-15" dirty="0">
                <a:latin typeface="Arial"/>
                <a:cs typeface="Arial"/>
              </a:rPr>
              <a:t>S</a:t>
            </a:r>
            <a:r>
              <a:rPr lang="en-US" sz="2400" b="1" spc="-25" dirty="0">
                <a:latin typeface="Arial"/>
                <a:cs typeface="Arial"/>
              </a:rPr>
              <a:t>M</a:t>
            </a:r>
            <a:r>
              <a:rPr lang="en-US" sz="2400" b="1" spc="-10" dirty="0">
                <a:latin typeface="Arial"/>
                <a:cs typeface="Arial"/>
              </a:rPr>
              <a:t>,</a:t>
            </a:r>
            <a:r>
              <a:rPr lang="en-US" sz="2400" b="1" spc="25" dirty="0">
                <a:latin typeface="Arial"/>
                <a:cs typeface="Arial"/>
              </a:rPr>
              <a:t> </a:t>
            </a:r>
            <a:r>
              <a:rPr lang="en-US" sz="2400" b="1" spc="-10" dirty="0">
                <a:latin typeface="Arial"/>
                <a:cs typeface="Arial"/>
              </a:rPr>
              <a:t>I</a:t>
            </a:r>
            <a:r>
              <a:rPr lang="en-US" sz="2400" b="1" spc="-20" dirty="0">
                <a:latin typeface="Arial"/>
                <a:cs typeface="Arial"/>
              </a:rPr>
              <a:t>S</a:t>
            </a:r>
            <a:r>
              <a:rPr lang="en-US" sz="2400" b="1" spc="-15" dirty="0">
                <a:latin typeface="Arial"/>
                <a:cs typeface="Arial"/>
              </a:rPr>
              <a:t>-95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spc="-15" dirty="0">
                <a:latin typeface="Arial"/>
                <a:cs typeface="Arial"/>
              </a:rPr>
              <a:t>(</a:t>
            </a:r>
            <a:r>
              <a:rPr lang="en-US" sz="2400" b="1" spc="-15" dirty="0" err="1">
                <a:latin typeface="Arial"/>
                <a:cs typeface="Arial"/>
              </a:rPr>
              <a:t>cdma</a:t>
            </a:r>
            <a:r>
              <a:rPr lang="en-US" sz="2400" b="1" spc="-25" dirty="0" err="1">
                <a:latin typeface="Arial"/>
                <a:cs typeface="Arial"/>
              </a:rPr>
              <a:t>O</a:t>
            </a:r>
            <a:r>
              <a:rPr lang="en-US" sz="2400" b="1" spc="-15" dirty="0" err="1">
                <a:latin typeface="Arial"/>
                <a:cs typeface="Arial"/>
              </a:rPr>
              <a:t>ne</a:t>
            </a:r>
            <a:r>
              <a:rPr lang="en-US" sz="2400" b="1" spc="-15" dirty="0">
                <a:latin typeface="Arial"/>
                <a:cs typeface="Arial"/>
              </a:rPr>
              <a:t>)</a:t>
            </a:r>
            <a:endParaRPr lang="en-US" sz="2400" dirty="0">
              <a:latin typeface="Arial"/>
              <a:cs typeface="Arial"/>
            </a:endParaRPr>
          </a:p>
          <a:p>
            <a:pPr marL="901065" lvl="1" indent="-342900">
              <a:lnSpc>
                <a:spcPts val="2640"/>
              </a:lnSpc>
              <a:spcBef>
                <a:spcPts val="1195"/>
              </a:spcBef>
              <a:buClr>
                <a:srgbClr val="3399FF"/>
              </a:buClr>
              <a:buFont typeface="Arial"/>
              <a:buChar char="•"/>
              <a:tabLst>
                <a:tab pos="444500" algn="l"/>
              </a:tabLst>
            </a:pPr>
            <a:r>
              <a:rPr lang="en-US" b="1" spc="-15" dirty="0">
                <a:latin typeface="Arial"/>
                <a:cs typeface="Arial"/>
              </a:rPr>
              <a:t>3</a:t>
            </a:r>
            <a:r>
              <a:rPr lang="en-US" b="1" spc="-15" baseline="24904" dirty="0">
                <a:latin typeface="Arial"/>
                <a:cs typeface="Arial"/>
              </a:rPr>
              <a:t>r</a:t>
            </a:r>
            <a:r>
              <a:rPr lang="en-US" b="1" baseline="24904" dirty="0">
                <a:latin typeface="Arial"/>
                <a:cs typeface="Arial"/>
              </a:rPr>
              <a:t>d </a:t>
            </a:r>
            <a:r>
              <a:rPr lang="en-US" b="1" spc="-270" baseline="24904" dirty="0">
                <a:latin typeface="Arial"/>
                <a:cs typeface="Arial"/>
              </a:rPr>
              <a:t> </a:t>
            </a:r>
            <a:r>
              <a:rPr lang="en-US" b="1" spc="-25" dirty="0">
                <a:latin typeface="Arial"/>
                <a:cs typeface="Arial"/>
              </a:rPr>
              <a:t>G</a:t>
            </a:r>
            <a:r>
              <a:rPr lang="en-US" b="1" spc="-15" dirty="0">
                <a:latin typeface="Arial"/>
                <a:cs typeface="Arial"/>
              </a:rPr>
              <a:t>eneration</a:t>
            </a:r>
            <a:r>
              <a:rPr lang="en-US" b="1" spc="40" dirty="0">
                <a:latin typeface="Arial"/>
                <a:cs typeface="Arial"/>
              </a:rPr>
              <a:t> </a:t>
            </a:r>
            <a:r>
              <a:rPr lang="en-US" b="1" spc="-10" dirty="0">
                <a:latin typeface="Arial"/>
                <a:cs typeface="Arial"/>
              </a:rPr>
              <a:t>(3</a:t>
            </a:r>
            <a:r>
              <a:rPr lang="en-US" b="1" spc="-25" dirty="0">
                <a:latin typeface="Arial"/>
                <a:cs typeface="Arial"/>
              </a:rPr>
              <a:t>G</a:t>
            </a:r>
            <a:r>
              <a:rPr lang="en-US" b="1" spc="-10" dirty="0">
                <a:latin typeface="Arial"/>
                <a:cs typeface="Arial"/>
              </a:rPr>
              <a:t>)</a:t>
            </a:r>
            <a:endParaRPr lang="en-US" dirty="0">
              <a:latin typeface="Arial"/>
              <a:cs typeface="Arial"/>
            </a:endParaRPr>
          </a:p>
          <a:p>
            <a:pPr marL="1357630" lvl="2" indent="-342900">
              <a:lnSpc>
                <a:spcPct val="100000"/>
              </a:lnSpc>
              <a:buClr>
                <a:srgbClr val="3399FF"/>
              </a:buClr>
              <a:buFont typeface="Arial"/>
              <a:buChar char="•"/>
              <a:tabLst>
                <a:tab pos="901065" algn="l"/>
              </a:tabLst>
            </a:pPr>
            <a:r>
              <a:rPr lang="en-US" sz="2400" b="1" spc="-25" dirty="0">
                <a:latin typeface="Arial"/>
                <a:cs typeface="Arial"/>
              </a:rPr>
              <a:t>UM</a:t>
            </a:r>
            <a:r>
              <a:rPr lang="en-US" sz="2400" b="1" spc="-15" dirty="0">
                <a:latin typeface="Arial"/>
                <a:cs typeface="Arial"/>
              </a:rPr>
              <a:t>TS</a:t>
            </a:r>
            <a:r>
              <a:rPr lang="en-US" sz="2400" b="1" spc="25" dirty="0">
                <a:latin typeface="Arial"/>
                <a:cs typeface="Arial"/>
              </a:rPr>
              <a:t> </a:t>
            </a:r>
            <a:r>
              <a:rPr lang="en-US" sz="2400" b="1" spc="-15" dirty="0">
                <a:latin typeface="Arial"/>
                <a:cs typeface="Arial"/>
              </a:rPr>
              <a:t>(W</a:t>
            </a:r>
            <a:r>
              <a:rPr lang="en-US" sz="2400" b="1" spc="-25" dirty="0">
                <a:latin typeface="Arial"/>
                <a:cs typeface="Arial"/>
              </a:rPr>
              <a:t>CDMA</a:t>
            </a:r>
            <a:r>
              <a:rPr lang="en-US" sz="2400" b="1" spc="-10" dirty="0">
                <a:latin typeface="Arial"/>
                <a:cs typeface="Arial"/>
              </a:rPr>
              <a:t>),</a:t>
            </a:r>
            <a:r>
              <a:rPr lang="en-US" sz="2400" b="1" spc="40" dirty="0">
                <a:latin typeface="Arial"/>
                <a:cs typeface="Arial"/>
              </a:rPr>
              <a:t> </a:t>
            </a:r>
            <a:r>
              <a:rPr lang="en-US" sz="2400" b="1" spc="-25" dirty="0">
                <a:latin typeface="Arial"/>
                <a:cs typeface="Arial"/>
              </a:rPr>
              <a:t>CDMA</a:t>
            </a:r>
            <a:r>
              <a:rPr lang="en-US" sz="2400" b="1" spc="-15" dirty="0">
                <a:latin typeface="Arial"/>
                <a:cs typeface="Arial"/>
              </a:rPr>
              <a:t>2000</a:t>
            </a:r>
            <a:endParaRPr lang="en-US" sz="2400" dirty="0">
              <a:latin typeface="Arial"/>
              <a:cs typeface="Arial"/>
            </a:endParaRPr>
          </a:p>
          <a:p>
            <a:pPr marL="901065" lvl="1" indent="-342900">
              <a:lnSpc>
                <a:spcPts val="2640"/>
              </a:lnSpc>
              <a:spcBef>
                <a:spcPts val="1195"/>
              </a:spcBef>
              <a:buClr>
                <a:srgbClr val="3399FF"/>
              </a:buClr>
              <a:buFont typeface="Arial"/>
              <a:buChar char="•"/>
              <a:tabLst>
                <a:tab pos="444500" algn="l"/>
              </a:tabLst>
            </a:pPr>
            <a:r>
              <a:rPr lang="en-US" b="1" spc="-15" dirty="0">
                <a:latin typeface="Arial"/>
                <a:cs typeface="Arial"/>
              </a:rPr>
              <a:t>4</a:t>
            </a:r>
            <a:r>
              <a:rPr lang="en-US" b="1" spc="-22" baseline="24904" dirty="0">
                <a:latin typeface="Arial"/>
                <a:cs typeface="Arial"/>
              </a:rPr>
              <a:t>th </a:t>
            </a:r>
            <a:r>
              <a:rPr lang="en-US" b="1" spc="-284" baseline="24904" dirty="0">
                <a:latin typeface="Arial"/>
                <a:cs typeface="Arial"/>
              </a:rPr>
              <a:t> </a:t>
            </a:r>
            <a:r>
              <a:rPr lang="en-US" b="1" spc="-25" dirty="0">
                <a:latin typeface="Arial"/>
                <a:cs typeface="Arial"/>
              </a:rPr>
              <a:t>G</a:t>
            </a:r>
            <a:r>
              <a:rPr lang="en-US" b="1" spc="-15" dirty="0">
                <a:latin typeface="Arial"/>
                <a:cs typeface="Arial"/>
              </a:rPr>
              <a:t>eneration</a:t>
            </a:r>
            <a:r>
              <a:rPr lang="en-US" b="1" spc="40" dirty="0">
                <a:latin typeface="Arial"/>
                <a:cs typeface="Arial"/>
              </a:rPr>
              <a:t> </a:t>
            </a:r>
            <a:r>
              <a:rPr lang="en-US" b="1" spc="-10" dirty="0">
                <a:latin typeface="Arial"/>
                <a:cs typeface="Arial"/>
              </a:rPr>
              <a:t>(4</a:t>
            </a:r>
            <a:r>
              <a:rPr lang="en-US" b="1" spc="-25" dirty="0">
                <a:latin typeface="Arial"/>
                <a:cs typeface="Arial"/>
              </a:rPr>
              <a:t>G</a:t>
            </a:r>
            <a:r>
              <a:rPr lang="en-US" b="1" spc="-10" dirty="0">
                <a:latin typeface="Arial"/>
                <a:cs typeface="Arial"/>
              </a:rPr>
              <a:t>)</a:t>
            </a:r>
            <a:endParaRPr lang="en-US" dirty="0">
              <a:latin typeface="Arial"/>
              <a:cs typeface="Arial"/>
            </a:endParaRPr>
          </a:p>
          <a:p>
            <a:pPr marL="1357630" lvl="2" indent="-342900">
              <a:lnSpc>
                <a:spcPct val="100000"/>
              </a:lnSpc>
              <a:buClr>
                <a:srgbClr val="3399FF"/>
              </a:buClr>
              <a:buFont typeface="Arial"/>
              <a:buChar char="•"/>
              <a:tabLst>
                <a:tab pos="901065" algn="l"/>
              </a:tabLst>
            </a:pPr>
            <a:r>
              <a:rPr lang="en-US" sz="2400" b="1" spc="-180" dirty="0">
                <a:latin typeface="Arial"/>
                <a:cs typeface="Arial"/>
              </a:rPr>
              <a:t>L</a:t>
            </a:r>
            <a:r>
              <a:rPr lang="en-US" sz="2400" b="1" spc="-15" dirty="0">
                <a:latin typeface="Arial"/>
                <a:cs typeface="Arial"/>
              </a:rPr>
              <a:t>TE-A</a:t>
            </a:r>
            <a:endParaRPr lang="en-US" sz="2400" dirty="0">
              <a:latin typeface="Arial"/>
              <a:cs typeface="Arial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19115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653584" cy="1325563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Quick Peek: Mobile Communication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(2)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830" y="1355670"/>
            <a:ext cx="4506097" cy="5409956"/>
          </a:xfrm>
        </p:spPr>
      </p:pic>
      <p:sp>
        <p:nvSpPr>
          <p:cNvPr id="5" name="TextBox 4"/>
          <p:cNvSpPr txBox="1"/>
          <p:nvPr/>
        </p:nvSpPr>
        <p:spPr>
          <a:xfrm>
            <a:off x="6089436" y="5623954"/>
            <a:ext cx="5958682" cy="9387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Information Source:</a:t>
            </a:r>
          </a:p>
          <a:p>
            <a:r>
              <a:rPr lang="en-US" sz="1100" dirty="0" smtClean="0"/>
              <a:t>Mobile </a:t>
            </a:r>
            <a:r>
              <a:rPr lang="en-US" sz="1100" dirty="0"/>
              <a:t>Communication: What are GSM, GPRS, EDGE, UMTS, HSPA and LTE? </a:t>
            </a:r>
            <a:endParaRPr lang="en-US" sz="1100" dirty="0" smtClean="0"/>
          </a:p>
          <a:p>
            <a:r>
              <a:rPr lang="en-US" sz="1100" u="sng" dirty="0" smtClean="0">
                <a:hlinkClick r:id="rId3"/>
              </a:rPr>
              <a:t>http</a:t>
            </a:r>
            <a:r>
              <a:rPr lang="en-US" sz="1100" u="sng" dirty="0">
                <a:hlinkClick r:id="rId3"/>
              </a:rPr>
              <a:t>://</a:t>
            </a:r>
            <a:r>
              <a:rPr lang="en-US" sz="1100" u="sng" dirty="0" smtClean="0">
                <a:hlinkClick r:id="rId3"/>
              </a:rPr>
              <a:t>www.askingbox.com/info/mobile-communication-what-are-gsm-gprs-edge-umts-hspa-and-lte</a:t>
            </a:r>
            <a:endParaRPr lang="en-US" sz="1100" u="sng" dirty="0" smtClean="0"/>
          </a:p>
          <a:p>
            <a:endParaRPr lang="en-US" sz="1100" dirty="0" smtClean="0"/>
          </a:p>
          <a:p>
            <a:r>
              <a:rPr lang="en-US" sz="1100" dirty="0" smtClean="0"/>
              <a:t>Image </a:t>
            </a:r>
            <a:r>
              <a:rPr lang="en-US" sz="1100" dirty="0"/>
              <a:t>Source: </a:t>
            </a:r>
            <a:r>
              <a:rPr lang="en-US" sz="1100" dirty="0" smtClean="0"/>
              <a:t>www.deadzones.com </a:t>
            </a:r>
            <a:endParaRPr lang="en-US" sz="11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8761" y="2173967"/>
            <a:ext cx="4504038" cy="2459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61510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Quick Peek: Wi-Fi (1)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8667723"/>
              </p:ext>
            </p:extLst>
          </p:nvPr>
        </p:nvGraphicFramePr>
        <p:xfrm>
          <a:off x="838200" y="1825625"/>
          <a:ext cx="10515600" cy="33375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103120"/>
                <a:gridCol w="2103120"/>
                <a:gridCol w="2103120"/>
                <a:gridCol w="2103120"/>
                <a:gridCol w="2103120"/>
              </a:tblGrid>
              <a:tr h="370840">
                <a:tc gridSpan="5">
                  <a:txBody>
                    <a:bodyPr/>
                    <a:lstStyle/>
                    <a:p>
                      <a:pPr marL="1880870">
                        <a:lnSpc>
                          <a:spcPct val="100000"/>
                        </a:lnSpc>
                      </a:pPr>
                      <a:r>
                        <a:rPr sz="20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IEE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 802</a:t>
                      </a:r>
                      <a:r>
                        <a:rPr sz="20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.</a:t>
                      </a:r>
                      <a:r>
                        <a:rPr sz="2000" b="1" spc="-1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sz="2000" b="1" spc="-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200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2000" b="1" spc="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ork</a:t>
                      </a:r>
                      <a:r>
                        <a:rPr sz="2000" b="1" spc="-5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sz="20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Y</a:t>
                      </a:r>
                      <a:r>
                        <a:rPr sz="2000" b="1" spc="-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tandards</a:t>
                      </a:r>
                      <a:r>
                        <a:rPr sz="2000" b="1" spc="-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(1</a:t>
                      </a:r>
                      <a:r>
                        <a:rPr sz="20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/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2)</a:t>
                      </a:r>
                      <a:endParaRPr sz="20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114300">
                        <a:lnSpc>
                          <a:spcPct val="100000"/>
                        </a:lnSpc>
                      </a:pPr>
                      <a:r>
                        <a:rPr sz="1800" b="1" spc="-10" dirty="0">
                          <a:latin typeface="Arial"/>
                          <a:cs typeface="Arial"/>
                        </a:rPr>
                        <a:t>802</a:t>
                      </a:r>
                      <a:r>
                        <a:rPr sz="1800" b="1" spc="5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1800" b="1" spc="-105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1800" b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1800" b="1" spc="-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800" b="1" spc="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800" b="1" spc="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800" b="1" spc="-10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800" b="1" spc="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l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92405">
                        <a:lnSpc>
                          <a:spcPct val="100000"/>
                        </a:lnSpc>
                      </a:pPr>
                      <a:r>
                        <a:rPr sz="1800" b="1" spc="-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800" b="1" spc="-1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800" b="1" spc="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800" b="1" spc="-10" dirty="0">
                          <a:latin typeface="Arial"/>
                          <a:cs typeface="Arial"/>
                        </a:rPr>
                        <a:t>eas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800" b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800" b="1" spc="-1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te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9860">
                        <a:lnSpc>
                          <a:spcPct val="100000"/>
                        </a:lnSpc>
                      </a:pPr>
                      <a:r>
                        <a:rPr sz="1800" b="1" spc="5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1800" b="1" spc="-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800" b="1" spc="-1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800" b="1" spc="5" dirty="0">
                          <a:latin typeface="Arial"/>
                          <a:cs typeface="Arial"/>
                        </a:rPr>
                        <a:t>qu</a:t>
                      </a:r>
                      <a:r>
                        <a:rPr sz="1800" b="1" spc="-1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800" b="1" spc="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800" b="1" spc="-10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y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2395">
                        <a:lnSpc>
                          <a:spcPct val="100000"/>
                        </a:lnSpc>
                      </a:pPr>
                      <a:r>
                        <a:rPr sz="1800" b="1" spc="-5" dirty="0">
                          <a:latin typeface="Arial"/>
                          <a:cs typeface="Arial"/>
                        </a:rPr>
                        <a:t>B</a:t>
                      </a:r>
                      <a:r>
                        <a:rPr sz="1800" b="1" spc="-1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800" b="1" spc="5" dirty="0">
                          <a:latin typeface="Arial"/>
                          <a:cs typeface="Arial"/>
                        </a:rPr>
                        <a:t>nd</a:t>
                      </a:r>
                      <a:r>
                        <a:rPr sz="1800" b="1" spc="40" dirty="0">
                          <a:latin typeface="Arial"/>
                          <a:cs typeface="Arial"/>
                        </a:rPr>
                        <a:t>w</a:t>
                      </a:r>
                      <a:r>
                        <a:rPr sz="1800" b="1" spc="-1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800" b="1" spc="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th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6205">
                        <a:lnSpc>
                          <a:spcPct val="100000"/>
                        </a:lnSpc>
                      </a:pPr>
                      <a:r>
                        <a:rPr sz="1800" b="1" dirty="0">
                          <a:latin typeface="Arial"/>
                          <a:cs typeface="Arial"/>
                        </a:rPr>
                        <a:t>St</a:t>
                      </a:r>
                      <a:r>
                        <a:rPr sz="1800" b="1" spc="-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800" b="1" spc="-10" dirty="0">
                          <a:latin typeface="Arial"/>
                          <a:cs typeface="Arial"/>
                        </a:rPr>
                        <a:t>ea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800" b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800" b="1" spc="-1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ta</a:t>
                      </a:r>
                      <a:r>
                        <a:rPr sz="1800" b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800" b="1" spc="-1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te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351790">
                        <a:lnSpc>
                          <a:spcPct val="100000"/>
                        </a:lnSpc>
                      </a:pPr>
                      <a:r>
                        <a:rPr sz="1700" b="1" dirty="0">
                          <a:latin typeface="Arial"/>
                          <a:cs typeface="Arial"/>
                        </a:rPr>
                        <a:t>802</a:t>
                      </a:r>
                      <a:r>
                        <a:rPr sz="1700" b="1" spc="-5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1700" b="1" spc="-100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1700" b="1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1700" b="1" spc="-5" dirty="0">
                          <a:latin typeface="Arial"/>
                          <a:cs typeface="Arial"/>
                        </a:rPr>
                        <a:t>-</a:t>
                      </a:r>
                      <a:r>
                        <a:rPr sz="1700" b="1" dirty="0">
                          <a:latin typeface="Arial"/>
                          <a:cs typeface="Arial"/>
                        </a:rPr>
                        <a:t>1997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10209">
                        <a:lnSpc>
                          <a:spcPct val="100000"/>
                        </a:lnSpc>
                      </a:pPr>
                      <a:r>
                        <a:rPr sz="1700" b="1" dirty="0">
                          <a:latin typeface="Arial"/>
                          <a:cs typeface="Arial"/>
                        </a:rPr>
                        <a:t>J</a:t>
                      </a:r>
                      <a:r>
                        <a:rPr sz="1700" b="1" spc="5" dirty="0">
                          <a:latin typeface="Arial"/>
                          <a:cs typeface="Arial"/>
                        </a:rPr>
                        <a:t>un</a:t>
                      </a:r>
                      <a:r>
                        <a:rPr sz="1700" b="1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170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700" b="1" dirty="0">
                          <a:latin typeface="Arial"/>
                          <a:cs typeface="Arial"/>
                        </a:rPr>
                        <a:t>1997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29565">
                        <a:lnSpc>
                          <a:spcPct val="100000"/>
                        </a:lnSpc>
                      </a:pPr>
                      <a:r>
                        <a:rPr sz="1700" b="1" dirty="0">
                          <a:latin typeface="Arial"/>
                          <a:cs typeface="Arial"/>
                        </a:rPr>
                        <a:t>2</a:t>
                      </a:r>
                      <a:r>
                        <a:rPr sz="1700" b="1" spc="-5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1700" b="1" dirty="0">
                          <a:latin typeface="Arial"/>
                          <a:cs typeface="Arial"/>
                        </a:rPr>
                        <a:t>4</a:t>
                      </a:r>
                      <a:r>
                        <a:rPr sz="17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700" b="1" spc="-5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1700" b="1" spc="5" dirty="0">
                          <a:latin typeface="Arial"/>
                          <a:cs typeface="Arial"/>
                        </a:rPr>
                        <a:t>H</a:t>
                      </a:r>
                      <a:r>
                        <a:rPr sz="1700" b="1" dirty="0">
                          <a:latin typeface="Arial"/>
                          <a:cs typeface="Arial"/>
                        </a:rPr>
                        <a:t>z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25755">
                        <a:lnSpc>
                          <a:spcPct val="100000"/>
                        </a:lnSpc>
                      </a:pPr>
                      <a:r>
                        <a:rPr sz="1700" b="1" dirty="0">
                          <a:latin typeface="Arial"/>
                          <a:cs typeface="Arial"/>
                        </a:rPr>
                        <a:t>22</a:t>
                      </a:r>
                      <a:r>
                        <a:rPr sz="17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700" b="1" spc="-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700" b="1" spc="5" dirty="0">
                          <a:latin typeface="Arial"/>
                          <a:cs typeface="Arial"/>
                        </a:rPr>
                        <a:t>H</a:t>
                      </a:r>
                      <a:r>
                        <a:rPr sz="1700" b="1" dirty="0">
                          <a:latin typeface="Arial"/>
                          <a:cs typeface="Arial"/>
                        </a:rPr>
                        <a:t>z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68325">
                        <a:lnSpc>
                          <a:spcPct val="100000"/>
                        </a:lnSpc>
                      </a:pPr>
                      <a:r>
                        <a:rPr sz="1700" b="1" dirty="0">
                          <a:latin typeface="Arial"/>
                          <a:cs typeface="Arial"/>
                        </a:rPr>
                        <a:t>1, 2</a:t>
                      </a:r>
                      <a:r>
                        <a:rPr sz="17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700" b="1" spc="-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700" b="1" spc="5" dirty="0">
                          <a:latin typeface="Arial"/>
                          <a:cs typeface="Arial"/>
                        </a:rPr>
                        <a:t>bp</a:t>
                      </a:r>
                      <a:r>
                        <a:rPr sz="1700" b="1" dirty="0">
                          <a:latin typeface="Arial"/>
                          <a:cs typeface="Arial"/>
                        </a:rPr>
                        <a:t>s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370840">
                <a:tc rowSpan="2">
                  <a:txBody>
                    <a:bodyPr/>
                    <a:lstStyle/>
                    <a:p>
                      <a:pPr marL="568325">
                        <a:lnSpc>
                          <a:spcPct val="100000"/>
                        </a:lnSpc>
                      </a:pPr>
                      <a:r>
                        <a:rPr sz="1700" b="1" dirty="0">
                          <a:latin typeface="Arial"/>
                          <a:cs typeface="Arial"/>
                        </a:rPr>
                        <a:t>802</a:t>
                      </a:r>
                      <a:r>
                        <a:rPr sz="1700" b="1" spc="-5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1700" b="1" spc="-100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1700" b="1" dirty="0">
                          <a:latin typeface="Arial"/>
                          <a:cs typeface="Arial"/>
                        </a:rPr>
                        <a:t>1a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402590">
                        <a:lnSpc>
                          <a:spcPct val="100000"/>
                        </a:lnSpc>
                      </a:pPr>
                      <a:r>
                        <a:rPr sz="1700" b="1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700" b="1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700" b="1" spc="5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1700" b="1" dirty="0">
                          <a:latin typeface="Arial"/>
                          <a:cs typeface="Arial"/>
                        </a:rPr>
                        <a:t>. 1999</a:t>
                      </a:r>
                      <a:endParaRPr sz="17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19100">
                        <a:lnSpc>
                          <a:spcPct val="100000"/>
                        </a:lnSpc>
                      </a:pPr>
                      <a:r>
                        <a:rPr sz="1700" b="1" dirty="0">
                          <a:latin typeface="Arial"/>
                          <a:cs typeface="Arial"/>
                        </a:rPr>
                        <a:t>5</a:t>
                      </a:r>
                      <a:r>
                        <a:rPr sz="17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700" b="1" spc="-5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1700" b="1" spc="5" dirty="0">
                          <a:latin typeface="Arial"/>
                          <a:cs typeface="Arial"/>
                        </a:rPr>
                        <a:t>H</a:t>
                      </a:r>
                      <a:r>
                        <a:rPr sz="1700" b="1" dirty="0">
                          <a:latin typeface="Arial"/>
                          <a:cs typeface="Arial"/>
                        </a:rPr>
                        <a:t>z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325755">
                        <a:lnSpc>
                          <a:spcPct val="100000"/>
                        </a:lnSpc>
                      </a:pPr>
                      <a:r>
                        <a:rPr sz="1700" b="1" dirty="0">
                          <a:latin typeface="Arial"/>
                          <a:cs typeface="Arial"/>
                        </a:rPr>
                        <a:t>20</a:t>
                      </a:r>
                      <a:r>
                        <a:rPr sz="17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700" b="1" spc="-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700" b="1" spc="5" dirty="0">
                          <a:latin typeface="Arial"/>
                          <a:cs typeface="Arial"/>
                        </a:rPr>
                        <a:t>H</a:t>
                      </a:r>
                      <a:r>
                        <a:rPr sz="1700" b="1" dirty="0">
                          <a:latin typeface="Arial"/>
                          <a:cs typeface="Arial"/>
                        </a:rPr>
                        <a:t>z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445134">
                        <a:lnSpc>
                          <a:spcPct val="100000"/>
                        </a:lnSpc>
                      </a:pPr>
                      <a:r>
                        <a:rPr sz="1700" b="1" dirty="0">
                          <a:latin typeface="Arial"/>
                          <a:cs typeface="Arial"/>
                        </a:rPr>
                        <a:t>6</a:t>
                      </a:r>
                      <a:r>
                        <a:rPr sz="17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700" b="1" dirty="0">
                          <a:latin typeface="Arial"/>
                          <a:cs typeface="Arial"/>
                        </a:rPr>
                        <a:t>~</a:t>
                      </a:r>
                      <a:r>
                        <a:rPr sz="17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700" b="1" dirty="0">
                          <a:latin typeface="Arial"/>
                          <a:cs typeface="Arial"/>
                        </a:rPr>
                        <a:t>54</a:t>
                      </a:r>
                      <a:r>
                        <a:rPr sz="17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700" b="1" spc="-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700" b="1" spc="5" dirty="0">
                          <a:latin typeface="Arial"/>
                          <a:cs typeface="Arial"/>
                        </a:rPr>
                        <a:t>bp</a:t>
                      </a:r>
                      <a:r>
                        <a:rPr sz="1700" b="1" dirty="0">
                          <a:latin typeface="Arial"/>
                          <a:cs typeface="Arial"/>
                        </a:rPr>
                        <a:t>s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29565">
                        <a:lnSpc>
                          <a:spcPct val="100000"/>
                        </a:lnSpc>
                      </a:pPr>
                      <a:r>
                        <a:rPr sz="1700" b="1" dirty="0">
                          <a:latin typeface="Arial"/>
                          <a:cs typeface="Arial"/>
                        </a:rPr>
                        <a:t>3</a:t>
                      </a:r>
                      <a:r>
                        <a:rPr sz="1700" b="1" spc="-5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1700" b="1" dirty="0">
                          <a:latin typeface="Arial"/>
                          <a:cs typeface="Arial"/>
                        </a:rPr>
                        <a:t>7</a:t>
                      </a:r>
                      <a:r>
                        <a:rPr sz="17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700" b="1" spc="-5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1700" b="1" spc="5" dirty="0">
                          <a:latin typeface="Arial"/>
                          <a:cs typeface="Arial"/>
                        </a:rPr>
                        <a:t>H</a:t>
                      </a:r>
                      <a:r>
                        <a:rPr sz="1700" b="1" dirty="0">
                          <a:latin typeface="Arial"/>
                          <a:cs typeface="Arial"/>
                        </a:rPr>
                        <a:t>z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561975">
                        <a:lnSpc>
                          <a:spcPct val="100000"/>
                        </a:lnSpc>
                      </a:pPr>
                      <a:r>
                        <a:rPr sz="1700" b="1" dirty="0">
                          <a:latin typeface="Arial"/>
                          <a:cs typeface="Arial"/>
                        </a:rPr>
                        <a:t>802</a:t>
                      </a:r>
                      <a:r>
                        <a:rPr sz="1700" b="1" spc="-5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1700" b="1" spc="-100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1700" b="1" dirty="0">
                          <a:latin typeface="Arial"/>
                          <a:cs typeface="Arial"/>
                        </a:rPr>
                        <a:t>1b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02590">
                        <a:lnSpc>
                          <a:spcPct val="100000"/>
                        </a:lnSpc>
                      </a:pPr>
                      <a:r>
                        <a:rPr sz="1700" b="1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700" b="1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700" b="1" spc="5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1700" b="1" dirty="0">
                          <a:latin typeface="Arial"/>
                          <a:cs typeface="Arial"/>
                        </a:rPr>
                        <a:t>. 1999</a:t>
                      </a:r>
                      <a:endParaRPr sz="17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29565">
                        <a:lnSpc>
                          <a:spcPct val="100000"/>
                        </a:lnSpc>
                      </a:pPr>
                      <a:r>
                        <a:rPr sz="1700" b="1" dirty="0">
                          <a:latin typeface="Arial"/>
                          <a:cs typeface="Arial"/>
                        </a:rPr>
                        <a:t>2</a:t>
                      </a:r>
                      <a:r>
                        <a:rPr sz="1700" b="1" spc="-5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1700" b="1" dirty="0">
                          <a:latin typeface="Arial"/>
                          <a:cs typeface="Arial"/>
                        </a:rPr>
                        <a:t>4</a:t>
                      </a:r>
                      <a:r>
                        <a:rPr sz="17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700" b="1" spc="-5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1700" b="1" spc="5" dirty="0">
                          <a:latin typeface="Arial"/>
                          <a:cs typeface="Arial"/>
                        </a:rPr>
                        <a:t>H</a:t>
                      </a:r>
                      <a:r>
                        <a:rPr sz="1700" b="1" dirty="0">
                          <a:latin typeface="Arial"/>
                          <a:cs typeface="Arial"/>
                        </a:rPr>
                        <a:t>z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25755">
                        <a:lnSpc>
                          <a:spcPct val="100000"/>
                        </a:lnSpc>
                      </a:pPr>
                      <a:r>
                        <a:rPr sz="1700" b="1" dirty="0">
                          <a:latin typeface="Arial"/>
                          <a:cs typeface="Arial"/>
                        </a:rPr>
                        <a:t>22</a:t>
                      </a:r>
                      <a:r>
                        <a:rPr sz="17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700" b="1" spc="-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700" b="1" spc="5" dirty="0">
                          <a:latin typeface="Arial"/>
                          <a:cs typeface="Arial"/>
                        </a:rPr>
                        <a:t>H</a:t>
                      </a:r>
                      <a:r>
                        <a:rPr sz="1700" b="1" dirty="0">
                          <a:latin typeface="Arial"/>
                          <a:cs typeface="Arial"/>
                        </a:rPr>
                        <a:t>z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0850">
                        <a:lnSpc>
                          <a:spcPct val="100000"/>
                        </a:lnSpc>
                      </a:pPr>
                      <a:r>
                        <a:rPr sz="1700" b="1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17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700" b="1" dirty="0">
                          <a:latin typeface="Arial"/>
                          <a:cs typeface="Arial"/>
                        </a:rPr>
                        <a:t>~</a:t>
                      </a:r>
                      <a:r>
                        <a:rPr sz="17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700" b="1" spc="-100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1700" b="1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17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700" b="1" spc="-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700" b="1" spc="5" dirty="0">
                          <a:latin typeface="Arial"/>
                          <a:cs typeface="Arial"/>
                        </a:rPr>
                        <a:t>bp</a:t>
                      </a:r>
                      <a:r>
                        <a:rPr sz="1700" b="1" dirty="0">
                          <a:latin typeface="Arial"/>
                          <a:cs typeface="Arial"/>
                        </a:rPr>
                        <a:t>s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561975">
                        <a:lnSpc>
                          <a:spcPct val="100000"/>
                        </a:lnSpc>
                      </a:pPr>
                      <a:r>
                        <a:rPr sz="1700" b="1" dirty="0">
                          <a:latin typeface="Arial"/>
                          <a:cs typeface="Arial"/>
                        </a:rPr>
                        <a:t>802</a:t>
                      </a:r>
                      <a:r>
                        <a:rPr sz="1700" b="1" spc="-5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1700" b="1" spc="-100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1700" b="1" dirty="0">
                          <a:latin typeface="Arial"/>
                          <a:cs typeface="Arial"/>
                        </a:rPr>
                        <a:t>1g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10209">
                        <a:lnSpc>
                          <a:spcPct val="100000"/>
                        </a:lnSpc>
                      </a:pPr>
                      <a:r>
                        <a:rPr sz="1700" b="1" dirty="0">
                          <a:latin typeface="Arial"/>
                          <a:cs typeface="Arial"/>
                        </a:rPr>
                        <a:t>J</a:t>
                      </a:r>
                      <a:r>
                        <a:rPr sz="1700" b="1" spc="5" dirty="0">
                          <a:latin typeface="Arial"/>
                          <a:cs typeface="Arial"/>
                        </a:rPr>
                        <a:t>un</a:t>
                      </a:r>
                      <a:r>
                        <a:rPr sz="1700" b="1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1700" b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700" b="1" dirty="0">
                          <a:latin typeface="Arial"/>
                          <a:cs typeface="Arial"/>
                        </a:rPr>
                        <a:t>2003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29565">
                        <a:lnSpc>
                          <a:spcPct val="100000"/>
                        </a:lnSpc>
                      </a:pPr>
                      <a:r>
                        <a:rPr sz="1700" b="1" dirty="0">
                          <a:latin typeface="Arial"/>
                          <a:cs typeface="Arial"/>
                        </a:rPr>
                        <a:t>2</a:t>
                      </a:r>
                      <a:r>
                        <a:rPr sz="1700" b="1" spc="-5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1700" b="1" dirty="0">
                          <a:latin typeface="Arial"/>
                          <a:cs typeface="Arial"/>
                        </a:rPr>
                        <a:t>4</a:t>
                      </a:r>
                      <a:r>
                        <a:rPr sz="17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700" b="1" spc="-5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1700" b="1" spc="5" dirty="0">
                          <a:latin typeface="Arial"/>
                          <a:cs typeface="Arial"/>
                        </a:rPr>
                        <a:t>H</a:t>
                      </a:r>
                      <a:r>
                        <a:rPr sz="1700" b="1" dirty="0">
                          <a:latin typeface="Arial"/>
                          <a:cs typeface="Arial"/>
                        </a:rPr>
                        <a:t>z</a:t>
                      </a:r>
                      <a:endParaRPr sz="17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25755">
                        <a:lnSpc>
                          <a:spcPct val="100000"/>
                        </a:lnSpc>
                      </a:pPr>
                      <a:r>
                        <a:rPr sz="1700" b="1" dirty="0">
                          <a:latin typeface="Arial"/>
                          <a:cs typeface="Arial"/>
                        </a:rPr>
                        <a:t>20</a:t>
                      </a:r>
                      <a:r>
                        <a:rPr sz="17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700" b="1" spc="-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700" b="1" spc="5" dirty="0">
                          <a:latin typeface="Arial"/>
                          <a:cs typeface="Arial"/>
                        </a:rPr>
                        <a:t>H</a:t>
                      </a:r>
                      <a:r>
                        <a:rPr sz="1700" b="1" dirty="0">
                          <a:latin typeface="Arial"/>
                          <a:cs typeface="Arial"/>
                        </a:rPr>
                        <a:t>z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45134">
                        <a:lnSpc>
                          <a:spcPct val="100000"/>
                        </a:lnSpc>
                      </a:pPr>
                      <a:r>
                        <a:rPr sz="1700" b="1" dirty="0">
                          <a:latin typeface="Arial"/>
                          <a:cs typeface="Arial"/>
                        </a:rPr>
                        <a:t>6</a:t>
                      </a:r>
                      <a:r>
                        <a:rPr sz="17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700" b="1" dirty="0">
                          <a:latin typeface="Arial"/>
                          <a:cs typeface="Arial"/>
                        </a:rPr>
                        <a:t>~</a:t>
                      </a:r>
                      <a:r>
                        <a:rPr sz="17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700" b="1" dirty="0">
                          <a:latin typeface="Arial"/>
                          <a:cs typeface="Arial"/>
                        </a:rPr>
                        <a:t>54</a:t>
                      </a:r>
                      <a:r>
                        <a:rPr sz="17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700" b="1" spc="-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700" b="1" spc="5" dirty="0">
                          <a:latin typeface="Arial"/>
                          <a:cs typeface="Arial"/>
                        </a:rPr>
                        <a:t>bp</a:t>
                      </a:r>
                      <a:r>
                        <a:rPr sz="1700" b="1" dirty="0">
                          <a:latin typeface="Arial"/>
                          <a:cs typeface="Arial"/>
                        </a:rPr>
                        <a:t>s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370840">
                <a:tc rowSpan="2">
                  <a:txBody>
                    <a:bodyPr/>
                    <a:lstStyle/>
                    <a:p>
                      <a:pPr marL="561975">
                        <a:lnSpc>
                          <a:spcPct val="100000"/>
                        </a:lnSpc>
                      </a:pPr>
                      <a:r>
                        <a:rPr sz="1700" b="1" dirty="0">
                          <a:latin typeface="Arial"/>
                          <a:cs typeface="Arial"/>
                        </a:rPr>
                        <a:t>802</a:t>
                      </a:r>
                      <a:r>
                        <a:rPr sz="1700" b="1" spc="-5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1700" b="1" spc="-100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1700" b="1" dirty="0">
                          <a:latin typeface="Arial"/>
                          <a:cs typeface="Arial"/>
                        </a:rPr>
                        <a:t>1n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421005">
                        <a:lnSpc>
                          <a:spcPct val="100000"/>
                        </a:lnSpc>
                      </a:pPr>
                      <a:r>
                        <a:rPr sz="1700" b="1" spc="-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700" b="1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700" b="1" spc="-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700" b="1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1700" b="1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700" b="1" dirty="0">
                          <a:latin typeface="Arial"/>
                          <a:cs typeface="Arial"/>
                        </a:rPr>
                        <a:t>2009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238125">
                        <a:lnSpc>
                          <a:spcPct val="100000"/>
                        </a:lnSpc>
                      </a:pPr>
                      <a:r>
                        <a:rPr sz="1700" b="1" dirty="0">
                          <a:latin typeface="Arial"/>
                          <a:cs typeface="Arial"/>
                        </a:rPr>
                        <a:t>2</a:t>
                      </a:r>
                      <a:r>
                        <a:rPr sz="1700" b="1" spc="-5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1700" b="1" dirty="0">
                          <a:latin typeface="Arial"/>
                          <a:cs typeface="Arial"/>
                        </a:rPr>
                        <a:t>4</a:t>
                      </a:r>
                      <a:r>
                        <a:rPr sz="1700" b="1" spc="-5" dirty="0">
                          <a:latin typeface="Arial"/>
                          <a:cs typeface="Arial"/>
                        </a:rPr>
                        <a:t>/</a:t>
                      </a:r>
                      <a:r>
                        <a:rPr sz="1700" b="1" dirty="0">
                          <a:latin typeface="Arial"/>
                          <a:cs typeface="Arial"/>
                        </a:rPr>
                        <a:t>5</a:t>
                      </a:r>
                      <a:r>
                        <a:rPr sz="1700" b="1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700" b="1" spc="-5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1700" b="1" spc="5" dirty="0">
                          <a:latin typeface="Arial"/>
                          <a:cs typeface="Arial"/>
                        </a:rPr>
                        <a:t>H</a:t>
                      </a:r>
                      <a:r>
                        <a:rPr sz="1700" b="1" dirty="0">
                          <a:latin typeface="Arial"/>
                          <a:cs typeface="Arial"/>
                        </a:rPr>
                        <a:t>z</a:t>
                      </a:r>
                      <a:endParaRPr sz="17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25755">
                        <a:lnSpc>
                          <a:spcPct val="100000"/>
                        </a:lnSpc>
                      </a:pPr>
                      <a:r>
                        <a:rPr sz="1700" b="1" dirty="0">
                          <a:latin typeface="Arial"/>
                          <a:cs typeface="Arial"/>
                        </a:rPr>
                        <a:t>20</a:t>
                      </a:r>
                      <a:r>
                        <a:rPr sz="17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700" b="1" spc="-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700" b="1" spc="5" dirty="0">
                          <a:latin typeface="Arial"/>
                          <a:cs typeface="Arial"/>
                        </a:rPr>
                        <a:t>H</a:t>
                      </a:r>
                      <a:r>
                        <a:rPr sz="1700" b="1" dirty="0">
                          <a:latin typeface="Arial"/>
                          <a:cs typeface="Arial"/>
                        </a:rPr>
                        <a:t>z</a:t>
                      </a:r>
                      <a:endParaRPr sz="17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63525">
                        <a:lnSpc>
                          <a:spcPct val="100000"/>
                        </a:lnSpc>
                      </a:pPr>
                      <a:r>
                        <a:rPr sz="1700" b="1" dirty="0">
                          <a:latin typeface="Arial"/>
                          <a:cs typeface="Arial"/>
                        </a:rPr>
                        <a:t>7</a:t>
                      </a:r>
                      <a:r>
                        <a:rPr sz="1700" b="1" spc="-5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1700" b="1" dirty="0">
                          <a:latin typeface="Arial"/>
                          <a:cs typeface="Arial"/>
                        </a:rPr>
                        <a:t>2</a:t>
                      </a:r>
                      <a:r>
                        <a:rPr sz="17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700" b="1" dirty="0">
                          <a:latin typeface="Arial"/>
                          <a:cs typeface="Arial"/>
                        </a:rPr>
                        <a:t>~</a:t>
                      </a:r>
                      <a:r>
                        <a:rPr sz="17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700" b="1" dirty="0">
                          <a:latin typeface="Arial"/>
                          <a:cs typeface="Arial"/>
                        </a:rPr>
                        <a:t>72</a:t>
                      </a:r>
                      <a:r>
                        <a:rPr sz="1700" b="1" spc="-5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1700" b="1" dirty="0">
                          <a:latin typeface="Arial"/>
                          <a:cs typeface="Arial"/>
                        </a:rPr>
                        <a:t>2</a:t>
                      </a:r>
                      <a:r>
                        <a:rPr sz="1700" b="1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700" b="1" spc="-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700" b="1" spc="5" dirty="0">
                          <a:latin typeface="Arial"/>
                          <a:cs typeface="Arial"/>
                        </a:rPr>
                        <a:t>bp</a:t>
                      </a:r>
                      <a:r>
                        <a:rPr sz="1700" b="1" dirty="0">
                          <a:latin typeface="Arial"/>
                          <a:cs typeface="Arial"/>
                        </a:rPr>
                        <a:t>s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25755">
                        <a:lnSpc>
                          <a:spcPct val="100000"/>
                        </a:lnSpc>
                      </a:pPr>
                      <a:r>
                        <a:rPr sz="1700" b="1" dirty="0">
                          <a:latin typeface="Arial"/>
                          <a:cs typeface="Arial"/>
                        </a:rPr>
                        <a:t>40</a:t>
                      </a:r>
                      <a:r>
                        <a:rPr sz="17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700" b="1" spc="-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700" b="1" spc="5" dirty="0">
                          <a:latin typeface="Arial"/>
                          <a:cs typeface="Arial"/>
                        </a:rPr>
                        <a:t>H</a:t>
                      </a:r>
                      <a:r>
                        <a:rPr sz="1700" b="1" dirty="0">
                          <a:latin typeface="Arial"/>
                          <a:cs typeface="Arial"/>
                        </a:rPr>
                        <a:t>z</a:t>
                      </a:r>
                      <a:endParaRPr sz="17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24485">
                        <a:lnSpc>
                          <a:spcPct val="100000"/>
                        </a:lnSpc>
                      </a:pPr>
                      <a:r>
                        <a:rPr sz="1700" b="1" dirty="0">
                          <a:latin typeface="Arial"/>
                          <a:cs typeface="Arial"/>
                        </a:rPr>
                        <a:t>15</a:t>
                      </a:r>
                      <a:r>
                        <a:rPr sz="17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700" b="1" dirty="0">
                          <a:latin typeface="Arial"/>
                          <a:cs typeface="Arial"/>
                        </a:rPr>
                        <a:t>~</a:t>
                      </a:r>
                      <a:r>
                        <a:rPr sz="17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700" b="1" dirty="0">
                          <a:latin typeface="Arial"/>
                          <a:cs typeface="Arial"/>
                        </a:rPr>
                        <a:t>150</a:t>
                      </a:r>
                      <a:r>
                        <a:rPr sz="17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700" b="1" spc="-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700" b="1" spc="5" dirty="0">
                          <a:latin typeface="Arial"/>
                          <a:cs typeface="Arial"/>
                        </a:rPr>
                        <a:t>bp</a:t>
                      </a:r>
                      <a:r>
                        <a:rPr sz="1700" b="1" dirty="0">
                          <a:latin typeface="Arial"/>
                          <a:cs typeface="Arial"/>
                        </a:rPr>
                        <a:t>s</a:t>
                      </a:r>
                      <a:endParaRPr sz="17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06767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Quick Peek: Wi-Fi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(2)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0150475"/>
              </p:ext>
            </p:extLst>
          </p:nvPr>
        </p:nvGraphicFramePr>
        <p:xfrm>
          <a:off x="838200" y="1825625"/>
          <a:ext cx="10035745" cy="25958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07149"/>
                <a:gridCol w="2007149"/>
                <a:gridCol w="2007149"/>
                <a:gridCol w="2007149"/>
                <a:gridCol w="2007149"/>
              </a:tblGrid>
              <a:tr h="370840">
                <a:tc gridSpan="5">
                  <a:txBody>
                    <a:bodyPr/>
                    <a:lstStyle/>
                    <a:p>
                      <a:pPr marL="1880870">
                        <a:lnSpc>
                          <a:spcPct val="100000"/>
                        </a:lnSpc>
                      </a:pPr>
                      <a:r>
                        <a:rPr sz="20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IEE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 802</a:t>
                      </a:r>
                      <a:r>
                        <a:rPr sz="20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.</a:t>
                      </a:r>
                      <a:r>
                        <a:rPr sz="2000" b="1" spc="-1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sz="2000" b="1" spc="-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200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2000" b="1" spc="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ork</a:t>
                      </a:r>
                      <a:r>
                        <a:rPr sz="2000" b="1" spc="-5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sz="20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Y</a:t>
                      </a:r>
                      <a:r>
                        <a:rPr sz="2000" b="1" spc="-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tandards</a:t>
                      </a:r>
                      <a:r>
                        <a:rPr sz="2000" b="1" spc="-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(2</a:t>
                      </a:r>
                      <a:r>
                        <a:rPr sz="20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/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2)</a:t>
                      </a:r>
                      <a:endParaRPr sz="20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114300">
                        <a:lnSpc>
                          <a:spcPct val="100000"/>
                        </a:lnSpc>
                      </a:pPr>
                      <a:r>
                        <a:rPr sz="1800" b="1" spc="-10" dirty="0">
                          <a:latin typeface="Arial"/>
                          <a:cs typeface="Arial"/>
                        </a:rPr>
                        <a:t>802</a:t>
                      </a:r>
                      <a:r>
                        <a:rPr sz="1800" b="1" spc="5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1800" b="1" spc="-105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1800" b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1800" b="1" spc="-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800" b="1" spc="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800" b="1" spc="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800" b="1" spc="-10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800" b="1" spc="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l</a:t>
                      </a:r>
                      <a:endParaRPr sz="18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92405">
                        <a:lnSpc>
                          <a:spcPct val="100000"/>
                        </a:lnSpc>
                      </a:pPr>
                      <a:r>
                        <a:rPr sz="1800" b="1" spc="-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800" b="1" spc="-1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800" b="1" spc="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800" b="1" spc="-10" dirty="0">
                          <a:latin typeface="Arial"/>
                          <a:cs typeface="Arial"/>
                        </a:rPr>
                        <a:t>eas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800" b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800" b="1" spc="-1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te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9860">
                        <a:lnSpc>
                          <a:spcPct val="100000"/>
                        </a:lnSpc>
                      </a:pPr>
                      <a:r>
                        <a:rPr sz="1800" b="1" spc="5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1800" b="1" spc="-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800" b="1" spc="-1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800" b="1" spc="5" dirty="0">
                          <a:latin typeface="Arial"/>
                          <a:cs typeface="Arial"/>
                        </a:rPr>
                        <a:t>qu</a:t>
                      </a:r>
                      <a:r>
                        <a:rPr sz="1800" b="1" spc="-1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800" b="1" spc="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800" b="1" spc="-10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y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2395">
                        <a:lnSpc>
                          <a:spcPct val="100000"/>
                        </a:lnSpc>
                      </a:pPr>
                      <a:r>
                        <a:rPr sz="1800" b="1" spc="-5" dirty="0">
                          <a:latin typeface="Arial"/>
                          <a:cs typeface="Arial"/>
                        </a:rPr>
                        <a:t>B</a:t>
                      </a:r>
                      <a:r>
                        <a:rPr sz="1800" b="1" spc="-1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800" b="1" spc="5" dirty="0">
                          <a:latin typeface="Arial"/>
                          <a:cs typeface="Arial"/>
                        </a:rPr>
                        <a:t>nd</a:t>
                      </a:r>
                      <a:r>
                        <a:rPr sz="1800" b="1" spc="40" dirty="0">
                          <a:latin typeface="Arial"/>
                          <a:cs typeface="Arial"/>
                        </a:rPr>
                        <a:t>w</a:t>
                      </a:r>
                      <a:r>
                        <a:rPr sz="1800" b="1" spc="-1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800" b="1" spc="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th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6205">
                        <a:lnSpc>
                          <a:spcPct val="100000"/>
                        </a:lnSpc>
                      </a:pPr>
                      <a:r>
                        <a:rPr sz="1800" b="1" dirty="0">
                          <a:latin typeface="Arial"/>
                          <a:cs typeface="Arial"/>
                        </a:rPr>
                        <a:t>St</a:t>
                      </a:r>
                      <a:r>
                        <a:rPr sz="1800" b="1" spc="-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800" b="1" spc="-10" dirty="0">
                          <a:latin typeface="Arial"/>
                          <a:cs typeface="Arial"/>
                        </a:rPr>
                        <a:t>ea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800" b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800" b="1" spc="-1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ta</a:t>
                      </a:r>
                      <a:r>
                        <a:rPr sz="1800" b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800" b="1" spc="-1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te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370840">
                <a:tc rowSpan="4">
                  <a:txBody>
                    <a:bodyPr/>
                    <a:lstStyle/>
                    <a:p>
                      <a:pPr marL="508634">
                        <a:lnSpc>
                          <a:spcPct val="100000"/>
                        </a:lnSpc>
                      </a:pPr>
                      <a:r>
                        <a:rPr sz="1700" b="1" dirty="0">
                          <a:latin typeface="Arial"/>
                          <a:cs typeface="Arial"/>
                        </a:rPr>
                        <a:t>802</a:t>
                      </a:r>
                      <a:r>
                        <a:rPr sz="1700" b="1" spc="-5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1700" b="1" spc="-100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1700" b="1" dirty="0">
                          <a:latin typeface="Arial"/>
                          <a:cs typeface="Arial"/>
                        </a:rPr>
                        <a:t>1ac</a:t>
                      </a:r>
                      <a:endParaRPr sz="17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 rowSpan="4">
                  <a:txBody>
                    <a:bodyPr/>
                    <a:lstStyle/>
                    <a:p>
                      <a:pPr marL="402590">
                        <a:lnSpc>
                          <a:spcPct val="100000"/>
                        </a:lnSpc>
                      </a:pPr>
                      <a:r>
                        <a:rPr sz="1700" b="1" spc="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700" b="1" dirty="0">
                          <a:latin typeface="Arial"/>
                          <a:cs typeface="Arial"/>
                        </a:rPr>
                        <a:t>ec. 2013</a:t>
                      </a:r>
                      <a:endParaRPr sz="17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 rowSpan="4">
                  <a:txBody>
                    <a:bodyPr/>
                    <a:lstStyle/>
                    <a:p>
                      <a:pPr marL="419100">
                        <a:lnSpc>
                          <a:spcPct val="100000"/>
                        </a:lnSpc>
                      </a:pPr>
                      <a:r>
                        <a:rPr sz="1700" b="1" dirty="0">
                          <a:latin typeface="Arial"/>
                          <a:cs typeface="Arial"/>
                        </a:rPr>
                        <a:t>5</a:t>
                      </a:r>
                      <a:r>
                        <a:rPr sz="17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700" b="1" spc="-5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1700" b="1" spc="5" dirty="0">
                          <a:latin typeface="Arial"/>
                          <a:cs typeface="Arial"/>
                        </a:rPr>
                        <a:t>H</a:t>
                      </a:r>
                      <a:r>
                        <a:rPr sz="1700" b="1" dirty="0">
                          <a:latin typeface="Arial"/>
                          <a:cs typeface="Arial"/>
                        </a:rPr>
                        <a:t>z</a:t>
                      </a:r>
                      <a:endParaRPr sz="17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25755">
                        <a:lnSpc>
                          <a:spcPct val="100000"/>
                        </a:lnSpc>
                      </a:pPr>
                      <a:r>
                        <a:rPr sz="1700" b="1" dirty="0">
                          <a:latin typeface="Arial"/>
                          <a:cs typeface="Arial"/>
                        </a:rPr>
                        <a:t>20</a:t>
                      </a:r>
                      <a:r>
                        <a:rPr sz="17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700" b="1" spc="-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700" b="1" spc="5" dirty="0">
                          <a:latin typeface="Arial"/>
                          <a:cs typeface="Arial"/>
                        </a:rPr>
                        <a:t>H</a:t>
                      </a:r>
                      <a:r>
                        <a:rPr sz="1700" b="1" dirty="0">
                          <a:latin typeface="Arial"/>
                          <a:cs typeface="Arial"/>
                        </a:rPr>
                        <a:t>z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63525">
                        <a:lnSpc>
                          <a:spcPct val="100000"/>
                        </a:lnSpc>
                      </a:pPr>
                      <a:r>
                        <a:rPr sz="1700" b="1" dirty="0">
                          <a:latin typeface="Arial"/>
                          <a:cs typeface="Arial"/>
                        </a:rPr>
                        <a:t>7</a:t>
                      </a:r>
                      <a:r>
                        <a:rPr sz="1700" b="1" spc="-5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1700" b="1" dirty="0">
                          <a:latin typeface="Arial"/>
                          <a:cs typeface="Arial"/>
                        </a:rPr>
                        <a:t>2</a:t>
                      </a:r>
                      <a:r>
                        <a:rPr sz="17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700" b="1" dirty="0">
                          <a:latin typeface="Arial"/>
                          <a:cs typeface="Arial"/>
                        </a:rPr>
                        <a:t>~</a:t>
                      </a:r>
                      <a:r>
                        <a:rPr sz="17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700" b="1" dirty="0">
                          <a:latin typeface="Arial"/>
                          <a:cs typeface="Arial"/>
                        </a:rPr>
                        <a:t>96</a:t>
                      </a:r>
                      <a:r>
                        <a:rPr sz="1700" b="1" spc="-5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1700" b="1" dirty="0">
                          <a:latin typeface="Arial"/>
                          <a:cs typeface="Arial"/>
                        </a:rPr>
                        <a:t>3</a:t>
                      </a:r>
                      <a:r>
                        <a:rPr sz="1700" b="1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700" b="1" spc="-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700" b="1" spc="5" dirty="0">
                          <a:latin typeface="Arial"/>
                          <a:cs typeface="Arial"/>
                        </a:rPr>
                        <a:t>bp</a:t>
                      </a:r>
                      <a:r>
                        <a:rPr sz="1700" b="1" dirty="0">
                          <a:latin typeface="Arial"/>
                          <a:cs typeface="Arial"/>
                        </a:rPr>
                        <a:t>s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25755">
                        <a:lnSpc>
                          <a:spcPct val="100000"/>
                        </a:lnSpc>
                      </a:pPr>
                      <a:r>
                        <a:rPr sz="1700" b="1" dirty="0">
                          <a:latin typeface="Arial"/>
                          <a:cs typeface="Arial"/>
                        </a:rPr>
                        <a:t>40</a:t>
                      </a:r>
                      <a:r>
                        <a:rPr sz="17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700" b="1" spc="-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700" b="1" spc="5" dirty="0">
                          <a:latin typeface="Arial"/>
                          <a:cs typeface="Arial"/>
                        </a:rPr>
                        <a:t>H</a:t>
                      </a:r>
                      <a:r>
                        <a:rPr sz="1700" b="1" dirty="0">
                          <a:latin typeface="Arial"/>
                          <a:cs typeface="Arial"/>
                        </a:rPr>
                        <a:t>z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24485">
                        <a:lnSpc>
                          <a:spcPct val="100000"/>
                        </a:lnSpc>
                      </a:pPr>
                      <a:r>
                        <a:rPr sz="1700" b="1" dirty="0">
                          <a:latin typeface="Arial"/>
                          <a:cs typeface="Arial"/>
                        </a:rPr>
                        <a:t>15</a:t>
                      </a:r>
                      <a:r>
                        <a:rPr sz="17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700" b="1" dirty="0">
                          <a:latin typeface="Arial"/>
                          <a:cs typeface="Arial"/>
                        </a:rPr>
                        <a:t>~</a:t>
                      </a:r>
                      <a:r>
                        <a:rPr sz="17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700" b="1" dirty="0">
                          <a:latin typeface="Arial"/>
                          <a:cs typeface="Arial"/>
                        </a:rPr>
                        <a:t>200</a:t>
                      </a:r>
                      <a:r>
                        <a:rPr sz="17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700" b="1" spc="-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700" b="1" spc="5" dirty="0">
                          <a:latin typeface="Arial"/>
                          <a:cs typeface="Arial"/>
                        </a:rPr>
                        <a:t>bp</a:t>
                      </a:r>
                      <a:r>
                        <a:rPr sz="1700" b="1" dirty="0">
                          <a:latin typeface="Arial"/>
                          <a:cs typeface="Arial"/>
                        </a:rPr>
                        <a:t>s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25755">
                        <a:lnSpc>
                          <a:spcPct val="100000"/>
                        </a:lnSpc>
                      </a:pPr>
                      <a:r>
                        <a:rPr sz="1700" b="1" dirty="0">
                          <a:latin typeface="Arial"/>
                          <a:cs typeface="Arial"/>
                        </a:rPr>
                        <a:t>80</a:t>
                      </a:r>
                      <a:r>
                        <a:rPr sz="17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700" b="1" spc="-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700" b="1" spc="5" dirty="0">
                          <a:latin typeface="Arial"/>
                          <a:cs typeface="Arial"/>
                        </a:rPr>
                        <a:t>H</a:t>
                      </a:r>
                      <a:r>
                        <a:rPr sz="1700" b="1" dirty="0">
                          <a:latin typeface="Arial"/>
                          <a:cs typeface="Arial"/>
                        </a:rPr>
                        <a:t>z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3510">
                        <a:lnSpc>
                          <a:spcPct val="100000"/>
                        </a:lnSpc>
                      </a:pPr>
                      <a:r>
                        <a:rPr sz="1700" b="1" dirty="0">
                          <a:latin typeface="Arial"/>
                          <a:cs typeface="Arial"/>
                        </a:rPr>
                        <a:t>32</a:t>
                      </a:r>
                      <a:r>
                        <a:rPr sz="1700" b="1" spc="-5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1700" b="1" dirty="0">
                          <a:latin typeface="Arial"/>
                          <a:cs typeface="Arial"/>
                        </a:rPr>
                        <a:t>5</a:t>
                      </a:r>
                      <a:r>
                        <a:rPr sz="1700" b="1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700" b="1" dirty="0">
                          <a:latin typeface="Arial"/>
                          <a:cs typeface="Arial"/>
                        </a:rPr>
                        <a:t>~</a:t>
                      </a:r>
                      <a:r>
                        <a:rPr sz="17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700" b="1" dirty="0">
                          <a:latin typeface="Arial"/>
                          <a:cs typeface="Arial"/>
                        </a:rPr>
                        <a:t>433</a:t>
                      </a:r>
                      <a:r>
                        <a:rPr sz="1700" b="1" spc="-5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1700" b="1" dirty="0">
                          <a:latin typeface="Arial"/>
                          <a:cs typeface="Arial"/>
                        </a:rPr>
                        <a:t>3</a:t>
                      </a:r>
                      <a:r>
                        <a:rPr sz="17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700" b="1" spc="-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700" b="1" spc="5" dirty="0">
                          <a:latin typeface="Arial"/>
                          <a:cs typeface="Arial"/>
                        </a:rPr>
                        <a:t>bp</a:t>
                      </a:r>
                      <a:r>
                        <a:rPr sz="1700" b="1" dirty="0">
                          <a:latin typeface="Arial"/>
                          <a:cs typeface="Arial"/>
                        </a:rPr>
                        <a:t>s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66065">
                        <a:lnSpc>
                          <a:spcPct val="100000"/>
                        </a:lnSpc>
                      </a:pPr>
                      <a:r>
                        <a:rPr sz="1700" b="1" dirty="0">
                          <a:latin typeface="Arial"/>
                          <a:cs typeface="Arial"/>
                        </a:rPr>
                        <a:t>160</a:t>
                      </a:r>
                      <a:r>
                        <a:rPr sz="17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700" b="1" spc="-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700" b="1" spc="5" dirty="0">
                          <a:latin typeface="Arial"/>
                          <a:cs typeface="Arial"/>
                        </a:rPr>
                        <a:t>H</a:t>
                      </a:r>
                      <a:r>
                        <a:rPr sz="1700" b="1" dirty="0">
                          <a:latin typeface="Arial"/>
                          <a:cs typeface="Arial"/>
                        </a:rPr>
                        <a:t>z</a:t>
                      </a:r>
                      <a:endParaRPr sz="17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33679">
                        <a:lnSpc>
                          <a:spcPct val="100000"/>
                        </a:lnSpc>
                      </a:pPr>
                      <a:r>
                        <a:rPr sz="1700" b="1" dirty="0">
                          <a:latin typeface="Arial"/>
                          <a:cs typeface="Arial"/>
                        </a:rPr>
                        <a:t>65</a:t>
                      </a:r>
                      <a:r>
                        <a:rPr sz="17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700" b="1" dirty="0">
                          <a:latin typeface="Arial"/>
                          <a:cs typeface="Arial"/>
                        </a:rPr>
                        <a:t>~</a:t>
                      </a:r>
                      <a:r>
                        <a:rPr sz="17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700" b="1" dirty="0">
                          <a:latin typeface="Arial"/>
                          <a:cs typeface="Arial"/>
                        </a:rPr>
                        <a:t>866</a:t>
                      </a:r>
                      <a:r>
                        <a:rPr sz="1700" b="1" spc="-5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1700" b="1" dirty="0">
                          <a:latin typeface="Arial"/>
                          <a:cs typeface="Arial"/>
                        </a:rPr>
                        <a:t>7</a:t>
                      </a:r>
                      <a:r>
                        <a:rPr sz="1700" b="1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700" b="1" spc="-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700" b="1" spc="5" dirty="0">
                          <a:latin typeface="Arial"/>
                          <a:cs typeface="Arial"/>
                        </a:rPr>
                        <a:t>bp</a:t>
                      </a:r>
                      <a:r>
                        <a:rPr sz="1700" b="1" dirty="0">
                          <a:latin typeface="Arial"/>
                          <a:cs typeface="Arial"/>
                        </a:rPr>
                        <a:t>s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502920">
                        <a:lnSpc>
                          <a:spcPct val="100000"/>
                        </a:lnSpc>
                      </a:pPr>
                      <a:r>
                        <a:rPr sz="1700" b="1" dirty="0">
                          <a:latin typeface="Arial"/>
                          <a:cs typeface="Arial"/>
                        </a:rPr>
                        <a:t>802</a:t>
                      </a:r>
                      <a:r>
                        <a:rPr sz="1700" b="1" spc="-5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1700" b="1" spc="-100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1700" b="1" dirty="0">
                          <a:latin typeface="Arial"/>
                          <a:cs typeface="Arial"/>
                        </a:rPr>
                        <a:t>1ad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4139">
                        <a:lnSpc>
                          <a:spcPct val="100000"/>
                        </a:lnSpc>
                      </a:pPr>
                      <a:r>
                        <a:rPr sz="1700" b="1" spc="5" dirty="0">
                          <a:latin typeface="Arial"/>
                          <a:cs typeface="Arial"/>
                        </a:rPr>
                        <a:t>Co</a:t>
                      </a:r>
                      <a:r>
                        <a:rPr sz="1700" b="1" spc="-5" dirty="0">
                          <a:latin typeface="Arial"/>
                          <a:cs typeface="Arial"/>
                        </a:rPr>
                        <a:t>mi</a:t>
                      </a:r>
                      <a:r>
                        <a:rPr sz="1700" b="1" spc="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700" b="1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170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700" b="1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700" b="1" dirty="0">
                          <a:latin typeface="Arial"/>
                          <a:cs typeface="Arial"/>
                        </a:rPr>
                        <a:t>n 2016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58140">
                        <a:lnSpc>
                          <a:spcPct val="100000"/>
                        </a:lnSpc>
                      </a:pPr>
                      <a:r>
                        <a:rPr sz="1700" b="1" dirty="0">
                          <a:latin typeface="Arial"/>
                          <a:cs typeface="Arial"/>
                        </a:rPr>
                        <a:t>60</a:t>
                      </a:r>
                      <a:r>
                        <a:rPr sz="17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700" b="1" spc="-5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1700" b="1" spc="5" dirty="0">
                          <a:latin typeface="Arial"/>
                          <a:cs typeface="Arial"/>
                        </a:rPr>
                        <a:t>H</a:t>
                      </a:r>
                      <a:r>
                        <a:rPr sz="1700" b="1" dirty="0">
                          <a:latin typeface="Arial"/>
                          <a:cs typeface="Arial"/>
                        </a:rPr>
                        <a:t>z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41935">
                        <a:lnSpc>
                          <a:spcPct val="100000"/>
                        </a:lnSpc>
                      </a:pPr>
                      <a:r>
                        <a:rPr sz="1700" b="1" dirty="0">
                          <a:latin typeface="Arial"/>
                          <a:cs typeface="Arial"/>
                        </a:rPr>
                        <a:t>2</a:t>
                      </a:r>
                      <a:r>
                        <a:rPr sz="1700" b="1" spc="-5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1700" b="1" dirty="0">
                          <a:latin typeface="Arial"/>
                          <a:cs typeface="Arial"/>
                        </a:rPr>
                        <a:t>16</a:t>
                      </a:r>
                      <a:r>
                        <a:rPr sz="1700" b="1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700" b="1" spc="-5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1700" b="1" spc="5" dirty="0">
                          <a:latin typeface="Arial"/>
                          <a:cs typeface="Arial"/>
                        </a:rPr>
                        <a:t>H</a:t>
                      </a:r>
                      <a:r>
                        <a:rPr sz="1700" b="1" dirty="0">
                          <a:latin typeface="Arial"/>
                          <a:cs typeface="Arial"/>
                        </a:rPr>
                        <a:t>z</a:t>
                      </a:r>
                      <a:endParaRPr sz="17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8620">
                        <a:lnSpc>
                          <a:spcPct val="100000"/>
                        </a:lnSpc>
                      </a:pPr>
                      <a:r>
                        <a:rPr sz="1700" b="1" spc="5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1700" b="1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170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700" b="1" spc="-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700" b="1" dirty="0">
                          <a:latin typeface="Arial"/>
                          <a:cs typeface="Arial"/>
                        </a:rPr>
                        <a:t>o 7 </a:t>
                      </a:r>
                      <a:r>
                        <a:rPr sz="1700" b="1" spc="-5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1700" b="1" spc="5" dirty="0">
                          <a:latin typeface="Arial"/>
                          <a:cs typeface="Arial"/>
                        </a:rPr>
                        <a:t>bp</a:t>
                      </a:r>
                      <a:r>
                        <a:rPr sz="1700" b="1" dirty="0">
                          <a:latin typeface="Arial"/>
                          <a:cs typeface="Arial"/>
                        </a:rPr>
                        <a:t>s</a:t>
                      </a:r>
                      <a:endParaRPr sz="17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03972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1087</TotalTime>
  <Words>3003</Words>
  <Application>Microsoft Office PowerPoint</Application>
  <PresentationFormat>Widescreen</PresentationFormat>
  <Paragraphs>599</Paragraphs>
  <Slides>49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8" baseType="lpstr">
      <vt:lpstr>Gulim</vt:lpstr>
      <vt:lpstr>맑은 고딕</vt:lpstr>
      <vt:lpstr>맑은 고딕</vt:lpstr>
      <vt:lpstr>Arial</vt:lpstr>
      <vt:lpstr>Calibri</vt:lpstr>
      <vt:lpstr>Calibri Light</vt:lpstr>
      <vt:lpstr>Times New Roman</vt:lpstr>
      <vt:lpstr>Wingdings</vt:lpstr>
      <vt:lpstr>Office Theme</vt:lpstr>
      <vt:lpstr>Smartphone  Specifications</vt:lpstr>
      <vt:lpstr>Smartphone Specifications (1)</vt:lpstr>
      <vt:lpstr>Smartphone Specifications (2)</vt:lpstr>
      <vt:lpstr>Smartphone Specifications (3)</vt:lpstr>
      <vt:lpstr>Smartphone Specifications (4)</vt:lpstr>
      <vt:lpstr>Quick Peek: Mobile Communication (1)</vt:lpstr>
      <vt:lpstr>Quick Peek: Mobile Communication (2)</vt:lpstr>
      <vt:lpstr>Quick Peek: Wi-Fi (1)</vt:lpstr>
      <vt:lpstr>Quick Peek: Wi-Fi (2)</vt:lpstr>
      <vt:lpstr>References</vt:lpstr>
      <vt:lpstr>More Smartphone Specifications (1)</vt:lpstr>
      <vt:lpstr>More Smartphone Specifications (2)</vt:lpstr>
      <vt:lpstr>Samsung Exynos 7420</vt:lpstr>
      <vt:lpstr>big.LITTLE Technology</vt:lpstr>
      <vt:lpstr>big.LITTLE Technology</vt:lpstr>
      <vt:lpstr>big.LITTLE Technology</vt:lpstr>
      <vt:lpstr>Qualcomm Snapdragon 808</vt:lpstr>
      <vt:lpstr>Apple A9</vt:lpstr>
      <vt:lpstr>14 nm Technology (1)</vt:lpstr>
      <vt:lpstr>14 nm Technology (2)</vt:lpstr>
      <vt:lpstr>14 nm Technology (3)</vt:lpstr>
      <vt:lpstr>14 nm Technology (4)</vt:lpstr>
      <vt:lpstr>14 nm Technology</vt:lpstr>
      <vt:lpstr>14 nm Technology</vt:lpstr>
      <vt:lpstr>14 nm Technology</vt:lpstr>
      <vt:lpstr>Recap: More Smartphones</vt:lpstr>
      <vt:lpstr>References (1)</vt:lpstr>
      <vt:lpstr>References (2)</vt:lpstr>
      <vt:lpstr>References (3)</vt:lpstr>
      <vt:lpstr>References (4)</vt:lpstr>
      <vt:lpstr>GPS</vt:lpstr>
      <vt:lpstr>A-GPS</vt:lpstr>
      <vt:lpstr>A-GPS</vt:lpstr>
      <vt:lpstr>GPS vs. A-GPS</vt:lpstr>
      <vt:lpstr>GPS vs. A-GPS</vt:lpstr>
      <vt:lpstr>GLONASS &amp; BeiDou</vt:lpstr>
      <vt:lpstr>References</vt:lpstr>
      <vt:lpstr>DLNA</vt:lpstr>
      <vt:lpstr>RDS &amp; Shatterproof Glass</vt:lpstr>
      <vt:lpstr>Gorilla Glass &amp; Oleophobic Coating</vt:lpstr>
      <vt:lpstr>AMOLED</vt:lpstr>
      <vt:lpstr>Super AMOLED</vt:lpstr>
      <vt:lpstr>IPS</vt:lpstr>
      <vt:lpstr>LED-Backlit LCD Display</vt:lpstr>
      <vt:lpstr>LED-Backlit LCD Display</vt:lpstr>
      <vt:lpstr>Qi</vt:lpstr>
      <vt:lpstr>WPC</vt:lpstr>
      <vt:lpstr>PMA</vt:lpstr>
      <vt:lpstr>References</vt:lpstr>
    </vt:vector>
  </TitlesOfParts>
  <Company>Radford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Lee, Hwajung</dc:creator>
  <cp:lastModifiedBy>Lee, Hwajung</cp:lastModifiedBy>
  <cp:revision>60</cp:revision>
  <cp:lastPrinted>2016-09-05T17:48:39Z</cp:lastPrinted>
  <dcterms:created xsi:type="dcterms:W3CDTF">2016-08-29T17:01:34Z</dcterms:created>
  <dcterms:modified xsi:type="dcterms:W3CDTF">2016-09-07T15:54:40Z</dcterms:modified>
</cp:coreProperties>
</file>