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sldIdLst>
    <p:sldId id="256" r:id="rId2"/>
    <p:sldId id="263" r:id="rId3"/>
    <p:sldId id="257" r:id="rId4"/>
    <p:sldId id="262" r:id="rId5"/>
    <p:sldId id="258" r:id="rId6"/>
    <p:sldId id="259" r:id="rId7"/>
    <p:sldId id="260" r:id="rId8"/>
    <p:sldId id="261" r:id="rId9"/>
    <p:sldId id="269" r:id="rId10"/>
    <p:sldId id="356" r:id="rId11"/>
    <p:sldId id="268" r:id="rId12"/>
    <p:sldId id="270" r:id="rId13"/>
    <p:sldId id="271" r:id="rId14"/>
    <p:sldId id="272" r:id="rId15"/>
    <p:sldId id="273" r:id="rId16"/>
    <p:sldId id="274" r:id="rId17"/>
    <p:sldId id="276" r:id="rId18"/>
    <p:sldId id="275" r:id="rId19"/>
    <p:sldId id="277" r:id="rId20"/>
    <p:sldId id="278" r:id="rId21"/>
    <p:sldId id="279" r:id="rId22"/>
    <p:sldId id="280" r:id="rId23"/>
    <p:sldId id="281" r:id="rId24"/>
    <p:sldId id="282" r:id="rId25"/>
    <p:sldId id="284" r:id="rId26"/>
    <p:sldId id="264" r:id="rId27"/>
    <p:sldId id="283" r:id="rId28"/>
    <p:sldId id="267" r:id="rId29"/>
    <p:sldId id="355" r:id="rId30"/>
    <p:sldId id="354" r:id="rId31"/>
    <p:sldId id="286" r:id="rId32"/>
    <p:sldId id="287" r:id="rId33"/>
    <p:sldId id="353" r:id="rId34"/>
    <p:sldId id="288" r:id="rId35"/>
    <p:sldId id="289" r:id="rId36"/>
    <p:sldId id="290" r:id="rId37"/>
    <p:sldId id="291" r:id="rId38"/>
    <p:sldId id="292" r:id="rId39"/>
    <p:sldId id="293" r:id="rId40"/>
    <p:sldId id="294" r:id="rId41"/>
    <p:sldId id="298" r:id="rId42"/>
    <p:sldId id="299" r:id="rId43"/>
    <p:sldId id="300" r:id="rId44"/>
    <p:sldId id="301" r:id="rId45"/>
    <p:sldId id="302" r:id="rId46"/>
    <p:sldId id="303" r:id="rId47"/>
    <p:sldId id="304" r:id="rId48"/>
    <p:sldId id="305" r:id="rId49"/>
    <p:sldId id="306" r:id="rId50"/>
    <p:sldId id="310" r:id="rId51"/>
    <p:sldId id="311" r:id="rId52"/>
    <p:sldId id="312" r:id="rId53"/>
    <p:sldId id="313" r:id="rId54"/>
    <p:sldId id="314" r:id="rId55"/>
    <p:sldId id="315" r:id="rId56"/>
    <p:sldId id="316" r:id="rId57"/>
    <p:sldId id="317" r:id="rId58"/>
    <p:sldId id="318" r:id="rId59"/>
    <p:sldId id="319" r:id="rId60"/>
    <p:sldId id="320" r:id="rId61"/>
    <p:sldId id="324" r:id="rId62"/>
    <p:sldId id="325" r:id="rId63"/>
    <p:sldId id="326" r:id="rId64"/>
    <p:sldId id="327" r:id="rId65"/>
    <p:sldId id="328" r:id="rId66"/>
    <p:sldId id="329" r:id="rId67"/>
    <p:sldId id="330" r:id="rId68"/>
    <p:sldId id="331" r:id="rId69"/>
    <p:sldId id="332" r:id="rId70"/>
    <p:sldId id="333" r:id="rId71"/>
    <p:sldId id="352" r:id="rId72"/>
    <p:sldId id="351" r:id="rId73"/>
    <p:sldId id="350" r:id="rId74"/>
    <p:sldId id="337" r:id="rId75"/>
    <p:sldId id="338" r:id="rId76"/>
    <p:sldId id="339" r:id="rId77"/>
    <p:sldId id="340" r:id="rId78"/>
    <p:sldId id="341" r:id="rId79"/>
    <p:sldId id="342" r:id="rId80"/>
    <p:sldId id="343" r:id="rId81"/>
    <p:sldId id="344" r:id="rId82"/>
    <p:sldId id="345" r:id="rId83"/>
    <p:sldId id="346" r:id="rId84"/>
    <p:sldId id="347" r:id="rId85"/>
    <p:sldId id="349" r:id="rId8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85890" autoAdjust="0"/>
  </p:normalViewPr>
  <p:slideViewPr>
    <p:cSldViewPr snapToGrid="0">
      <p:cViewPr varScale="1">
        <p:scale>
          <a:sx n="100" d="100"/>
          <a:sy n="100" d="100"/>
        </p:scale>
        <p:origin x="702" y="78"/>
      </p:cViewPr>
      <p:guideLst>
        <p:guide orient="horz" pos="2160"/>
        <p:guide pos="3840"/>
      </p:guideLst>
    </p:cSldViewPr>
  </p:slideViewPr>
  <p:notesTextViewPr>
    <p:cViewPr>
      <p:scale>
        <a:sx n="1" d="1"/>
        <a:sy n="1" d="1"/>
      </p:scale>
      <p:origin x="0" y="0"/>
    </p:cViewPr>
  </p:notesTextViewPr>
  <p:sorterViewPr>
    <p:cViewPr>
      <p:scale>
        <a:sx n="170" d="100"/>
        <a:sy n="170" d="100"/>
      </p:scale>
      <p:origin x="0" y="-5160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1F5409-F86B-4051-ACCD-49A56C58E809}" type="datetimeFigureOut">
              <a:rPr lang="en-US" smtClean="0"/>
              <a:pPr/>
              <a:t>9/19/2016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750EF0-FF4E-4DE6-B450-A577D5524634}" type="slidenum">
              <a:rPr lang="en-US" smtClean="0"/>
              <a:pPr/>
              <a:t>‹#›</a:t>
            </a:fld>
            <a:endParaRPr lang="en-US"/>
          </a:p>
        </p:txBody>
      </p:sp>
    </p:spTree>
    <p:extLst>
      <p:ext uri="{BB962C8B-B14F-4D97-AF65-F5344CB8AC3E}">
        <p14:creationId xmlns:p14="http://schemas.microsoft.com/office/powerpoint/2010/main" val="987787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androidcentral.com/android-launchers"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Google_Maps"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en.wikipedia.org/wiki/Skyhook_Wireless" TargetMode="External"/><Relationship Id="rId4" Type="http://schemas.openxmlformats.org/officeDocument/2006/relationships/hyperlink" Target="https://en.wikipedia.org/wiki/Wi-Fi"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Apple_Worldwide_Developers_Conferenc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Subscription_business_model"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en.wikipedia.org/wiki/ICloud" TargetMode="External"/><Relationship Id="rId4" Type="http://schemas.openxmlformats.org/officeDocument/2006/relationships/hyperlink" Target="https://en.wikipedia.org/wiki/Apple_Inc."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Multimedia_Messaging_Service"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en.wikipedia.org/wiki/IOS_version_history" TargetMode="External"/><Relationship Id="rId4" Type="http://schemas.openxmlformats.org/officeDocument/2006/relationships/hyperlink" Target="https://en.wikipedia.org/wiki/VCard" TargetMode="Externa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iPhone</a:t>
            </a:r>
            <a:r>
              <a:rPr lang="en-US" baseline="0" dirty="0" smtClean="0"/>
              <a:t> 6s plus</a:t>
            </a:r>
          </a:p>
          <a:p>
            <a:pPr>
              <a:buFontTx/>
              <a:buChar char="-"/>
            </a:pPr>
            <a:r>
              <a:rPr lang="en-US" baseline="0" dirty="0" smtClean="0"/>
              <a:t>Released in Sept 2015</a:t>
            </a:r>
          </a:p>
          <a:p>
            <a:pPr>
              <a:buFontTx/>
              <a:buChar char="-"/>
            </a:pPr>
            <a:r>
              <a:rPr lang="en-US" baseline="0" dirty="0" err="1" smtClean="0"/>
              <a:t>iOS</a:t>
            </a:r>
            <a:r>
              <a:rPr lang="en-US" baseline="0" dirty="0" smtClean="0"/>
              <a:t> 9.0~</a:t>
            </a:r>
          </a:p>
          <a:p>
            <a:pPr>
              <a:buFontTx/>
              <a:buChar char="-"/>
            </a:pPr>
            <a:endParaRPr lang="en-US" baseline="0" dirty="0" smtClean="0"/>
          </a:p>
          <a:p>
            <a:pPr>
              <a:buFontTx/>
              <a:buNone/>
            </a:pPr>
            <a:r>
              <a:rPr lang="en-US" baseline="0" dirty="0" err="1" smtClean="0"/>
              <a:t>iPhone</a:t>
            </a:r>
            <a:r>
              <a:rPr lang="en-US" baseline="0" dirty="0" smtClean="0"/>
              <a:t> SE</a:t>
            </a:r>
          </a:p>
          <a:p>
            <a:pPr>
              <a:buFontTx/>
              <a:buNone/>
            </a:pPr>
            <a:r>
              <a:rPr lang="en-US" baseline="0" dirty="0" smtClean="0"/>
              <a:t>- Released March 31, 2016</a:t>
            </a:r>
          </a:p>
          <a:p>
            <a:pPr>
              <a:buFontTx/>
              <a:buNone/>
            </a:pPr>
            <a:endParaRPr lang="en-US" baseline="0" dirty="0" smtClean="0"/>
          </a:p>
          <a:p>
            <a:pPr>
              <a:buFontTx/>
              <a:buNone/>
            </a:pPr>
            <a:r>
              <a:rPr lang="en-US" baseline="0" dirty="0" err="1" smtClean="0"/>
              <a:t>iPhone</a:t>
            </a:r>
            <a:r>
              <a:rPr lang="en-US" baseline="0" dirty="0" smtClean="0"/>
              <a:t> 7 Plus</a:t>
            </a:r>
          </a:p>
          <a:p>
            <a:pPr>
              <a:buFontTx/>
              <a:buChar char="-"/>
            </a:pPr>
            <a:r>
              <a:rPr lang="en-US" baseline="0" dirty="0" smtClean="0"/>
              <a:t>Will be Released in Sept 7 2016</a:t>
            </a:r>
          </a:p>
          <a:p>
            <a:pPr>
              <a:buFontTx/>
              <a:buChar char="-"/>
            </a:pPr>
            <a:r>
              <a:rPr lang="en-US" baseline="0" dirty="0" smtClean="0"/>
              <a:t>5.5 inch</a:t>
            </a:r>
          </a:p>
          <a:p>
            <a:pPr>
              <a:buFontTx/>
              <a:buChar char="-"/>
            </a:pPr>
            <a:r>
              <a:rPr lang="en-US" baseline="0" dirty="0" smtClean="0"/>
              <a:t>http://www.telegraph.co.uk/technology/0/iphone-7-rumours-apple-release-date-price-and-features/ [Accessed on 9/6/2016]</a:t>
            </a:r>
          </a:p>
          <a:p>
            <a:pPr>
              <a:buFontTx/>
              <a:buChar char="-"/>
            </a:pPr>
            <a:endParaRPr lang="en-US" baseline="0" dirty="0" smtClean="0"/>
          </a:p>
          <a:p>
            <a:pPr>
              <a:buFontTx/>
              <a:buNone/>
            </a:pPr>
            <a:endParaRPr lang="en-US" baseline="0" dirty="0" smtClean="0"/>
          </a:p>
          <a:p>
            <a:pPr>
              <a:buFontTx/>
              <a:buChar char="-"/>
            </a:pPr>
            <a:endParaRPr lang="en-US" dirty="0"/>
          </a:p>
        </p:txBody>
      </p:sp>
      <p:sp>
        <p:nvSpPr>
          <p:cNvPr id="4" name="Slide Number Placeholder 3"/>
          <p:cNvSpPr>
            <a:spLocks noGrp="1"/>
          </p:cNvSpPr>
          <p:nvPr>
            <p:ph type="sldNum" sz="quarter" idx="10"/>
          </p:nvPr>
        </p:nvSpPr>
        <p:spPr/>
        <p:txBody>
          <a:bodyPr/>
          <a:lstStyle/>
          <a:p>
            <a:fld id="{DA750EF0-FF4E-4DE6-B450-A577D5524634}" type="slidenum">
              <a:rPr lang="en-US" smtClean="0"/>
              <a:pPr/>
              <a:t>2</a:t>
            </a:fld>
            <a:endParaRPr lang="en-US"/>
          </a:p>
        </p:txBody>
      </p:sp>
    </p:spTree>
    <p:extLst>
      <p:ext uri="{BB962C8B-B14F-4D97-AF65-F5344CB8AC3E}">
        <p14:creationId xmlns:p14="http://schemas.microsoft.com/office/powerpoint/2010/main" val="774853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867567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914722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680526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Phone dialer application</a:t>
            </a:r>
          </a:p>
          <a:p>
            <a:r>
              <a:rPr lang="en-US" dirty="0" smtClean="0"/>
              <a:t>https://www.microsoft.com/en-us/store/p/phone-dialer/9wzdncrfj12m</a:t>
            </a:r>
          </a:p>
          <a:p>
            <a:endParaRPr lang="en-US" dirty="0" smtClean="0"/>
          </a:p>
          <a:p>
            <a:endParaRPr lang="en-US" dirty="0" smtClean="0"/>
          </a:p>
          <a:p>
            <a:r>
              <a:rPr lang="en-US" dirty="0" smtClean="0"/>
              <a:t>Launcher which had</a:t>
            </a:r>
            <a:r>
              <a:rPr lang="en-US" baseline="0" dirty="0" smtClean="0"/>
              <a:t> a </a:t>
            </a:r>
            <a:r>
              <a:rPr lang="en-US" dirty="0" smtClean="0"/>
              <a:t>Home Screen feature application</a:t>
            </a:r>
          </a:p>
          <a:p>
            <a:r>
              <a:rPr lang="en-US" dirty="0" smtClean="0"/>
              <a:t>http://www.androidcentral.com/best-android-launchers </a:t>
            </a:r>
          </a:p>
          <a:p>
            <a:r>
              <a:rPr lang="en-US" sz="1200" b="0" i="0" u="none" strike="noStrike" kern="1200" dirty="0" smtClean="0">
                <a:solidFill>
                  <a:schemeClr val="tx1"/>
                </a:solidFill>
                <a:effectLst/>
                <a:latin typeface="+mn-lt"/>
                <a:ea typeface="+mn-ea"/>
                <a:cs typeface="+mn-cs"/>
                <a:hlinkClick r:id="rId3"/>
              </a:rPr>
              <a:t>Launchers</a:t>
            </a:r>
            <a:r>
              <a:rPr lang="en-US" sz="1200" b="0" i="0" kern="1200" dirty="0" smtClean="0">
                <a:solidFill>
                  <a:schemeClr val="tx1"/>
                </a:solidFill>
                <a:effectLst/>
                <a:latin typeface="+mn-lt"/>
                <a:ea typeface="+mn-ea"/>
                <a:cs typeface="+mn-cs"/>
              </a:rPr>
              <a:t> are the way Android users customize their smartphone and tablet experience. There's superficial stuff, like changing screen transitions, icons, and fonts, but the best Android launchers out there enable users to tweak the device's behavior to suit their daily usage, so long as you're willing to put the time into defining those customizations. Some launchers act very similarly to the one that came with your device, while others completely change the way you interact with your home screen. You can make your home screens as simple or complicated as you wish, while tweaking every little detail or just taking what's given to you by default — all by installing one single app.</a:t>
            </a:r>
          </a:p>
          <a:p>
            <a:endParaRPr lang="en-US" dirty="0" smtClean="0"/>
          </a:p>
          <a:p>
            <a:endParaRPr lang="en-US" dirty="0" smtClean="0"/>
          </a:p>
          <a:p>
            <a:r>
              <a:rPr lang="en-US" dirty="0" smtClean="0"/>
              <a:t>In the Gallery</a:t>
            </a:r>
            <a:r>
              <a:rPr lang="en-US" baseline="0" dirty="0" smtClean="0"/>
              <a:t> side, </a:t>
            </a:r>
            <a:r>
              <a:rPr lang="en-US" dirty="0" smtClean="0"/>
              <a:t>Pictures application</a:t>
            </a:r>
            <a:endParaRPr dirty="0"/>
          </a:p>
        </p:txBody>
      </p:sp>
    </p:spTree>
    <p:extLst>
      <p:ext uri="{BB962C8B-B14F-4D97-AF65-F5344CB8AC3E}">
        <p14:creationId xmlns:p14="http://schemas.microsoft.com/office/powerpoint/2010/main" val="2226141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229423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454132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870725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65381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1892235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928558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iOS</a:t>
            </a:r>
            <a:r>
              <a:rPr lang="en-US" dirty="0" smtClean="0"/>
              <a:t> 10</a:t>
            </a:r>
            <a:endParaRPr lang="en-US" baseline="0" dirty="0" smtClean="0"/>
          </a:p>
          <a:p>
            <a:pPr>
              <a:buFontTx/>
              <a:buChar char="-"/>
            </a:pPr>
            <a:r>
              <a:rPr lang="en-US" baseline="0" dirty="0" smtClean="0"/>
              <a:t>Will be Released in Sept 2016</a:t>
            </a:r>
          </a:p>
          <a:p>
            <a:pPr>
              <a:buFontTx/>
              <a:buChar char="-"/>
            </a:pPr>
            <a:r>
              <a:rPr lang="en-US" baseline="0" dirty="0" smtClean="0"/>
              <a:t>http://www.independent.co.uk/life-style/gadgets-and-tech/the-top-9-ways-your-iphone-is-going-to-change-when-ios-10-comes-out-a7228381.html  [Accessed on 9/6/2016]</a:t>
            </a:r>
          </a:p>
          <a:p>
            <a:pPr>
              <a:buFontTx/>
              <a:buChar char="-"/>
            </a:pPr>
            <a:endParaRPr lang="en-US" baseline="0" dirty="0" smtClean="0"/>
          </a:p>
          <a:p>
            <a:pPr>
              <a:buFontTx/>
              <a:buChar char="-"/>
            </a:pPr>
            <a:endParaRPr lang="en-US" baseline="0" dirty="0" smtClean="0"/>
          </a:p>
          <a:p>
            <a:pPr>
              <a:buFontTx/>
              <a:buChar char="-"/>
            </a:pPr>
            <a:endParaRPr lang="en-US" dirty="0" smtClean="0"/>
          </a:p>
        </p:txBody>
      </p:sp>
      <p:sp>
        <p:nvSpPr>
          <p:cNvPr id="4" name="Slide Number Placeholder 3"/>
          <p:cNvSpPr>
            <a:spLocks noGrp="1"/>
          </p:cNvSpPr>
          <p:nvPr>
            <p:ph type="sldNum" sz="quarter" idx="10"/>
          </p:nvPr>
        </p:nvSpPr>
        <p:spPr/>
        <p:txBody>
          <a:bodyPr/>
          <a:lstStyle/>
          <a:p>
            <a:fld id="{DA750EF0-FF4E-4DE6-B450-A577D5524634}" type="slidenum">
              <a:rPr lang="en-US" smtClean="0"/>
              <a:pPr/>
              <a:t>4</a:t>
            </a:fld>
            <a:endParaRPr lang="en-US"/>
          </a:p>
        </p:txBody>
      </p:sp>
    </p:spTree>
    <p:extLst>
      <p:ext uri="{BB962C8B-B14F-4D97-AF65-F5344CB8AC3E}">
        <p14:creationId xmlns:p14="http://schemas.microsoft.com/office/powerpoint/2010/main" val="30661705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CDMA (Code Division Multiple Access)</a:t>
            </a:r>
          </a:p>
          <a:p>
            <a:endParaRPr lang="en-US" dirty="0" smtClean="0"/>
          </a:p>
          <a:p>
            <a:r>
              <a:rPr lang="en-US" dirty="0" smtClean="0"/>
              <a:t>EVDO (</a:t>
            </a:r>
            <a:r>
              <a:rPr lang="en-US" dirty="0" err="1" smtClean="0"/>
              <a:t>EVolution</a:t>
            </a:r>
            <a:r>
              <a:rPr lang="en-US" dirty="0" smtClean="0"/>
              <a:t> Data Optimized)</a:t>
            </a:r>
          </a:p>
          <a:p>
            <a:r>
              <a:rPr lang="en-US" sz="1200" b="0" i="0" kern="1200" dirty="0" smtClean="0">
                <a:solidFill>
                  <a:schemeClr val="tx1"/>
                </a:solidFill>
                <a:effectLst/>
                <a:latin typeface="+mn-lt"/>
                <a:ea typeface="+mn-ea"/>
                <a:cs typeface="+mn-cs"/>
              </a:rPr>
              <a:t>1xEV-DO (</a:t>
            </a:r>
            <a:r>
              <a:rPr lang="en-US" sz="1200" b="1" i="0" kern="1200" dirty="0" smtClean="0">
                <a:solidFill>
                  <a:schemeClr val="tx1"/>
                </a:solidFill>
                <a:effectLst/>
                <a:latin typeface="+mn-lt"/>
                <a:ea typeface="+mn-ea"/>
                <a:cs typeface="+mn-cs"/>
              </a:rPr>
              <a:t>EVDO</a:t>
            </a:r>
            <a:r>
              <a:rPr lang="en-US" sz="1200" b="0" i="0" kern="1200" dirty="0" smtClean="0">
                <a:solidFill>
                  <a:schemeClr val="tx1"/>
                </a:solidFill>
                <a:effectLst/>
                <a:latin typeface="+mn-lt"/>
                <a:ea typeface="+mn-ea"/>
                <a:cs typeface="+mn-cs"/>
              </a:rPr>
              <a:t>) is a 3G standard for CDMA-based networks. As a 3G technology, it focuses on bringing high-speed data to CDMA networks. See: 3G. </a:t>
            </a:r>
            <a:r>
              <a:rPr lang="en-US" sz="1200" b="1" i="0" kern="1200" dirty="0" smtClean="0">
                <a:solidFill>
                  <a:schemeClr val="tx1"/>
                </a:solidFill>
                <a:effectLst/>
                <a:latin typeface="+mn-lt"/>
                <a:ea typeface="+mn-ea"/>
                <a:cs typeface="+mn-cs"/>
              </a:rPr>
              <a:t>EVDO</a:t>
            </a:r>
            <a:r>
              <a:rPr lang="en-US" sz="1200" b="0" i="0" kern="1200" dirty="0" smtClean="0">
                <a:solidFill>
                  <a:schemeClr val="tx1"/>
                </a:solidFill>
                <a:effectLst/>
                <a:latin typeface="+mn-lt"/>
                <a:ea typeface="+mn-ea"/>
                <a:cs typeface="+mn-cs"/>
              </a:rPr>
              <a:t> provides data rates over 10 times faster than 1xRTT, the previous data technology for CDMA networks.</a:t>
            </a:r>
          </a:p>
          <a:p>
            <a:endParaRPr dirty="0"/>
          </a:p>
        </p:txBody>
      </p:sp>
    </p:spTree>
    <p:extLst>
      <p:ext uri="{BB962C8B-B14F-4D97-AF65-F5344CB8AC3E}">
        <p14:creationId xmlns:p14="http://schemas.microsoft.com/office/powerpoint/2010/main" val="21866540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2937953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457313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2624318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2430000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6578007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7724483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1763608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531956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042370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iOS</a:t>
            </a:r>
            <a:r>
              <a:rPr lang="en-US" dirty="0" smtClean="0"/>
              <a:t> 1.1.3</a:t>
            </a:r>
          </a:p>
          <a:p>
            <a:pPr>
              <a:buFontTx/>
              <a:buChar char="-"/>
            </a:pPr>
            <a:r>
              <a:rPr lang="en-US" sz="1200" b="0" i="0" u="sng" kern="1200" dirty="0" smtClean="0">
                <a:solidFill>
                  <a:schemeClr val="tx1"/>
                </a:solidFill>
                <a:latin typeface="+mn-lt"/>
                <a:ea typeface="+mn-ea"/>
                <a:cs typeface="+mn-cs"/>
                <a:hlinkClick r:id="rId3" tooltip="Google Maps"/>
              </a:rPr>
              <a:t>Google Maps</a:t>
            </a:r>
            <a:r>
              <a:rPr lang="en-US" sz="1200" b="0" i="0" kern="1200" dirty="0" smtClean="0">
                <a:solidFill>
                  <a:schemeClr val="tx1"/>
                </a:solidFill>
                <a:latin typeface="+mn-lt"/>
                <a:ea typeface="+mn-ea"/>
                <a:cs typeface="+mn-cs"/>
              </a:rPr>
              <a:t> on </a:t>
            </a:r>
            <a:r>
              <a:rPr lang="en-US" sz="1200" b="0" i="0" kern="1200" dirty="0" err="1" smtClean="0">
                <a:solidFill>
                  <a:schemeClr val="tx1"/>
                </a:solidFill>
                <a:latin typeface="+mn-lt"/>
                <a:ea typeface="+mn-ea"/>
                <a:cs typeface="+mn-cs"/>
              </a:rPr>
              <a:t>iPhone</a:t>
            </a:r>
            <a:r>
              <a:rPr lang="en-US" sz="1200" b="0" i="0" kern="1200" dirty="0" smtClean="0">
                <a:solidFill>
                  <a:schemeClr val="tx1"/>
                </a:solidFill>
                <a:latin typeface="+mn-lt"/>
                <a:ea typeface="+mn-ea"/>
                <a:cs typeface="+mn-cs"/>
              </a:rPr>
              <a:t> gains the </a:t>
            </a:r>
            <a:r>
              <a:rPr lang="en-US" sz="1200" b="1" i="0" u="none" kern="1200" dirty="0" smtClean="0">
                <a:solidFill>
                  <a:srgbClr val="FF0000"/>
                </a:solidFill>
                <a:latin typeface="+mn-lt"/>
                <a:ea typeface="+mn-ea"/>
                <a:cs typeface="+mn-cs"/>
              </a:rPr>
              <a:t>'Locate Me</a:t>
            </a:r>
            <a:r>
              <a:rPr lang="en-US" sz="1200" b="1" i="0" kern="1200" dirty="0" smtClean="0">
                <a:solidFill>
                  <a:schemeClr val="tx1"/>
                </a:solidFill>
                <a:latin typeface="+mn-lt"/>
                <a:ea typeface="+mn-ea"/>
                <a:cs typeface="+mn-cs"/>
              </a:rPr>
              <a:t>' feature </a:t>
            </a:r>
            <a:r>
              <a:rPr lang="en-US" sz="1200" b="0" i="0" kern="1200" dirty="0" smtClean="0">
                <a:solidFill>
                  <a:schemeClr val="tx1"/>
                </a:solidFill>
                <a:latin typeface="+mn-lt"/>
                <a:ea typeface="+mn-ea"/>
                <a:cs typeface="+mn-cs"/>
              </a:rPr>
              <a:t>which can determine the phone's approximate location, using a combination of cellular triangulation and </a:t>
            </a:r>
            <a:r>
              <a:rPr lang="en-US" sz="1200" b="0" i="0" u="none" strike="noStrike" kern="1200" dirty="0" smtClean="0">
                <a:solidFill>
                  <a:schemeClr val="tx1"/>
                </a:solidFill>
                <a:latin typeface="+mn-lt"/>
                <a:ea typeface="+mn-ea"/>
                <a:cs typeface="+mn-cs"/>
                <a:hlinkClick r:id="rId4" tooltip="Wi-Fi"/>
              </a:rPr>
              <a:t>Wi-Fi</a:t>
            </a:r>
            <a:r>
              <a:rPr lang="en-US" sz="1200" b="0" i="0" kern="1200" dirty="0" smtClean="0">
                <a:solidFill>
                  <a:schemeClr val="tx1"/>
                </a:solidFill>
                <a:latin typeface="+mn-lt"/>
                <a:ea typeface="+mn-ea"/>
                <a:cs typeface="+mn-cs"/>
              </a:rPr>
              <a:t> data from </a:t>
            </a:r>
            <a:r>
              <a:rPr lang="en-US" sz="1200" b="0" i="0" u="none" strike="noStrike" kern="1200" dirty="0" smtClean="0">
                <a:solidFill>
                  <a:schemeClr val="tx1"/>
                </a:solidFill>
                <a:latin typeface="+mn-lt"/>
                <a:ea typeface="+mn-ea"/>
                <a:cs typeface="+mn-cs"/>
                <a:hlinkClick r:id="rId5" tooltip="Skyhook Wireless"/>
              </a:rPr>
              <a:t>Skyhook Wireless</a:t>
            </a:r>
            <a:r>
              <a:rPr lang="en-US" sz="1200" b="0" i="0" kern="1200" dirty="0" smtClean="0">
                <a:solidFill>
                  <a:schemeClr val="tx1"/>
                </a:solidFill>
                <a:latin typeface="+mn-lt"/>
                <a:ea typeface="+mn-ea"/>
                <a:cs typeface="+mn-cs"/>
              </a:rPr>
              <a:t>; also adds hybrid map support and the 'Drop Pin' feature</a:t>
            </a:r>
          </a:p>
          <a:p>
            <a:pPr>
              <a:buFontTx/>
              <a:buChar char="-"/>
            </a:pPr>
            <a:endParaRPr lang="en-US" dirty="0"/>
          </a:p>
        </p:txBody>
      </p:sp>
      <p:sp>
        <p:nvSpPr>
          <p:cNvPr id="4" name="Slide Number Placeholder 3"/>
          <p:cNvSpPr>
            <a:spLocks noGrp="1"/>
          </p:cNvSpPr>
          <p:nvPr>
            <p:ph type="sldNum" sz="quarter" idx="10"/>
          </p:nvPr>
        </p:nvSpPr>
        <p:spPr/>
        <p:txBody>
          <a:bodyPr/>
          <a:lstStyle/>
          <a:p>
            <a:fld id="{DA750EF0-FF4E-4DE6-B450-A577D5524634}" type="slidenum">
              <a:rPr lang="en-US" smtClean="0"/>
              <a:pPr/>
              <a:t>7</a:t>
            </a:fld>
            <a:endParaRPr lang="en-US"/>
          </a:p>
        </p:txBody>
      </p:sp>
    </p:spTree>
    <p:extLst>
      <p:ext uri="{BB962C8B-B14F-4D97-AF65-F5344CB8AC3E}">
        <p14:creationId xmlns:p14="http://schemas.microsoft.com/office/powerpoint/2010/main" val="4640286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Gyroscope sensor</a:t>
            </a:r>
          </a:p>
          <a:p>
            <a:r>
              <a:rPr lang="en-US" dirty="0" smtClean="0"/>
              <a:t>http://www5.epsondevice.com/en/information/technical_info/gyro/</a:t>
            </a:r>
          </a:p>
          <a:p>
            <a:r>
              <a:rPr lang="en-US" dirty="0" smtClean="0"/>
              <a:t>Sense rotating motion</a:t>
            </a:r>
          </a:p>
          <a:p>
            <a:endParaRPr lang="en-US" dirty="0" smtClean="0"/>
          </a:p>
          <a:p>
            <a:endParaRPr dirty="0"/>
          </a:p>
        </p:txBody>
      </p:sp>
    </p:spTree>
    <p:extLst>
      <p:ext uri="{BB962C8B-B14F-4D97-AF65-F5344CB8AC3E}">
        <p14:creationId xmlns:p14="http://schemas.microsoft.com/office/powerpoint/2010/main" val="36792248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649457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1223783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5873803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60149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9501302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3381148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804373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b="0" i="0" kern="1200" dirty="0" smtClean="0">
                <a:solidFill>
                  <a:schemeClr val="tx1"/>
                </a:solidFill>
                <a:effectLst/>
                <a:latin typeface="+mn-lt"/>
                <a:ea typeface="+mn-ea"/>
                <a:cs typeface="+mn-cs"/>
              </a:rPr>
              <a:t>Wi-Fi CERTIFIED Wi-Fi Direct</a:t>
            </a:r>
            <a:r>
              <a:rPr lang="en-US" sz="1200" b="0" i="0" kern="1200" baseline="300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is a certification mark for devices supporting a technology that enables Wi-Fi devices to connect directly, making it simple and convenient to do things like print, share, sync and display. Products bearing the Wi-Fi Direct certification mark can connect to one another without joining a traditional home, office or hotspot network.</a:t>
            </a:r>
          </a:p>
          <a:p>
            <a:endParaRPr dirty="0"/>
          </a:p>
        </p:txBody>
      </p:sp>
    </p:spTree>
    <p:extLst>
      <p:ext uri="{BB962C8B-B14F-4D97-AF65-F5344CB8AC3E}">
        <p14:creationId xmlns:p14="http://schemas.microsoft.com/office/powerpoint/2010/main" val="22972509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518511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sng" kern="1200" dirty="0" smtClean="0">
                <a:solidFill>
                  <a:schemeClr val="tx1"/>
                </a:solidFill>
                <a:latin typeface="+mn-lt"/>
                <a:ea typeface="+mn-ea"/>
                <a:cs typeface="+mn-cs"/>
                <a:hlinkClick r:id="rId3" tooltip="Apple Worldwide Developers Conference"/>
              </a:rPr>
              <a:t>Apple Worldwide Developers Conference</a:t>
            </a:r>
            <a:r>
              <a:rPr lang="en-US" sz="1200" b="0" i="0" kern="1200" dirty="0" smtClean="0">
                <a:solidFill>
                  <a:schemeClr val="tx1"/>
                </a:solidFill>
                <a:latin typeface="+mn-lt"/>
                <a:ea typeface="+mn-ea"/>
                <a:cs typeface="+mn-cs"/>
              </a:rPr>
              <a:t> (WWDC) </a:t>
            </a:r>
            <a:endParaRPr lang="en-US" b="0" dirty="0" smtClean="0"/>
          </a:p>
          <a:p>
            <a:endParaRPr lang="en-US" dirty="0"/>
          </a:p>
        </p:txBody>
      </p:sp>
      <p:sp>
        <p:nvSpPr>
          <p:cNvPr id="4" name="Slide Number Placeholder 3"/>
          <p:cNvSpPr>
            <a:spLocks noGrp="1"/>
          </p:cNvSpPr>
          <p:nvPr>
            <p:ph type="sldNum" sz="quarter" idx="10"/>
          </p:nvPr>
        </p:nvSpPr>
        <p:spPr/>
        <p:txBody>
          <a:bodyPr/>
          <a:lstStyle/>
          <a:p>
            <a:fld id="{DA750EF0-FF4E-4DE6-B450-A577D5524634}" type="slidenum">
              <a:rPr lang="en-US" smtClean="0"/>
              <a:pPr/>
              <a:t>8</a:t>
            </a:fld>
            <a:endParaRPr lang="en-US"/>
          </a:p>
        </p:txBody>
      </p:sp>
    </p:spTree>
    <p:extLst>
      <p:ext uri="{BB962C8B-B14F-4D97-AF65-F5344CB8AC3E}">
        <p14:creationId xmlns:p14="http://schemas.microsoft.com/office/powerpoint/2010/main" val="16485513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3176959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2280172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3413561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2331624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0415672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178326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97800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803340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5096977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702469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MS Exchange</a:t>
            </a:r>
            <a:r>
              <a:rPr lang="en-US" sz="1200" b="1" i="0" kern="1200" baseline="0" dirty="0" smtClean="0">
                <a:solidFill>
                  <a:schemeClr val="tx1"/>
                </a:solidFill>
                <a:latin typeface="+mn-lt"/>
                <a:ea typeface="+mn-ea"/>
                <a:cs typeface="+mn-cs"/>
              </a:rPr>
              <a:t> </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When you add your Exchange ActiveSync account, you can sync your Mail, Contacts, Calendars, Reminders, and Notes wirelessly with your </a:t>
            </a:r>
            <a:r>
              <a:rPr lang="en-US" sz="1200" b="0" i="0" kern="1200" dirty="0" err="1" smtClean="0">
                <a:solidFill>
                  <a:schemeClr val="tx1"/>
                </a:solidFill>
                <a:latin typeface="+mn-lt"/>
                <a:ea typeface="+mn-ea"/>
                <a:cs typeface="+mn-cs"/>
              </a:rPr>
              <a:t>iOS</a:t>
            </a:r>
            <a:r>
              <a:rPr lang="en-US" sz="1200" b="0" i="0" kern="1200" dirty="0" smtClean="0">
                <a:solidFill>
                  <a:schemeClr val="tx1"/>
                </a:solidFill>
                <a:latin typeface="+mn-lt"/>
                <a:ea typeface="+mn-ea"/>
                <a:cs typeface="+mn-cs"/>
              </a:rPr>
              <a:t> device.</a:t>
            </a:r>
          </a:p>
          <a:p>
            <a:endParaRPr lang="en-US" sz="1200" b="0" i="0" kern="1200" dirty="0" smtClean="0">
              <a:solidFill>
                <a:schemeClr val="tx1"/>
              </a:solidFill>
              <a:latin typeface="+mn-lt"/>
              <a:ea typeface="+mn-ea"/>
              <a:cs typeface="+mn-cs"/>
            </a:endParaRPr>
          </a:p>
          <a:p>
            <a:r>
              <a:rPr lang="en-US" sz="1200" b="1" i="0" kern="1200" dirty="0" err="1" smtClean="0">
                <a:solidFill>
                  <a:schemeClr val="tx1"/>
                </a:solidFill>
                <a:latin typeface="+mn-lt"/>
                <a:ea typeface="+mn-ea"/>
                <a:cs typeface="+mn-cs"/>
              </a:rPr>
              <a:t>MobileMe</a:t>
            </a:r>
            <a:r>
              <a:rPr lang="en-US" sz="1200" b="0" i="0" kern="1200" dirty="0" smtClean="0">
                <a:solidFill>
                  <a:schemeClr val="tx1"/>
                </a:solidFill>
                <a:latin typeface="+mn-lt"/>
                <a:ea typeface="+mn-ea"/>
                <a:cs typeface="+mn-cs"/>
              </a:rPr>
              <a:t> (formerly </a:t>
            </a:r>
            <a:r>
              <a:rPr lang="en-US" sz="1200" b="1" i="0" kern="1200" dirty="0" smtClean="0">
                <a:solidFill>
                  <a:schemeClr val="tx1"/>
                </a:solidFill>
                <a:latin typeface="+mn-lt"/>
                <a:ea typeface="+mn-ea"/>
                <a:cs typeface="+mn-cs"/>
              </a:rPr>
              <a:t>.Mac</a:t>
            </a:r>
            <a:r>
              <a:rPr lang="en-US" sz="1200" b="0" i="0" kern="1200" dirty="0" smtClean="0">
                <a:solidFill>
                  <a:schemeClr val="tx1"/>
                </a:solidFill>
                <a:latin typeface="+mn-lt"/>
                <a:ea typeface="+mn-ea"/>
                <a:cs typeface="+mn-cs"/>
              </a:rPr>
              <a:t> and </a:t>
            </a:r>
            <a:r>
              <a:rPr lang="en-US" sz="1200" b="1" i="0" kern="1200" dirty="0" err="1" smtClean="0">
                <a:solidFill>
                  <a:schemeClr val="tx1"/>
                </a:solidFill>
                <a:latin typeface="+mn-lt"/>
                <a:ea typeface="+mn-ea"/>
                <a:cs typeface="+mn-cs"/>
              </a:rPr>
              <a:t>iTools</a:t>
            </a:r>
            <a:r>
              <a:rPr lang="en-US" sz="1200" b="0" i="0" kern="1200" dirty="0" smtClean="0">
                <a:solidFill>
                  <a:schemeClr val="tx1"/>
                </a:solidFill>
                <a:latin typeface="+mn-lt"/>
                <a:ea typeface="+mn-ea"/>
                <a:cs typeface="+mn-cs"/>
              </a:rPr>
              <a:t>) was a </a:t>
            </a:r>
            <a:r>
              <a:rPr lang="en-US" sz="1200" b="0" i="0" u="none" strike="noStrike" kern="1200" dirty="0" smtClean="0">
                <a:solidFill>
                  <a:schemeClr val="tx1"/>
                </a:solidFill>
                <a:latin typeface="+mn-lt"/>
                <a:ea typeface="+mn-ea"/>
                <a:cs typeface="+mn-cs"/>
                <a:hlinkClick r:id="rId3" tooltip="Subscription business model"/>
              </a:rPr>
              <a:t>subscription-based</a:t>
            </a:r>
            <a:r>
              <a:rPr lang="en-US" sz="1200" b="0" i="0" kern="1200" dirty="0" smtClean="0">
                <a:solidFill>
                  <a:schemeClr val="tx1"/>
                </a:solidFill>
                <a:latin typeface="+mn-lt"/>
                <a:ea typeface="+mn-ea"/>
                <a:cs typeface="+mn-cs"/>
              </a:rPr>
              <a:t> collection of online services and software offered by </a:t>
            </a:r>
            <a:r>
              <a:rPr lang="en-US" sz="1200" b="0" i="0" u="none" strike="noStrike" kern="1200" dirty="0" smtClean="0">
                <a:solidFill>
                  <a:schemeClr val="tx1"/>
                </a:solidFill>
                <a:latin typeface="+mn-lt"/>
                <a:ea typeface="+mn-ea"/>
                <a:cs typeface="+mn-cs"/>
                <a:hlinkClick r:id="rId4" tooltip="Apple Inc."/>
              </a:rPr>
              <a:t>Apple Inc.</a:t>
            </a:r>
            <a:r>
              <a:rPr lang="en-US" sz="1200" b="0" i="0" kern="1200" dirty="0" smtClean="0">
                <a:solidFill>
                  <a:schemeClr val="tx1"/>
                </a:solidFill>
                <a:latin typeface="+mn-lt"/>
                <a:ea typeface="+mn-ea"/>
                <a:cs typeface="+mn-cs"/>
              </a:rPr>
              <a:t> All services were being gradually transitioned and replaced by </a:t>
            </a:r>
            <a:r>
              <a:rPr lang="en-US" sz="1200" b="0" i="0" u="none" strike="noStrike" kern="1200" dirty="0" err="1" smtClean="0">
                <a:solidFill>
                  <a:schemeClr val="tx1"/>
                </a:solidFill>
                <a:latin typeface="+mn-lt"/>
                <a:ea typeface="+mn-ea"/>
                <a:cs typeface="+mn-cs"/>
                <a:hlinkClick r:id="rId5" tooltip="ICloud"/>
              </a:rPr>
              <a:t>iCloud</a:t>
            </a:r>
            <a:r>
              <a:rPr lang="en-US" sz="1200" b="0" i="0" kern="1200" dirty="0" smtClean="0">
                <a:solidFill>
                  <a:schemeClr val="tx1"/>
                </a:solidFill>
                <a:latin typeface="+mn-lt"/>
                <a:ea typeface="+mn-ea"/>
                <a:cs typeface="+mn-cs"/>
              </a:rPr>
              <a:t> and the service ceased as of June 30, 2012, with transfers to </a:t>
            </a:r>
            <a:r>
              <a:rPr lang="en-US" sz="1200" b="0" i="0" kern="1200" dirty="0" err="1" smtClean="0">
                <a:solidFill>
                  <a:schemeClr val="tx1"/>
                </a:solidFill>
                <a:latin typeface="+mn-lt"/>
                <a:ea typeface="+mn-ea"/>
                <a:cs typeface="+mn-cs"/>
              </a:rPr>
              <a:t>iCloud</a:t>
            </a:r>
            <a:r>
              <a:rPr lang="en-US" sz="1200" b="0" i="0" kern="1200" dirty="0" smtClean="0">
                <a:solidFill>
                  <a:schemeClr val="tx1"/>
                </a:solidFill>
                <a:latin typeface="+mn-lt"/>
                <a:ea typeface="+mn-ea"/>
                <a:cs typeface="+mn-cs"/>
              </a:rPr>
              <a:t> available until July 31, 2012. Afterwards, all data was deleted, and the email addresses of accounts not transferred to </a:t>
            </a:r>
            <a:r>
              <a:rPr lang="en-US" sz="1200" b="0" i="0" kern="1200" dirty="0" err="1" smtClean="0">
                <a:solidFill>
                  <a:schemeClr val="tx1"/>
                </a:solidFill>
                <a:latin typeface="+mn-lt"/>
                <a:ea typeface="+mn-ea"/>
                <a:cs typeface="+mn-cs"/>
              </a:rPr>
              <a:t>iCloud</a:t>
            </a:r>
            <a:r>
              <a:rPr lang="en-US" sz="1200" b="0" i="0" kern="1200" dirty="0" smtClean="0">
                <a:solidFill>
                  <a:schemeClr val="tx1"/>
                </a:solidFill>
                <a:latin typeface="+mn-lt"/>
                <a:ea typeface="+mn-ea"/>
                <a:cs typeface="+mn-cs"/>
              </a:rPr>
              <a:t> were marked as unused. </a:t>
            </a:r>
          </a:p>
          <a:p>
            <a:endParaRPr lang="en-US" sz="1200" b="0" i="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A750EF0-FF4E-4DE6-B450-A577D5524634}" type="slidenum">
              <a:rPr lang="en-US" smtClean="0"/>
              <a:pPr/>
              <a:t>9</a:t>
            </a:fld>
            <a:endParaRPr lang="en-US"/>
          </a:p>
        </p:txBody>
      </p:sp>
    </p:spTree>
    <p:extLst>
      <p:ext uri="{BB962C8B-B14F-4D97-AF65-F5344CB8AC3E}">
        <p14:creationId xmlns:p14="http://schemas.microsoft.com/office/powerpoint/2010/main" val="1850435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5477777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7476721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704199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5620936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0416904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2424537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2829679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1369100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52163706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437143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dirty="0" smtClean="0">
                <a:solidFill>
                  <a:schemeClr val="tx1"/>
                </a:solidFill>
                <a:latin typeface="+mn-lt"/>
                <a:ea typeface="+mn-ea"/>
                <a:cs typeface="+mn-cs"/>
                <a:hlinkClick r:id="rId3" tooltip="Multimedia Messaging Service"/>
              </a:rPr>
              <a:t>MMS</a:t>
            </a:r>
            <a:r>
              <a:rPr lang="en-US" sz="1200" b="0" i="0" kern="1200" dirty="0" smtClean="0">
                <a:solidFill>
                  <a:schemeClr val="tx1"/>
                </a:solidFill>
                <a:latin typeface="+mn-lt"/>
                <a:ea typeface="+mn-ea"/>
                <a:cs typeface="+mn-cs"/>
              </a:rPr>
              <a:t> functionality including sending </a:t>
            </a:r>
            <a:r>
              <a:rPr lang="en-US" sz="1200" b="0" i="0" u="none" strike="noStrike" kern="1200" dirty="0" err="1" smtClean="0">
                <a:solidFill>
                  <a:schemeClr val="tx1"/>
                </a:solidFill>
                <a:latin typeface="+mn-lt"/>
                <a:ea typeface="+mn-ea"/>
                <a:cs typeface="+mn-cs"/>
                <a:hlinkClick r:id="rId4" tooltip="VCard"/>
              </a:rPr>
              <a:t>vCards</a:t>
            </a:r>
            <a:r>
              <a:rPr lang="en-US" sz="1200" b="0" i="0" kern="1200" dirty="0" smtClean="0">
                <a:solidFill>
                  <a:schemeClr val="tx1"/>
                </a:solidFill>
                <a:latin typeface="+mn-lt"/>
                <a:ea typeface="+mn-ea"/>
                <a:cs typeface="+mn-cs"/>
              </a:rPr>
              <a:t>, pictures, audio files, video (depends on mobile network availability).</a:t>
            </a:r>
            <a:r>
              <a:rPr lang="en-US" sz="1200" b="0" i="0" u="none" strike="noStrike" kern="1200" baseline="30000" dirty="0" smtClean="0">
                <a:solidFill>
                  <a:schemeClr val="tx1"/>
                </a:solidFill>
                <a:latin typeface="+mn-lt"/>
                <a:ea typeface="+mn-ea"/>
                <a:cs typeface="+mn-cs"/>
                <a:hlinkClick r:id="rId5"/>
              </a:rPr>
              <a:t>P2</a:t>
            </a:r>
            <a:r>
              <a:rPr lang="en-US" sz="1200" b="0" i="0" kern="1200" baseline="30000" dirty="0" smtClean="0">
                <a:solidFill>
                  <a:schemeClr val="tx1"/>
                </a:solidFill>
                <a:latin typeface="+mn-lt"/>
                <a:ea typeface="+mn-ea"/>
                <a:cs typeface="+mn-cs"/>
              </a:rPr>
              <a:t>,</a:t>
            </a:r>
            <a:r>
              <a:rPr lang="en-US" sz="1200" b="0" i="0" u="none" strike="noStrike" kern="1200" baseline="30000" dirty="0" smtClean="0">
                <a:solidFill>
                  <a:schemeClr val="tx1"/>
                </a:solidFill>
                <a:latin typeface="+mn-lt"/>
                <a:ea typeface="+mn-ea"/>
                <a:cs typeface="+mn-cs"/>
                <a:hlinkClick r:id="rId5"/>
              </a:rPr>
              <a:t>P3</a:t>
            </a:r>
            <a:endParaRPr lang="en-US" sz="1200" b="0" i="0" kern="1200" dirty="0" smtClean="0">
              <a:solidFill>
                <a:schemeClr val="tx1"/>
              </a:solidFill>
              <a:latin typeface="+mn-lt"/>
              <a:ea typeface="+mn-ea"/>
              <a:cs typeface="+mn-cs"/>
            </a:endParaRPr>
          </a:p>
          <a:p>
            <a:pPr>
              <a:buFont typeface="Arial" pitchFamily="34" charset="0"/>
              <a:buChar char="•"/>
            </a:pPr>
            <a:r>
              <a:rPr lang="en-US" dirty="0" smtClean="0"/>
              <a:t>Optional Subject line in the Messages settings.</a:t>
            </a:r>
          </a:p>
          <a:p>
            <a:pPr>
              <a:buFont typeface="Arial" pitchFamily="34" charset="0"/>
              <a:buChar char="•"/>
            </a:pPr>
            <a:r>
              <a:rPr lang="en-US" dirty="0" smtClean="0"/>
              <a:t>Photos can be taken/sent directly from the Messages app.</a:t>
            </a:r>
          </a:p>
          <a:p>
            <a:pPr>
              <a:buFont typeface="Arial" pitchFamily="34" charset="0"/>
              <a:buChar char="•"/>
            </a:pPr>
            <a:r>
              <a:rPr lang="en-US" dirty="0" smtClean="0"/>
              <a:t>MMS messages are played/viewed in the Messages app.</a:t>
            </a:r>
          </a:p>
          <a:p>
            <a:endParaRPr lang="en-US" dirty="0"/>
          </a:p>
        </p:txBody>
      </p:sp>
      <p:sp>
        <p:nvSpPr>
          <p:cNvPr id="4" name="Slide Number Placeholder 3"/>
          <p:cNvSpPr>
            <a:spLocks noGrp="1"/>
          </p:cNvSpPr>
          <p:nvPr>
            <p:ph type="sldNum" sz="quarter" idx="10"/>
          </p:nvPr>
        </p:nvSpPr>
        <p:spPr/>
        <p:txBody>
          <a:bodyPr/>
          <a:lstStyle/>
          <a:p>
            <a:fld id="{DA750EF0-FF4E-4DE6-B450-A577D5524634}" type="slidenum">
              <a:rPr lang="en-US" smtClean="0"/>
              <a:pPr/>
              <a:t>12</a:t>
            </a:fld>
            <a:endParaRPr lang="en-US"/>
          </a:p>
        </p:txBody>
      </p:sp>
    </p:spTree>
    <p:extLst>
      <p:ext uri="{BB962C8B-B14F-4D97-AF65-F5344CB8AC3E}">
        <p14:creationId xmlns:p14="http://schemas.microsoft.com/office/powerpoint/2010/main" val="364243600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71860213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953474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effectLst/>
                <a:latin typeface="+mn-lt"/>
                <a:ea typeface="+mn-ea"/>
                <a:cs typeface="+mn-cs"/>
              </a:rPr>
              <a:t>CDMA (Code Division Multiple Access) and GSM (Global System for Mobiles) </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CDMA vs. GSM: What's the Difference?</a:t>
            </a:r>
          </a:p>
          <a:p>
            <a:r>
              <a:rPr lang="en-US" dirty="0" smtClean="0"/>
              <a:t>http://www.pcmag.com/article2/0,2817,2407896,00.asp</a:t>
            </a:r>
          </a:p>
          <a:p>
            <a:endParaRPr lang="en-US" dirty="0" smtClean="0"/>
          </a:p>
          <a:p>
            <a:r>
              <a:rPr lang="en-US" sz="1200" b="0" i="0" kern="1200" dirty="0" smtClean="0">
                <a:solidFill>
                  <a:schemeClr val="tx1"/>
                </a:solidFill>
                <a:effectLst/>
                <a:latin typeface="+mn-lt"/>
                <a:ea typeface="+mn-ea"/>
                <a:cs typeface="+mn-cs"/>
              </a:rPr>
              <a:t>In the U.S., Sprint, Verizon and U.S. Cellular use CDMA. AT&amp;T and T-Mobile use GSM. [As of Feb 2015]</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It's much easier to swap phones on GSM networks, because GSM carriers put customer information on a removable SIM card. </a:t>
            </a:r>
            <a:endParaRPr lang="en-US" dirty="0" smtClean="0"/>
          </a:p>
          <a:p>
            <a:endParaRPr lang="en-US" dirty="0" smtClean="0"/>
          </a:p>
          <a:p>
            <a:r>
              <a:rPr lang="en-US" sz="1200" b="0" i="0" kern="1200" dirty="0" smtClean="0">
                <a:solidFill>
                  <a:schemeClr val="tx1"/>
                </a:solidFill>
                <a:effectLst/>
                <a:latin typeface="+mn-lt"/>
                <a:ea typeface="+mn-ea"/>
                <a:cs typeface="+mn-cs"/>
              </a:rPr>
              <a:t>The SIM cards are generally there for Sprint's and Verizon's 4G LTE networks, because the LTE standard also uses SIM cards.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A750EF0-FF4E-4DE6-B450-A577D5524634}" type="slidenum">
              <a:rPr lang="en-US" smtClean="0"/>
              <a:pPr/>
              <a:t>16</a:t>
            </a:fld>
            <a:endParaRPr lang="en-US"/>
          </a:p>
        </p:txBody>
      </p:sp>
    </p:spTree>
    <p:extLst>
      <p:ext uri="{BB962C8B-B14F-4D97-AF65-F5344CB8AC3E}">
        <p14:creationId xmlns:p14="http://schemas.microsoft.com/office/powerpoint/2010/main" val="1915468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spc="-15" dirty="0" smtClean="0">
                <a:latin typeface="Arial"/>
                <a:cs typeface="Arial"/>
              </a:rPr>
              <a:t>Improved</a:t>
            </a:r>
            <a:r>
              <a:rPr lang="en-US" b="1" spc="-70" dirty="0" smtClean="0">
                <a:latin typeface="Arial"/>
                <a:cs typeface="Arial"/>
              </a:rPr>
              <a:t> </a:t>
            </a:r>
            <a:r>
              <a:rPr lang="en-US" b="1" spc="-25" dirty="0" smtClean="0">
                <a:latin typeface="Arial"/>
                <a:cs typeface="Arial"/>
              </a:rPr>
              <a:t>A</a:t>
            </a:r>
            <a:r>
              <a:rPr lang="en-US" b="1" spc="-15" dirty="0" smtClean="0">
                <a:latin typeface="Arial"/>
                <a:cs typeface="Arial"/>
              </a:rPr>
              <a:t>pple</a:t>
            </a:r>
            <a:r>
              <a:rPr lang="en-US" b="1" spc="25" dirty="0" smtClean="0">
                <a:latin typeface="Arial"/>
                <a:cs typeface="Arial"/>
              </a:rPr>
              <a:t> </a:t>
            </a:r>
            <a:r>
              <a:rPr lang="en-US" b="1" spc="-15" dirty="0" smtClean="0">
                <a:latin typeface="Arial"/>
                <a:cs typeface="Arial"/>
              </a:rPr>
              <a:t>ID</a:t>
            </a:r>
            <a:r>
              <a:rPr lang="en-US" b="1" spc="-5" dirty="0" smtClean="0">
                <a:latin typeface="Arial"/>
                <a:cs typeface="Arial"/>
              </a:rPr>
              <a:t> </a:t>
            </a:r>
            <a:r>
              <a:rPr lang="en-US" b="1" spc="-15" dirty="0" smtClean="0">
                <a:latin typeface="Arial"/>
                <a:cs typeface="Arial"/>
              </a:rPr>
              <a:t>integration</a:t>
            </a:r>
            <a:endParaRPr lang="en-US" dirty="0" smtClean="0">
              <a:latin typeface="Arial"/>
              <a:cs typeface="Arial"/>
            </a:endParaRPr>
          </a:p>
          <a:p>
            <a:pPr marL="171450" indent="-171450">
              <a:buFontTx/>
              <a:buChar char="-"/>
            </a:pPr>
            <a:r>
              <a:rPr lang="en-US" dirty="0" smtClean="0"/>
              <a:t>Made</a:t>
            </a:r>
            <a:r>
              <a:rPr lang="en-US" baseline="0" dirty="0" smtClean="0"/>
              <a:t> it </a:t>
            </a:r>
            <a:r>
              <a:rPr lang="en-US" dirty="0" smtClean="0"/>
              <a:t>More security,</a:t>
            </a:r>
            <a:r>
              <a:rPr lang="en-US" baseline="0" dirty="0" smtClean="0"/>
              <a:t> more controllable </a:t>
            </a:r>
            <a:endParaRPr lang="en-US" dirty="0" smtClean="0"/>
          </a:p>
          <a:p>
            <a:pPr marL="171450" indent="-171450">
              <a:buFontTx/>
              <a:buChar char="-"/>
            </a:pPr>
            <a:r>
              <a:rPr lang="en-US" dirty="0" smtClean="0"/>
              <a:t>Made it More</a:t>
            </a:r>
            <a:r>
              <a:rPr lang="en-US" baseline="0" dirty="0" smtClean="0"/>
              <a:t> identifiable</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DA750EF0-FF4E-4DE6-B450-A577D5524634}" type="slidenum">
              <a:rPr lang="en-US" smtClean="0"/>
              <a:pPr/>
              <a:t>19</a:t>
            </a:fld>
            <a:endParaRPr lang="en-US"/>
          </a:p>
        </p:txBody>
      </p:sp>
    </p:spTree>
    <p:extLst>
      <p:ext uri="{BB962C8B-B14F-4D97-AF65-F5344CB8AC3E}">
        <p14:creationId xmlns:p14="http://schemas.microsoft.com/office/powerpoint/2010/main" val="1411040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b="0" i="0" kern="1200" dirty="0" smtClean="0">
                <a:solidFill>
                  <a:schemeClr val="tx1"/>
                </a:solidFill>
                <a:latin typeface="+mn-lt"/>
                <a:ea typeface="+mn-ea"/>
                <a:cs typeface="+mn-cs"/>
              </a:rPr>
              <a:t>The Android SDK is available for Windows, Mac and Linux, so you don’t need to pay for new hardware to start writing applications.</a:t>
            </a:r>
          </a:p>
          <a:p>
            <a:pPr>
              <a:buFont typeface="Arial" pitchFamily="34" charset="0"/>
              <a:buChar char="•"/>
            </a:pPr>
            <a:r>
              <a:rPr lang="en-US" sz="1200" b="0" i="0" kern="1200" dirty="0" smtClean="0">
                <a:solidFill>
                  <a:schemeClr val="tx1"/>
                </a:solidFill>
                <a:latin typeface="+mn-lt"/>
                <a:ea typeface="+mn-ea"/>
                <a:cs typeface="+mn-cs"/>
              </a:rPr>
              <a:t>Android programming is based on Java programming language. So if you have basic understanding on Java programming , you’re halfway there!</a:t>
            </a:r>
          </a:p>
          <a:p>
            <a:pPr>
              <a:buFont typeface="Arial" pitchFamily="34" charset="0"/>
              <a:buChar char="•"/>
            </a:pPr>
            <a:r>
              <a:rPr lang="en-US" sz="1200" b="0" i="0" kern="1200" dirty="0" smtClean="0">
                <a:solidFill>
                  <a:schemeClr val="tx1"/>
                </a:solidFill>
                <a:latin typeface="+mn-lt"/>
                <a:ea typeface="+mn-ea"/>
                <a:cs typeface="+mn-cs"/>
              </a:rPr>
              <a:t>By distributing your application on Android Market, it’s available to hundreds and thousands of users instantly. You’re not just limited to one store.</a:t>
            </a:r>
          </a:p>
          <a:p>
            <a:endParaRPr lang="en-US" dirty="0"/>
          </a:p>
        </p:txBody>
      </p:sp>
      <p:sp>
        <p:nvSpPr>
          <p:cNvPr id="4" name="Slide Number Placeholder 3"/>
          <p:cNvSpPr>
            <a:spLocks noGrp="1"/>
          </p:cNvSpPr>
          <p:nvPr>
            <p:ph type="sldNum" sz="quarter" idx="10"/>
          </p:nvPr>
        </p:nvSpPr>
        <p:spPr/>
        <p:txBody>
          <a:bodyPr/>
          <a:lstStyle/>
          <a:p>
            <a:fld id="{DA750EF0-FF4E-4DE6-B450-A577D5524634}" type="slidenum">
              <a:rPr lang="en-US" smtClean="0"/>
              <a:pPr/>
              <a:t>28</a:t>
            </a:fld>
            <a:endParaRPr lang="en-US"/>
          </a:p>
        </p:txBody>
      </p:sp>
    </p:spTree>
    <p:extLst>
      <p:ext uri="{BB962C8B-B14F-4D97-AF65-F5344CB8AC3E}">
        <p14:creationId xmlns:p14="http://schemas.microsoft.com/office/powerpoint/2010/main" val="32984460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291D0C-A58D-4FE6-B654-B11D31949D88}" type="datetimeFigureOut">
              <a:rPr lang="en-US" smtClean="0"/>
              <a:pPr/>
              <a:t>9/19/2016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58562-3721-4F38-A923-AF7DE2877E65}"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5138" y="71434"/>
            <a:ext cx="1457324" cy="528868"/>
          </a:xfrm>
          <a:prstGeom prst="rect">
            <a:avLst/>
          </a:prstGeom>
        </p:spPr>
      </p:pic>
      <p:sp>
        <p:nvSpPr>
          <p:cNvPr id="10" name="Rectangle 9"/>
          <p:cNvSpPr/>
          <p:nvPr userDrawn="1"/>
        </p:nvSpPr>
        <p:spPr>
          <a:xfrm>
            <a:off x="114300" y="442912"/>
            <a:ext cx="10415587" cy="1000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7356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291D0C-A58D-4FE6-B654-B11D31949D88}" type="datetimeFigureOut">
              <a:rPr lang="en-US" smtClean="0"/>
              <a:pPr/>
              <a:t>9/19/2016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58562-3721-4F38-A923-AF7DE2877E65}" type="slidenum">
              <a:rPr lang="en-US" smtClean="0"/>
              <a:pPr/>
              <a:t>‹#›</a:t>
            </a:fld>
            <a:endParaRPr lang="en-US"/>
          </a:p>
        </p:txBody>
      </p:sp>
      <p:sp>
        <p:nvSpPr>
          <p:cNvPr id="8" name="Rectangle 7"/>
          <p:cNvSpPr/>
          <p:nvPr userDrawn="1"/>
        </p:nvSpPr>
        <p:spPr>
          <a:xfrm>
            <a:off x="114300" y="442912"/>
            <a:ext cx="10415587" cy="1000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5138" y="71434"/>
            <a:ext cx="1457324" cy="528868"/>
          </a:xfrm>
          <a:prstGeom prst="rect">
            <a:avLst/>
          </a:prstGeom>
        </p:spPr>
      </p:pic>
    </p:spTree>
    <p:extLst>
      <p:ext uri="{BB962C8B-B14F-4D97-AF65-F5344CB8AC3E}">
        <p14:creationId xmlns:p14="http://schemas.microsoft.com/office/powerpoint/2010/main" val="1200949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291D0C-A58D-4FE6-B654-B11D31949D88}" type="datetimeFigureOut">
              <a:rPr lang="en-US" smtClean="0"/>
              <a:pPr/>
              <a:t>9/19/2016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58562-3721-4F38-A923-AF7DE2877E65}" type="slidenum">
              <a:rPr lang="en-US" smtClean="0"/>
              <a:pPr/>
              <a:t>‹#›</a:t>
            </a:fld>
            <a:endParaRPr lang="en-US"/>
          </a:p>
        </p:txBody>
      </p:sp>
      <p:sp>
        <p:nvSpPr>
          <p:cNvPr id="8" name="Rectangle 7"/>
          <p:cNvSpPr/>
          <p:nvPr userDrawn="1"/>
        </p:nvSpPr>
        <p:spPr>
          <a:xfrm>
            <a:off x="114300" y="328608"/>
            <a:ext cx="10415587" cy="1000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5138" y="-42870"/>
            <a:ext cx="1457324" cy="528868"/>
          </a:xfrm>
          <a:prstGeom prst="rect">
            <a:avLst/>
          </a:prstGeom>
        </p:spPr>
      </p:pic>
    </p:spTree>
    <p:extLst>
      <p:ext uri="{BB962C8B-B14F-4D97-AF65-F5344CB8AC3E}">
        <p14:creationId xmlns:p14="http://schemas.microsoft.com/office/powerpoint/2010/main" val="4213080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291D0C-A58D-4FE6-B654-B11D31949D88}" type="datetimeFigureOut">
              <a:rPr lang="en-US" smtClean="0"/>
              <a:pPr/>
              <a:t>9/19/2016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558562-3721-4F38-A923-AF7DE2877E65}"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5138" y="71434"/>
            <a:ext cx="1457324" cy="528868"/>
          </a:xfrm>
          <a:prstGeom prst="rect">
            <a:avLst/>
          </a:prstGeom>
        </p:spPr>
      </p:pic>
      <p:sp>
        <p:nvSpPr>
          <p:cNvPr id="10" name="Rectangle 9"/>
          <p:cNvSpPr/>
          <p:nvPr userDrawn="1"/>
        </p:nvSpPr>
        <p:spPr>
          <a:xfrm>
            <a:off x="114300" y="442912"/>
            <a:ext cx="10415587" cy="1000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6490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291D0C-A58D-4FE6-B654-B11D31949D88}" type="datetimeFigureOut">
              <a:rPr lang="en-US" smtClean="0"/>
              <a:pPr/>
              <a:t>9/19/2016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58562-3721-4F38-A923-AF7DE2877E65}" type="slidenum">
              <a:rPr lang="en-US" smtClean="0"/>
              <a:pPr/>
              <a:t>‹#›</a:t>
            </a:fld>
            <a:endParaRPr lang="en-US"/>
          </a:p>
        </p:txBody>
      </p:sp>
      <p:sp>
        <p:nvSpPr>
          <p:cNvPr id="8" name="Rectangle 7"/>
          <p:cNvSpPr/>
          <p:nvPr userDrawn="1"/>
        </p:nvSpPr>
        <p:spPr>
          <a:xfrm>
            <a:off x="114300" y="442912"/>
            <a:ext cx="10415587" cy="1000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5138" y="71434"/>
            <a:ext cx="1457324" cy="528868"/>
          </a:xfrm>
          <a:prstGeom prst="rect">
            <a:avLst/>
          </a:prstGeom>
        </p:spPr>
      </p:pic>
    </p:spTree>
    <p:extLst>
      <p:ext uri="{BB962C8B-B14F-4D97-AF65-F5344CB8AC3E}">
        <p14:creationId xmlns:p14="http://schemas.microsoft.com/office/powerpoint/2010/main" val="121696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291D0C-A58D-4FE6-B654-B11D31949D88}" type="datetimeFigureOut">
              <a:rPr lang="en-US" smtClean="0"/>
              <a:pPr/>
              <a:t>9/19/2016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558562-3721-4F38-A923-AF7DE2877E65}" type="slidenum">
              <a:rPr lang="en-US" smtClean="0"/>
              <a:pPr/>
              <a:t>‹#›</a:t>
            </a:fld>
            <a:endParaRPr lang="en-US"/>
          </a:p>
        </p:txBody>
      </p:sp>
      <p:sp>
        <p:nvSpPr>
          <p:cNvPr id="9" name="Rectangle 8"/>
          <p:cNvSpPr/>
          <p:nvPr userDrawn="1"/>
        </p:nvSpPr>
        <p:spPr>
          <a:xfrm>
            <a:off x="114300" y="442912"/>
            <a:ext cx="10415587" cy="1000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5138" y="71434"/>
            <a:ext cx="1457324" cy="528868"/>
          </a:xfrm>
          <a:prstGeom prst="rect">
            <a:avLst/>
          </a:prstGeom>
        </p:spPr>
      </p:pic>
    </p:spTree>
    <p:extLst>
      <p:ext uri="{BB962C8B-B14F-4D97-AF65-F5344CB8AC3E}">
        <p14:creationId xmlns:p14="http://schemas.microsoft.com/office/powerpoint/2010/main" val="698210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291D0C-A58D-4FE6-B654-B11D31949D88}" type="datetimeFigureOut">
              <a:rPr lang="en-US" smtClean="0"/>
              <a:pPr/>
              <a:t>9/19/2016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558562-3721-4F38-A923-AF7DE2877E65}" type="slidenum">
              <a:rPr lang="en-US" smtClean="0"/>
              <a:pPr/>
              <a:t>‹#›</a:t>
            </a:fld>
            <a:endParaRPr lang="en-US"/>
          </a:p>
        </p:txBody>
      </p:sp>
      <p:sp>
        <p:nvSpPr>
          <p:cNvPr id="11" name="Rectangle 10"/>
          <p:cNvSpPr/>
          <p:nvPr userDrawn="1"/>
        </p:nvSpPr>
        <p:spPr>
          <a:xfrm>
            <a:off x="114300" y="442912"/>
            <a:ext cx="10415587" cy="1000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5138" y="71434"/>
            <a:ext cx="1457324" cy="528868"/>
          </a:xfrm>
          <a:prstGeom prst="rect">
            <a:avLst/>
          </a:prstGeom>
        </p:spPr>
      </p:pic>
    </p:spTree>
    <p:extLst>
      <p:ext uri="{BB962C8B-B14F-4D97-AF65-F5344CB8AC3E}">
        <p14:creationId xmlns:p14="http://schemas.microsoft.com/office/powerpoint/2010/main" val="620386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38291D0C-A58D-4FE6-B654-B11D31949D88}" type="datetimeFigureOut">
              <a:rPr lang="en-US" smtClean="0"/>
              <a:pPr/>
              <a:t>9/19/2016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558562-3721-4F38-A923-AF7DE2877E65}" type="slidenum">
              <a:rPr lang="en-US" smtClean="0"/>
              <a:pPr/>
              <a:t>‹#›</a:t>
            </a:fld>
            <a:endParaRPr lang="en-US"/>
          </a:p>
        </p:txBody>
      </p:sp>
      <p:sp>
        <p:nvSpPr>
          <p:cNvPr id="7" name="Rectangle 6"/>
          <p:cNvSpPr/>
          <p:nvPr userDrawn="1"/>
        </p:nvSpPr>
        <p:spPr>
          <a:xfrm>
            <a:off x="114300" y="442912"/>
            <a:ext cx="10415587" cy="1000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5138" y="71434"/>
            <a:ext cx="1457324" cy="528868"/>
          </a:xfrm>
          <a:prstGeom prst="rect">
            <a:avLst/>
          </a:prstGeom>
        </p:spPr>
      </p:pic>
    </p:spTree>
    <p:extLst>
      <p:ext uri="{BB962C8B-B14F-4D97-AF65-F5344CB8AC3E}">
        <p14:creationId xmlns:p14="http://schemas.microsoft.com/office/powerpoint/2010/main" val="2620844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291D0C-A58D-4FE6-B654-B11D31949D88}" type="datetimeFigureOut">
              <a:rPr lang="en-US" smtClean="0"/>
              <a:pPr/>
              <a:t>9/19/2016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558562-3721-4F38-A923-AF7DE2877E65}" type="slidenum">
              <a:rPr lang="en-US" smtClean="0"/>
              <a:pPr/>
              <a:t>‹#›</a:t>
            </a:fld>
            <a:endParaRPr lang="en-US"/>
          </a:p>
        </p:txBody>
      </p:sp>
      <p:sp>
        <p:nvSpPr>
          <p:cNvPr id="6" name="Rectangle 5"/>
          <p:cNvSpPr/>
          <p:nvPr userDrawn="1"/>
        </p:nvSpPr>
        <p:spPr>
          <a:xfrm>
            <a:off x="114300" y="442912"/>
            <a:ext cx="10415587" cy="1000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5138" y="71434"/>
            <a:ext cx="1457324" cy="528868"/>
          </a:xfrm>
          <a:prstGeom prst="rect">
            <a:avLst/>
          </a:prstGeom>
        </p:spPr>
      </p:pic>
    </p:spTree>
    <p:extLst>
      <p:ext uri="{BB962C8B-B14F-4D97-AF65-F5344CB8AC3E}">
        <p14:creationId xmlns:p14="http://schemas.microsoft.com/office/powerpoint/2010/main" val="1597533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291D0C-A58D-4FE6-B654-B11D31949D88}" type="datetimeFigureOut">
              <a:rPr lang="en-US" smtClean="0"/>
              <a:pPr/>
              <a:t>9/19/2016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558562-3721-4F38-A923-AF7DE2877E65}" type="slidenum">
              <a:rPr lang="en-US" smtClean="0"/>
              <a:pPr/>
              <a:t>‹#›</a:t>
            </a:fld>
            <a:endParaRPr lang="en-US"/>
          </a:p>
        </p:txBody>
      </p:sp>
      <p:sp>
        <p:nvSpPr>
          <p:cNvPr id="9" name="Rectangle 8"/>
          <p:cNvSpPr/>
          <p:nvPr userDrawn="1"/>
        </p:nvSpPr>
        <p:spPr>
          <a:xfrm>
            <a:off x="114300" y="442912"/>
            <a:ext cx="10415587" cy="1000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5138" y="71434"/>
            <a:ext cx="1457324" cy="528868"/>
          </a:xfrm>
          <a:prstGeom prst="rect">
            <a:avLst/>
          </a:prstGeom>
        </p:spPr>
      </p:pic>
    </p:spTree>
    <p:extLst>
      <p:ext uri="{BB962C8B-B14F-4D97-AF65-F5344CB8AC3E}">
        <p14:creationId xmlns:p14="http://schemas.microsoft.com/office/powerpoint/2010/main" val="813277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291D0C-A58D-4FE6-B654-B11D31949D88}" type="datetimeFigureOut">
              <a:rPr lang="en-US" smtClean="0"/>
              <a:pPr/>
              <a:t>9/19/2016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558562-3721-4F38-A923-AF7DE2877E65}" type="slidenum">
              <a:rPr lang="en-US" smtClean="0"/>
              <a:pPr/>
              <a:t>‹#›</a:t>
            </a:fld>
            <a:endParaRPr lang="en-US"/>
          </a:p>
        </p:txBody>
      </p:sp>
      <p:sp>
        <p:nvSpPr>
          <p:cNvPr id="9" name="Rectangle 8"/>
          <p:cNvSpPr/>
          <p:nvPr userDrawn="1"/>
        </p:nvSpPr>
        <p:spPr>
          <a:xfrm>
            <a:off x="114300" y="442912"/>
            <a:ext cx="10415587" cy="1000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5138" y="71434"/>
            <a:ext cx="1457324" cy="528868"/>
          </a:xfrm>
          <a:prstGeom prst="rect">
            <a:avLst/>
          </a:prstGeom>
        </p:spPr>
      </p:pic>
    </p:spTree>
    <p:extLst>
      <p:ext uri="{BB962C8B-B14F-4D97-AF65-F5344CB8AC3E}">
        <p14:creationId xmlns:p14="http://schemas.microsoft.com/office/powerpoint/2010/main" val="2316261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291D0C-A58D-4FE6-B654-B11D31949D88}" type="datetimeFigureOut">
              <a:rPr lang="en-US" smtClean="0"/>
              <a:pPr/>
              <a:t>9/19/2016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558562-3721-4F38-A923-AF7DE2877E65}" type="slidenum">
              <a:rPr lang="en-US" smtClean="0"/>
              <a:pPr/>
              <a:t>‹#›</a:t>
            </a:fld>
            <a:endParaRPr lang="en-US"/>
          </a:p>
        </p:txBody>
      </p:sp>
    </p:spTree>
    <p:extLst>
      <p:ext uri="{BB962C8B-B14F-4D97-AF65-F5344CB8AC3E}">
        <p14:creationId xmlns:p14="http://schemas.microsoft.com/office/powerpoint/2010/main" val="2826675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en.wikipedia.org/wiki/IOS_9" TargetMode="External"/><Relationship Id="rId3" Type="http://schemas.openxmlformats.org/officeDocument/2006/relationships/hyperlink" Target="http://www.theverge.com/2011/12/13/2612736/ios-history-iphone-ipad" TargetMode="External"/><Relationship Id="rId7" Type="http://schemas.openxmlformats.org/officeDocument/2006/relationships/hyperlink" Target="http://tech.everyeye.it/articoli/speciale-ios-9-come-sara-il-prossimo-sistema-operativo-di-apple-26373.html" TargetMode="External"/><Relationship Id="rId2" Type="http://schemas.openxmlformats.org/officeDocument/2006/relationships/hyperlink" Target="http://apple.com/" TargetMode="External"/><Relationship Id="rId1" Type="http://schemas.openxmlformats.org/officeDocument/2006/relationships/slideLayout" Target="../slideLayouts/slideLayout2.xml"/><Relationship Id="rId6" Type="http://schemas.openxmlformats.org/officeDocument/2006/relationships/hyperlink" Target="http://bitsnapper.com/ios-101-day-0-setting-up-the-garage/" TargetMode="External"/><Relationship Id="rId5" Type="http://schemas.openxmlformats.org/officeDocument/2006/relationships/hyperlink" Target="https://en.wikipedia.org/wiki/IOS_version_history" TargetMode="External"/><Relationship Id="rId4" Type="http://schemas.openxmlformats.org/officeDocument/2006/relationships/hyperlink" Target="http://www.wikipedia.or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developer.android.com/" TargetMode="External"/><Relationship Id="rId7" Type="http://schemas.openxmlformats.org/officeDocument/2006/relationships/hyperlink" Target="https://en.wikipedia.org/wiki/Android_(operating_system)"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hyperlink" Target="http://www.wikipedia.org/" TargetMode="External"/><Relationship Id="rId5" Type="http://schemas.openxmlformats.org/officeDocument/2006/relationships/hyperlink" Target="http://www.v3.co.uk/v3-uk/news/2119111/reasons-excited-android-ice-cream-" TargetMode="External"/><Relationship Id="rId4" Type="http://schemas.openxmlformats.org/officeDocument/2006/relationships/hyperlink" Target="http://www.android.com/"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8" Type="http://schemas.openxmlformats.org/officeDocument/2006/relationships/hyperlink" Target="http://www.wikipedia.org/" TargetMode="External"/><Relationship Id="rId3" Type="http://schemas.openxmlformats.org/officeDocument/2006/relationships/hyperlink" Target="http://apple.com/" TargetMode="External"/><Relationship Id="rId7" Type="http://schemas.openxmlformats.org/officeDocument/2006/relationships/hyperlink" Target="http://www.forbes.com/sites/gordonkelly/2014/11/07/ios-8-vs-android-5-0-lollipop-"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hyperlink" Target="http://www.diffen.com/difference/Android_vs_iOS" TargetMode="External"/><Relationship Id="rId5" Type="http://schemas.openxmlformats.org/officeDocument/2006/relationships/hyperlink" Target="http://www.android.com/" TargetMode="External"/><Relationship Id="rId10" Type="http://schemas.openxmlformats.org/officeDocument/2006/relationships/hyperlink" Target="http://www.nashvillechatterclass.com/android-nougat-release-date-set-august-no-love-nexus-5-users/10761/" TargetMode="External"/><Relationship Id="rId4" Type="http://schemas.openxmlformats.org/officeDocument/2006/relationships/hyperlink" Target="http://developer.android.com/" TargetMode="External"/><Relationship Id="rId9" Type="http://schemas.openxmlformats.org/officeDocument/2006/relationships/hyperlink" Target="http://bitsnapper.com/ios-101-day-0-setting-up-the-garage/"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409" y="1122363"/>
            <a:ext cx="10148341" cy="2387600"/>
          </a:xfrm>
        </p:spPr>
        <p:txBody>
          <a:bodyPr/>
          <a:lstStyle/>
          <a:p>
            <a:r>
              <a:rPr lang="en-US" dirty="0" smtClean="0">
                <a:latin typeface="Arial" pitchFamily="34" charset="0"/>
                <a:cs typeface="Arial" pitchFamily="34" charset="0"/>
              </a:rPr>
              <a:t>Smartphone </a:t>
            </a:r>
            <a:br>
              <a:rPr lang="en-US" dirty="0" smtClean="0">
                <a:latin typeface="Arial" pitchFamily="34" charset="0"/>
                <a:cs typeface="Arial" pitchFamily="34" charset="0"/>
              </a:rPr>
            </a:br>
            <a:r>
              <a:rPr lang="en-US" dirty="0" smtClean="0">
                <a:latin typeface="Arial" pitchFamily="34" charset="0"/>
                <a:cs typeface="Arial" pitchFamily="34" charset="0"/>
              </a:rPr>
              <a:t>Operating Systems</a:t>
            </a:r>
            <a:endParaRPr lang="en-US" dirty="0">
              <a:latin typeface="Arial" pitchFamily="34" charset="0"/>
              <a:cs typeface="Arial" pitchFamily="34" charset="0"/>
            </a:endParaRPr>
          </a:p>
        </p:txBody>
      </p:sp>
      <p:sp>
        <p:nvSpPr>
          <p:cNvPr id="3" name="Subtitle 2"/>
          <p:cNvSpPr>
            <a:spLocks noGrp="1"/>
          </p:cNvSpPr>
          <p:nvPr>
            <p:ph type="subTitle" idx="1"/>
          </p:nvPr>
        </p:nvSpPr>
        <p:spPr>
          <a:xfrm>
            <a:off x="1524000" y="3602038"/>
            <a:ext cx="9144000" cy="2468978"/>
          </a:xfrm>
        </p:spPr>
        <p:txBody>
          <a:bodyPr>
            <a:normAutofit/>
          </a:bodyPr>
          <a:lstStyle/>
          <a:p>
            <a:endParaRPr lang="en-US" dirty="0" smtClean="0"/>
          </a:p>
          <a:p>
            <a:r>
              <a:rPr lang="en-US" dirty="0" smtClean="0">
                <a:latin typeface="Arial" pitchFamily="34" charset="0"/>
                <a:cs typeface="Arial" pitchFamily="34" charset="0"/>
              </a:rPr>
              <a:t>Hwajung Lee</a:t>
            </a:r>
          </a:p>
          <a:p>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r>
              <a:rPr lang="en-US" sz="1800" dirty="0" smtClean="0">
                <a:latin typeface="Arial" pitchFamily="34" charset="0"/>
                <a:cs typeface="Arial" pitchFamily="34" charset="0"/>
              </a:rPr>
              <a:t>Key Reference: Prof. </a:t>
            </a:r>
            <a:r>
              <a:rPr lang="en-US" sz="1800" dirty="0" err="1" smtClean="0">
                <a:latin typeface="Arial" pitchFamily="34" charset="0"/>
                <a:cs typeface="Arial" pitchFamily="34" charset="0"/>
              </a:rPr>
              <a:t>Jong</a:t>
            </a:r>
            <a:r>
              <a:rPr lang="en-US" sz="1800" dirty="0" smtClean="0">
                <a:latin typeface="Arial" pitchFamily="34" charset="0"/>
                <a:cs typeface="Arial" pitchFamily="34" charset="0"/>
              </a:rPr>
              <a:t>-Moon Chung’s Lecture Notes at </a:t>
            </a:r>
            <a:r>
              <a:rPr lang="en-US" sz="1800" dirty="0" err="1" smtClean="0">
                <a:latin typeface="Arial" pitchFamily="34" charset="0"/>
                <a:cs typeface="Arial" pitchFamily="34" charset="0"/>
              </a:rPr>
              <a:t>Yonsei</a:t>
            </a:r>
            <a:r>
              <a:rPr lang="en-US" sz="1800" dirty="0" smtClean="0">
                <a:latin typeface="Arial" pitchFamily="34" charset="0"/>
                <a:cs typeface="Arial" pitchFamily="34" charset="0"/>
              </a:rPr>
              <a:t> University</a:t>
            </a:r>
            <a:endParaRPr lang="en-US" sz="1800" dirty="0">
              <a:latin typeface="Arial" pitchFamily="34" charset="0"/>
              <a:cs typeface="Arial" pitchFamily="34" charset="0"/>
            </a:endParaRPr>
          </a:p>
        </p:txBody>
      </p:sp>
      <p:sp>
        <p:nvSpPr>
          <p:cNvPr id="4" name="Rectangle 3"/>
          <p:cNvSpPr/>
          <p:nvPr/>
        </p:nvSpPr>
        <p:spPr>
          <a:xfrm>
            <a:off x="114300" y="442912"/>
            <a:ext cx="10415587" cy="1000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1043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25" dirty="0" err="1" smtClean="0">
                <a:latin typeface="Arial"/>
                <a:cs typeface="Arial"/>
              </a:rPr>
              <a:t>iO</a:t>
            </a:r>
            <a:r>
              <a:rPr lang="en-US" spc="-20" dirty="0" err="1" smtClean="0">
                <a:latin typeface="Arial"/>
                <a:cs typeface="Arial"/>
              </a:rPr>
              <a:t>S</a:t>
            </a:r>
            <a:r>
              <a:rPr lang="en-US" spc="20" dirty="0" smtClean="0">
                <a:latin typeface="Arial"/>
                <a:cs typeface="Arial"/>
              </a:rPr>
              <a:t> </a:t>
            </a:r>
            <a:r>
              <a:rPr lang="en-US" spc="-15" dirty="0" smtClean="0">
                <a:latin typeface="Arial"/>
                <a:cs typeface="Arial"/>
              </a:rPr>
              <a:t>E</a:t>
            </a:r>
            <a:r>
              <a:rPr lang="en-US" spc="-20" dirty="0" smtClean="0">
                <a:latin typeface="Arial"/>
                <a:cs typeface="Arial"/>
              </a:rPr>
              <a:t>v</a:t>
            </a:r>
            <a:r>
              <a:rPr lang="en-US" spc="-15" dirty="0" smtClean="0">
                <a:latin typeface="Arial"/>
                <a:cs typeface="Arial"/>
              </a:rPr>
              <a:t>olutio</a:t>
            </a:r>
            <a:r>
              <a:rPr lang="en-US" spc="-20" dirty="0" smtClean="0">
                <a:latin typeface="Arial"/>
                <a:cs typeface="Arial"/>
              </a:rPr>
              <a:t>n</a:t>
            </a:r>
            <a:endParaRPr lang="en-US" dirty="0"/>
          </a:p>
        </p:txBody>
      </p:sp>
      <p:sp>
        <p:nvSpPr>
          <p:cNvPr id="3" name="Content Placeholder 2"/>
          <p:cNvSpPr>
            <a:spLocks noGrp="1"/>
          </p:cNvSpPr>
          <p:nvPr>
            <p:ph idx="1"/>
          </p:nvPr>
        </p:nvSpPr>
        <p:spPr/>
        <p:txBody>
          <a:bodyPr>
            <a:normAutofit fontScale="92500" lnSpcReduction="10000"/>
          </a:bodyPr>
          <a:lstStyle/>
          <a:p>
            <a:pPr marL="12700">
              <a:lnSpc>
                <a:spcPct val="100000"/>
              </a:lnSpc>
            </a:pPr>
            <a:r>
              <a:rPr lang="en-US" sz="3200" b="1" spc="-15" dirty="0" err="1" smtClean="0">
                <a:solidFill>
                  <a:srgbClr val="0D0D0D"/>
                </a:solidFill>
                <a:latin typeface="Arial"/>
                <a:cs typeface="Arial"/>
              </a:rPr>
              <a:t>i</a:t>
            </a:r>
            <a:r>
              <a:rPr lang="en-US" sz="3200" b="1" spc="-20" dirty="0" err="1" smtClean="0">
                <a:solidFill>
                  <a:srgbClr val="0D0D0D"/>
                </a:solidFill>
                <a:latin typeface="Arial"/>
                <a:cs typeface="Arial"/>
              </a:rPr>
              <a:t>OS</a:t>
            </a:r>
            <a:r>
              <a:rPr lang="en-US" sz="3200" b="1" dirty="0" smtClean="0">
                <a:solidFill>
                  <a:srgbClr val="0D0D0D"/>
                </a:solidFill>
                <a:latin typeface="Arial"/>
                <a:cs typeface="Arial"/>
              </a:rPr>
              <a:t> </a:t>
            </a:r>
            <a:r>
              <a:rPr lang="en-US" sz="3200" b="1" spc="5" dirty="0" smtClean="0">
                <a:solidFill>
                  <a:srgbClr val="0D0D0D"/>
                </a:solidFill>
                <a:latin typeface="Arial"/>
                <a:cs typeface="Arial"/>
              </a:rPr>
              <a:t>2</a:t>
            </a:r>
            <a:r>
              <a:rPr lang="en-US" sz="3200" b="1" spc="-15" dirty="0" smtClean="0">
                <a:solidFill>
                  <a:srgbClr val="0D0D0D"/>
                </a:solidFill>
                <a:latin typeface="Arial"/>
                <a:cs typeface="Arial"/>
              </a:rPr>
              <a:t>.</a:t>
            </a:r>
            <a:r>
              <a:rPr lang="en-US" sz="3200" b="1" dirty="0" smtClean="0">
                <a:solidFill>
                  <a:srgbClr val="0D0D0D"/>
                </a:solidFill>
                <a:latin typeface="Arial"/>
                <a:cs typeface="Arial"/>
              </a:rPr>
              <a:t>1</a:t>
            </a:r>
            <a:endParaRPr lang="en-US" sz="3200" dirty="0" smtClean="0">
              <a:latin typeface="Arial"/>
              <a:cs typeface="Arial"/>
            </a:endParaRPr>
          </a:p>
          <a:p>
            <a:pPr marL="826135" lvl="1" indent="-342265">
              <a:lnSpc>
                <a:spcPts val="2640"/>
              </a:lnSpc>
              <a:spcBef>
                <a:spcPts val="590"/>
              </a:spcBef>
              <a:buClr>
                <a:srgbClr val="3399FF"/>
              </a:buClr>
              <a:buFont typeface="Arial"/>
              <a:buChar char="•"/>
              <a:tabLst>
                <a:tab pos="369570" algn="l"/>
              </a:tabLst>
            </a:pPr>
            <a:r>
              <a:rPr lang="en-US" sz="2600" b="1" spc="-25" dirty="0" smtClean="0">
                <a:latin typeface="Arial"/>
                <a:cs typeface="Arial"/>
              </a:rPr>
              <a:t>R</a:t>
            </a:r>
            <a:r>
              <a:rPr lang="en-US" sz="2600" b="1" spc="-15" dirty="0" smtClean="0">
                <a:latin typeface="Arial"/>
                <a:cs typeface="Arial"/>
              </a:rPr>
              <a:t>eleased</a:t>
            </a:r>
            <a:r>
              <a:rPr lang="en-US" sz="2600" b="1" spc="15" dirty="0" smtClean="0">
                <a:latin typeface="Arial"/>
                <a:cs typeface="Arial"/>
              </a:rPr>
              <a:t> </a:t>
            </a:r>
            <a:r>
              <a:rPr lang="en-US" sz="2600" b="1" spc="-10" dirty="0" smtClean="0">
                <a:latin typeface="Arial"/>
                <a:cs typeface="Arial"/>
              </a:rPr>
              <a:t>in</a:t>
            </a:r>
            <a:r>
              <a:rPr lang="en-US" sz="2600" b="1" spc="15" dirty="0" smtClean="0">
                <a:latin typeface="Arial"/>
                <a:cs typeface="Arial"/>
              </a:rPr>
              <a:t> </a:t>
            </a:r>
            <a:r>
              <a:rPr lang="en-US" sz="2600" b="1" spc="-15" dirty="0" smtClean="0">
                <a:solidFill>
                  <a:srgbClr val="FF6600"/>
                </a:solidFill>
                <a:latin typeface="Arial"/>
                <a:cs typeface="Arial"/>
              </a:rPr>
              <a:t>September</a:t>
            </a:r>
            <a:r>
              <a:rPr lang="en-US" sz="2600" b="1" spc="5" dirty="0" smtClean="0">
                <a:solidFill>
                  <a:srgbClr val="FF6600"/>
                </a:solidFill>
                <a:latin typeface="Arial"/>
                <a:cs typeface="Arial"/>
              </a:rPr>
              <a:t> </a:t>
            </a:r>
            <a:r>
              <a:rPr lang="en-US" sz="2600" b="1" spc="-15" dirty="0" smtClean="0">
                <a:solidFill>
                  <a:srgbClr val="FF6600"/>
                </a:solidFill>
                <a:latin typeface="Arial"/>
                <a:cs typeface="Arial"/>
              </a:rPr>
              <a:t>2008</a:t>
            </a:r>
            <a:endParaRPr lang="en-US" sz="2600" dirty="0" smtClean="0">
              <a:latin typeface="Arial"/>
              <a:cs typeface="Arial"/>
            </a:endParaRPr>
          </a:p>
          <a:p>
            <a:pPr marL="826135" lvl="1" indent="-342265">
              <a:lnSpc>
                <a:spcPts val="2640"/>
              </a:lnSpc>
              <a:buClr>
                <a:srgbClr val="3399FF"/>
              </a:buClr>
              <a:buFont typeface="Arial"/>
              <a:buChar char="•"/>
              <a:tabLst>
                <a:tab pos="369570" algn="l"/>
              </a:tabLst>
            </a:pPr>
            <a:r>
              <a:rPr lang="en-US" sz="2600" b="1" spc="-25" dirty="0" smtClean="0">
                <a:latin typeface="Arial"/>
                <a:cs typeface="Arial"/>
              </a:rPr>
              <a:t>B</a:t>
            </a:r>
            <a:r>
              <a:rPr lang="en-US" sz="2600" b="1" spc="-10" dirty="0" smtClean="0">
                <a:latin typeface="Arial"/>
                <a:cs typeface="Arial"/>
              </a:rPr>
              <a:t>atte</a:t>
            </a:r>
            <a:r>
              <a:rPr lang="en-US" sz="2600" b="1" spc="-15" dirty="0" smtClean="0">
                <a:latin typeface="Arial"/>
                <a:cs typeface="Arial"/>
              </a:rPr>
              <a:t>ry</a:t>
            </a:r>
            <a:r>
              <a:rPr lang="en-US" sz="2600" b="1" spc="10" dirty="0" smtClean="0">
                <a:latin typeface="Arial"/>
                <a:cs typeface="Arial"/>
              </a:rPr>
              <a:t> </a:t>
            </a:r>
            <a:r>
              <a:rPr lang="en-US" sz="2600" b="1" spc="-10" dirty="0" smtClean="0">
                <a:latin typeface="Arial"/>
                <a:cs typeface="Arial"/>
              </a:rPr>
              <a:t>life</a:t>
            </a:r>
            <a:r>
              <a:rPr lang="en-US" sz="2600" b="1" spc="10" dirty="0" smtClean="0">
                <a:latin typeface="Arial"/>
                <a:cs typeface="Arial"/>
              </a:rPr>
              <a:t> </a:t>
            </a:r>
            <a:r>
              <a:rPr lang="en-US" sz="2600" b="1" spc="-15" dirty="0" smtClean="0">
                <a:latin typeface="Arial"/>
                <a:cs typeface="Arial"/>
              </a:rPr>
              <a:t>and</a:t>
            </a:r>
            <a:r>
              <a:rPr lang="en-US" sz="2600" b="1" spc="15" dirty="0" smtClean="0">
                <a:latin typeface="Arial"/>
                <a:cs typeface="Arial"/>
              </a:rPr>
              <a:t> </a:t>
            </a:r>
            <a:r>
              <a:rPr lang="en-US" sz="2600" b="1" spc="-15" dirty="0" smtClean="0">
                <a:latin typeface="Arial"/>
                <a:cs typeface="Arial"/>
              </a:rPr>
              <a:t>speed</a:t>
            </a:r>
            <a:r>
              <a:rPr lang="en-US" sz="2600" b="1" spc="15" dirty="0" smtClean="0">
                <a:latin typeface="Arial"/>
                <a:cs typeface="Arial"/>
              </a:rPr>
              <a:t> </a:t>
            </a:r>
            <a:r>
              <a:rPr lang="en-US" sz="2600" b="1" spc="-10" dirty="0" smtClean="0">
                <a:latin typeface="Arial"/>
                <a:cs typeface="Arial"/>
              </a:rPr>
              <a:t>fixes</a:t>
            </a:r>
            <a:endParaRPr lang="en-US" sz="2600" dirty="0" smtClean="0">
              <a:latin typeface="Arial"/>
              <a:cs typeface="Arial"/>
            </a:endParaRPr>
          </a:p>
          <a:p>
            <a:pPr marL="826135" lvl="1" indent="-342265">
              <a:lnSpc>
                <a:spcPts val="2640"/>
              </a:lnSpc>
              <a:buClr>
                <a:srgbClr val="3399FF"/>
              </a:buClr>
              <a:buFont typeface="Arial"/>
              <a:buChar char="•"/>
              <a:tabLst>
                <a:tab pos="369570" algn="l"/>
              </a:tabLst>
            </a:pPr>
            <a:r>
              <a:rPr lang="en-US" sz="2600" b="1" spc="-10" dirty="0" smtClean="0">
                <a:latin typeface="Arial"/>
                <a:cs typeface="Arial"/>
              </a:rPr>
              <a:t>i</a:t>
            </a:r>
            <a:r>
              <a:rPr lang="en-US" sz="2600" b="1" spc="-180" dirty="0" smtClean="0">
                <a:latin typeface="Arial"/>
                <a:cs typeface="Arial"/>
              </a:rPr>
              <a:t>T</a:t>
            </a:r>
            <a:r>
              <a:rPr lang="en-US" sz="2600" b="1" spc="-15" dirty="0" smtClean="0">
                <a:latin typeface="Arial"/>
                <a:cs typeface="Arial"/>
              </a:rPr>
              <a:t>unes</a:t>
            </a:r>
            <a:r>
              <a:rPr lang="en-US" sz="2600" b="1" spc="25" dirty="0" smtClean="0">
                <a:latin typeface="Arial"/>
                <a:cs typeface="Arial"/>
              </a:rPr>
              <a:t> </a:t>
            </a:r>
            <a:r>
              <a:rPr lang="en-US" sz="2600" b="1" spc="-25" dirty="0" smtClean="0">
                <a:latin typeface="Arial"/>
                <a:cs typeface="Arial"/>
              </a:rPr>
              <a:t>G</a:t>
            </a:r>
            <a:r>
              <a:rPr lang="en-US" sz="2600" b="1" spc="-15" dirty="0" smtClean="0">
                <a:latin typeface="Arial"/>
                <a:cs typeface="Arial"/>
              </a:rPr>
              <a:t>enius</a:t>
            </a:r>
            <a:r>
              <a:rPr lang="en-US" sz="2600" b="1" spc="25" dirty="0" smtClean="0">
                <a:latin typeface="Arial"/>
                <a:cs typeface="Arial"/>
              </a:rPr>
              <a:t> </a:t>
            </a:r>
            <a:r>
              <a:rPr lang="en-US" sz="2600" b="1" spc="-15" dirty="0" smtClean="0">
                <a:latin typeface="Arial"/>
                <a:cs typeface="Arial"/>
              </a:rPr>
              <a:t>pla</a:t>
            </a:r>
            <a:r>
              <a:rPr lang="en-US" sz="2600" b="1" spc="-40" dirty="0" smtClean="0">
                <a:latin typeface="Arial"/>
                <a:cs typeface="Arial"/>
              </a:rPr>
              <a:t>y</a:t>
            </a:r>
            <a:r>
              <a:rPr lang="en-US" sz="2600" b="1" spc="-10" dirty="0" smtClean="0">
                <a:latin typeface="Arial"/>
                <a:cs typeface="Arial"/>
              </a:rPr>
              <a:t>lists</a:t>
            </a:r>
            <a:endParaRPr lang="en-US" sz="2600" dirty="0" smtClean="0">
              <a:latin typeface="Arial"/>
              <a:cs typeface="Arial"/>
            </a:endParaRPr>
          </a:p>
          <a:p>
            <a:pPr marL="826135" lvl="1" indent="-342265">
              <a:lnSpc>
                <a:spcPct val="100000"/>
              </a:lnSpc>
              <a:buClr>
                <a:srgbClr val="3399FF"/>
              </a:buClr>
              <a:buFont typeface="Arial"/>
              <a:buChar char="•"/>
              <a:tabLst>
                <a:tab pos="369570" algn="l"/>
              </a:tabLst>
            </a:pPr>
            <a:r>
              <a:rPr lang="en-US" sz="2600" b="1" spc="-25" dirty="0" smtClean="0">
                <a:latin typeface="Arial"/>
                <a:cs typeface="Arial"/>
              </a:rPr>
              <a:t>D</a:t>
            </a:r>
            <a:r>
              <a:rPr lang="en-US" sz="2600" b="1" spc="-15" dirty="0" smtClean="0">
                <a:latin typeface="Arial"/>
                <a:cs typeface="Arial"/>
              </a:rPr>
              <a:t>ropped</a:t>
            </a:r>
            <a:r>
              <a:rPr lang="en-US" sz="2600" b="1" spc="25" dirty="0" smtClean="0">
                <a:latin typeface="Arial"/>
                <a:cs typeface="Arial"/>
              </a:rPr>
              <a:t> </a:t>
            </a:r>
            <a:r>
              <a:rPr lang="en-US" sz="2600" b="1" spc="-10" dirty="0" smtClean="0">
                <a:latin typeface="Arial"/>
                <a:cs typeface="Arial"/>
              </a:rPr>
              <a:t>call</a:t>
            </a:r>
            <a:r>
              <a:rPr lang="en-US" sz="2600" b="1" spc="15" dirty="0" smtClean="0">
                <a:latin typeface="Arial"/>
                <a:cs typeface="Arial"/>
              </a:rPr>
              <a:t> </a:t>
            </a:r>
            <a:r>
              <a:rPr lang="en-US" sz="2600" b="1" spc="-10" dirty="0" smtClean="0">
                <a:latin typeface="Arial"/>
                <a:cs typeface="Arial"/>
              </a:rPr>
              <a:t>fixes</a:t>
            </a:r>
            <a:endParaRPr lang="en-US" sz="2600" dirty="0" smtClean="0">
              <a:latin typeface="Arial"/>
              <a:cs typeface="Arial"/>
            </a:endParaRPr>
          </a:p>
          <a:p>
            <a:pPr>
              <a:lnSpc>
                <a:spcPct val="100000"/>
              </a:lnSpc>
              <a:spcBef>
                <a:spcPts val="1"/>
              </a:spcBef>
              <a:buClr>
                <a:srgbClr val="3399FF"/>
              </a:buClr>
              <a:buFont typeface="Arial"/>
              <a:buChar char="•"/>
            </a:pPr>
            <a:endParaRPr lang="en-US" dirty="0" smtClean="0">
              <a:latin typeface="Times New Roman"/>
              <a:cs typeface="Times New Roman"/>
            </a:endParaRPr>
          </a:p>
          <a:p>
            <a:pPr marL="12700">
              <a:lnSpc>
                <a:spcPct val="100000"/>
              </a:lnSpc>
            </a:pPr>
            <a:r>
              <a:rPr lang="en-US" sz="3200" b="1" spc="-15" dirty="0" err="1" smtClean="0">
                <a:solidFill>
                  <a:srgbClr val="0D0D0D"/>
                </a:solidFill>
                <a:latin typeface="Arial"/>
                <a:cs typeface="Arial"/>
              </a:rPr>
              <a:t>i</a:t>
            </a:r>
            <a:r>
              <a:rPr lang="en-US" sz="3200" b="1" spc="-20" dirty="0" err="1" smtClean="0">
                <a:solidFill>
                  <a:srgbClr val="0D0D0D"/>
                </a:solidFill>
                <a:latin typeface="Arial"/>
                <a:cs typeface="Arial"/>
              </a:rPr>
              <a:t>OS</a:t>
            </a:r>
            <a:r>
              <a:rPr lang="en-US" sz="3200" b="1" dirty="0" smtClean="0">
                <a:solidFill>
                  <a:srgbClr val="0D0D0D"/>
                </a:solidFill>
                <a:latin typeface="Arial"/>
                <a:cs typeface="Arial"/>
              </a:rPr>
              <a:t> </a:t>
            </a:r>
            <a:r>
              <a:rPr lang="en-US" sz="3200" b="1" spc="5" dirty="0" smtClean="0">
                <a:solidFill>
                  <a:srgbClr val="0D0D0D"/>
                </a:solidFill>
                <a:latin typeface="Arial"/>
                <a:cs typeface="Arial"/>
              </a:rPr>
              <a:t>2</a:t>
            </a:r>
            <a:r>
              <a:rPr lang="en-US" sz="3200" b="1" spc="-15" dirty="0" smtClean="0">
                <a:solidFill>
                  <a:srgbClr val="0D0D0D"/>
                </a:solidFill>
                <a:latin typeface="Arial"/>
                <a:cs typeface="Arial"/>
              </a:rPr>
              <a:t>.</a:t>
            </a:r>
            <a:r>
              <a:rPr lang="en-US" sz="3200" b="1" dirty="0" smtClean="0">
                <a:solidFill>
                  <a:srgbClr val="0D0D0D"/>
                </a:solidFill>
                <a:latin typeface="Arial"/>
                <a:cs typeface="Arial"/>
              </a:rPr>
              <a:t>2</a:t>
            </a:r>
            <a:endParaRPr lang="en-US" sz="3200" dirty="0" smtClean="0">
              <a:latin typeface="Arial"/>
              <a:cs typeface="Arial"/>
            </a:endParaRPr>
          </a:p>
          <a:p>
            <a:pPr marL="826135" lvl="1" indent="-342265">
              <a:lnSpc>
                <a:spcPts val="2640"/>
              </a:lnSpc>
              <a:spcBef>
                <a:spcPts val="1660"/>
              </a:spcBef>
              <a:buClr>
                <a:srgbClr val="3399FF"/>
              </a:buClr>
              <a:buFont typeface="Arial"/>
              <a:buChar char="•"/>
              <a:tabLst>
                <a:tab pos="369570" algn="l"/>
              </a:tabLst>
            </a:pPr>
            <a:r>
              <a:rPr lang="en-US" sz="2600" b="1" spc="-25" dirty="0" smtClean="0">
                <a:latin typeface="Arial"/>
                <a:cs typeface="Arial"/>
              </a:rPr>
              <a:t>R</a:t>
            </a:r>
            <a:r>
              <a:rPr lang="en-US" sz="2600" b="1" spc="-15" dirty="0" smtClean="0">
                <a:latin typeface="Arial"/>
                <a:cs typeface="Arial"/>
              </a:rPr>
              <a:t>eleased</a:t>
            </a:r>
            <a:r>
              <a:rPr lang="en-US" sz="2600" b="1" spc="15" dirty="0" smtClean="0">
                <a:latin typeface="Arial"/>
                <a:cs typeface="Arial"/>
              </a:rPr>
              <a:t> </a:t>
            </a:r>
            <a:r>
              <a:rPr lang="en-US" sz="2600" b="1" spc="-10" dirty="0" smtClean="0">
                <a:latin typeface="Arial"/>
                <a:cs typeface="Arial"/>
              </a:rPr>
              <a:t>in</a:t>
            </a:r>
            <a:r>
              <a:rPr lang="en-US" sz="2600" b="1" spc="15" dirty="0" smtClean="0">
                <a:latin typeface="Arial"/>
                <a:cs typeface="Arial"/>
              </a:rPr>
              <a:t> </a:t>
            </a:r>
            <a:r>
              <a:rPr lang="en-US" sz="2600" b="1" spc="-25" dirty="0" smtClean="0">
                <a:solidFill>
                  <a:srgbClr val="FF6600"/>
                </a:solidFill>
                <a:latin typeface="Arial"/>
                <a:cs typeface="Arial"/>
              </a:rPr>
              <a:t>N</a:t>
            </a:r>
            <a:r>
              <a:rPr lang="en-US" sz="2600" b="1" spc="-15" dirty="0" smtClean="0">
                <a:solidFill>
                  <a:srgbClr val="FF6600"/>
                </a:solidFill>
                <a:latin typeface="Arial"/>
                <a:cs typeface="Arial"/>
              </a:rPr>
              <a:t>ovember</a:t>
            </a:r>
            <a:r>
              <a:rPr lang="en-US" sz="2600" b="1" spc="5" dirty="0" smtClean="0">
                <a:solidFill>
                  <a:srgbClr val="FF6600"/>
                </a:solidFill>
                <a:latin typeface="Arial"/>
                <a:cs typeface="Arial"/>
              </a:rPr>
              <a:t> </a:t>
            </a:r>
            <a:r>
              <a:rPr lang="en-US" sz="2600" b="1" spc="-15" dirty="0" smtClean="0">
                <a:solidFill>
                  <a:srgbClr val="FF6600"/>
                </a:solidFill>
                <a:latin typeface="Arial"/>
                <a:cs typeface="Arial"/>
              </a:rPr>
              <a:t>2008</a:t>
            </a:r>
            <a:endParaRPr lang="en-US" sz="2600" dirty="0" smtClean="0">
              <a:latin typeface="Arial"/>
              <a:cs typeface="Arial"/>
            </a:endParaRPr>
          </a:p>
          <a:p>
            <a:pPr marL="826135" lvl="1" indent="-342265">
              <a:lnSpc>
                <a:spcPts val="2640"/>
              </a:lnSpc>
              <a:buClr>
                <a:srgbClr val="3399FF"/>
              </a:buClr>
              <a:buFont typeface="Arial"/>
              <a:buChar char="•"/>
              <a:tabLst>
                <a:tab pos="369570" algn="l"/>
              </a:tabLst>
            </a:pPr>
            <a:r>
              <a:rPr lang="en-US" sz="2600" b="1" spc="-25" dirty="0" smtClean="0">
                <a:solidFill>
                  <a:srgbClr val="FF6600"/>
                </a:solidFill>
                <a:latin typeface="Arial"/>
                <a:cs typeface="Arial"/>
              </a:rPr>
              <a:t>G</a:t>
            </a:r>
            <a:r>
              <a:rPr lang="en-US" sz="2600" b="1" spc="-15" dirty="0" smtClean="0">
                <a:solidFill>
                  <a:srgbClr val="FF6600"/>
                </a:solidFill>
                <a:latin typeface="Arial"/>
                <a:cs typeface="Arial"/>
              </a:rPr>
              <a:t>oogle</a:t>
            </a:r>
            <a:r>
              <a:rPr lang="en-US" sz="2600" b="1" spc="25" dirty="0" smtClean="0">
                <a:solidFill>
                  <a:srgbClr val="FF6600"/>
                </a:solidFill>
                <a:latin typeface="Arial"/>
                <a:cs typeface="Arial"/>
              </a:rPr>
              <a:t> </a:t>
            </a:r>
            <a:r>
              <a:rPr lang="en-US" sz="2600" b="1" spc="-10" dirty="0" smtClean="0">
                <a:solidFill>
                  <a:srgbClr val="FF6600"/>
                </a:solidFill>
                <a:latin typeface="Arial"/>
                <a:cs typeface="Arial"/>
              </a:rPr>
              <a:t>st</a:t>
            </a:r>
            <a:r>
              <a:rPr lang="en-US" sz="2600" b="1" spc="-15" dirty="0" smtClean="0">
                <a:solidFill>
                  <a:srgbClr val="FF6600"/>
                </a:solidFill>
                <a:latin typeface="Arial"/>
                <a:cs typeface="Arial"/>
              </a:rPr>
              <a:t>reet</a:t>
            </a:r>
            <a:r>
              <a:rPr lang="en-US" sz="2600" b="1" spc="10" dirty="0" smtClean="0">
                <a:solidFill>
                  <a:srgbClr val="FF6600"/>
                </a:solidFill>
                <a:latin typeface="Arial"/>
                <a:cs typeface="Arial"/>
              </a:rPr>
              <a:t> </a:t>
            </a:r>
            <a:r>
              <a:rPr lang="en-US" sz="2600" b="1" spc="-15" dirty="0" smtClean="0">
                <a:solidFill>
                  <a:srgbClr val="FF6600"/>
                </a:solidFill>
                <a:latin typeface="Arial"/>
                <a:cs typeface="Arial"/>
              </a:rPr>
              <a:t>view</a:t>
            </a:r>
            <a:endParaRPr lang="en-US" sz="2600" dirty="0" smtClean="0">
              <a:latin typeface="Arial"/>
              <a:cs typeface="Arial"/>
            </a:endParaRPr>
          </a:p>
          <a:p>
            <a:pPr marL="826135" lvl="1" indent="-342265">
              <a:lnSpc>
                <a:spcPct val="100000"/>
              </a:lnSpc>
              <a:buClr>
                <a:srgbClr val="3399FF"/>
              </a:buClr>
              <a:buFont typeface="Arial"/>
              <a:buChar char="•"/>
              <a:tabLst>
                <a:tab pos="369570" algn="l"/>
              </a:tabLst>
            </a:pPr>
            <a:r>
              <a:rPr lang="en-US" sz="2600" b="1" spc="-15" dirty="0" smtClean="0">
                <a:latin typeface="Arial"/>
                <a:cs typeface="Arial"/>
              </a:rPr>
              <a:t>Podcast</a:t>
            </a:r>
            <a:r>
              <a:rPr lang="en-US" sz="2600" b="1" spc="20" dirty="0" smtClean="0">
                <a:latin typeface="Arial"/>
                <a:cs typeface="Arial"/>
              </a:rPr>
              <a:t> </a:t>
            </a:r>
            <a:r>
              <a:rPr lang="en-US" b="1" spc="-15" dirty="0" smtClean="0">
                <a:latin typeface="Arial"/>
                <a:cs typeface="Arial"/>
              </a:rPr>
              <a:t>do</a:t>
            </a:r>
            <a:r>
              <a:rPr lang="en-US" b="1" dirty="0" smtClean="0">
                <a:latin typeface="Arial"/>
                <a:cs typeface="Arial"/>
              </a:rPr>
              <a:t>w</a:t>
            </a:r>
            <a:r>
              <a:rPr lang="en-US" b="1" spc="-15" dirty="0" smtClean="0">
                <a:latin typeface="Arial"/>
                <a:cs typeface="Arial"/>
              </a:rPr>
              <a:t>nloads</a:t>
            </a:r>
            <a:endParaRPr lang="en-US" dirty="0" smtClean="0">
              <a:latin typeface="Arial"/>
              <a:cs typeface="Arial"/>
            </a:endParaRP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25" dirty="0" err="1" smtClean="0">
                <a:latin typeface="Arial"/>
                <a:cs typeface="Arial"/>
              </a:rPr>
              <a:t>iO</a:t>
            </a:r>
            <a:r>
              <a:rPr lang="en-US" spc="-20" dirty="0" err="1" smtClean="0">
                <a:latin typeface="Arial"/>
                <a:cs typeface="Arial"/>
              </a:rPr>
              <a:t>S</a:t>
            </a:r>
            <a:r>
              <a:rPr lang="en-US" spc="20" dirty="0" smtClean="0">
                <a:latin typeface="Arial"/>
                <a:cs typeface="Arial"/>
              </a:rPr>
              <a:t> </a:t>
            </a:r>
            <a:r>
              <a:rPr lang="en-US" spc="-15" dirty="0" smtClean="0">
                <a:latin typeface="Arial"/>
                <a:cs typeface="Arial"/>
              </a:rPr>
              <a:t>E</a:t>
            </a:r>
            <a:r>
              <a:rPr lang="en-US" spc="-20" dirty="0" smtClean="0">
                <a:latin typeface="Arial"/>
                <a:cs typeface="Arial"/>
              </a:rPr>
              <a:t>v</a:t>
            </a:r>
            <a:r>
              <a:rPr lang="en-US" spc="-15" dirty="0" smtClean="0">
                <a:latin typeface="Arial"/>
                <a:cs typeface="Arial"/>
              </a:rPr>
              <a:t>olutio</a:t>
            </a:r>
            <a:r>
              <a:rPr lang="en-US" spc="-20" dirty="0" smtClean="0">
                <a:latin typeface="Arial"/>
                <a:cs typeface="Arial"/>
              </a:rPr>
              <a:t>n</a:t>
            </a:r>
            <a:endParaRPr lang="en-US" dirty="0"/>
          </a:p>
        </p:txBody>
      </p:sp>
      <p:sp>
        <p:nvSpPr>
          <p:cNvPr id="3" name="Content Placeholder 2"/>
          <p:cNvSpPr>
            <a:spLocks noGrp="1"/>
          </p:cNvSpPr>
          <p:nvPr>
            <p:ph idx="1"/>
          </p:nvPr>
        </p:nvSpPr>
        <p:spPr>
          <a:xfrm>
            <a:off x="838200" y="1825625"/>
            <a:ext cx="7448550" cy="4351338"/>
          </a:xfrm>
        </p:spPr>
        <p:txBody>
          <a:bodyPr>
            <a:normAutofit/>
          </a:bodyPr>
          <a:lstStyle/>
          <a:p>
            <a:pPr marL="12700">
              <a:lnSpc>
                <a:spcPct val="100000"/>
              </a:lnSpc>
            </a:pPr>
            <a:r>
              <a:rPr lang="en-US" b="1" spc="-15" dirty="0" err="1" smtClean="0">
                <a:solidFill>
                  <a:srgbClr val="0D0D0D"/>
                </a:solidFill>
                <a:latin typeface="Arial"/>
                <a:cs typeface="Arial"/>
              </a:rPr>
              <a:t>i</a:t>
            </a:r>
            <a:r>
              <a:rPr lang="en-US" b="1" spc="-20" dirty="0" err="1" smtClean="0">
                <a:solidFill>
                  <a:srgbClr val="0D0D0D"/>
                </a:solidFill>
                <a:latin typeface="Arial"/>
                <a:cs typeface="Arial"/>
              </a:rPr>
              <a:t>OS</a:t>
            </a:r>
            <a:r>
              <a:rPr lang="en-US" b="1" dirty="0" smtClean="0">
                <a:solidFill>
                  <a:srgbClr val="0D0D0D"/>
                </a:solidFill>
                <a:latin typeface="Arial"/>
                <a:cs typeface="Arial"/>
              </a:rPr>
              <a:t> 3</a:t>
            </a:r>
            <a:r>
              <a:rPr lang="en-US" b="1" spc="10" dirty="0" smtClean="0">
                <a:solidFill>
                  <a:srgbClr val="0D0D0D"/>
                </a:solidFill>
                <a:latin typeface="Arial"/>
                <a:cs typeface="Arial"/>
              </a:rPr>
              <a:t> </a:t>
            </a:r>
            <a:r>
              <a:rPr lang="en-US" b="1" spc="-5" dirty="0" smtClean="0">
                <a:solidFill>
                  <a:srgbClr val="0D0D0D"/>
                </a:solidFill>
                <a:latin typeface="Arial"/>
                <a:cs typeface="Arial"/>
              </a:rPr>
              <a:t>(</a:t>
            </a:r>
            <a:r>
              <a:rPr lang="en-US" b="1" spc="5" dirty="0" smtClean="0">
                <a:solidFill>
                  <a:srgbClr val="0D0D0D"/>
                </a:solidFill>
                <a:latin typeface="Arial"/>
                <a:cs typeface="Arial"/>
              </a:rPr>
              <a:t>1</a:t>
            </a:r>
            <a:r>
              <a:rPr lang="en-US" b="1" spc="-15" dirty="0" smtClean="0">
                <a:solidFill>
                  <a:srgbClr val="0D0D0D"/>
                </a:solidFill>
                <a:latin typeface="Arial"/>
                <a:cs typeface="Arial"/>
              </a:rPr>
              <a:t>/</a:t>
            </a:r>
            <a:r>
              <a:rPr lang="en-US" b="1" spc="5" dirty="0" smtClean="0">
                <a:solidFill>
                  <a:srgbClr val="0D0D0D"/>
                </a:solidFill>
                <a:latin typeface="Arial"/>
                <a:cs typeface="Arial"/>
              </a:rPr>
              <a:t>2</a:t>
            </a:r>
            <a:r>
              <a:rPr lang="en-US" b="1" dirty="0" smtClean="0">
                <a:solidFill>
                  <a:srgbClr val="0D0D0D"/>
                </a:solidFill>
                <a:latin typeface="Arial"/>
                <a:cs typeface="Arial"/>
              </a:rPr>
              <a:t>)</a:t>
            </a:r>
            <a:endParaRPr lang="en-US" dirty="0" smtClean="0">
              <a:latin typeface="Arial"/>
              <a:cs typeface="Arial"/>
            </a:endParaRPr>
          </a:p>
          <a:p>
            <a:pPr marL="826135" lvl="1" indent="-342265">
              <a:lnSpc>
                <a:spcPct val="100000"/>
              </a:lnSpc>
              <a:spcBef>
                <a:spcPts val="590"/>
              </a:spcBef>
              <a:buClr>
                <a:srgbClr val="3399FF"/>
              </a:buClr>
              <a:buFont typeface="Arial"/>
              <a:buChar char="•"/>
              <a:tabLst>
                <a:tab pos="369570" algn="l"/>
              </a:tabLst>
            </a:pPr>
            <a:r>
              <a:rPr lang="en-US" b="1" spc="-25" dirty="0" smtClean="0">
                <a:latin typeface="Arial"/>
                <a:cs typeface="Arial"/>
              </a:rPr>
              <a:t>R</a:t>
            </a:r>
            <a:r>
              <a:rPr lang="en-US" b="1" spc="-15" dirty="0" smtClean="0">
                <a:latin typeface="Arial"/>
                <a:cs typeface="Arial"/>
              </a:rPr>
              <a:t>eleased</a:t>
            </a:r>
            <a:r>
              <a:rPr lang="en-US" b="1" spc="15" dirty="0" smtClean="0">
                <a:latin typeface="Arial"/>
                <a:cs typeface="Arial"/>
              </a:rPr>
              <a:t> </a:t>
            </a:r>
            <a:r>
              <a:rPr lang="en-US" b="1" spc="-10" dirty="0" smtClean="0">
                <a:latin typeface="Arial"/>
                <a:cs typeface="Arial"/>
              </a:rPr>
              <a:t>in</a:t>
            </a:r>
            <a:r>
              <a:rPr lang="en-US" b="1" spc="15" dirty="0" smtClean="0">
                <a:latin typeface="Arial"/>
                <a:cs typeface="Arial"/>
              </a:rPr>
              <a:t> </a:t>
            </a:r>
            <a:r>
              <a:rPr lang="en-US" b="1" spc="-15" dirty="0" smtClean="0">
                <a:solidFill>
                  <a:srgbClr val="FF6600"/>
                </a:solidFill>
                <a:latin typeface="Arial"/>
                <a:cs typeface="Arial"/>
              </a:rPr>
              <a:t>June</a:t>
            </a:r>
            <a:r>
              <a:rPr lang="en-US" b="1" spc="10" dirty="0" smtClean="0">
                <a:solidFill>
                  <a:srgbClr val="FF6600"/>
                </a:solidFill>
                <a:latin typeface="Arial"/>
                <a:cs typeface="Arial"/>
              </a:rPr>
              <a:t> </a:t>
            </a:r>
            <a:r>
              <a:rPr lang="en-US" b="1" spc="-15" dirty="0" smtClean="0">
                <a:solidFill>
                  <a:srgbClr val="FF6600"/>
                </a:solidFill>
                <a:latin typeface="Arial"/>
                <a:cs typeface="Arial"/>
              </a:rPr>
              <a:t>2009</a:t>
            </a:r>
            <a:endParaRPr lang="en-US" dirty="0" smtClean="0">
              <a:latin typeface="Arial"/>
              <a:cs typeface="Arial"/>
            </a:endParaRPr>
          </a:p>
          <a:p>
            <a:pPr lvl="1">
              <a:lnSpc>
                <a:spcPct val="100000"/>
              </a:lnSpc>
              <a:spcBef>
                <a:spcPts val="49"/>
              </a:spcBef>
              <a:buClr>
                <a:srgbClr val="3399FF"/>
              </a:buClr>
              <a:buFont typeface="Arial"/>
              <a:buChar char="•"/>
            </a:pPr>
            <a:endParaRPr lang="en-US" dirty="0" smtClean="0">
              <a:latin typeface="Times New Roman"/>
              <a:cs typeface="Times New Roman"/>
            </a:endParaRPr>
          </a:p>
          <a:p>
            <a:pPr marL="826135" lvl="1" indent="-342265">
              <a:lnSpc>
                <a:spcPct val="100000"/>
              </a:lnSpc>
              <a:buClr>
                <a:srgbClr val="3399FF"/>
              </a:buClr>
              <a:buFont typeface="Arial"/>
              <a:buChar char="•"/>
              <a:tabLst>
                <a:tab pos="369570" algn="l"/>
              </a:tabLst>
            </a:pPr>
            <a:r>
              <a:rPr lang="en-US" b="1" spc="-25" dirty="0" smtClean="0">
                <a:latin typeface="Arial"/>
                <a:cs typeface="Arial"/>
              </a:rPr>
              <a:t>C</a:t>
            </a:r>
            <a:r>
              <a:rPr lang="en-US" b="1" spc="-10" dirty="0" smtClean="0">
                <a:latin typeface="Arial"/>
                <a:cs typeface="Arial"/>
              </a:rPr>
              <a:t>ut,</a:t>
            </a:r>
            <a:r>
              <a:rPr lang="en-US" b="1" spc="15" dirty="0" smtClean="0">
                <a:latin typeface="Arial"/>
                <a:cs typeface="Arial"/>
              </a:rPr>
              <a:t> </a:t>
            </a:r>
            <a:r>
              <a:rPr lang="en-US" b="1" spc="-25" dirty="0" smtClean="0">
                <a:latin typeface="Arial"/>
                <a:cs typeface="Arial"/>
              </a:rPr>
              <a:t>C</a:t>
            </a:r>
            <a:r>
              <a:rPr lang="en-US" b="1" spc="-15" dirty="0" smtClean="0">
                <a:latin typeface="Arial"/>
                <a:cs typeface="Arial"/>
              </a:rPr>
              <a:t>op</a:t>
            </a:r>
            <a:r>
              <a:rPr lang="en-US" b="1" spc="-204" dirty="0" smtClean="0">
                <a:latin typeface="Arial"/>
                <a:cs typeface="Arial"/>
              </a:rPr>
              <a:t>y</a:t>
            </a:r>
            <a:r>
              <a:rPr lang="en-US" b="1" spc="-10" dirty="0" smtClean="0">
                <a:latin typeface="Arial"/>
                <a:cs typeface="Arial"/>
              </a:rPr>
              <a:t>,</a:t>
            </a:r>
            <a:r>
              <a:rPr lang="en-US" b="1" spc="50" dirty="0" smtClean="0">
                <a:latin typeface="Arial"/>
                <a:cs typeface="Arial"/>
              </a:rPr>
              <a:t> </a:t>
            </a:r>
            <a:r>
              <a:rPr lang="en-US" b="1" spc="-15" dirty="0" smtClean="0">
                <a:latin typeface="Arial"/>
                <a:cs typeface="Arial"/>
              </a:rPr>
              <a:t>and</a:t>
            </a:r>
            <a:r>
              <a:rPr lang="en-US" b="1" spc="10" dirty="0" smtClean="0">
                <a:latin typeface="Arial"/>
                <a:cs typeface="Arial"/>
              </a:rPr>
              <a:t> </a:t>
            </a:r>
            <a:r>
              <a:rPr lang="en-US" b="1" spc="-15" dirty="0" smtClean="0">
                <a:latin typeface="Arial"/>
                <a:cs typeface="Arial"/>
              </a:rPr>
              <a:t>Paste</a:t>
            </a:r>
            <a:endParaRPr lang="en-US" dirty="0" smtClean="0">
              <a:latin typeface="Arial"/>
              <a:cs typeface="Arial"/>
            </a:endParaRPr>
          </a:p>
          <a:p>
            <a:pPr marL="1282700" marR="5080" lvl="1" indent="-342900">
              <a:lnSpc>
                <a:spcPct val="100000"/>
              </a:lnSpc>
              <a:spcBef>
                <a:spcPts val="5"/>
              </a:spcBef>
              <a:tabLst>
                <a:tab pos="825500" algn="l"/>
              </a:tabLst>
            </a:pPr>
            <a:r>
              <a:rPr lang="en-US" b="1" spc="5" dirty="0" smtClean="0">
                <a:latin typeface="Arial"/>
                <a:cs typeface="Arial"/>
              </a:rPr>
              <a:t>N</a:t>
            </a:r>
            <a:r>
              <a:rPr lang="en-US" b="1" spc="-10" dirty="0" smtClean="0">
                <a:latin typeface="Arial"/>
                <a:cs typeface="Arial"/>
              </a:rPr>
              <a:t>e</a:t>
            </a:r>
            <a:r>
              <a:rPr lang="en-US" b="1" spc="-20" dirty="0" smtClean="0">
                <a:latin typeface="Arial"/>
                <a:cs typeface="Arial"/>
              </a:rPr>
              <a:t>w</a:t>
            </a:r>
            <a:r>
              <a:rPr lang="en-US" b="1" spc="-5" dirty="0" smtClean="0">
                <a:latin typeface="Arial"/>
                <a:cs typeface="Arial"/>
              </a:rPr>
              <a:t> </a:t>
            </a:r>
            <a:r>
              <a:rPr lang="en-US" b="1" dirty="0" smtClean="0">
                <a:latin typeface="Arial"/>
                <a:cs typeface="Arial"/>
              </a:rPr>
              <a:t>text-</a:t>
            </a:r>
            <a:r>
              <a:rPr lang="en-US" b="1" spc="-10" dirty="0" smtClean="0">
                <a:latin typeface="Arial"/>
                <a:cs typeface="Arial"/>
              </a:rPr>
              <a:t>s</a:t>
            </a:r>
            <a:r>
              <a:rPr lang="en-US" b="1" dirty="0" smtClean="0">
                <a:latin typeface="Arial"/>
                <a:cs typeface="Arial"/>
              </a:rPr>
              <a:t>e</a:t>
            </a:r>
            <a:r>
              <a:rPr lang="en-US" b="1" spc="-15" dirty="0" smtClean="0">
                <a:latin typeface="Arial"/>
                <a:cs typeface="Arial"/>
              </a:rPr>
              <a:t>l</a:t>
            </a:r>
            <a:r>
              <a:rPr lang="en-US" b="1" dirty="0" smtClean="0">
                <a:latin typeface="Arial"/>
                <a:cs typeface="Arial"/>
              </a:rPr>
              <a:t>e</a:t>
            </a:r>
            <a:r>
              <a:rPr lang="en-US" b="1" spc="-10" dirty="0" smtClean="0">
                <a:latin typeface="Arial"/>
                <a:cs typeface="Arial"/>
              </a:rPr>
              <a:t>ct</a:t>
            </a:r>
            <a:r>
              <a:rPr lang="en-US" b="1" spc="-15" dirty="0" smtClean="0">
                <a:latin typeface="Arial"/>
                <a:cs typeface="Arial"/>
              </a:rPr>
              <a:t>ion</a:t>
            </a:r>
            <a:r>
              <a:rPr lang="en-US" b="1" spc="-40" dirty="0" smtClean="0">
                <a:latin typeface="Arial"/>
                <a:cs typeface="Arial"/>
              </a:rPr>
              <a:t> </a:t>
            </a:r>
            <a:r>
              <a:rPr lang="en-US" b="1" spc="-10" dirty="0" smtClean="0">
                <a:latin typeface="Arial"/>
                <a:cs typeface="Arial"/>
              </a:rPr>
              <a:t>m</a:t>
            </a:r>
            <a:r>
              <a:rPr lang="en-US" b="1" dirty="0" smtClean="0">
                <a:latin typeface="Arial"/>
                <a:cs typeface="Arial"/>
              </a:rPr>
              <a:t>eta</a:t>
            </a:r>
            <a:r>
              <a:rPr lang="en-US" b="1" spc="-15" dirty="0" smtClean="0">
                <a:latin typeface="Arial"/>
                <a:cs typeface="Arial"/>
              </a:rPr>
              <a:t>pho</a:t>
            </a:r>
            <a:r>
              <a:rPr lang="en-US" b="1" dirty="0" smtClean="0">
                <a:latin typeface="Arial"/>
                <a:cs typeface="Arial"/>
              </a:rPr>
              <a:t>r</a:t>
            </a:r>
            <a:r>
              <a:rPr lang="en-US" b="1" spc="-20" dirty="0" smtClean="0">
                <a:latin typeface="Arial"/>
                <a:cs typeface="Arial"/>
              </a:rPr>
              <a:t> </a:t>
            </a:r>
            <a:r>
              <a:rPr lang="en-US" b="1" dirty="0" smtClean="0">
                <a:latin typeface="Arial"/>
                <a:cs typeface="Arial"/>
              </a:rPr>
              <a:t>t</a:t>
            </a:r>
            <a:r>
              <a:rPr lang="en-US" b="1" spc="-15" dirty="0" smtClean="0">
                <a:latin typeface="Arial"/>
                <a:cs typeface="Arial"/>
              </a:rPr>
              <a:t>h</a:t>
            </a:r>
            <a:r>
              <a:rPr lang="en-US" b="1" dirty="0" smtClean="0">
                <a:latin typeface="Arial"/>
                <a:cs typeface="Arial"/>
              </a:rPr>
              <a:t>at</a:t>
            </a:r>
            <a:r>
              <a:rPr lang="en-US" b="1" spc="-30" dirty="0" smtClean="0">
                <a:latin typeface="Arial"/>
                <a:cs typeface="Arial"/>
              </a:rPr>
              <a:t> </a:t>
            </a:r>
            <a:r>
              <a:rPr lang="en-US" b="1" spc="5" dirty="0" smtClean="0">
                <a:latin typeface="Arial"/>
                <a:cs typeface="Arial"/>
              </a:rPr>
              <a:t>w</a:t>
            </a:r>
            <a:r>
              <a:rPr lang="en-US" b="1" spc="-15" dirty="0" smtClean="0">
                <a:latin typeface="Arial"/>
                <a:cs typeface="Arial"/>
              </a:rPr>
              <a:t>or</a:t>
            </a:r>
            <a:r>
              <a:rPr lang="en-US" b="1" dirty="0" smtClean="0">
                <a:latin typeface="Arial"/>
                <a:cs typeface="Arial"/>
              </a:rPr>
              <a:t>ks</a:t>
            </a:r>
            <a:r>
              <a:rPr lang="en-US" b="1" spc="-40" dirty="0" smtClean="0">
                <a:latin typeface="Arial"/>
                <a:cs typeface="Arial"/>
              </a:rPr>
              <a:t> </a:t>
            </a:r>
            <a:r>
              <a:rPr lang="en-US" b="1" spc="5" dirty="0" smtClean="0">
                <a:latin typeface="Arial"/>
                <a:cs typeface="Arial"/>
              </a:rPr>
              <a:t>w</a:t>
            </a:r>
            <a:r>
              <a:rPr lang="en-US" b="1" dirty="0" smtClean="0">
                <a:latin typeface="Arial"/>
                <a:cs typeface="Arial"/>
              </a:rPr>
              <a:t>e</a:t>
            </a:r>
            <a:r>
              <a:rPr lang="en-US" b="1" spc="-30" dirty="0" smtClean="0">
                <a:latin typeface="Arial"/>
                <a:cs typeface="Arial"/>
              </a:rPr>
              <a:t>l</a:t>
            </a:r>
            <a:r>
              <a:rPr lang="en-US" b="1" spc="-10" dirty="0" smtClean="0">
                <a:latin typeface="Arial"/>
                <a:cs typeface="Arial"/>
              </a:rPr>
              <a:t>l </a:t>
            </a:r>
            <a:r>
              <a:rPr lang="en-US" b="1" spc="5" dirty="0" smtClean="0">
                <a:latin typeface="Arial"/>
                <a:cs typeface="Arial"/>
              </a:rPr>
              <a:t>w</a:t>
            </a:r>
            <a:r>
              <a:rPr lang="en-US" b="1" spc="-15" dirty="0" smtClean="0">
                <a:latin typeface="Arial"/>
                <a:cs typeface="Arial"/>
              </a:rPr>
              <a:t>i</a:t>
            </a:r>
            <a:r>
              <a:rPr lang="en-US" b="1" spc="-10" dirty="0" smtClean="0">
                <a:latin typeface="Arial"/>
                <a:cs typeface="Arial"/>
              </a:rPr>
              <a:t>t</a:t>
            </a:r>
            <a:r>
              <a:rPr lang="en-US" b="1" spc="-15" dirty="0" smtClean="0">
                <a:latin typeface="Arial"/>
                <a:cs typeface="Arial"/>
              </a:rPr>
              <a:t>h</a:t>
            </a:r>
            <a:r>
              <a:rPr lang="en-US" b="1" spc="-40" dirty="0" smtClean="0">
                <a:latin typeface="Arial"/>
                <a:cs typeface="Arial"/>
              </a:rPr>
              <a:t> </a:t>
            </a:r>
            <a:r>
              <a:rPr lang="en-US" b="1" dirty="0" smtClean="0">
                <a:latin typeface="Arial"/>
                <a:cs typeface="Arial"/>
              </a:rPr>
              <a:t>t</a:t>
            </a:r>
            <a:r>
              <a:rPr lang="en-US" b="1" spc="-15" dirty="0" smtClean="0">
                <a:latin typeface="Arial"/>
                <a:cs typeface="Arial"/>
              </a:rPr>
              <a:t>ou</a:t>
            </a:r>
            <a:r>
              <a:rPr lang="en-US" b="1" dirty="0" smtClean="0">
                <a:latin typeface="Arial"/>
                <a:cs typeface="Arial"/>
              </a:rPr>
              <a:t>c</a:t>
            </a:r>
            <a:r>
              <a:rPr lang="en-US" b="1" spc="-15" dirty="0" smtClean="0">
                <a:latin typeface="Arial"/>
                <a:cs typeface="Arial"/>
              </a:rPr>
              <a:t>h</a:t>
            </a:r>
            <a:endParaRPr lang="en-US" dirty="0" smtClean="0">
              <a:latin typeface="Arial"/>
              <a:cs typeface="Arial"/>
            </a:endParaRPr>
          </a:p>
          <a:p>
            <a:pPr lvl="1">
              <a:lnSpc>
                <a:spcPct val="100000"/>
              </a:lnSpc>
              <a:spcBef>
                <a:spcPts val="41"/>
              </a:spcBef>
            </a:pPr>
            <a:endParaRPr lang="en-US" dirty="0" smtClean="0">
              <a:latin typeface="Times New Roman"/>
              <a:cs typeface="Times New Roman"/>
            </a:endParaRPr>
          </a:p>
          <a:p>
            <a:pPr marL="826135" lvl="1" indent="-342265">
              <a:lnSpc>
                <a:spcPct val="100000"/>
              </a:lnSpc>
              <a:buClr>
                <a:srgbClr val="3399FF"/>
              </a:buClr>
              <a:buFont typeface="Arial"/>
              <a:buChar char="•"/>
              <a:tabLst>
                <a:tab pos="369570" algn="l"/>
              </a:tabLst>
            </a:pPr>
            <a:r>
              <a:rPr lang="en-US" b="1" spc="-15" dirty="0" smtClean="0">
                <a:latin typeface="Arial"/>
                <a:cs typeface="Arial"/>
              </a:rPr>
              <a:t>Push</a:t>
            </a:r>
            <a:r>
              <a:rPr lang="en-US" b="1" spc="15" dirty="0" smtClean="0">
                <a:latin typeface="Arial"/>
                <a:cs typeface="Arial"/>
              </a:rPr>
              <a:t> </a:t>
            </a:r>
            <a:r>
              <a:rPr lang="en-US" b="1" spc="-10" dirty="0" smtClean="0">
                <a:latin typeface="Arial"/>
                <a:cs typeface="Arial"/>
              </a:rPr>
              <a:t>notifications</a:t>
            </a:r>
            <a:r>
              <a:rPr lang="en-US" b="1" spc="50" dirty="0" smtClean="0">
                <a:latin typeface="Arial"/>
                <a:cs typeface="Arial"/>
              </a:rPr>
              <a:t> </a:t>
            </a:r>
            <a:r>
              <a:rPr lang="en-US" b="1" spc="-10" dirty="0" smtClean="0">
                <a:latin typeface="Arial"/>
                <a:cs typeface="Arial"/>
              </a:rPr>
              <a:t>for</a:t>
            </a:r>
            <a:r>
              <a:rPr lang="en-US" b="1" spc="5" dirty="0" smtClean="0">
                <a:latin typeface="Arial"/>
                <a:cs typeface="Arial"/>
              </a:rPr>
              <a:t> </a:t>
            </a:r>
            <a:r>
              <a:rPr lang="en-US" b="1" spc="-15" dirty="0" smtClean="0">
                <a:latin typeface="Arial"/>
                <a:cs typeface="Arial"/>
              </a:rPr>
              <a:t>3rd</a:t>
            </a:r>
            <a:r>
              <a:rPr lang="en-US" b="1" spc="5" dirty="0" smtClean="0">
                <a:latin typeface="Arial"/>
                <a:cs typeface="Arial"/>
              </a:rPr>
              <a:t> </a:t>
            </a:r>
            <a:r>
              <a:rPr lang="en-US" b="1" spc="-15" dirty="0" smtClean="0">
                <a:latin typeface="Arial"/>
                <a:cs typeface="Arial"/>
              </a:rPr>
              <a:t>par</a:t>
            </a:r>
            <a:r>
              <a:rPr lang="en-US" b="1" spc="-10" dirty="0" smtClean="0">
                <a:latin typeface="Arial"/>
                <a:cs typeface="Arial"/>
              </a:rPr>
              <a:t>ty</a:t>
            </a:r>
            <a:r>
              <a:rPr lang="en-US" b="1" spc="10" dirty="0" smtClean="0">
                <a:latin typeface="Arial"/>
                <a:cs typeface="Arial"/>
              </a:rPr>
              <a:t> </a:t>
            </a:r>
            <a:r>
              <a:rPr lang="en-US" b="1" spc="-15" dirty="0" smtClean="0">
                <a:latin typeface="Arial"/>
                <a:cs typeface="Arial"/>
              </a:rPr>
              <a:t>apps</a:t>
            </a:r>
            <a:endParaRPr lang="en-US" dirty="0" smtClean="0">
              <a:latin typeface="Arial"/>
              <a:cs typeface="Arial"/>
            </a:endParaRPr>
          </a:p>
          <a:p>
            <a:pPr lvl="1">
              <a:lnSpc>
                <a:spcPct val="100000"/>
              </a:lnSpc>
              <a:spcBef>
                <a:spcPts val="49"/>
              </a:spcBef>
              <a:buClr>
                <a:srgbClr val="3399FF"/>
              </a:buClr>
              <a:buFont typeface="Arial"/>
              <a:buChar char="•"/>
            </a:pPr>
            <a:endParaRPr lang="en-US" dirty="0" smtClean="0">
              <a:latin typeface="Times New Roman"/>
              <a:cs typeface="Times New Roman"/>
            </a:endParaRPr>
          </a:p>
          <a:p>
            <a:pPr marL="826135" lvl="1" indent="-342265">
              <a:lnSpc>
                <a:spcPct val="100000"/>
              </a:lnSpc>
              <a:buClr>
                <a:srgbClr val="3399FF"/>
              </a:buClr>
              <a:buFont typeface="Arial"/>
              <a:buChar char="•"/>
              <a:tabLst>
                <a:tab pos="369570" algn="l"/>
              </a:tabLst>
            </a:pPr>
            <a:r>
              <a:rPr lang="en-US" b="1" spc="-185" dirty="0" smtClean="0">
                <a:latin typeface="Arial"/>
                <a:cs typeface="Arial"/>
              </a:rPr>
              <a:t>V</a:t>
            </a:r>
            <a:r>
              <a:rPr lang="en-US" b="1" spc="-15" dirty="0" smtClean="0">
                <a:latin typeface="Arial"/>
                <a:cs typeface="Arial"/>
              </a:rPr>
              <a:t>oice</a:t>
            </a:r>
            <a:r>
              <a:rPr lang="en-US" b="1" spc="10" dirty="0" smtClean="0">
                <a:latin typeface="Arial"/>
                <a:cs typeface="Arial"/>
              </a:rPr>
              <a:t> </a:t>
            </a:r>
            <a:r>
              <a:rPr lang="en-US" b="1" spc="-25" dirty="0" smtClean="0">
                <a:latin typeface="Arial"/>
                <a:cs typeface="Arial"/>
              </a:rPr>
              <a:t>C</a:t>
            </a:r>
            <a:r>
              <a:rPr lang="en-US" b="1" spc="-15" dirty="0" smtClean="0">
                <a:latin typeface="Arial"/>
                <a:cs typeface="Arial"/>
              </a:rPr>
              <a:t>ontr</a:t>
            </a:r>
            <a:r>
              <a:rPr lang="en-US" b="1" spc="-10" dirty="0" smtClean="0">
                <a:latin typeface="Arial"/>
                <a:cs typeface="Arial"/>
              </a:rPr>
              <a:t>ol</a:t>
            </a:r>
            <a:endParaRPr lang="en-US" dirty="0" smtClean="0">
              <a:latin typeface="Arial"/>
              <a:cs typeface="Arial"/>
            </a:endParaRPr>
          </a:p>
          <a:p>
            <a:endParaRPr lang="en-US" dirty="0"/>
          </a:p>
        </p:txBody>
      </p:sp>
      <p:pic>
        <p:nvPicPr>
          <p:cNvPr id="6" name="Picture 5" descr="apple_iOS3.jpg"/>
          <p:cNvPicPr>
            <a:picLocks noChangeAspect="1"/>
          </p:cNvPicPr>
          <p:nvPr/>
        </p:nvPicPr>
        <p:blipFill>
          <a:blip r:embed="rId2"/>
          <a:stretch>
            <a:fillRect/>
          </a:stretch>
        </p:blipFill>
        <p:spPr>
          <a:xfrm>
            <a:off x="8511391" y="1314450"/>
            <a:ext cx="2489860" cy="51816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25" dirty="0" err="1" smtClean="0">
                <a:latin typeface="Arial"/>
                <a:cs typeface="Arial"/>
              </a:rPr>
              <a:t>iO</a:t>
            </a:r>
            <a:r>
              <a:rPr lang="en-US" spc="-20" dirty="0" err="1" smtClean="0">
                <a:latin typeface="Arial"/>
                <a:cs typeface="Arial"/>
              </a:rPr>
              <a:t>S</a:t>
            </a:r>
            <a:r>
              <a:rPr lang="en-US" spc="20" dirty="0" smtClean="0">
                <a:latin typeface="Arial"/>
                <a:cs typeface="Arial"/>
              </a:rPr>
              <a:t> </a:t>
            </a:r>
            <a:r>
              <a:rPr lang="en-US" spc="-15" dirty="0" smtClean="0">
                <a:latin typeface="Arial"/>
                <a:cs typeface="Arial"/>
              </a:rPr>
              <a:t>E</a:t>
            </a:r>
            <a:r>
              <a:rPr lang="en-US" spc="-20" dirty="0" smtClean="0">
                <a:latin typeface="Arial"/>
                <a:cs typeface="Arial"/>
              </a:rPr>
              <a:t>v</a:t>
            </a:r>
            <a:r>
              <a:rPr lang="en-US" spc="-15" dirty="0" smtClean="0">
                <a:latin typeface="Arial"/>
                <a:cs typeface="Arial"/>
              </a:rPr>
              <a:t>olutio</a:t>
            </a:r>
            <a:r>
              <a:rPr lang="en-US" spc="-20" dirty="0" smtClean="0">
                <a:latin typeface="Arial"/>
                <a:cs typeface="Arial"/>
              </a:rPr>
              <a:t>n</a:t>
            </a:r>
            <a:endParaRPr lang="en-US" dirty="0"/>
          </a:p>
        </p:txBody>
      </p:sp>
      <p:sp>
        <p:nvSpPr>
          <p:cNvPr id="3" name="Content Placeholder 2"/>
          <p:cNvSpPr>
            <a:spLocks noGrp="1"/>
          </p:cNvSpPr>
          <p:nvPr>
            <p:ph idx="1"/>
          </p:nvPr>
        </p:nvSpPr>
        <p:spPr/>
        <p:txBody>
          <a:bodyPr>
            <a:normAutofit fontScale="92500" lnSpcReduction="20000"/>
          </a:bodyPr>
          <a:lstStyle/>
          <a:p>
            <a:pPr marL="12700">
              <a:lnSpc>
                <a:spcPct val="100000"/>
              </a:lnSpc>
            </a:pPr>
            <a:r>
              <a:rPr lang="en-US" b="1" spc="-15" dirty="0" err="1" smtClean="0">
                <a:solidFill>
                  <a:srgbClr val="0D0D0D"/>
                </a:solidFill>
                <a:latin typeface="Arial"/>
                <a:cs typeface="Arial"/>
              </a:rPr>
              <a:t>i</a:t>
            </a:r>
            <a:r>
              <a:rPr lang="en-US" b="1" spc="-20" dirty="0" err="1" smtClean="0">
                <a:solidFill>
                  <a:srgbClr val="0D0D0D"/>
                </a:solidFill>
                <a:latin typeface="Arial"/>
                <a:cs typeface="Arial"/>
              </a:rPr>
              <a:t>OS</a:t>
            </a:r>
            <a:r>
              <a:rPr lang="en-US" b="1" dirty="0" smtClean="0">
                <a:solidFill>
                  <a:srgbClr val="0D0D0D"/>
                </a:solidFill>
                <a:latin typeface="Arial"/>
                <a:cs typeface="Arial"/>
              </a:rPr>
              <a:t> 3</a:t>
            </a:r>
            <a:r>
              <a:rPr lang="en-US" b="1" spc="10" dirty="0" smtClean="0">
                <a:solidFill>
                  <a:srgbClr val="0D0D0D"/>
                </a:solidFill>
                <a:latin typeface="Arial"/>
                <a:cs typeface="Arial"/>
              </a:rPr>
              <a:t> </a:t>
            </a:r>
            <a:r>
              <a:rPr lang="en-US" b="1" spc="-5" dirty="0" smtClean="0">
                <a:solidFill>
                  <a:srgbClr val="0D0D0D"/>
                </a:solidFill>
                <a:latin typeface="Arial"/>
                <a:cs typeface="Arial"/>
              </a:rPr>
              <a:t>(</a:t>
            </a:r>
            <a:r>
              <a:rPr lang="en-US" b="1" spc="5" dirty="0" smtClean="0">
                <a:solidFill>
                  <a:srgbClr val="0D0D0D"/>
                </a:solidFill>
                <a:latin typeface="Arial"/>
                <a:cs typeface="Arial"/>
              </a:rPr>
              <a:t>2</a:t>
            </a:r>
            <a:r>
              <a:rPr lang="en-US" b="1" spc="-15" dirty="0" smtClean="0">
                <a:solidFill>
                  <a:srgbClr val="0D0D0D"/>
                </a:solidFill>
                <a:latin typeface="Arial"/>
                <a:cs typeface="Arial"/>
              </a:rPr>
              <a:t>/</a:t>
            </a:r>
            <a:r>
              <a:rPr lang="en-US" b="1" spc="5" dirty="0" smtClean="0">
                <a:solidFill>
                  <a:srgbClr val="0D0D0D"/>
                </a:solidFill>
                <a:latin typeface="Arial"/>
                <a:cs typeface="Arial"/>
              </a:rPr>
              <a:t>2</a:t>
            </a:r>
            <a:r>
              <a:rPr lang="en-US" b="1" dirty="0" smtClean="0">
                <a:solidFill>
                  <a:srgbClr val="0D0D0D"/>
                </a:solidFill>
                <a:latin typeface="Arial"/>
                <a:cs typeface="Arial"/>
              </a:rPr>
              <a:t>)</a:t>
            </a:r>
            <a:endParaRPr lang="en-US" dirty="0" smtClean="0">
              <a:latin typeface="Arial"/>
              <a:cs typeface="Arial"/>
            </a:endParaRPr>
          </a:p>
          <a:p>
            <a:pPr marL="826135" lvl="1" indent="-342265">
              <a:lnSpc>
                <a:spcPct val="100000"/>
              </a:lnSpc>
              <a:spcBef>
                <a:spcPts val="1050"/>
              </a:spcBef>
              <a:buClr>
                <a:srgbClr val="3399FF"/>
              </a:buClr>
              <a:buFont typeface="Arial"/>
              <a:buChar char="•"/>
              <a:tabLst>
                <a:tab pos="369570" algn="l"/>
              </a:tabLst>
            </a:pPr>
            <a:r>
              <a:rPr lang="en-US" b="1" spc="-25" dirty="0" smtClean="0">
                <a:latin typeface="Arial"/>
                <a:cs typeface="Arial"/>
              </a:rPr>
              <a:t>MM</a:t>
            </a:r>
            <a:r>
              <a:rPr lang="en-US" b="1" spc="-15" dirty="0" smtClean="0">
                <a:latin typeface="Arial"/>
                <a:cs typeface="Arial"/>
              </a:rPr>
              <a:t>S</a:t>
            </a:r>
            <a:r>
              <a:rPr lang="en-US" b="1" spc="20" dirty="0" smtClean="0">
                <a:latin typeface="Arial"/>
                <a:cs typeface="Arial"/>
              </a:rPr>
              <a:t> </a:t>
            </a:r>
            <a:r>
              <a:rPr lang="en-US" b="1" spc="-10" dirty="0" smtClean="0">
                <a:latin typeface="Arial"/>
                <a:cs typeface="Arial"/>
              </a:rPr>
              <a:t>(</a:t>
            </a:r>
            <a:r>
              <a:rPr lang="en-US" b="1" spc="-25" dirty="0" smtClean="0">
                <a:latin typeface="Arial"/>
                <a:cs typeface="Arial"/>
              </a:rPr>
              <a:t>M</a:t>
            </a:r>
            <a:r>
              <a:rPr lang="en-US" b="1" spc="-15" dirty="0" smtClean="0">
                <a:latin typeface="Arial"/>
                <a:cs typeface="Arial"/>
              </a:rPr>
              <a:t>ultimedia</a:t>
            </a:r>
            <a:r>
              <a:rPr lang="en-US" b="1" spc="30" dirty="0" smtClean="0">
                <a:latin typeface="Arial"/>
                <a:cs typeface="Arial"/>
              </a:rPr>
              <a:t> </a:t>
            </a:r>
            <a:r>
              <a:rPr lang="en-US" b="1" spc="-25" dirty="0" smtClean="0">
                <a:latin typeface="Arial"/>
                <a:cs typeface="Arial"/>
              </a:rPr>
              <a:t>M</a:t>
            </a:r>
            <a:r>
              <a:rPr lang="en-US" b="1" spc="-15" dirty="0" smtClean="0">
                <a:latin typeface="Arial"/>
                <a:cs typeface="Arial"/>
              </a:rPr>
              <a:t>essage</a:t>
            </a:r>
            <a:r>
              <a:rPr lang="en-US" b="1" spc="25" dirty="0" smtClean="0">
                <a:latin typeface="Arial"/>
                <a:cs typeface="Arial"/>
              </a:rPr>
              <a:t> </a:t>
            </a:r>
            <a:r>
              <a:rPr lang="en-US" b="1" spc="-15" dirty="0" smtClean="0">
                <a:latin typeface="Arial"/>
                <a:cs typeface="Arial"/>
              </a:rPr>
              <a:t>Ser</a:t>
            </a:r>
            <a:r>
              <a:rPr lang="en-US" b="1" spc="-10" dirty="0" smtClean="0">
                <a:latin typeface="Arial"/>
                <a:cs typeface="Arial"/>
              </a:rPr>
              <a:t>vice) functionality including </a:t>
            </a:r>
            <a:r>
              <a:rPr lang="en-US" b="1" spc="-10" dirty="0" err="1" smtClean="0">
                <a:latin typeface="Arial"/>
                <a:cs typeface="Arial"/>
              </a:rPr>
              <a:t>vCards</a:t>
            </a:r>
            <a:r>
              <a:rPr lang="en-US" b="1" spc="-10" dirty="0" smtClean="0">
                <a:latin typeface="Arial"/>
                <a:cs typeface="Arial"/>
              </a:rPr>
              <a:t>, picture, audio files, video</a:t>
            </a:r>
          </a:p>
          <a:p>
            <a:pPr marL="1283335" lvl="2" indent="-342265">
              <a:lnSpc>
                <a:spcPct val="100000"/>
              </a:lnSpc>
              <a:spcBef>
                <a:spcPts val="1050"/>
              </a:spcBef>
              <a:buClr>
                <a:srgbClr val="3399FF"/>
              </a:buClr>
              <a:buFont typeface="Arial"/>
              <a:buChar char="•"/>
              <a:tabLst>
                <a:tab pos="369570" algn="l"/>
              </a:tabLst>
            </a:pPr>
            <a:r>
              <a:rPr lang="en-US" b="1" spc="-10" dirty="0" smtClean="0">
                <a:latin typeface="Arial"/>
                <a:cs typeface="Arial"/>
              </a:rPr>
              <a:t>Optional Subject line in the Message Settings</a:t>
            </a:r>
          </a:p>
          <a:p>
            <a:pPr marL="1283335" lvl="2" indent="-342265">
              <a:lnSpc>
                <a:spcPct val="100000"/>
              </a:lnSpc>
              <a:spcBef>
                <a:spcPts val="1050"/>
              </a:spcBef>
              <a:buClr>
                <a:srgbClr val="3399FF"/>
              </a:buClr>
              <a:buFont typeface="Arial"/>
              <a:buChar char="•"/>
              <a:tabLst>
                <a:tab pos="369570" algn="l"/>
              </a:tabLst>
            </a:pPr>
            <a:r>
              <a:rPr lang="en-US" b="1" spc="-10" dirty="0" smtClean="0">
                <a:latin typeface="Arial"/>
                <a:cs typeface="Arial"/>
              </a:rPr>
              <a:t>Photos can be taken/sent directly from the Messages app</a:t>
            </a:r>
          </a:p>
          <a:p>
            <a:pPr marL="1283335" lvl="2" indent="-342265">
              <a:lnSpc>
                <a:spcPct val="100000"/>
              </a:lnSpc>
              <a:spcBef>
                <a:spcPts val="1050"/>
              </a:spcBef>
              <a:buClr>
                <a:srgbClr val="3399FF"/>
              </a:buClr>
              <a:buFont typeface="Arial"/>
              <a:buChar char="•"/>
              <a:tabLst>
                <a:tab pos="369570" algn="l"/>
              </a:tabLst>
            </a:pPr>
            <a:r>
              <a:rPr lang="en-US" b="1" spc="-10" dirty="0" smtClean="0">
                <a:latin typeface="Arial"/>
                <a:cs typeface="Arial"/>
              </a:rPr>
              <a:t>MMS messages are played/viewed in the Message app</a:t>
            </a:r>
            <a:endParaRPr lang="en-US" dirty="0" smtClean="0">
              <a:latin typeface="Arial"/>
              <a:cs typeface="Arial"/>
            </a:endParaRPr>
          </a:p>
          <a:p>
            <a:pPr lvl="1">
              <a:lnSpc>
                <a:spcPct val="100000"/>
              </a:lnSpc>
              <a:spcBef>
                <a:spcPts val="49"/>
              </a:spcBef>
              <a:buClr>
                <a:srgbClr val="3399FF"/>
              </a:buClr>
              <a:buFont typeface="Arial"/>
              <a:buChar char="•"/>
            </a:pPr>
            <a:endParaRPr lang="en-US" dirty="0" smtClean="0">
              <a:latin typeface="Times New Roman"/>
              <a:cs typeface="Times New Roman"/>
            </a:endParaRPr>
          </a:p>
          <a:p>
            <a:pPr marL="826135" lvl="1" indent="-342265">
              <a:lnSpc>
                <a:spcPct val="100000"/>
              </a:lnSpc>
              <a:buClr>
                <a:srgbClr val="3399FF"/>
              </a:buClr>
              <a:buFont typeface="Arial"/>
              <a:buChar char="•"/>
              <a:tabLst>
                <a:tab pos="369570" algn="l"/>
              </a:tabLst>
            </a:pPr>
            <a:r>
              <a:rPr lang="en-US" b="1" spc="-25" dirty="0" smtClean="0">
                <a:latin typeface="Arial"/>
                <a:cs typeface="Arial"/>
              </a:rPr>
              <a:t>U</a:t>
            </a:r>
            <a:r>
              <a:rPr lang="en-US" b="1" spc="-20" dirty="0" smtClean="0">
                <a:latin typeface="Arial"/>
                <a:cs typeface="Arial"/>
              </a:rPr>
              <a:t>SB</a:t>
            </a:r>
            <a:r>
              <a:rPr lang="en-US" b="1" spc="-5" dirty="0" smtClean="0">
                <a:latin typeface="Arial"/>
                <a:cs typeface="Arial"/>
              </a:rPr>
              <a:t> </a:t>
            </a:r>
            <a:r>
              <a:rPr lang="en-US" b="1" spc="-20" dirty="0" smtClean="0">
                <a:latin typeface="Arial"/>
                <a:cs typeface="Arial"/>
              </a:rPr>
              <a:t>&amp;</a:t>
            </a:r>
            <a:r>
              <a:rPr lang="en-US" b="1" spc="5" dirty="0" smtClean="0">
                <a:latin typeface="Arial"/>
                <a:cs typeface="Arial"/>
              </a:rPr>
              <a:t> </a:t>
            </a:r>
            <a:r>
              <a:rPr lang="en-US" b="1" spc="-25" dirty="0" smtClean="0">
                <a:latin typeface="Arial"/>
                <a:cs typeface="Arial"/>
              </a:rPr>
              <a:t>B</a:t>
            </a:r>
            <a:r>
              <a:rPr lang="en-US" b="1" spc="-15" dirty="0" smtClean="0">
                <a:latin typeface="Arial"/>
                <a:cs typeface="Arial"/>
              </a:rPr>
              <a:t>luetooth</a:t>
            </a:r>
            <a:r>
              <a:rPr lang="en-US" b="1" spc="40" dirty="0" smtClean="0">
                <a:latin typeface="Arial"/>
                <a:cs typeface="Arial"/>
              </a:rPr>
              <a:t> </a:t>
            </a:r>
            <a:r>
              <a:rPr lang="en-US" b="1" spc="-15" dirty="0" smtClean="0">
                <a:latin typeface="Arial"/>
                <a:cs typeface="Arial"/>
              </a:rPr>
              <a:t>tethering</a:t>
            </a:r>
            <a:endParaRPr lang="en-US" dirty="0" smtClean="0">
              <a:latin typeface="Arial"/>
              <a:cs typeface="Arial"/>
            </a:endParaRPr>
          </a:p>
          <a:p>
            <a:pPr lvl="1">
              <a:lnSpc>
                <a:spcPct val="100000"/>
              </a:lnSpc>
              <a:spcBef>
                <a:spcPts val="49"/>
              </a:spcBef>
              <a:buClr>
                <a:srgbClr val="3399FF"/>
              </a:buClr>
              <a:buFont typeface="Arial"/>
              <a:buChar char="•"/>
            </a:pPr>
            <a:endParaRPr lang="en-US" dirty="0" smtClean="0">
              <a:latin typeface="Times New Roman"/>
              <a:cs typeface="Times New Roman"/>
            </a:endParaRPr>
          </a:p>
          <a:p>
            <a:pPr marL="826135" lvl="1" indent="-342265">
              <a:lnSpc>
                <a:spcPct val="100000"/>
              </a:lnSpc>
              <a:buClr>
                <a:srgbClr val="3399FF"/>
              </a:buClr>
              <a:buFont typeface="Arial"/>
              <a:buChar char="•"/>
              <a:tabLst>
                <a:tab pos="369570" algn="l"/>
              </a:tabLst>
            </a:pPr>
            <a:r>
              <a:rPr lang="en-US" b="1" spc="-15" dirty="0" smtClean="0">
                <a:latin typeface="Arial"/>
                <a:cs typeface="Arial"/>
              </a:rPr>
              <a:t>Landscape</a:t>
            </a:r>
            <a:r>
              <a:rPr lang="en-US" b="1" spc="25" dirty="0" smtClean="0">
                <a:latin typeface="Arial"/>
                <a:cs typeface="Arial"/>
              </a:rPr>
              <a:t> </a:t>
            </a:r>
            <a:r>
              <a:rPr lang="en-US" b="1" spc="-15" dirty="0" smtClean="0">
                <a:latin typeface="Arial"/>
                <a:cs typeface="Arial"/>
              </a:rPr>
              <a:t>ke</a:t>
            </a:r>
            <a:r>
              <a:rPr lang="en-US" b="1" spc="-40" dirty="0" smtClean="0">
                <a:latin typeface="Arial"/>
                <a:cs typeface="Arial"/>
              </a:rPr>
              <a:t>y</a:t>
            </a:r>
            <a:r>
              <a:rPr lang="en-US" b="1" spc="-15" dirty="0" smtClean="0">
                <a:latin typeface="Arial"/>
                <a:cs typeface="Arial"/>
              </a:rPr>
              <a:t>board</a:t>
            </a:r>
            <a:endParaRPr lang="en-US" dirty="0" smtClean="0">
              <a:latin typeface="Arial"/>
              <a:cs typeface="Arial"/>
            </a:endParaRPr>
          </a:p>
          <a:p>
            <a:pPr lvl="1">
              <a:lnSpc>
                <a:spcPct val="100000"/>
              </a:lnSpc>
              <a:spcBef>
                <a:spcPts val="49"/>
              </a:spcBef>
              <a:buClr>
                <a:srgbClr val="3399FF"/>
              </a:buClr>
              <a:buFont typeface="Arial"/>
              <a:buChar char="•"/>
            </a:pPr>
            <a:endParaRPr lang="en-US" dirty="0" smtClean="0">
              <a:latin typeface="Times New Roman"/>
              <a:cs typeface="Times New Roman"/>
            </a:endParaRPr>
          </a:p>
          <a:p>
            <a:pPr marL="826135" lvl="1" indent="-342265">
              <a:lnSpc>
                <a:spcPct val="100000"/>
              </a:lnSpc>
              <a:buClr>
                <a:srgbClr val="3399FF"/>
              </a:buClr>
              <a:buFont typeface="Arial"/>
              <a:buChar char="•"/>
              <a:tabLst>
                <a:tab pos="369570" algn="l"/>
              </a:tabLst>
            </a:pPr>
            <a:r>
              <a:rPr lang="en-US" b="1" spc="-15" dirty="0" smtClean="0">
                <a:latin typeface="Arial"/>
                <a:cs typeface="Arial"/>
              </a:rPr>
              <a:t>Find</a:t>
            </a:r>
            <a:r>
              <a:rPr lang="en-US" b="1" spc="25" dirty="0" smtClean="0">
                <a:latin typeface="Arial"/>
                <a:cs typeface="Arial"/>
              </a:rPr>
              <a:t> </a:t>
            </a:r>
            <a:r>
              <a:rPr lang="en-US" b="1" spc="-20" dirty="0" smtClean="0">
                <a:latin typeface="Arial"/>
                <a:cs typeface="Arial"/>
              </a:rPr>
              <a:t>my</a:t>
            </a:r>
            <a:r>
              <a:rPr lang="en-US" b="1" spc="-15" dirty="0" smtClean="0">
                <a:latin typeface="Arial"/>
                <a:cs typeface="Arial"/>
              </a:rPr>
              <a:t> </a:t>
            </a:r>
            <a:r>
              <a:rPr lang="en-US" b="1" spc="-15" dirty="0" err="1" smtClean="0">
                <a:latin typeface="Arial"/>
                <a:cs typeface="Arial"/>
              </a:rPr>
              <a:t>iPhone</a:t>
            </a:r>
            <a:endParaRPr lang="en-US" dirty="0" smtClean="0">
              <a:latin typeface="Arial"/>
              <a:cs typeface="Arial"/>
            </a:endParaRP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25" dirty="0" err="1" smtClean="0">
                <a:latin typeface="Arial"/>
                <a:cs typeface="Arial"/>
              </a:rPr>
              <a:t>iO</a:t>
            </a:r>
            <a:r>
              <a:rPr lang="en-US" spc="-20" dirty="0" err="1" smtClean="0">
                <a:latin typeface="Arial"/>
                <a:cs typeface="Arial"/>
              </a:rPr>
              <a:t>S</a:t>
            </a:r>
            <a:r>
              <a:rPr lang="en-US" spc="20" dirty="0" smtClean="0">
                <a:latin typeface="Arial"/>
                <a:cs typeface="Arial"/>
              </a:rPr>
              <a:t> </a:t>
            </a:r>
            <a:r>
              <a:rPr lang="en-US" spc="-15" dirty="0" smtClean="0">
                <a:latin typeface="Arial"/>
                <a:cs typeface="Arial"/>
              </a:rPr>
              <a:t>E</a:t>
            </a:r>
            <a:r>
              <a:rPr lang="en-US" spc="-20" dirty="0" smtClean="0">
                <a:latin typeface="Arial"/>
                <a:cs typeface="Arial"/>
              </a:rPr>
              <a:t>v</a:t>
            </a:r>
            <a:r>
              <a:rPr lang="en-US" spc="-15" dirty="0" smtClean="0">
                <a:latin typeface="Arial"/>
                <a:cs typeface="Arial"/>
              </a:rPr>
              <a:t>olutio</a:t>
            </a:r>
            <a:r>
              <a:rPr lang="en-US" spc="-20" dirty="0" smtClean="0">
                <a:latin typeface="Arial"/>
                <a:cs typeface="Arial"/>
              </a:rPr>
              <a:t>n</a:t>
            </a:r>
            <a:endParaRPr lang="en-US" dirty="0"/>
          </a:p>
        </p:txBody>
      </p:sp>
      <p:sp>
        <p:nvSpPr>
          <p:cNvPr id="3" name="Content Placeholder 2"/>
          <p:cNvSpPr>
            <a:spLocks noGrp="1"/>
          </p:cNvSpPr>
          <p:nvPr>
            <p:ph idx="1"/>
          </p:nvPr>
        </p:nvSpPr>
        <p:spPr>
          <a:xfrm>
            <a:off x="838200" y="1825624"/>
            <a:ext cx="10515600" cy="4784726"/>
          </a:xfrm>
        </p:spPr>
        <p:txBody>
          <a:bodyPr>
            <a:normAutofit fontScale="92500" lnSpcReduction="20000"/>
          </a:bodyPr>
          <a:lstStyle/>
          <a:p>
            <a:pPr marL="12700">
              <a:lnSpc>
                <a:spcPct val="100000"/>
              </a:lnSpc>
            </a:pPr>
            <a:r>
              <a:rPr lang="en-US" b="1" spc="-15" dirty="0" err="1" smtClean="0">
                <a:solidFill>
                  <a:srgbClr val="0D0D0D"/>
                </a:solidFill>
                <a:latin typeface="Arial" pitchFamily="34" charset="0"/>
                <a:cs typeface="Arial" pitchFamily="34" charset="0"/>
              </a:rPr>
              <a:t>i</a:t>
            </a:r>
            <a:r>
              <a:rPr lang="en-US" b="1" spc="-20" dirty="0" err="1" smtClean="0">
                <a:solidFill>
                  <a:srgbClr val="0D0D0D"/>
                </a:solidFill>
                <a:latin typeface="Arial" pitchFamily="34" charset="0"/>
                <a:cs typeface="Arial" pitchFamily="34" charset="0"/>
              </a:rPr>
              <a:t>OS</a:t>
            </a:r>
            <a:r>
              <a:rPr lang="en-US" b="1" dirty="0" smtClean="0">
                <a:solidFill>
                  <a:srgbClr val="0D0D0D"/>
                </a:solidFill>
                <a:latin typeface="Arial" pitchFamily="34" charset="0"/>
                <a:cs typeface="Arial" pitchFamily="34" charset="0"/>
              </a:rPr>
              <a:t> </a:t>
            </a:r>
            <a:r>
              <a:rPr lang="en-US" b="1" spc="5" dirty="0" smtClean="0">
                <a:solidFill>
                  <a:srgbClr val="0D0D0D"/>
                </a:solidFill>
                <a:latin typeface="Arial" pitchFamily="34" charset="0"/>
                <a:cs typeface="Arial" pitchFamily="34" charset="0"/>
              </a:rPr>
              <a:t>3</a:t>
            </a:r>
            <a:r>
              <a:rPr lang="en-US" b="1" spc="-15" dirty="0" smtClean="0">
                <a:solidFill>
                  <a:srgbClr val="0D0D0D"/>
                </a:solidFill>
                <a:latin typeface="Arial" pitchFamily="34" charset="0"/>
                <a:cs typeface="Arial" pitchFamily="34" charset="0"/>
              </a:rPr>
              <a:t>.</a:t>
            </a:r>
            <a:r>
              <a:rPr lang="en-US" b="1" dirty="0" smtClean="0">
                <a:solidFill>
                  <a:srgbClr val="0D0D0D"/>
                </a:solidFill>
                <a:latin typeface="Arial" pitchFamily="34" charset="0"/>
                <a:cs typeface="Arial" pitchFamily="34" charset="0"/>
              </a:rPr>
              <a:t>2</a:t>
            </a:r>
            <a:endParaRPr lang="en-US" dirty="0" smtClean="0">
              <a:latin typeface="Arial" pitchFamily="34" charset="0"/>
              <a:cs typeface="Arial" pitchFamily="34" charset="0"/>
            </a:endParaRPr>
          </a:p>
          <a:p>
            <a:pPr marL="826135" lvl="1" indent="-342265">
              <a:lnSpc>
                <a:spcPct val="100000"/>
              </a:lnSpc>
              <a:spcBef>
                <a:spcPts val="590"/>
              </a:spcBef>
              <a:buClr>
                <a:srgbClr val="3399FF"/>
              </a:buClr>
              <a:buFont typeface="Arial"/>
              <a:buChar char="•"/>
              <a:tabLst>
                <a:tab pos="369570" algn="l"/>
              </a:tabLst>
            </a:pPr>
            <a:r>
              <a:rPr lang="en-US" b="1" spc="-25" dirty="0" smtClean="0">
                <a:latin typeface="Arial" pitchFamily="34" charset="0"/>
                <a:cs typeface="Arial" pitchFamily="34" charset="0"/>
              </a:rPr>
              <a:t>R</a:t>
            </a:r>
            <a:r>
              <a:rPr lang="en-US" b="1" spc="-15" dirty="0" smtClean="0">
                <a:latin typeface="Arial" pitchFamily="34" charset="0"/>
                <a:cs typeface="Arial" pitchFamily="34" charset="0"/>
              </a:rPr>
              <a:t>eleased</a:t>
            </a:r>
            <a:r>
              <a:rPr lang="en-US" b="1" spc="15" dirty="0" smtClean="0">
                <a:latin typeface="Arial" pitchFamily="34" charset="0"/>
                <a:cs typeface="Arial" pitchFamily="34" charset="0"/>
              </a:rPr>
              <a:t> </a:t>
            </a:r>
            <a:r>
              <a:rPr lang="en-US" b="1" spc="-10" dirty="0" smtClean="0">
                <a:latin typeface="Arial" pitchFamily="34" charset="0"/>
                <a:cs typeface="Arial" pitchFamily="34" charset="0"/>
              </a:rPr>
              <a:t>in</a:t>
            </a:r>
            <a:r>
              <a:rPr lang="en-US" b="1" spc="-70" dirty="0" smtClean="0">
                <a:latin typeface="Arial" pitchFamily="34" charset="0"/>
                <a:cs typeface="Arial" pitchFamily="34" charset="0"/>
              </a:rPr>
              <a:t> </a:t>
            </a:r>
            <a:r>
              <a:rPr lang="en-US" b="1" spc="-25" dirty="0" smtClean="0">
                <a:solidFill>
                  <a:srgbClr val="FF6600"/>
                </a:solidFill>
                <a:latin typeface="Arial" pitchFamily="34" charset="0"/>
                <a:cs typeface="Arial" pitchFamily="34" charset="0"/>
              </a:rPr>
              <a:t>A</a:t>
            </a:r>
            <a:r>
              <a:rPr lang="en-US" b="1" spc="-15" dirty="0" smtClean="0">
                <a:solidFill>
                  <a:srgbClr val="FF6600"/>
                </a:solidFill>
                <a:latin typeface="Arial" pitchFamily="34" charset="0"/>
                <a:cs typeface="Arial" pitchFamily="34" charset="0"/>
              </a:rPr>
              <a:t>pr</a:t>
            </a:r>
            <a:r>
              <a:rPr lang="en-US" b="1" spc="-10" dirty="0" smtClean="0">
                <a:solidFill>
                  <a:srgbClr val="FF6600"/>
                </a:solidFill>
                <a:latin typeface="Arial" pitchFamily="34" charset="0"/>
                <a:cs typeface="Arial" pitchFamily="34" charset="0"/>
              </a:rPr>
              <a:t>il</a:t>
            </a:r>
            <a:r>
              <a:rPr lang="en-US" b="1" spc="15" dirty="0" smtClean="0">
                <a:solidFill>
                  <a:srgbClr val="FF6600"/>
                </a:solidFill>
                <a:latin typeface="Arial" pitchFamily="34" charset="0"/>
                <a:cs typeface="Arial" pitchFamily="34" charset="0"/>
              </a:rPr>
              <a:t> </a:t>
            </a:r>
            <a:r>
              <a:rPr lang="en-US" b="1" spc="-15" dirty="0" smtClean="0">
                <a:solidFill>
                  <a:srgbClr val="FF6600"/>
                </a:solidFill>
                <a:latin typeface="Arial" pitchFamily="34" charset="0"/>
                <a:cs typeface="Arial" pitchFamily="34" charset="0"/>
              </a:rPr>
              <a:t>2010</a:t>
            </a:r>
            <a:endParaRPr lang="en-US" dirty="0" smtClean="0">
              <a:latin typeface="Arial" pitchFamily="34" charset="0"/>
              <a:cs typeface="Arial" pitchFamily="34" charset="0"/>
            </a:endParaRPr>
          </a:p>
          <a:p>
            <a:pPr lvl="1">
              <a:lnSpc>
                <a:spcPct val="100000"/>
              </a:lnSpc>
              <a:spcBef>
                <a:spcPts val="49"/>
              </a:spcBef>
              <a:buClr>
                <a:srgbClr val="3399FF"/>
              </a:buClr>
              <a:buFont typeface="Arial"/>
              <a:buChar char="•"/>
            </a:pPr>
            <a:endParaRPr lang="en-US" dirty="0" smtClean="0">
              <a:latin typeface="Arial" pitchFamily="34" charset="0"/>
              <a:cs typeface="Arial" pitchFamily="34" charset="0"/>
            </a:endParaRPr>
          </a:p>
          <a:p>
            <a:pPr marL="826135" lvl="1" indent="-342265">
              <a:lnSpc>
                <a:spcPts val="2640"/>
              </a:lnSpc>
              <a:buClr>
                <a:srgbClr val="3399FF"/>
              </a:buClr>
              <a:buFont typeface="Arial"/>
              <a:buChar char="•"/>
              <a:tabLst>
                <a:tab pos="369570" algn="l"/>
              </a:tabLst>
            </a:pPr>
            <a:r>
              <a:rPr lang="en-US" b="1" spc="-15" dirty="0" smtClean="0">
                <a:latin typeface="Arial" pitchFamily="34" charset="0"/>
                <a:cs typeface="Arial" pitchFamily="34" charset="0"/>
              </a:rPr>
              <a:t>Suppor</a:t>
            </a:r>
            <a:r>
              <a:rPr lang="en-US" b="1" spc="-10" dirty="0" smtClean="0">
                <a:latin typeface="Arial" pitchFamily="34" charset="0"/>
                <a:cs typeface="Arial" pitchFamily="34" charset="0"/>
              </a:rPr>
              <a:t>t</a:t>
            </a:r>
            <a:r>
              <a:rPr lang="en-US" b="1" spc="20" dirty="0" smtClean="0">
                <a:latin typeface="Arial" pitchFamily="34" charset="0"/>
                <a:cs typeface="Arial" pitchFamily="34" charset="0"/>
              </a:rPr>
              <a:t> </a:t>
            </a:r>
            <a:r>
              <a:rPr lang="en-US" b="1" spc="-10" dirty="0" smtClean="0">
                <a:latin typeface="Arial" pitchFamily="34" charset="0"/>
                <a:cs typeface="Arial" pitchFamily="34" charset="0"/>
              </a:rPr>
              <a:t>for</a:t>
            </a:r>
            <a:r>
              <a:rPr lang="en-US" b="1" spc="5" dirty="0" smtClean="0">
                <a:latin typeface="Arial" pitchFamily="34" charset="0"/>
                <a:cs typeface="Arial" pitchFamily="34" charset="0"/>
              </a:rPr>
              <a:t> </a:t>
            </a:r>
            <a:r>
              <a:rPr lang="en-US" b="1" spc="-15" dirty="0" err="1" smtClean="0">
                <a:latin typeface="Arial" pitchFamily="34" charset="0"/>
                <a:cs typeface="Arial" pitchFamily="34" charset="0"/>
              </a:rPr>
              <a:t>iPad</a:t>
            </a:r>
            <a:r>
              <a:rPr lang="en-US" b="1" spc="15" dirty="0" smtClean="0">
                <a:latin typeface="Arial" pitchFamily="34" charset="0"/>
                <a:cs typeface="Arial" pitchFamily="34" charset="0"/>
              </a:rPr>
              <a:t> </a:t>
            </a:r>
            <a:r>
              <a:rPr lang="en-US" b="1" spc="-15" dirty="0" smtClean="0">
                <a:latin typeface="Arial" pitchFamily="34" charset="0"/>
                <a:cs typeface="Arial" pitchFamily="34" charset="0"/>
              </a:rPr>
              <a:t>resolution</a:t>
            </a:r>
          </a:p>
          <a:p>
            <a:pPr marL="1283335" lvl="2" indent="-342265">
              <a:lnSpc>
                <a:spcPts val="2640"/>
              </a:lnSpc>
              <a:buClr>
                <a:srgbClr val="3399FF"/>
              </a:buClr>
              <a:buFont typeface="Arial"/>
              <a:buChar char="•"/>
              <a:tabLst>
                <a:tab pos="369570" algn="l"/>
              </a:tabLst>
            </a:pPr>
            <a:r>
              <a:rPr lang="en-US" b="1" spc="-15" dirty="0" smtClean="0">
                <a:latin typeface="Arial" pitchFamily="34" charset="0"/>
                <a:cs typeface="Arial" pitchFamily="34" charset="0"/>
              </a:rPr>
              <a:t>Initial release on </a:t>
            </a:r>
            <a:r>
              <a:rPr lang="en-US" b="1" spc="-15" dirty="0" err="1" smtClean="0">
                <a:latin typeface="Arial" pitchFamily="34" charset="0"/>
                <a:cs typeface="Arial" pitchFamily="34" charset="0"/>
              </a:rPr>
              <a:t>iPad</a:t>
            </a:r>
            <a:r>
              <a:rPr lang="en-US" b="1" spc="-15" dirty="0" smtClean="0">
                <a:latin typeface="Arial" pitchFamily="34" charset="0"/>
                <a:cs typeface="Arial" pitchFamily="34" charset="0"/>
              </a:rPr>
              <a:t> (1</a:t>
            </a:r>
            <a:r>
              <a:rPr lang="en-US" b="1" spc="-15" baseline="30000" dirty="0" smtClean="0">
                <a:latin typeface="Arial" pitchFamily="34" charset="0"/>
                <a:cs typeface="Arial" pitchFamily="34" charset="0"/>
              </a:rPr>
              <a:t>st</a:t>
            </a:r>
            <a:r>
              <a:rPr lang="en-US" b="1" spc="-15" dirty="0" smtClean="0">
                <a:latin typeface="Arial" pitchFamily="34" charset="0"/>
                <a:cs typeface="Arial" pitchFamily="34" charset="0"/>
              </a:rPr>
              <a:t> generation)</a:t>
            </a:r>
          </a:p>
          <a:p>
            <a:pPr marL="826135" lvl="1" indent="-342265">
              <a:lnSpc>
                <a:spcPts val="2640"/>
              </a:lnSpc>
              <a:buClr>
                <a:srgbClr val="3399FF"/>
              </a:buClr>
              <a:buFont typeface="Arial"/>
              <a:buChar char="•"/>
              <a:tabLst>
                <a:tab pos="369570" algn="l"/>
              </a:tabLst>
            </a:pPr>
            <a:endParaRPr lang="en-US" dirty="0" smtClean="0">
              <a:latin typeface="Arial" pitchFamily="34" charset="0"/>
              <a:cs typeface="Arial" pitchFamily="34" charset="0"/>
            </a:endParaRPr>
          </a:p>
          <a:p>
            <a:pPr marL="826135" lvl="1" indent="-342265">
              <a:lnSpc>
                <a:spcPct val="100000"/>
              </a:lnSpc>
              <a:buClr>
                <a:srgbClr val="3399FF"/>
              </a:buClr>
              <a:buFont typeface="Arial"/>
              <a:buChar char="•"/>
              <a:tabLst>
                <a:tab pos="369570" algn="l"/>
              </a:tabLst>
            </a:pPr>
            <a:r>
              <a:rPr lang="en-US" b="1" spc="-25" dirty="0" smtClean="0">
                <a:latin typeface="Arial" pitchFamily="34" charset="0"/>
                <a:cs typeface="Arial" pitchFamily="34" charset="0"/>
              </a:rPr>
              <a:t>Allow user to change home screen background</a:t>
            </a:r>
            <a:endParaRPr lang="en-US" dirty="0" smtClean="0">
              <a:latin typeface="Arial" pitchFamily="34" charset="0"/>
              <a:cs typeface="Arial" pitchFamily="34" charset="0"/>
            </a:endParaRPr>
          </a:p>
          <a:p>
            <a:pPr lvl="1">
              <a:lnSpc>
                <a:spcPct val="100000"/>
              </a:lnSpc>
              <a:spcBef>
                <a:spcPts val="49"/>
              </a:spcBef>
              <a:buClr>
                <a:srgbClr val="3399FF"/>
              </a:buClr>
              <a:buFont typeface="Arial"/>
              <a:buChar char="•"/>
            </a:pPr>
            <a:endParaRPr lang="en-US" dirty="0" smtClean="0">
              <a:latin typeface="Arial" pitchFamily="34" charset="0"/>
              <a:cs typeface="Arial" pitchFamily="34" charset="0"/>
            </a:endParaRPr>
          </a:p>
          <a:p>
            <a:pPr marL="826135" lvl="1" indent="-342265">
              <a:lnSpc>
                <a:spcPct val="100000"/>
              </a:lnSpc>
              <a:buClr>
                <a:srgbClr val="3399FF"/>
              </a:buClr>
              <a:buFont typeface="Arial"/>
              <a:buChar char="•"/>
              <a:tabLst>
                <a:tab pos="369570" algn="l"/>
              </a:tabLst>
            </a:pPr>
            <a:r>
              <a:rPr lang="en-US" b="1" spc="-15" dirty="0" smtClean="0">
                <a:latin typeface="Arial" pitchFamily="34" charset="0"/>
                <a:cs typeface="Arial" pitchFamily="34" charset="0"/>
              </a:rPr>
              <a:t>Location</a:t>
            </a:r>
            <a:r>
              <a:rPr lang="en-US" b="1" spc="35" dirty="0" smtClean="0">
                <a:latin typeface="Arial" pitchFamily="34" charset="0"/>
                <a:cs typeface="Arial" pitchFamily="34" charset="0"/>
              </a:rPr>
              <a:t>-</a:t>
            </a:r>
            <a:r>
              <a:rPr lang="en-US" b="1" spc="-15" dirty="0" smtClean="0">
                <a:latin typeface="Arial" pitchFamily="34" charset="0"/>
                <a:cs typeface="Arial" pitchFamily="34" charset="0"/>
              </a:rPr>
              <a:t>based</a:t>
            </a:r>
            <a:r>
              <a:rPr lang="en-US" b="1" spc="15" dirty="0" smtClean="0">
                <a:latin typeface="Arial" pitchFamily="34" charset="0"/>
                <a:cs typeface="Arial" pitchFamily="34" charset="0"/>
              </a:rPr>
              <a:t> </a:t>
            </a:r>
            <a:r>
              <a:rPr lang="en-US" b="1" spc="-15" dirty="0" smtClean="0">
                <a:latin typeface="Arial" pitchFamily="34" charset="0"/>
                <a:cs typeface="Arial" pitchFamily="34" charset="0"/>
              </a:rPr>
              <a:t>services rely on Apple’s own databases instead of Google and Skyhook Wireless</a:t>
            </a:r>
            <a:endParaRPr lang="en-US" dirty="0" smtClean="0">
              <a:latin typeface="Arial" pitchFamily="34" charset="0"/>
              <a:cs typeface="Arial" pitchFamily="34" charset="0"/>
            </a:endParaRPr>
          </a:p>
          <a:p>
            <a:pPr lvl="1">
              <a:lnSpc>
                <a:spcPct val="100000"/>
              </a:lnSpc>
              <a:spcBef>
                <a:spcPts val="49"/>
              </a:spcBef>
              <a:buClr>
                <a:srgbClr val="3399FF"/>
              </a:buClr>
              <a:buFont typeface="Arial"/>
              <a:buChar char="•"/>
            </a:pPr>
            <a:endParaRPr lang="en-US" dirty="0" smtClean="0">
              <a:latin typeface="Arial" pitchFamily="34" charset="0"/>
              <a:cs typeface="Arial" pitchFamily="34" charset="0"/>
            </a:endParaRPr>
          </a:p>
          <a:p>
            <a:pPr marL="826135" lvl="1" indent="-342265">
              <a:lnSpc>
                <a:spcPct val="100000"/>
              </a:lnSpc>
              <a:buClr>
                <a:srgbClr val="3399FF"/>
              </a:buClr>
              <a:buFont typeface="Arial"/>
              <a:buChar char="•"/>
              <a:tabLst>
                <a:tab pos="369570" algn="l"/>
              </a:tabLst>
            </a:pPr>
            <a:r>
              <a:rPr lang="en-US" b="1" spc="-25" dirty="0" smtClean="0">
                <a:latin typeface="Arial" pitchFamily="34" charset="0"/>
                <a:cs typeface="Arial" pitchFamily="34" charset="0"/>
              </a:rPr>
              <a:t>B</a:t>
            </a:r>
            <a:r>
              <a:rPr lang="en-US" b="1" spc="-15" dirty="0" smtClean="0">
                <a:latin typeface="Arial" pitchFamily="34" charset="0"/>
                <a:cs typeface="Arial" pitchFamily="34" charset="0"/>
              </a:rPr>
              <a:t>luetooth</a:t>
            </a:r>
            <a:r>
              <a:rPr lang="en-US" b="1" spc="40" dirty="0" smtClean="0">
                <a:latin typeface="Arial" pitchFamily="34" charset="0"/>
                <a:cs typeface="Arial" pitchFamily="34" charset="0"/>
              </a:rPr>
              <a:t> </a:t>
            </a:r>
            <a:r>
              <a:rPr lang="en-US" b="1" spc="-15" dirty="0" smtClean="0">
                <a:latin typeface="Arial" pitchFamily="34" charset="0"/>
                <a:cs typeface="Arial" pitchFamily="34" charset="0"/>
              </a:rPr>
              <a:t>ke</a:t>
            </a:r>
            <a:r>
              <a:rPr lang="en-US" b="1" spc="-40" dirty="0" smtClean="0">
                <a:latin typeface="Arial" pitchFamily="34" charset="0"/>
                <a:cs typeface="Arial" pitchFamily="34" charset="0"/>
              </a:rPr>
              <a:t>y</a:t>
            </a:r>
            <a:r>
              <a:rPr lang="en-US" b="1" spc="-15" dirty="0" smtClean="0">
                <a:latin typeface="Arial" pitchFamily="34" charset="0"/>
                <a:cs typeface="Arial" pitchFamily="34" charset="0"/>
              </a:rPr>
              <a:t>board</a:t>
            </a:r>
            <a:r>
              <a:rPr lang="en-US" b="1" spc="50" dirty="0" smtClean="0">
                <a:latin typeface="Arial" pitchFamily="34" charset="0"/>
                <a:cs typeface="Arial" pitchFamily="34" charset="0"/>
              </a:rPr>
              <a:t> </a:t>
            </a:r>
            <a:r>
              <a:rPr lang="en-US" b="1" spc="-15" dirty="0" smtClean="0">
                <a:latin typeface="Arial" pitchFamily="34" charset="0"/>
                <a:cs typeface="Arial" pitchFamily="34" charset="0"/>
              </a:rPr>
              <a:t>suppor</a:t>
            </a:r>
            <a:r>
              <a:rPr lang="en-US" b="1" spc="-10" dirty="0" smtClean="0">
                <a:latin typeface="Arial" pitchFamily="34" charset="0"/>
                <a:cs typeface="Arial" pitchFamily="34" charset="0"/>
              </a:rPr>
              <a:t>t</a:t>
            </a:r>
            <a:endParaRPr lang="en-US" dirty="0" smtClean="0">
              <a:latin typeface="Arial" pitchFamily="34" charset="0"/>
              <a:cs typeface="Arial" pitchFamily="34" charset="0"/>
            </a:endParaRPr>
          </a:p>
          <a:p>
            <a:pPr lvl="1">
              <a:lnSpc>
                <a:spcPct val="100000"/>
              </a:lnSpc>
              <a:spcBef>
                <a:spcPts val="49"/>
              </a:spcBef>
              <a:buClr>
                <a:srgbClr val="3399FF"/>
              </a:buClr>
              <a:buFont typeface="Arial"/>
              <a:buChar char="•"/>
            </a:pPr>
            <a:endParaRPr lang="en-US" dirty="0" smtClean="0">
              <a:latin typeface="Arial" pitchFamily="34" charset="0"/>
              <a:cs typeface="Arial" pitchFamily="34" charset="0"/>
            </a:endParaRPr>
          </a:p>
          <a:p>
            <a:pPr marL="826135" lvl="1" indent="-342265">
              <a:lnSpc>
                <a:spcPct val="100000"/>
              </a:lnSpc>
              <a:buClr>
                <a:srgbClr val="3399FF"/>
              </a:buClr>
              <a:buFont typeface="Arial"/>
              <a:buChar char="•"/>
              <a:tabLst>
                <a:tab pos="369570" algn="l"/>
              </a:tabLst>
            </a:pPr>
            <a:r>
              <a:rPr lang="en-US" b="1" spc="-10" dirty="0" err="1" smtClean="0">
                <a:latin typeface="Arial" pitchFamily="34" charset="0"/>
                <a:cs typeface="Arial" pitchFamily="34" charset="0"/>
              </a:rPr>
              <a:t>i</a:t>
            </a:r>
            <a:r>
              <a:rPr lang="en-US" b="1" spc="-25" dirty="0" err="1" smtClean="0">
                <a:latin typeface="Arial" pitchFamily="34" charset="0"/>
                <a:cs typeface="Arial" pitchFamily="34" charset="0"/>
              </a:rPr>
              <a:t>B</a:t>
            </a:r>
            <a:r>
              <a:rPr lang="en-US" b="1" spc="-15" dirty="0" err="1" smtClean="0">
                <a:latin typeface="Arial" pitchFamily="34" charset="0"/>
                <a:cs typeface="Arial" pitchFamily="34" charset="0"/>
              </a:rPr>
              <a:t>ooks</a:t>
            </a:r>
            <a:endParaRPr lang="en-US" dirty="0" smtClean="0">
              <a:latin typeface="Arial" pitchFamily="34" charset="0"/>
              <a:cs typeface="Arial" pitchFamily="34" charset="0"/>
            </a:endParaRP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25" dirty="0" err="1" smtClean="0">
                <a:latin typeface="Arial"/>
                <a:cs typeface="Arial"/>
              </a:rPr>
              <a:t>iO</a:t>
            </a:r>
            <a:r>
              <a:rPr lang="en-US" spc="-20" dirty="0" err="1" smtClean="0">
                <a:latin typeface="Arial"/>
                <a:cs typeface="Arial"/>
              </a:rPr>
              <a:t>S</a:t>
            </a:r>
            <a:r>
              <a:rPr lang="en-US" spc="20" dirty="0" smtClean="0">
                <a:latin typeface="Arial"/>
                <a:cs typeface="Arial"/>
              </a:rPr>
              <a:t> </a:t>
            </a:r>
            <a:r>
              <a:rPr lang="en-US" spc="-15" dirty="0" smtClean="0">
                <a:latin typeface="Arial"/>
                <a:cs typeface="Arial"/>
              </a:rPr>
              <a:t>E</a:t>
            </a:r>
            <a:r>
              <a:rPr lang="en-US" spc="-20" dirty="0" smtClean="0">
                <a:latin typeface="Arial"/>
                <a:cs typeface="Arial"/>
              </a:rPr>
              <a:t>v</a:t>
            </a:r>
            <a:r>
              <a:rPr lang="en-US" spc="-15" dirty="0" smtClean="0">
                <a:latin typeface="Arial"/>
                <a:cs typeface="Arial"/>
              </a:rPr>
              <a:t>olutio</a:t>
            </a:r>
            <a:r>
              <a:rPr lang="en-US" spc="-20" dirty="0" smtClean="0">
                <a:latin typeface="Arial"/>
                <a:cs typeface="Arial"/>
              </a:rPr>
              <a:t>n</a:t>
            </a:r>
            <a:endParaRPr lang="en-US" dirty="0"/>
          </a:p>
        </p:txBody>
      </p:sp>
      <p:sp>
        <p:nvSpPr>
          <p:cNvPr id="3" name="Content Placeholder 2"/>
          <p:cNvSpPr>
            <a:spLocks noGrp="1"/>
          </p:cNvSpPr>
          <p:nvPr>
            <p:ph idx="1"/>
          </p:nvPr>
        </p:nvSpPr>
        <p:spPr>
          <a:xfrm>
            <a:off x="838200" y="1825625"/>
            <a:ext cx="7867650" cy="4351338"/>
          </a:xfrm>
        </p:spPr>
        <p:txBody>
          <a:bodyPr/>
          <a:lstStyle/>
          <a:p>
            <a:pPr marL="12700">
              <a:lnSpc>
                <a:spcPct val="100000"/>
              </a:lnSpc>
            </a:pPr>
            <a:r>
              <a:rPr lang="en-US" b="1" spc="-15" dirty="0" err="1" smtClean="0">
                <a:solidFill>
                  <a:srgbClr val="0D0D0D"/>
                </a:solidFill>
                <a:latin typeface="Arial"/>
                <a:cs typeface="Arial"/>
              </a:rPr>
              <a:t>i</a:t>
            </a:r>
            <a:r>
              <a:rPr lang="en-US" b="1" spc="-20" dirty="0" err="1" smtClean="0">
                <a:solidFill>
                  <a:srgbClr val="0D0D0D"/>
                </a:solidFill>
                <a:latin typeface="Arial"/>
                <a:cs typeface="Arial"/>
              </a:rPr>
              <a:t>OS</a:t>
            </a:r>
            <a:r>
              <a:rPr lang="en-US" b="1" dirty="0" smtClean="0">
                <a:solidFill>
                  <a:srgbClr val="0D0D0D"/>
                </a:solidFill>
                <a:latin typeface="Arial"/>
                <a:cs typeface="Arial"/>
              </a:rPr>
              <a:t> 4</a:t>
            </a:r>
            <a:r>
              <a:rPr lang="en-US" b="1" spc="10" dirty="0" smtClean="0">
                <a:solidFill>
                  <a:srgbClr val="0D0D0D"/>
                </a:solidFill>
                <a:latin typeface="Arial"/>
                <a:cs typeface="Arial"/>
              </a:rPr>
              <a:t> </a:t>
            </a:r>
            <a:r>
              <a:rPr lang="en-US" b="1" spc="-5" dirty="0" smtClean="0">
                <a:solidFill>
                  <a:srgbClr val="0D0D0D"/>
                </a:solidFill>
                <a:latin typeface="Arial"/>
                <a:cs typeface="Arial"/>
              </a:rPr>
              <a:t>(</a:t>
            </a:r>
            <a:r>
              <a:rPr lang="en-US" b="1" spc="5" dirty="0" smtClean="0">
                <a:solidFill>
                  <a:srgbClr val="0D0D0D"/>
                </a:solidFill>
                <a:latin typeface="Arial"/>
                <a:cs typeface="Arial"/>
              </a:rPr>
              <a:t>1</a:t>
            </a:r>
            <a:r>
              <a:rPr lang="en-US" b="1" spc="-15" dirty="0" smtClean="0">
                <a:solidFill>
                  <a:srgbClr val="0D0D0D"/>
                </a:solidFill>
                <a:latin typeface="Arial"/>
                <a:cs typeface="Arial"/>
              </a:rPr>
              <a:t>/</a:t>
            </a:r>
            <a:r>
              <a:rPr lang="en-US" b="1" spc="5" dirty="0" smtClean="0">
                <a:solidFill>
                  <a:srgbClr val="0D0D0D"/>
                </a:solidFill>
                <a:latin typeface="Arial"/>
                <a:cs typeface="Arial"/>
              </a:rPr>
              <a:t>2</a:t>
            </a:r>
            <a:r>
              <a:rPr lang="en-US" b="1" dirty="0" smtClean="0">
                <a:solidFill>
                  <a:srgbClr val="0D0D0D"/>
                </a:solidFill>
                <a:latin typeface="Arial"/>
                <a:cs typeface="Arial"/>
              </a:rPr>
              <a:t>)</a:t>
            </a:r>
            <a:endParaRPr lang="en-US" dirty="0" smtClean="0">
              <a:latin typeface="Arial"/>
              <a:cs typeface="Arial"/>
            </a:endParaRPr>
          </a:p>
          <a:p>
            <a:pPr marL="826135" lvl="1" indent="-342265">
              <a:lnSpc>
                <a:spcPct val="100000"/>
              </a:lnSpc>
              <a:spcBef>
                <a:spcPts val="284"/>
              </a:spcBef>
              <a:buClr>
                <a:srgbClr val="3399FF"/>
              </a:buClr>
              <a:buFont typeface="Arial"/>
              <a:buChar char="•"/>
              <a:tabLst>
                <a:tab pos="369570" algn="l"/>
              </a:tabLst>
            </a:pPr>
            <a:r>
              <a:rPr lang="en-US" b="1" spc="-25" dirty="0" smtClean="0">
                <a:latin typeface="Arial"/>
                <a:cs typeface="Arial"/>
              </a:rPr>
              <a:t>R</a:t>
            </a:r>
            <a:r>
              <a:rPr lang="en-US" b="1" spc="-15" dirty="0" smtClean="0">
                <a:latin typeface="Arial"/>
                <a:cs typeface="Arial"/>
              </a:rPr>
              <a:t>eleased</a:t>
            </a:r>
            <a:r>
              <a:rPr lang="en-US" b="1" spc="15" dirty="0" smtClean="0">
                <a:latin typeface="Arial"/>
                <a:cs typeface="Arial"/>
              </a:rPr>
              <a:t> </a:t>
            </a:r>
            <a:r>
              <a:rPr lang="en-US" b="1" spc="-10" dirty="0" smtClean="0">
                <a:latin typeface="Arial"/>
                <a:cs typeface="Arial"/>
              </a:rPr>
              <a:t>in</a:t>
            </a:r>
            <a:r>
              <a:rPr lang="en-US" b="1" spc="15" dirty="0" smtClean="0">
                <a:latin typeface="Arial"/>
                <a:cs typeface="Arial"/>
              </a:rPr>
              <a:t> </a:t>
            </a:r>
            <a:r>
              <a:rPr lang="en-US" b="1" spc="-15" dirty="0" smtClean="0">
                <a:solidFill>
                  <a:srgbClr val="FF6600"/>
                </a:solidFill>
                <a:latin typeface="Arial"/>
                <a:cs typeface="Arial"/>
              </a:rPr>
              <a:t>June</a:t>
            </a:r>
            <a:r>
              <a:rPr lang="en-US" b="1" spc="10" dirty="0" smtClean="0">
                <a:solidFill>
                  <a:srgbClr val="FF6600"/>
                </a:solidFill>
                <a:latin typeface="Arial"/>
                <a:cs typeface="Arial"/>
              </a:rPr>
              <a:t> </a:t>
            </a:r>
            <a:r>
              <a:rPr lang="en-US" b="1" spc="-15" dirty="0" smtClean="0">
                <a:solidFill>
                  <a:srgbClr val="FF6600"/>
                </a:solidFill>
                <a:latin typeface="Arial"/>
                <a:cs typeface="Arial"/>
              </a:rPr>
              <a:t>2010</a:t>
            </a:r>
            <a:endParaRPr lang="en-US" dirty="0" smtClean="0">
              <a:latin typeface="Arial"/>
              <a:cs typeface="Arial"/>
            </a:endParaRPr>
          </a:p>
          <a:p>
            <a:pPr lvl="1">
              <a:lnSpc>
                <a:spcPct val="100000"/>
              </a:lnSpc>
              <a:spcBef>
                <a:spcPts val="49"/>
              </a:spcBef>
              <a:buClr>
                <a:srgbClr val="3399FF"/>
              </a:buClr>
              <a:buFont typeface="Arial"/>
              <a:buChar char="•"/>
            </a:pPr>
            <a:endParaRPr lang="en-US" dirty="0" smtClean="0">
              <a:latin typeface="Times New Roman"/>
              <a:cs typeface="Times New Roman"/>
            </a:endParaRPr>
          </a:p>
          <a:p>
            <a:pPr marL="826135" lvl="1" indent="-342265">
              <a:lnSpc>
                <a:spcPct val="100000"/>
              </a:lnSpc>
              <a:buClr>
                <a:srgbClr val="3399FF"/>
              </a:buClr>
              <a:buFont typeface="Arial"/>
              <a:buChar char="•"/>
              <a:tabLst>
                <a:tab pos="369570" algn="l"/>
              </a:tabLst>
            </a:pPr>
            <a:r>
              <a:rPr lang="en-US" b="1" spc="-25" dirty="0" smtClean="0">
                <a:solidFill>
                  <a:srgbClr val="FF6600"/>
                </a:solidFill>
                <a:latin typeface="Arial"/>
                <a:cs typeface="Arial"/>
              </a:rPr>
              <a:t>M</a:t>
            </a:r>
            <a:r>
              <a:rPr lang="en-US" b="1" spc="-10" dirty="0" smtClean="0">
                <a:solidFill>
                  <a:srgbClr val="FF6600"/>
                </a:solidFill>
                <a:latin typeface="Arial"/>
                <a:cs typeface="Arial"/>
              </a:rPr>
              <a:t>ultitasking</a:t>
            </a:r>
            <a:endParaRPr lang="en-US" dirty="0" smtClean="0">
              <a:latin typeface="Arial"/>
              <a:cs typeface="Arial"/>
            </a:endParaRPr>
          </a:p>
          <a:p>
            <a:pPr marL="1282700" marR="5080" lvl="1" indent="-342900">
              <a:lnSpc>
                <a:spcPct val="100000"/>
              </a:lnSpc>
              <a:spcBef>
                <a:spcPts val="5"/>
              </a:spcBef>
              <a:tabLst>
                <a:tab pos="825500" algn="l"/>
              </a:tabLst>
            </a:pPr>
            <a:r>
              <a:rPr lang="en-US" b="1" spc="-15" dirty="0" smtClean="0">
                <a:solidFill>
                  <a:srgbClr val="3399FF"/>
                </a:solidFill>
                <a:latin typeface="Arial"/>
                <a:cs typeface="Arial"/>
              </a:rPr>
              <a:t>Fast</a:t>
            </a:r>
            <a:r>
              <a:rPr lang="en-US" b="1" spc="-100" dirty="0" smtClean="0">
                <a:solidFill>
                  <a:srgbClr val="3399FF"/>
                </a:solidFill>
                <a:latin typeface="Arial"/>
                <a:cs typeface="Arial"/>
              </a:rPr>
              <a:t> </a:t>
            </a:r>
            <a:r>
              <a:rPr lang="en-US" b="1" spc="5" dirty="0" smtClean="0">
                <a:solidFill>
                  <a:srgbClr val="3399FF"/>
                </a:solidFill>
                <a:latin typeface="Arial"/>
                <a:cs typeface="Arial"/>
              </a:rPr>
              <a:t>A</a:t>
            </a:r>
            <a:r>
              <a:rPr lang="en-US" b="1" spc="-15" dirty="0" smtClean="0">
                <a:solidFill>
                  <a:srgbClr val="3399FF"/>
                </a:solidFill>
                <a:latin typeface="Arial"/>
                <a:cs typeface="Arial"/>
              </a:rPr>
              <a:t>pp</a:t>
            </a:r>
            <a:r>
              <a:rPr lang="en-US" b="1" spc="-5" dirty="0" smtClean="0">
                <a:solidFill>
                  <a:srgbClr val="3399FF"/>
                </a:solidFill>
                <a:latin typeface="Arial"/>
                <a:cs typeface="Arial"/>
              </a:rPr>
              <a:t> </a:t>
            </a:r>
            <a:r>
              <a:rPr lang="en-US" b="1" spc="-30" dirty="0" smtClean="0">
                <a:solidFill>
                  <a:srgbClr val="3399FF"/>
                </a:solidFill>
                <a:latin typeface="Arial"/>
                <a:cs typeface="Arial"/>
              </a:rPr>
              <a:t>S</a:t>
            </a:r>
            <a:r>
              <a:rPr lang="en-US" b="1" spc="30" dirty="0" smtClean="0">
                <a:solidFill>
                  <a:srgbClr val="3399FF"/>
                </a:solidFill>
                <a:latin typeface="Arial"/>
                <a:cs typeface="Arial"/>
              </a:rPr>
              <a:t>w</a:t>
            </a:r>
            <a:r>
              <a:rPr lang="en-US" b="1" spc="-15" dirty="0" smtClean="0">
                <a:solidFill>
                  <a:srgbClr val="3399FF"/>
                </a:solidFill>
                <a:latin typeface="Arial"/>
                <a:cs typeface="Arial"/>
              </a:rPr>
              <a:t>i</a:t>
            </a:r>
            <a:r>
              <a:rPr lang="en-US" b="1" spc="-10" dirty="0" smtClean="0">
                <a:solidFill>
                  <a:srgbClr val="3399FF"/>
                </a:solidFill>
                <a:latin typeface="Arial"/>
                <a:cs typeface="Arial"/>
              </a:rPr>
              <a:t>t</a:t>
            </a:r>
            <a:r>
              <a:rPr lang="en-US" b="1" dirty="0" smtClean="0">
                <a:solidFill>
                  <a:srgbClr val="3399FF"/>
                </a:solidFill>
                <a:latin typeface="Arial"/>
                <a:cs typeface="Arial"/>
              </a:rPr>
              <a:t>c</a:t>
            </a:r>
            <a:r>
              <a:rPr lang="en-US" b="1" spc="-15" dirty="0" smtClean="0">
                <a:solidFill>
                  <a:srgbClr val="3399FF"/>
                </a:solidFill>
                <a:latin typeface="Arial"/>
                <a:cs typeface="Arial"/>
              </a:rPr>
              <a:t>hin</a:t>
            </a:r>
            <a:r>
              <a:rPr lang="en-US" b="1" spc="-20" dirty="0" smtClean="0">
                <a:solidFill>
                  <a:srgbClr val="3399FF"/>
                </a:solidFill>
                <a:latin typeface="Arial"/>
                <a:cs typeface="Arial"/>
              </a:rPr>
              <a:t>g</a:t>
            </a:r>
            <a:r>
              <a:rPr lang="en-US" b="1" spc="-15" dirty="0" smtClean="0">
                <a:latin typeface="Arial"/>
                <a:cs typeface="Arial"/>
              </a:rPr>
              <a:t>/</a:t>
            </a:r>
            <a:r>
              <a:rPr lang="en-US" b="1" spc="-20" dirty="0" smtClean="0">
                <a:solidFill>
                  <a:srgbClr val="3399FF"/>
                </a:solidFill>
                <a:latin typeface="Arial"/>
                <a:cs typeface="Arial"/>
              </a:rPr>
              <a:t>S</a:t>
            </a:r>
            <a:r>
              <a:rPr lang="en-US" b="1" dirty="0" smtClean="0">
                <a:solidFill>
                  <a:srgbClr val="3399FF"/>
                </a:solidFill>
                <a:latin typeface="Arial"/>
                <a:cs typeface="Arial"/>
              </a:rPr>
              <a:t>a</a:t>
            </a:r>
            <a:r>
              <a:rPr lang="en-US" b="1" spc="-25" dirty="0" smtClean="0">
                <a:solidFill>
                  <a:srgbClr val="3399FF"/>
                </a:solidFill>
                <a:latin typeface="Arial"/>
                <a:cs typeface="Arial"/>
              </a:rPr>
              <a:t>v</a:t>
            </a:r>
            <a:r>
              <a:rPr lang="en-US" b="1" dirty="0" smtClean="0">
                <a:solidFill>
                  <a:srgbClr val="3399FF"/>
                </a:solidFill>
                <a:latin typeface="Arial"/>
                <a:cs typeface="Arial"/>
              </a:rPr>
              <a:t>e</a:t>
            </a:r>
            <a:r>
              <a:rPr lang="en-US" b="1" spc="-15" dirty="0" smtClean="0">
                <a:solidFill>
                  <a:srgbClr val="3399FF"/>
                </a:solidFill>
                <a:latin typeface="Arial"/>
                <a:cs typeface="Arial"/>
              </a:rPr>
              <a:t>d</a:t>
            </a:r>
            <a:r>
              <a:rPr lang="en-US" b="1" spc="-30" dirty="0" smtClean="0">
                <a:solidFill>
                  <a:srgbClr val="3399FF"/>
                </a:solidFill>
                <a:latin typeface="Arial"/>
                <a:cs typeface="Arial"/>
              </a:rPr>
              <a:t> </a:t>
            </a:r>
            <a:r>
              <a:rPr lang="en-US" b="1" spc="-20" dirty="0" smtClean="0">
                <a:solidFill>
                  <a:srgbClr val="3399FF"/>
                </a:solidFill>
                <a:latin typeface="Arial"/>
                <a:cs typeface="Arial"/>
              </a:rPr>
              <a:t>S</a:t>
            </a:r>
            <a:r>
              <a:rPr lang="en-US" b="1" dirty="0" smtClean="0">
                <a:solidFill>
                  <a:srgbClr val="3399FF"/>
                </a:solidFill>
                <a:latin typeface="Arial"/>
                <a:cs typeface="Arial"/>
              </a:rPr>
              <a:t>tate</a:t>
            </a:r>
            <a:r>
              <a:rPr lang="en-US" b="1" spc="-30" dirty="0" smtClean="0">
                <a:solidFill>
                  <a:srgbClr val="3399FF"/>
                </a:solidFill>
                <a:latin typeface="Arial"/>
                <a:cs typeface="Arial"/>
              </a:rPr>
              <a:t> </a:t>
            </a:r>
            <a:r>
              <a:rPr lang="en-US" b="1" spc="1019" dirty="0" smtClean="0">
                <a:latin typeface="Arial"/>
                <a:cs typeface="Arial"/>
                <a:sym typeface="Wingdings" pitchFamily="2" charset="2"/>
              </a:rPr>
              <a:t></a:t>
            </a:r>
            <a:r>
              <a:rPr lang="en-US" spc="-80" dirty="0" smtClean="0">
                <a:latin typeface="Arial"/>
                <a:cs typeface="Arial"/>
              </a:rPr>
              <a:t> </a:t>
            </a:r>
            <a:r>
              <a:rPr lang="en-US" b="1" spc="5" dirty="0" smtClean="0">
                <a:latin typeface="Arial"/>
                <a:cs typeface="Arial"/>
              </a:rPr>
              <a:t>A</a:t>
            </a:r>
            <a:r>
              <a:rPr lang="en-US" b="1" spc="-15" dirty="0" smtClean="0">
                <a:latin typeface="Arial"/>
                <a:cs typeface="Arial"/>
              </a:rPr>
              <a:t>ll</a:t>
            </a:r>
            <a:r>
              <a:rPr lang="en-US" b="1" spc="-25" dirty="0" smtClean="0">
                <a:latin typeface="Arial"/>
                <a:cs typeface="Arial"/>
              </a:rPr>
              <a:t>o</a:t>
            </a:r>
            <a:r>
              <a:rPr lang="en-US" b="1" spc="15" dirty="0" smtClean="0">
                <a:latin typeface="Arial"/>
                <a:cs typeface="Arial"/>
              </a:rPr>
              <a:t>w</a:t>
            </a:r>
            <a:r>
              <a:rPr lang="en-US" b="1" dirty="0" smtClean="0">
                <a:latin typeface="Arial"/>
                <a:cs typeface="Arial"/>
              </a:rPr>
              <a:t>s</a:t>
            </a:r>
            <a:r>
              <a:rPr lang="en-US" b="1" spc="-55" dirty="0" smtClean="0">
                <a:latin typeface="Arial"/>
                <a:cs typeface="Arial"/>
              </a:rPr>
              <a:t> </a:t>
            </a:r>
            <a:r>
              <a:rPr lang="en-US" b="1" dirty="0" smtClean="0">
                <a:latin typeface="Arial"/>
                <a:cs typeface="Arial"/>
              </a:rPr>
              <a:t>a</a:t>
            </a:r>
            <a:r>
              <a:rPr lang="en-US" b="1" spc="-15" dirty="0" smtClean="0">
                <a:latin typeface="Arial"/>
                <a:cs typeface="Arial"/>
              </a:rPr>
              <a:t>pp</a:t>
            </a:r>
            <a:r>
              <a:rPr lang="en-US" b="1" dirty="0" smtClean="0">
                <a:latin typeface="Arial"/>
                <a:cs typeface="Arial"/>
              </a:rPr>
              <a:t>s t</a:t>
            </a:r>
            <a:r>
              <a:rPr lang="en-US" b="1" spc="-15" dirty="0" smtClean="0">
                <a:latin typeface="Arial"/>
                <a:cs typeface="Arial"/>
              </a:rPr>
              <a:t>o </a:t>
            </a:r>
            <a:r>
              <a:rPr lang="en-US" b="1" dirty="0" smtClean="0">
                <a:latin typeface="Arial"/>
                <a:cs typeface="Arial"/>
              </a:rPr>
              <a:t>sa</a:t>
            </a:r>
            <a:r>
              <a:rPr lang="en-US" b="1" spc="-25" dirty="0" smtClean="0">
                <a:latin typeface="Arial"/>
                <a:cs typeface="Arial"/>
              </a:rPr>
              <a:t>v</a:t>
            </a:r>
            <a:r>
              <a:rPr lang="en-US" b="1" dirty="0" smtClean="0">
                <a:latin typeface="Arial"/>
                <a:cs typeface="Arial"/>
              </a:rPr>
              <a:t>e</a:t>
            </a:r>
            <a:r>
              <a:rPr lang="en-US" b="1" spc="5" dirty="0" smtClean="0">
                <a:latin typeface="Arial"/>
                <a:cs typeface="Arial"/>
              </a:rPr>
              <a:t> </a:t>
            </a:r>
            <a:r>
              <a:rPr lang="en-US" b="1" dirty="0" smtClean="0">
                <a:latin typeface="Arial"/>
                <a:cs typeface="Arial"/>
              </a:rPr>
              <a:t>c</a:t>
            </a:r>
            <a:r>
              <a:rPr lang="en-US" b="1" spc="-15" dirty="0" smtClean="0">
                <a:latin typeface="Arial"/>
                <a:cs typeface="Arial"/>
              </a:rPr>
              <a:t>u</a:t>
            </a:r>
            <a:r>
              <a:rPr lang="en-US" b="1" dirty="0" smtClean="0">
                <a:latin typeface="Arial"/>
                <a:cs typeface="Arial"/>
              </a:rPr>
              <a:t>rre</a:t>
            </a:r>
            <a:r>
              <a:rPr lang="en-US" b="1" spc="-15" dirty="0" smtClean="0">
                <a:latin typeface="Arial"/>
                <a:cs typeface="Arial"/>
              </a:rPr>
              <a:t>n</a:t>
            </a:r>
            <a:r>
              <a:rPr lang="en-US" b="1" dirty="0" smtClean="0">
                <a:latin typeface="Arial"/>
                <a:cs typeface="Arial"/>
              </a:rPr>
              <a:t>t</a:t>
            </a:r>
            <a:r>
              <a:rPr lang="en-US" b="1" spc="-30" dirty="0" smtClean="0">
                <a:latin typeface="Arial"/>
                <a:cs typeface="Arial"/>
              </a:rPr>
              <a:t> </a:t>
            </a:r>
            <a:r>
              <a:rPr lang="en-US" b="1" dirty="0" smtClean="0">
                <a:latin typeface="Arial"/>
                <a:cs typeface="Arial"/>
              </a:rPr>
              <a:t>stat</a:t>
            </a:r>
            <a:r>
              <a:rPr lang="en-US" b="1" spc="-15" dirty="0" smtClean="0">
                <a:latin typeface="Arial"/>
                <a:cs typeface="Arial"/>
              </a:rPr>
              <a:t>u</a:t>
            </a:r>
            <a:r>
              <a:rPr lang="en-US" b="1" dirty="0" smtClean="0">
                <a:latin typeface="Arial"/>
                <a:cs typeface="Arial"/>
              </a:rPr>
              <a:t>s</a:t>
            </a:r>
            <a:r>
              <a:rPr lang="en-US" b="1" spc="-40" dirty="0" smtClean="0">
                <a:latin typeface="Arial"/>
                <a:cs typeface="Arial"/>
              </a:rPr>
              <a:t> </a:t>
            </a:r>
            <a:r>
              <a:rPr lang="en-US" b="1" dirty="0" smtClean="0">
                <a:latin typeface="Arial"/>
                <a:cs typeface="Arial"/>
              </a:rPr>
              <a:t>f</a:t>
            </a:r>
            <a:r>
              <a:rPr lang="en-US" b="1" spc="-15" dirty="0" smtClean="0">
                <a:latin typeface="Arial"/>
                <a:cs typeface="Arial"/>
              </a:rPr>
              <a:t>o</a:t>
            </a:r>
            <a:r>
              <a:rPr lang="en-US" b="1" dirty="0" smtClean="0">
                <a:latin typeface="Arial"/>
                <a:cs typeface="Arial"/>
              </a:rPr>
              <a:t>r</a:t>
            </a:r>
            <a:r>
              <a:rPr lang="en-US" b="1" spc="-20" dirty="0" smtClean="0">
                <a:latin typeface="Arial"/>
                <a:cs typeface="Arial"/>
              </a:rPr>
              <a:t> </a:t>
            </a:r>
            <a:r>
              <a:rPr lang="en-US" b="1" dirty="0" smtClean="0">
                <a:latin typeface="Arial"/>
                <a:cs typeface="Arial"/>
              </a:rPr>
              <a:t>easy</a:t>
            </a:r>
            <a:r>
              <a:rPr lang="en-US" b="1" spc="-30" dirty="0" smtClean="0">
                <a:latin typeface="Arial"/>
                <a:cs typeface="Arial"/>
              </a:rPr>
              <a:t> </a:t>
            </a:r>
            <a:r>
              <a:rPr lang="en-US" b="1" dirty="0" smtClean="0">
                <a:latin typeface="Arial"/>
                <a:cs typeface="Arial"/>
              </a:rPr>
              <a:t>re</a:t>
            </a:r>
            <a:r>
              <a:rPr lang="en-US" b="1" spc="-15" dirty="0" smtClean="0">
                <a:latin typeface="Arial"/>
                <a:cs typeface="Arial"/>
              </a:rPr>
              <a:t>u</a:t>
            </a:r>
            <a:r>
              <a:rPr lang="en-US" b="1" dirty="0" smtClean="0">
                <a:latin typeface="Arial"/>
                <a:cs typeface="Arial"/>
              </a:rPr>
              <a:t>se</a:t>
            </a:r>
            <a:r>
              <a:rPr lang="en-US" b="1" spc="-30" dirty="0" smtClean="0">
                <a:latin typeface="Arial"/>
                <a:cs typeface="Arial"/>
              </a:rPr>
              <a:t> </a:t>
            </a:r>
            <a:r>
              <a:rPr lang="en-US" b="1" spc="15" dirty="0" smtClean="0">
                <a:latin typeface="Arial"/>
                <a:cs typeface="Arial"/>
              </a:rPr>
              <a:t>w</a:t>
            </a:r>
            <a:r>
              <a:rPr lang="en-US" b="1" spc="-15" dirty="0" smtClean="0">
                <a:latin typeface="Arial"/>
                <a:cs typeface="Arial"/>
              </a:rPr>
              <a:t>h</a:t>
            </a:r>
            <a:r>
              <a:rPr lang="en-US" b="1" dirty="0" smtClean="0">
                <a:latin typeface="Arial"/>
                <a:cs typeface="Arial"/>
              </a:rPr>
              <a:t>e</a:t>
            </a:r>
            <a:r>
              <a:rPr lang="en-US" b="1" spc="-15" dirty="0" smtClean="0">
                <a:latin typeface="Arial"/>
                <a:cs typeface="Arial"/>
              </a:rPr>
              <a:t>n</a:t>
            </a:r>
            <a:r>
              <a:rPr lang="en-US" b="1" spc="-10" dirty="0" smtClean="0">
                <a:latin typeface="Arial"/>
                <a:cs typeface="Arial"/>
              </a:rPr>
              <a:t> </a:t>
            </a:r>
            <a:r>
              <a:rPr lang="en-US" b="1" dirty="0" smtClean="0">
                <a:latin typeface="Arial"/>
                <a:cs typeface="Arial"/>
              </a:rPr>
              <a:t>ret</a:t>
            </a:r>
            <a:r>
              <a:rPr lang="en-US" b="1" spc="-15" dirty="0" smtClean="0">
                <a:latin typeface="Arial"/>
                <a:cs typeface="Arial"/>
              </a:rPr>
              <a:t>u</a:t>
            </a:r>
            <a:r>
              <a:rPr lang="en-US" b="1" dirty="0" smtClean="0">
                <a:latin typeface="Arial"/>
                <a:cs typeface="Arial"/>
              </a:rPr>
              <a:t>rn</a:t>
            </a:r>
            <a:r>
              <a:rPr lang="en-US" b="1" spc="-15" dirty="0" smtClean="0">
                <a:latin typeface="Arial"/>
                <a:cs typeface="Arial"/>
              </a:rPr>
              <a:t>ing</a:t>
            </a:r>
            <a:r>
              <a:rPr lang="en-US" b="1" spc="-30" dirty="0" smtClean="0">
                <a:latin typeface="Arial"/>
                <a:cs typeface="Arial"/>
              </a:rPr>
              <a:t> </a:t>
            </a:r>
            <a:r>
              <a:rPr lang="en-US" b="1" dirty="0" smtClean="0">
                <a:latin typeface="Arial"/>
                <a:cs typeface="Arial"/>
              </a:rPr>
              <a:t>t</a:t>
            </a:r>
            <a:r>
              <a:rPr lang="en-US" b="1" spc="-15" dirty="0" smtClean="0">
                <a:latin typeface="Arial"/>
                <a:cs typeface="Arial"/>
              </a:rPr>
              <a:t>o</a:t>
            </a:r>
            <a:r>
              <a:rPr lang="en-US" b="1" spc="-20" dirty="0" smtClean="0">
                <a:latin typeface="Arial"/>
                <a:cs typeface="Arial"/>
              </a:rPr>
              <a:t> </a:t>
            </a:r>
            <a:r>
              <a:rPr lang="en-US" b="1" dirty="0" smtClean="0">
                <a:latin typeface="Arial"/>
                <a:cs typeface="Arial"/>
              </a:rPr>
              <a:t>a</a:t>
            </a:r>
            <a:r>
              <a:rPr lang="en-US" b="1" spc="-15" dirty="0" smtClean="0">
                <a:latin typeface="Arial"/>
                <a:cs typeface="Arial"/>
              </a:rPr>
              <a:t>pp</a:t>
            </a:r>
            <a:r>
              <a:rPr lang="en-US" b="1" spc="-5" dirty="0" smtClean="0">
                <a:latin typeface="Arial"/>
                <a:cs typeface="Arial"/>
              </a:rPr>
              <a:t> </a:t>
            </a:r>
            <a:r>
              <a:rPr lang="en-US" b="1" dirty="0" smtClean="0">
                <a:latin typeface="Arial"/>
                <a:cs typeface="Arial"/>
              </a:rPr>
              <a:t>after</a:t>
            </a:r>
            <a:r>
              <a:rPr lang="en-US" b="1" spc="-45" dirty="0" smtClean="0">
                <a:latin typeface="Arial"/>
                <a:cs typeface="Arial"/>
              </a:rPr>
              <a:t> </a:t>
            </a:r>
            <a:r>
              <a:rPr lang="en-US" b="1" spc="-10" dirty="0" smtClean="0">
                <a:latin typeface="Arial"/>
                <a:cs typeface="Arial"/>
              </a:rPr>
              <a:t>m</a:t>
            </a:r>
            <a:r>
              <a:rPr lang="en-US" b="1" spc="-15" dirty="0" smtClean="0">
                <a:latin typeface="Arial"/>
                <a:cs typeface="Arial"/>
              </a:rPr>
              <a:t>ul</a:t>
            </a:r>
            <a:r>
              <a:rPr lang="en-US" b="1" dirty="0" smtClean="0">
                <a:latin typeface="Arial"/>
                <a:cs typeface="Arial"/>
              </a:rPr>
              <a:t>t</a:t>
            </a:r>
            <a:r>
              <a:rPr lang="en-US" b="1" spc="-15" dirty="0" smtClean="0">
                <a:latin typeface="Arial"/>
                <a:cs typeface="Arial"/>
              </a:rPr>
              <a:t>i</a:t>
            </a:r>
            <a:r>
              <a:rPr lang="en-US" b="1" dirty="0" smtClean="0">
                <a:latin typeface="Arial"/>
                <a:cs typeface="Arial"/>
              </a:rPr>
              <a:t>task</a:t>
            </a:r>
            <a:r>
              <a:rPr lang="en-US" b="1" spc="-15" dirty="0" smtClean="0">
                <a:latin typeface="Arial"/>
                <a:cs typeface="Arial"/>
              </a:rPr>
              <a:t>ing</a:t>
            </a:r>
            <a:endParaRPr lang="en-US" dirty="0" smtClean="0">
              <a:latin typeface="Arial"/>
              <a:cs typeface="Arial"/>
            </a:endParaRPr>
          </a:p>
          <a:p>
            <a:pPr lvl="1">
              <a:lnSpc>
                <a:spcPct val="100000"/>
              </a:lnSpc>
              <a:spcBef>
                <a:spcPts val="41"/>
              </a:spcBef>
            </a:pPr>
            <a:endParaRPr lang="en-US" dirty="0" smtClean="0">
              <a:latin typeface="Times New Roman"/>
              <a:cs typeface="Times New Roman"/>
            </a:endParaRPr>
          </a:p>
          <a:p>
            <a:pPr marL="826135" lvl="1" indent="-342265">
              <a:lnSpc>
                <a:spcPct val="100000"/>
              </a:lnSpc>
              <a:buClr>
                <a:srgbClr val="3399FF"/>
              </a:buClr>
              <a:buFont typeface="Arial"/>
              <a:buChar char="•"/>
              <a:tabLst>
                <a:tab pos="369570" algn="l"/>
              </a:tabLst>
            </a:pPr>
            <a:r>
              <a:rPr lang="en-US" b="1" spc="-25" dirty="0" smtClean="0">
                <a:latin typeface="Arial"/>
                <a:cs typeface="Arial"/>
              </a:rPr>
              <a:t>R</a:t>
            </a:r>
            <a:r>
              <a:rPr lang="en-US" b="1" spc="-15" dirty="0" smtClean="0">
                <a:latin typeface="Arial"/>
                <a:cs typeface="Arial"/>
              </a:rPr>
              <a:t>etina</a:t>
            </a:r>
            <a:r>
              <a:rPr lang="en-US" b="1" spc="10" dirty="0" smtClean="0">
                <a:latin typeface="Arial"/>
                <a:cs typeface="Arial"/>
              </a:rPr>
              <a:t> </a:t>
            </a:r>
            <a:r>
              <a:rPr lang="en-US" b="1" spc="-25" dirty="0" smtClean="0">
                <a:latin typeface="Arial"/>
                <a:cs typeface="Arial"/>
              </a:rPr>
              <a:t>D</a:t>
            </a:r>
            <a:r>
              <a:rPr lang="en-US" b="1" spc="-15" dirty="0" smtClean="0">
                <a:latin typeface="Arial"/>
                <a:cs typeface="Arial"/>
              </a:rPr>
              <a:t>isplay</a:t>
            </a:r>
            <a:r>
              <a:rPr lang="en-US" b="1" spc="25" dirty="0" smtClean="0">
                <a:latin typeface="Arial"/>
                <a:cs typeface="Arial"/>
              </a:rPr>
              <a:t> </a:t>
            </a:r>
            <a:r>
              <a:rPr lang="en-US" b="1" spc="-15" dirty="0" smtClean="0">
                <a:latin typeface="Arial"/>
                <a:cs typeface="Arial"/>
              </a:rPr>
              <a:t>suppor</a:t>
            </a:r>
            <a:r>
              <a:rPr lang="en-US" b="1" spc="-10" dirty="0" smtClean="0">
                <a:latin typeface="Arial"/>
                <a:cs typeface="Arial"/>
              </a:rPr>
              <a:t>t</a:t>
            </a:r>
            <a:endParaRPr lang="en-US" dirty="0" smtClean="0">
              <a:latin typeface="Arial"/>
              <a:cs typeface="Arial"/>
            </a:endParaRPr>
          </a:p>
          <a:p>
            <a:endParaRPr lang="en-US" dirty="0"/>
          </a:p>
        </p:txBody>
      </p:sp>
      <p:pic>
        <p:nvPicPr>
          <p:cNvPr id="4" name="Picture 3" descr="apple_iOS4.jpg"/>
          <p:cNvPicPr>
            <a:picLocks noChangeAspect="1"/>
          </p:cNvPicPr>
          <p:nvPr/>
        </p:nvPicPr>
        <p:blipFill>
          <a:blip r:embed="rId2"/>
          <a:stretch>
            <a:fillRect/>
          </a:stretch>
        </p:blipFill>
        <p:spPr>
          <a:xfrm>
            <a:off x="8601425" y="1333500"/>
            <a:ext cx="2483635" cy="508635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25" dirty="0" err="1" smtClean="0">
                <a:latin typeface="Arial"/>
                <a:cs typeface="Arial"/>
              </a:rPr>
              <a:t>iO</a:t>
            </a:r>
            <a:r>
              <a:rPr lang="en-US" spc="-20" dirty="0" err="1" smtClean="0">
                <a:latin typeface="Arial"/>
                <a:cs typeface="Arial"/>
              </a:rPr>
              <a:t>S</a:t>
            </a:r>
            <a:r>
              <a:rPr lang="en-US" spc="20" dirty="0" smtClean="0">
                <a:latin typeface="Arial"/>
                <a:cs typeface="Arial"/>
              </a:rPr>
              <a:t> </a:t>
            </a:r>
            <a:r>
              <a:rPr lang="en-US" spc="-15" dirty="0" smtClean="0">
                <a:latin typeface="Arial"/>
                <a:cs typeface="Arial"/>
              </a:rPr>
              <a:t>E</a:t>
            </a:r>
            <a:r>
              <a:rPr lang="en-US" spc="-20" dirty="0" smtClean="0">
                <a:latin typeface="Arial"/>
                <a:cs typeface="Arial"/>
              </a:rPr>
              <a:t>v</a:t>
            </a:r>
            <a:r>
              <a:rPr lang="en-US" spc="-15" dirty="0" smtClean="0">
                <a:latin typeface="Arial"/>
                <a:cs typeface="Arial"/>
              </a:rPr>
              <a:t>olutio</a:t>
            </a:r>
            <a:r>
              <a:rPr lang="en-US" spc="-20" dirty="0" smtClean="0">
                <a:latin typeface="Arial"/>
                <a:cs typeface="Arial"/>
              </a:rPr>
              <a:t>n</a:t>
            </a:r>
            <a:endParaRPr lang="en-US" dirty="0"/>
          </a:p>
        </p:txBody>
      </p:sp>
      <p:sp>
        <p:nvSpPr>
          <p:cNvPr id="3" name="Content Placeholder 2"/>
          <p:cNvSpPr>
            <a:spLocks noGrp="1"/>
          </p:cNvSpPr>
          <p:nvPr>
            <p:ph idx="1"/>
          </p:nvPr>
        </p:nvSpPr>
        <p:spPr>
          <a:xfrm>
            <a:off x="838200" y="1825625"/>
            <a:ext cx="10462146" cy="4351338"/>
          </a:xfrm>
        </p:spPr>
        <p:txBody>
          <a:bodyPr/>
          <a:lstStyle/>
          <a:p>
            <a:pPr marL="12700">
              <a:lnSpc>
                <a:spcPct val="100000"/>
              </a:lnSpc>
            </a:pPr>
            <a:r>
              <a:rPr lang="en-US" b="1" spc="-15" dirty="0" err="1" smtClean="0">
                <a:solidFill>
                  <a:srgbClr val="0D0D0D"/>
                </a:solidFill>
                <a:latin typeface="Arial"/>
                <a:cs typeface="Arial"/>
              </a:rPr>
              <a:t>i</a:t>
            </a:r>
            <a:r>
              <a:rPr lang="en-US" b="1" spc="-20" dirty="0" err="1" smtClean="0">
                <a:solidFill>
                  <a:srgbClr val="0D0D0D"/>
                </a:solidFill>
                <a:latin typeface="Arial"/>
                <a:cs typeface="Arial"/>
              </a:rPr>
              <a:t>OS</a:t>
            </a:r>
            <a:r>
              <a:rPr lang="en-US" b="1" dirty="0" smtClean="0">
                <a:solidFill>
                  <a:srgbClr val="0D0D0D"/>
                </a:solidFill>
                <a:latin typeface="Arial"/>
                <a:cs typeface="Arial"/>
              </a:rPr>
              <a:t> 4</a:t>
            </a:r>
            <a:r>
              <a:rPr lang="en-US" b="1" spc="10" dirty="0" smtClean="0">
                <a:solidFill>
                  <a:srgbClr val="0D0D0D"/>
                </a:solidFill>
                <a:latin typeface="Arial"/>
                <a:cs typeface="Arial"/>
              </a:rPr>
              <a:t> </a:t>
            </a:r>
            <a:r>
              <a:rPr lang="en-US" b="1" spc="-5" dirty="0" smtClean="0">
                <a:solidFill>
                  <a:srgbClr val="0D0D0D"/>
                </a:solidFill>
                <a:latin typeface="Arial"/>
                <a:cs typeface="Arial"/>
              </a:rPr>
              <a:t>(</a:t>
            </a:r>
            <a:r>
              <a:rPr lang="en-US" b="1" spc="5" dirty="0" smtClean="0">
                <a:solidFill>
                  <a:srgbClr val="0D0D0D"/>
                </a:solidFill>
                <a:latin typeface="Arial"/>
                <a:cs typeface="Arial"/>
              </a:rPr>
              <a:t>2</a:t>
            </a:r>
            <a:r>
              <a:rPr lang="en-US" b="1" spc="-15" dirty="0" smtClean="0">
                <a:solidFill>
                  <a:srgbClr val="0D0D0D"/>
                </a:solidFill>
                <a:latin typeface="Arial"/>
                <a:cs typeface="Arial"/>
              </a:rPr>
              <a:t>/</a:t>
            </a:r>
            <a:r>
              <a:rPr lang="en-US" b="1" spc="5" dirty="0" smtClean="0">
                <a:solidFill>
                  <a:srgbClr val="0D0D0D"/>
                </a:solidFill>
                <a:latin typeface="Arial"/>
                <a:cs typeface="Arial"/>
              </a:rPr>
              <a:t>2</a:t>
            </a:r>
            <a:r>
              <a:rPr lang="en-US" b="1" dirty="0" smtClean="0">
                <a:solidFill>
                  <a:srgbClr val="0D0D0D"/>
                </a:solidFill>
                <a:latin typeface="Arial"/>
                <a:cs typeface="Arial"/>
              </a:rPr>
              <a:t>)</a:t>
            </a:r>
            <a:endParaRPr lang="en-US" dirty="0" smtClean="0">
              <a:latin typeface="Arial"/>
              <a:cs typeface="Arial"/>
            </a:endParaRPr>
          </a:p>
          <a:p>
            <a:pPr marL="826135" lvl="1" indent="-342265">
              <a:lnSpc>
                <a:spcPct val="100000"/>
              </a:lnSpc>
              <a:spcBef>
                <a:spcPts val="1375"/>
              </a:spcBef>
              <a:buClr>
                <a:srgbClr val="3399FF"/>
              </a:buClr>
              <a:buFont typeface="Arial"/>
              <a:buChar char="•"/>
              <a:tabLst>
                <a:tab pos="369570" algn="l"/>
              </a:tabLst>
            </a:pPr>
            <a:r>
              <a:rPr lang="en-US" b="1" spc="-15" dirty="0" err="1" smtClean="0">
                <a:solidFill>
                  <a:srgbClr val="FF6600"/>
                </a:solidFill>
                <a:latin typeface="Arial"/>
                <a:cs typeface="Arial"/>
              </a:rPr>
              <a:t>Face</a:t>
            </a:r>
            <a:r>
              <a:rPr lang="en-US" b="1" spc="-50" dirty="0" err="1" smtClean="0">
                <a:solidFill>
                  <a:srgbClr val="FF6600"/>
                </a:solidFill>
                <a:latin typeface="Arial"/>
                <a:cs typeface="Arial"/>
              </a:rPr>
              <a:t>T</a:t>
            </a:r>
            <a:r>
              <a:rPr lang="en-US" b="1" spc="-15" dirty="0" err="1" smtClean="0">
                <a:solidFill>
                  <a:srgbClr val="FF6600"/>
                </a:solidFill>
                <a:latin typeface="Arial"/>
                <a:cs typeface="Arial"/>
              </a:rPr>
              <a:t>ime</a:t>
            </a:r>
            <a:r>
              <a:rPr lang="en-US" b="1" spc="10" dirty="0" smtClean="0">
                <a:solidFill>
                  <a:srgbClr val="FF6600"/>
                </a:solidFill>
                <a:latin typeface="Arial"/>
                <a:cs typeface="Arial"/>
              </a:rPr>
              <a:t> </a:t>
            </a:r>
            <a:r>
              <a:rPr lang="en-US" b="1" spc="-15" dirty="0" smtClean="0">
                <a:latin typeface="Arial"/>
                <a:cs typeface="Arial"/>
              </a:rPr>
              <a:t>video</a:t>
            </a:r>
            <a:r>
              <a:rPr lang="en-US" b="1" spc="15" dirty="0" smtClean="0">
                <a:latin typeface="Arial"/>
                <a:cs typeface="Arial"/>
              </a:rPr>
              <a:t> </a:t>
            </a:r>
            <a:r>
              <a:rPr lang="en-US" b="1" spc="-15" dirty="0" smtClean="0">
                <a:latin typeface="Arial"/>
                <a:cs typeface="Arial"/>
              </a:rPr>
              <a:t>chat</a:t>
            </a:r>
            <a:r>
              <a:rPr lang="en-US" b="1" spc="10" dirty="0" smtClean="0">
                <a:latin typeface="Arial"/>
                <a:cs typeface="Arial"/>
              </a:rPr>
              <a:t> </a:t>
            </a:r>
            <a:r>
              <a:rPr lang="en-US" b="1" spc="-15" dirty="0" smtClean="0">
                <a:latin typeface="Arial"/>
                <a:cs typeface="Arial"/>
              </a:rPr>
              <a:t>using</a:t>
            </a:r>
            <a:r>
              <a:rPr lang="en-US" b="1" spc="25" dirty="0" smtClean="0">
                <a:latin typeface="Arial"/>
                <a:cs typeface="Arial"/>
              </a:rPr>
              <a:t> </a:t>
            </a:r>
            <a:r>
              <a:rPr lang="en-US" b="1" spc="-45" dirty="0" smtClean="0">
                <a:latin typeface="Arial"/>
                <a:cs typeface="Arial"/>
              </a:rPr>
              <a:t>W</a:t>
            </a:r>
            <a:r>
              <a:rPr lang="en-US" b="1" spc="-10" dirty="0" smtClean="0">
                <a:latin typeface="Arial"/>
                <a:cs typeface="Arial"/>
              </a:rPr>
              <a:t>i-Fi</a:t>
            </a:r>
            <a:endParaRPr lang="en-US" dirty="0" smtClean="0">
              <a:latin typeface="Arial"/>
              <a:cs typeface="Arial"/>
            </a:endParaRPr>
          </a:p>
          <a:p>
            <a:pPr lvl="1">
              <a:lnSpc>
                <a:spcPct val="100000"/>
              </a:lnSpc>
              <a:spcBef>
                <a:spcPts val="49"/>
              </a:spcBef>
              <a:buClr>
                <a:srgbClr val="3399FF"/>
              </a:buClr>
              <a:buFont typeface="Arial"/>
              <a:buChar char="•"/>
            </a:pPr>
            <a:endParaRPr lang="en-US" dirty="0" smtClean="0">
              <a:latin typeface="Times New Roman"/>
              <a:cs typeface="Times New Roman"/>
            </a:endParaRPr>
          </a:p>
          <a:p>
            <a:pPr marL="826135" lvl="1" indent="-342265">
              <a:lnSpc>
                <a:spcPct val="100000"/>
              </a:lnSpc>
              <a:buClr>
                <a:srgbClr val="3399FF"/>
              </a:buClr>
              <a:buFont typeface="Arial"/>
              <a:buChar char="•"/>
              <a:tabLst>
                <a:tab pos="369570" algn="l"/>
              </a:tabLst>
            </a:pPr>
            <a:r>
              <a:rPr lang="en-US" b="1" spc="-25" dirty="0" smtClean="0">
                <a:solidFill>
                  <a:srgbClr val="FF6600"/>
                </a:solidFill>
                <a:latin typeface="Arial"/>
                <a:cs typeface="Arial"/>
              </a:rPr>
              <a:t>H</a:t>
            </a:r>
            <a:r>
              <a:rPr lang="en-US" b="1" spc="-15" dirty="0" smtClean="0">
                <a:solidFill>
                  <a:srgbClr val="FF6600"/>
                </a:solidFill>
                <a:latin typeface="Arial"/>
                <a:cs typeface="Arial"/>
              </a:rPr>
              <a:t>ome</a:t>
            </a:r>
            <a:r>
              <a:rPr lang="en-US" b="1" dirty="0" smtClean="0">
                <a:solidFill>
                  <a:srgbClr val="FF6600"/>
                </a:solidFill>
                <a:latin typeface="Arial"/>
                <a:cs typeface="Arial"/>
              </a:rPr>
              <a:t> </a:t>
            </a:r>
            <a:r>
              <a:rPr lang="en-US" b="1" spc="-15" dirty="0" smtClean="0">
                <a:solidFill>
                  <a:srgbClr val="FF6600"/>
                </a:solidFill>
                <a:latin typeface="Arial"/>
                <a:cs typeface="Arial"/>
              </a:rPr>
              <a:t>Screen</a:t>
            </a:r>
            <a:r>
              <a:rPr lang="en-US" b="1" spc="15" dirty="0" smtClean="0">
                <a:solidFill>
                  <a:srgbClr val="FF6600"/>
                </a:solidFill>
                <a:latin typeface="Arial"/>
                <a:cs typeface="Arial"/>
              </a:rPr>
              <a:t> </a:t>
            </a:r>
            <a:r>
              <a:rPr lang="en-US" b="1" spc="-15" dirty="0" smtClean="0">
                <a:solidFill>
                  <a:srgbClr val="FF6600"/>
                </a:solidFill>
                <a:latin typeface="Arial"/>
                <a:cs typeface="Arial"/>
              </a:rPr>
              <a:t>Folders</a:t>
            </a:r>
            <a:endParaRPr lang="en-US" dirty="0" smtClean="0">
              <a:latin typeface="Arial"/>
              <a:cs typeface="Arial"/>
            </a:endParaRPr>
          </a:p>
          <a:p>
            <a:pPr marL="1282700" marR="5080" lvl="1" indent="-342900">
              <a:lnSpc>
                <a:spcPct val="100000"/>
              </a:lnSpc>
              <a:spcBef>
                <a:spcPts val="5"/>
              </a:spcBef>
              <a:tabLst>
                <a:tab pos="825500" algn="l"/>
              </a:tabLst>
            </a:pPr>
            <a:r>
              <a:rPr lang="en-US" b="1" spc="5" dirty="0" smtClean="0">
                <a:latin typeface="Arial"/>
                <a:cs typeface="Arial"/>
              </a:rPr>
              <a:t>D</a:t>
            </a:r>
            <a:r>
              <a:rPr lang="en-US" b="1" dirty="0" smtClean="0">
                <a:latin typeface="Arial"/>
                <a:cs typeface="Arial"/>
              </a:rPr>
              <a:t>ra</a:t>
            </a:r>
            <a:r>
              <a:rPr lang="en-US" b="1" spc="-15" dirty="0" smtClean="0">
                <a:latin typeface="Arial"/>
                <a:cs typeface="Arial"/>
              </a:rPr>
              <a:t>g</a:t>
            </a:r>
            <a:r>
              <a:rPr lang="en-US" b="1" spc="-20" dirty="0" smtClean="0">
                <a:latin typeface="Arial"/>
                <a:cs typeface="Arial"/>
              </a:rPr>
              <a:t> </a:t>
            </a:r>
            <a:r>
              <a:rPr lang="en-US" b="1" dirty="0" smtClean="0">
                <a:latin typeface="Arial"/>
                <a:cs typeface="Arial"/>
              </a:rPr>
              <a:t>a</a:t>
            </a:r>
            <a:r>
              <a:rPr lang="en-US" b="1" spc="-15" dirty="0" smtClean="0">
                <a:latin typeface="Arial"/>
                <a:cs typeface="Arial"/>
              </a:rPr>
              <a:t>nd</a:t>
            </a:r>
            <a:r>
              <a:rPr lang="en-US" b="1" spc="-5" dirty="0" smtClean="0">
                <a:latin typeface="Arial"/>
                <a:cs typeface="Arial"/>
              </a:rPr>
              <a:t> </a:t>
            </a:r>
            <a:r>
              <a:rPr lang="en-US" b="1" spc="-15" dirty="0" smtClean="0">
                <a:latin typeface="Arial"/>
                <a:cs typeface="Arial"/>
              </a:rPr>
              <a:t>d</a:t>
            </a:r>
            <a:r>
              <a:rPr lang="en-US" b="1" dirty="0" smtClean="0">
                <a:latin typeface="Arial"/>
                <a:cs typeface="Arial"/>
              </a:rPr>
              <a:t>ro</a:t>
            </a:r>
            <a:r>
              <a:rPr lang="en-US" b="1" spc="-15" dirty="0" smtClean="0">
                <a:latin typeface="Arial"/>
                <a:cs typeface="Arial"/>
              </a:rPr>
              <a:t>p</a:t>
            </a:r>
            <a:r>
              <a:rPr lang="en-US" b="1" spc="-20" dirty="0" smtClean="0">
                <a:latin typeface="Arial"/>
                <a:cs typeface="Arial"/>
              </a:rPr>
              <a:t> </a:t>
            </a:r>
            <a:r>
              <a:rPr lang="en-US" b="1" dirty="0" smtClean="0">
                <a:latin typeface="Arial"/>
                <a:cs typeface="Arial"/>
              </a:rPr>
              <a:t>a</a:t>
            </a:r>
            <a:r>
              <a:rPr lang="en-US" b="1" spc="-15" dirty="0" smtClean="0">
                <a:latin typeface="Arial"/>
                <a:cs typeface="Arial"/>
              </a:rPr>
              <a:t>n</a:t>
            </a:r>
            <a:r>
              <a:rPr lang="en-US" b="1" spc="-5" dirty="0" smtClean="0">
                <a:latin typeface="Arial"/>
                <a:cs typeface="Arial"/>
              </a:rPr>
              <a:t> </a:t>
            </a:r>
            <a:r>
              <a:rPr lang="en-US" b="1" dirty="0" smtClean="0">
                <a:latin typeface="Arial"/>
                <a:cs typeface="Arial"/>
              </a:rPr>
              <a:t>a</a:t>
            </a:r>
            <a:r>
              <a:rPr lang="en-US" b="1" spc="-15" dirty="0" smtClean="0">
                <a:latin typeface="Arial"/>
                <a:cs typeface="Arial"/>
              </a:rPr>
              <a:t>pp</a:t>
            </a:r>
            <a:r>
              <a:rPr lang="en-US" b="1" spc="-5" dirty="0" smtClean="0">
                <a:latin typeface="Arial"/>
                <a:cs typeface="Arial"/>
              </a:rPr>
              <a:t> </a:t>
            </a:r>
            <a:r>
              <a:rPr lang="en-US" b="1" spc="-15" dirty="0" smtClean="0">
                <a:latin typeface="Arial"/>
                <a:cs typeface="Arial"/>
              </a:rPr>
              <a:t>i</a:t>
            </a:r>
            <a:r>
              <a:rPr lang="en-US" b="1" dirty="0" smtClean="0">
                <a:latin typeface="Arial"/>
                <a:cs typeface="Arial"/>
              </a:rPr>
              <a:t>c</a:t>
            </a:r>
            <a:r>
              <a:rPr lang="en-US" b="1" spc="-15" dirty="0" smtClean="0">
                <a:latin typeface="Arial"/>
                <a:cs typeface="Arial"/>
              </a:rPr>
              <a:t>on</a:t>
            </a:r>
            <a:r>
              <a:rPr lang="en-US" b="1" spc="-20" dirty="0" smtClean="0">
                <a:latin typeface="Arial"/>
                <a:cs typeface="Arial"/>
              </a:rPr>
              <a:t> </a:t>
            </a:r>
            <a:r>
              <a:rPr lang="en-US" b="1" spc="-15" dirty="0" smtClean="0">
                <a:latin typeface="Arial"/>
                <a:cs typeface="Arial"/>
              </a:rPr>
              <a:t>on</a:t>
            </a:r>
            <a:r>
              <a:rPr lang="en-US" b="1" spc="-5" dirty="0" smtClean="0">
                <a:latin typeface="Arial"/>
                <a:cs typeface="Arial"/>
              </a:rPr>
              <a:t> </a:t>
            </a:r>
            <a:r>
              <a:rPr lang="en-US" b="1" dirty="0" smtClean="0">
                <a:latin typeface="Arial"/>
                <a:cs typeface="Arial"/>
              </a:rPr>
              <a:t>t</a:t>
            </a:r>
            <a:r>
              <a:rPr lang="en-US" b="1" spc="-15" dirty="0" smtClean="0">
                <a:latin typeface="Arial"/>
                <a:cs typeface="Arial"/>
              </a:rPr>
              <a:t>op</a:t>
            </a:r>
            <a:r>
              <a:rPr lang="en-US" b="1" spc="-5" dirty="0" smtClean="0">
                <a:latin typeface="Arial"/>
                <a:cs typeface="Arial"/>
              </a:rPr>
              <a:t> </a:t>
            </a:r>
            <a:r>
              <a:rPr lang="en-US" b="1" spc="-15" dirty="0" smtClean="0">
                <a:latin typeface="Arial"/>
                <a:cs typeface="Arial"/>
              </a:rPr>
              <a:t>o</a:t>
            </a:r>
            <a:r>
              <a:rPr lang="en-US" b="1" dirty="0" smtClean="0">
                <a:latin typeface="Arial"/>
                <a:cs typeface="Arial"/>
              </a:rPr>
              <a:t>f a</a:t>
            </a:r>
            <a:r>
              <a:rPr lang="en-US" b="1" spc="-15" dirty="0" smtClean="0">
                <a:latin typeface="Arial"/>
                <a:cs typeface="Arial"/>
              </a:rPr>
              <a:t>no</a:t>
            </a:r>
            <a:r>
              <a:rPr lang="en-US" b="1" dirty="0" smtClean="0">
                <a:latin typeface="Arial"/>
                <a:cs typeface="Arial"/>
              </a:rPr>
              <a:t>t</a:t>
            </a:r>
            <a:r>
              <a:rPr lang="en-US" b="1" spc="-15" dirty="0" smtClean="0">
                <a:latin typeface="Arial"/>
                <a:cs typeface="Arial"/>
              </a:rPr>
              <a:t>h</a:t>
            </a:r>
            <a:r>
              <a:rPr lang="en-US" b="1" dirty="0" smtClean="0">
                <a:latin typeface="Arial"/>
                <a:cs typeface="Arial"/>
              </a:rPr>
              <a:t>er</a:t>
            </a:r>
            <a:r>
              <a:rPr lang="en-US" b="1" spc="-30" dirty="0" smtClean="0">
                <a:latin typeface="Arial"/>
                <a:cs typeface="Arial"/>
              </a:rPr>
              <a:t> </a:t>
            </a:r>
            <a:r>
              <a:rPr lang="en-US" b="1" dirty="0" smtClean="0">
                <a:latin typeface="Arial"/>
                <a:cs typeface="Arial"/>
              </a:rPr>
              <a:t>a</a:t>
            </a:r>
            <a:r>
              <a:rPr lang="en-US" b="1" spc="-15" dirty="0" smtClean="0">
                <a:latin typeface="Arial"/>
                <a:cs typeface="Arial"/>
              </a:rPr>
              <a:t>pp</a:t>
            </a:r>
            <a:r>
              <a:rPr lang="en-US" b="1" spc="-5" dirty="0" smtClean="0">
                <a:latin typeface="Arial"/>
                <a:cs typeface="Arial"/>
              </a:rPr>
              <a:t> </a:t>
            </a:r>
            <a:r>
              <a:rPr lang="en-US" b="1" spc="-15" dirty="0" smtClean="0">
                <a:latin typeface="Arial"/>
                <a:cs typeface="Arial"/>
              </a:rPr>
              <a:t>i</a:t>
            </a:r>
            <a:r>
              <a:rPr lang="en-US" b="1" dirty="0" smtClean="0">
                <a:latin typeface="Arial"/>
                <a:cs typeface="Arial"/>
              </a:rPr>
              <a:t>c</a:t>
            </a:r>
            <a:r>
              <a:rPr lang="en-US" b="1" spc="-15" dirty="0" smtClean="0">
                <a:latin typeface="Arial"/>
                <a:cs typeface="Arial"/>
              </a:rPr>
              <a:t>on</a:t>
            </a:r>
            <a:r>
              <a:rPr lang="en-US" b="1" spc="-5" dirty="0" smtClean="0">
                <a:latin typeface="Arial"/>
                <a:cs typeface="Arial"/>
              </a:rPr>
              <a:t> </a:t>
            </a:r>
            <a:r>
              <a:rPr lang="en-US" b="1" dirty="0" smtClean="0">
                <a:latin typeface="Arial"/>
                <a:cs typeface="Arial"/>
              </a:rPr>
              <a:t>t</a:t>
            </a:r>
            <a:r>
              <a:rPr lang="en-US" b="1" spc="-15" dirty="0" smtClean="0">
                <a:latin typeface="Arial"/>
                <a:cs typeface="Arial"/>
              </a:rPr>
              <a:t>o</a:t>
            </a:r>
            <a:r>
              <a:rPr lang="en-US" b="1" spc="-20" dirty="0" smtClean="0">
                <a:latin typeface="Arial"/>
                <a:cs typeface="Arial"/>
              </a:rPr>
              <a:t> </a:t>
            </a:r>
            <a:r>
              <a:rPr lang="en-US" b="1" dirty="0" smtClean="0">
                <a:latin typeface="Arial"/>
                <a:cs typeface="Arial"/>
              </a:rPr>
              <a:t>f</a:t>
            </a:r>
            <a:r>
              <a:rPr lang="en-US" b="1" spc="-15" dirty="0" smtClean="0">
                <a:latin typeface="Arial"/>
                <a:cs typeface="Arial"/>
              </a:rPr>
              <a:t>o</a:t>
            </a:r>
            <a:r>
              <a:rPr lang="en-US" b="1" dirty="0" smtClean="0">
                <a:latin typeface="Arial"/>
                <a:cs typeface="Arial"/>
              </a:rPr>
              <a:t>rm</a:t>
            </a:r>
            <a:r>
              <a:rPr lang="en-US" b="1" spc="-40" dirty="0" smtClean="0">
                <a:latin typeface="Arial"/>
                <a:cs typeface="Arial"/>
              </a:rPr>
              <a:t> </a:t>
            </a:r>
            <a:r>
              <a:rPr lang="en-US" b="1" dirty="0" smtClean="0">
                <a:latin typeface="Arial"/>
                <a:cs typeface="Arial"/>
              </a:rPr>
              <a:t>a</a:t>
            </a:r>
            <a:r>
              <a:rPr lang="en-US" b="1" spc="-15" dirty="0" smtClean="0">
                <a:latin typeface="Arial"/>
                <a:cs typeface="Arial"/>
              </a:rPr>
              <a:t>n</a:t>
            </a:r>
            <a:r>
              <a:rPr lang="en-US" b="1" spc="-10" dirty="0" smtClean="0">
                <a:latin typeface="Arial"/>
                <a:cs typeface="Arial"/>
              </a:rPr>
              <a:t> </a:t>
            </a:r>
            <a:r>
              <a:rPr lang="en-US" b="1" dirty="0" smtClean="0">
                <a:solidFill>
                  <a:srgbClr val="3399FF"/>
                </a:solidFill>
                <a:latin typeface="Arial"/>
                <a:cs typeface="Arial"/>
              </a:rPr>
              <a:t>a</a:t>
            </a:r>
            <a:r>
              <a:rPr lang="en-US" b="1" spc="-15" dirty="0" smtClean="0">
                <a:solidFill>
                  <a:srgbClr val="3399FF"/>
                </a:solidFill>
                <a:latin typeface="Arial"/>
                <a:cs typeface="Arial"/>
              </a:rPr>
              <a:t>pp</a:t>
            </a:r>
            <a:r>
              <a:rPr lang="en-US" b="1" spc="-5" dirty="0" smtClean="0">
                <a:solidFill>
                  <a:srgbClr val="3399FF"/>
                </a:solidFill>
                <a:latin typeface="Arial"/>
                <a:cs typeface="Arial"/>
              </a:rPr>
              <a:t> </a:t>
            </a:r>
            <a:r>
              <a:rPr lang="en-US" b="1" dirty="0" smtClean="0">
                <a:solidFill>
                  <a:srgbClr val="3399FF"/>
                </a:solidFill>
                <a:latin typeface="Arial"/>
                <a:cs typeface="Arial"/>
              </a:rPr>
              <a:t>f</a:t>
            </a:r>
            <a:r>
              <a:rPr lang="en-US" b="1" spc="-15" dirty="0" smtClean="0">
                <a:solidFill>
                  <a:srgbClr val="3399FF"/>
                </a:solidFill>
                <a:latin typeface="Arial"/>
                <a:cs typeface="Arial"/>
              </a:rPr>
              <a:t>old</a:t>
            </a:r>
            <a:r>
              <a:rPr lang="en-US" b="1" dirty="0" smtClean="0">
                <a:solidFill>
                  <a:srgbClr val="3399FF"/>
                </a:solidFill>
                <a:latin typeface="Arial"/>
                <a:cs typeface="Arial"/>
              </a:rPr>
              <a:t>er</a:t>
            </a:r>
            <a:endParaRPr lang="en-US" dirty="0" smtClean="0">
              <a:latin typeface="Arial"/>
              <a:cs typeface="Arial"/>
            </a:endParaRP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25" dirty="0" err="1" smtClean="0">
                <a:latin typeface="Arial"/>
                <a:cs typeface="Arial"/>
              </a:rPr>
              <a:t>iO</a:t>
            </a:r>
            <a:r>
              <a:rPr lang="en-US" spc="-20" dirty="0" err="1" smtClean="0">
                <a:latin typeface="Arial"/>
                <a:cs typeface="Arial"/>
              </a:rPr>
              <a:t>S</a:t>
            </a:r>
            <a:r>
              <a:rPr lang="en-US" spc="20" dirty="0" smtClean="0">
                <a:latin typeface="Arial"/>
                <a:cs typeface="Arial"/>
              </a:rPr>
              <a:t> </a:t>
            </a:r>
            <a:r>
              <a:rPr lang="en-US" spc="-15" dirty="0" smtClean="0">
                <a:latin typeface="Arial"/>
                <a:cs typeface="Arial"/>
              </a:rPr>
              <a:t>E</a:t>
            </a:r>
            <a:r>
              <a:rPr lang="en-US" spc="-20" dirty="0" smtClean="0">
                <a:latin typeface="Arial"/>
                <a:cs typeface="Arial"/>
              </a:rPr>
              <a:t>v</a:t>
            </a:r>
            <a:r>
              <a:rPr lang="en-US" spc="-15" dirty="0" smtClean="0">
                <a:latin typeface="Arial"/>
                <a:cs typeface="Arial"/>
              </a:rPr>
              <a:t>olutio</a:t>
            </a:r>
            <a:r>
              <a:rPr lang="en-US" spc="-20" dirty="0" smtClean="0">
                <a:latin typeface="Arial"/>
                <a:cs typeface="Arial"/>
              </a:rPr>
              <a:t>n</a:t>
            </a:r>
            <a:endParaRPr lang="en-US" dirty="0"/>
          </a:p>
        </p:txBody>
      </p:sp>
      <p:sp>
        <p:nvSpPr>
          <p:cNvPr id="3" name="Content Placeholder 2"/>
          <p:cNvSpPr>
            <a:spLocks noGrp="1"/>
          </p:cNvSpPr>
          <p:nvPr>
            <p:ph idx="1"/>
          </p:nvPr>
        </p:nvSpPr>
        <p:spPr/>
        <p:txBody>
          <a:bodyPr/>
          <a:lstStyle/>
          <a:p>
            <a:pPr marL="17780">
              <a:lnSpc>
                <a:spcPct val="100000"/>
              </a:lnSpc>
            </a:pPr>
            <a:r>
              <a:rPr lang="en-US" b="1" spc="-15" dirty="0" err="1" smtClean="0">
                <a:solidFill>
                  <a:srgbClr val="0D0D0D"/>
                </a:solidFill>
                <a:latin typeface="Arial"/>
                <a:cs typeface="Arial"/>
              </a:rPr>
              <a:t>i</a:t>
            </a:r>
            <a:r>
              <a:rPr lang="en-US" b="1" spc="-20" dirty="0" err="1" smtClean="0">
                <a:solidFill>
                  <a:srgbClr val="0D0D0D"/>
                </a:solidFill>
                <a:latin typeface="Arial"/>
                <a:cs typeface="Arial"/>
              </a:rPr>
              <a:t>OS</a:t>
            </a:r>
            <a:r>
              <a:rPr lang="en-US" b="1" dirty="0" smtClean="0">
                <a:solidFill>
                  <a:srgbClr val="0D0D0D"/>
                </a:solidFill>
                <a:latin typeface="Arial"/>
                <a:cs typeface="Arial"/>
              </a:rPr>
              <a:t> </a:t>
            </a:r>
            <a:r>
              <a:rPr lang="en-US" b="1" spc="5" dirty="0" smtClean="0">
                <a:solidFill>
                  <a:srgbClr val="0D0D0D"/>
                </a:solidFill>
                <a:latin typeface="Arial"/>
                <a:cs typeface="Arial"/>
              </a:rPr>
              <a:t>4</a:t>
            </a:r>
            <a:r>
              <a:rPr lang="en-US" b="1" spc="-15" dirty="0" smtClean="0">
                <a:solidFill>
                  <a:srgbClr val="0D0D0D"/>
                </a:solidFill>
                <a:latin typeface="Arial"/>
                <a:cs typeface="Arial"/>
              </a:rPr>
              <a:t>.</a:t>
            </a:r>
            <a:r>
              <a:rPr lang="en-US" b="1" spc="5" dirty="0" smtClean="0">
                <a:solidFill>
                  <a:srgbClr val="0D0D0D"/>
                </a:solidFill>
                <a:latin typeface="Arial"/>
                <a:cs typeface="Arial"/>
              </a:rPr>
              <a:t>2</a:t>
            </a:r>
            <a:r>
              <a:rPr lang="en-US" b="1" spc="-15" dirty="0" smtClean="0">
                <a:solidFill>
                  <a:srgbClr val="0D0D0D"/>
                </a:solidFill>
                <a:latin typeface="Arial"/>
                <a:cs typeface="Arial"/>
              </a:rPr>
              <a:t>.</a:t>
            </a:r>
            <a:r>
              <a:rPr lang="en-US" b="1" dirty="0" smtClean="0">
                <a:solidFill>
                  <a:srgbClr val="0D0D0D"/>
                </a:solidFill>
                <a:latin typeface="Arial"/>
                <a:cs typeface="Arial"/>
              </a:rPr>
              <a:t>5</a:t>
            </a:r>
            <a:endParaRPr lang="en-US" dirty="0" smtClean="0">
              <a:latin typeface="Arial"/>
              <a:cs typeface="Arial"/>
            </a:endParaRPr>
          </a:p>
          <a:p>
            <a:pPr marL="814070" lvl="1" indent="-342265">
              <a:lnSpc>
                <a:spcPts val="2640"/>
              </a:lnSpc>
              <a:spcBef>
                <a:spcPts val="260"/>
              </a:spcBef>
              <a:buClr>
                <a:srgbClr val="3399FF"/>
              </a:buClr>
              <a:buFont typeface="Arial"/>
              <a:buChar char="•"/>
              <a:tabLst>
                <a:tab pos="357505" algn="l"/>
              </a:tabLst>
            </a:pPr>
            <a:r>
              <a:rPr lang="en-US" b="1" spc="-25" dirty="0" smtClean="0">
                <a:latin typeface="Arial"/>
                <a:cs typeface="Arial"/>
              </a:rPr>
              <a:t>R</a:t>
            </a:r>
            <a:r>
              <a:rPr lang="en-US" b="1" spc="-15" dirty="0" smtClean="0">
                <a:latin typeface="Arial"/>
                <a:cs typeface="Arial"/>
              </a:rPr>
              <a:t>eleased</a:t>
            </a:r>
            <a:r>
              <a:rPr lang="en-US" b="1" spc="15" dirty="0" smtClean="0">
                <a:latin typeface="Arial"/>
                <a:cs typeface="Arial"/>
              </a:rPr>
              <a:t> </a:t>
            </a:r>
            <a:r>
              <a:rPr lang="en-US" b="1" spc="-10" dirty="0" smtClean="0">
                <a:latin typeface="Arial"/>
                <a:cs typeface="Arial"/>
              </a:rPr>
              <a:t>in</a:t>
            </a:r>
            <a:r>
              <a:rPr lang="en-US" b="1" spc="15" dirty="0" smtClean="0">
                <a:latin typeface="Arial"/>
                <a:cs typeface="Arial"/>
              </a:rPr>
              <a:t> </a:t>
            </a:r>
            <a:r>
              <a:rPr lang="en-US" b="1" spc="-15" dirty="0" smtClean="0">
                <a:solidFill>
                  <a:srgbClr val="FF6600"/>
                </a:solidFill>
                <a:latin typeface="Arial"/>
                <a:cs typeface="Arial"/>
              </a:rPr>
              <a:t>February</a:t>
            </a:r>
            <a:r>
              <a:rPr lang="en-US" b="1" spc="10" dirty="0" smtClean="0">
                <a:solidFill>
                  <a:srgbClr val="FF6600"/>
                </a:solidFill>
                <a:latin typeface="Arial"/>
                <a:cs typeface="Arial"/>
              </a:rPr>
              <a:t> </a:t>
            </a:r>
            <a:r>
              <a:rPr lang="en-US" b="1" spc="-15" dirty="0" smtClean="0">
                <a:solidFill>
                  <a:srgbClr val="FF6600"/>
                </a:solidFill>
                <a:latin typeface="Arial"/>
                <a:cs typeface="Arial"/>
              </a:rPr>
              <a:t>20</a:t>
            </a:r>
            <a:r>
              <a:rPr lang="en-US" b="1" spc="-135" dirty="0" smtClean="0">
                <a:solidFill>
                  <a:srgbClr val="FF6600"/>
                </a:solidFill>
                <a:latin typeface="Arial"/>
                <a:cs typeface="Arial"/>
              </a:rPr>
              <a:t>1</a:t>
            </a:r>
            <a:r>
              <a:rPr lang="en-US" b="1" spc="-15" dirty="0" smtClean="0">
                <a:solidFill>
                  <a:srgbClr val="FF6600"/>
                </a:solidFill>
                <a:latin typeface="Arial"/>
                <a:cs typeface="Arial"/>
              </a:rPr>
              <a:t>1</a:t>
            </a:r>
            <a:endParaRPr lang="en-US" dirty="0" smtClean="0">
              <a:latin typeface="Arial"/>
              <a:cs typeface="Arial"/>
            </a:endParaRPr>
          </a:p>
          <a:p>
            <a:pPr marL="814070" lvl="1" indent="-342265">
              <a:lnSpc>
                <a:spcPct val="100000"/>
              </a:lnSpc>
              <a:buClr>
                <a:srgbClr val="3399FF"/>
              </a:buClr>
              <a:buFont typeface="Arial"/>
              <a:buChar char="•"/>
              <a:tabLst>
                <a:tab pos="357505" algn="l"/>
              </a:tabLst>
            </a:pPr>
            <a:r>
              <a:rPr lang="en-US" b="1" spc="-15" dirty="0" smtClean="0">
                <a:latin typeface="Arial"/>
                <a:cs typeface="Arial"/>
              </a:rPr>
              <a:t>Personal</a:t>
            </a:r>
            <a:r>
              <a:rPr lang="en-US" b="1" spc="10" dirty="0" smtClean="0">
                <a:latin typeface="Arial"/>
                <a:cs typeface="Arial"/>
              </a:rPr>
              <a:t> </a:t>
            </a:r>
            <a:r>
              <a:rPr lang="en-US" b="1" spc="-15" dirty="0" smtClean="0">
                <a:latin typeface="Arial"/>
                <a:cs typeface="Arial"/>
              </a:rPr>
              <a:t>hotspot</a:t>
            </a:r>
            <a:r>
              <a:rPr lang="en-US" b="1" spc="35" dirty="0" smtClean="0">
                <a:latin typeface="Arial"/>
                <a:cs typeface="Arial"/>
              </a:rPr>
              <a:t> </a:t>
            </a:r>
            <a:r>
              <a:rPr lang="en-US" b="1" spc="-15" dirty="0" smtClean="0">
                <a:latin typeface="Arial"/>
                <a:cs typeface="Arial"/>
              </a:rPr>
              <a:t>using</a:t>
            </a:r>
            <a:r>
              <a:rPr lang="en-US" b="1" spc="25" dirty="0" smtClean="0">
                <a:latin typeface="Arial"/>
                <a:cs typeface="Arial"/>
              </a:rPr>
              <a:t> </a:t>
            </a:r>
            <a:r>
              <a:rPr lang="en-US" b="1" spc="-25" dirty="0" smtClean="0">
                <a:latin typeface="Arial"/>
                <a:cs typeface="Arial"/>
              </a:rPr>
              <a:t>CDM</a:t>
            </a:r>
            <a:r>
              <a:rPr lang="en-US" b="1" spc="-20" dirty="0" smtClean="0">
                <a:latin typeface="Arial"/>
                <a:cs typeface="Arial"/>
              </a:rPr>
              <a:t>A</a:t>
            </a:r>
            <a:endParaRPr lang="en-US" dirty="0" smtClean="0">
              <a:latin typeface="Arial"/>
              <a:cs typeface="Arial"/>
            </a:endParaRPr>
          </a:p>
          <a:p>
            <a:pPr marL="14604">
              <a:lnSpc>
                <a:spcPct val="100000"/>
              </a:lnSpc>
              <a:spcBef>
                <a:spcPts val="475"/>
              </a:spcBef>
            </a:pPr>
            <a:r>
              <a:rPr lang="en-US" b="1" spc="-15" dirty="0" err="1" smtClean="0">
                <a:solidFill>
                  <a:srgbClr val="0D0D0D"/>
                </a:solidFill>
                <a:latin typeface="Arial"/>
                <a:cs typeface="Arial"/>
              </a:rPr>
              <a:t>i</a:t>
            </a:r>
            <a:r>
              <a:rPr lang="en-US" b="1" spc="-20" dirty="0" err="1" smtClean="0">
                <a:solidFill>
                  <a:srgbClr val="0D0D0D"/>
                </a:solidFill>
                <a:latin typeface="Arial"/>
                <a:cs typeface="Arial"/>
              </a:rPr>
              <a:t>OS</a:t>
            </a:r>
            <a:r>
              <a:rPr lang="en-US" b="1" dirty="0" smtClean="0">
                <a:solidFill>
                  <a:srgbClr val="0D0D0D"/>
                </a:solidFill>
                <a:latin typeface="Arial"/>
                <a:cs typeface="Arial"/>
              </a:rPr>
              <a:t> </a:t>
            </a:r>
            <a:r>
              <a:rPr lang="en-US" b="1" spc="5" dirty="0" smtClean="0">
                <a:solidFill>
                  <a:srgbClr val="0D0D0D"/>
                </a:solidFill>
                <a:latin typeface="Arial"/>
                <a:cs typeface="Arial"/>
              </a:rPr>
              <a:t>4</a:t>
            </a:r>
            <a:r>
              <a:rPr lang="en-US" b="1" spc="-15" dirty="0" smtClean="0">
                <a:solidFill>
                  <a:srgbClr val="0D0D0D"/>
                </a:solidFill>
                <a:latin typeface="Arial"/>
                <a:cs typeface="Arial"/>
              </a:rPr>
              <a:t>.</a:t>
            </a:r>
            <a:r>
              <a:rPr lang="en-US" b="1" dirty="0" smtClean="0">
                <a:solidFill>
                  <a:srgbClr val="0D0D0D"/>
                </a:solidFill>
                <a:latin typeface="Arial"/>
                <a:cs typeface="Arial"/>
              </a:rPr>
              <a:t>3</a:t>
            </a:r>
            <a:endParaRPr lang="en-US" dirty="0" smtClean="0">
              <a:latin typeface="Arial"/>
              <a:cs typeface="Arial"/>
            </a:endParaRPr>
          </a:p>
          <a:p>
            <a:pPr marL="812165" lvl="1" indent="-342265">
              <a:lnSpc>
                <a:spcPts val="2640"/>
              </a:lnSpc>
              <a:spcBef>
                <a:spcPts val="555"/>
              </a:spcBef>
              <a:buClr>
                <a:srgbClr val="3399FF"/>
              </a:buClr>
              <a:buFont typeface="Arial"/>
              <a:buChar char="•"/>
              <a:tabLst>
                <a:tab pos="355600" algn="l"/>
              </a:tabLst>
            </a:pPr>
            <a:r>
              <a:rPr lang="en-US" b="1" spc="-25" dirty="0" smtClean="0">
                <a:latin typeface="Arial"/>
                <a:cs typeface="Arial"/>
              </a:rPr>
              <a:t>R</a:t>
            </a:r>
            <a:r>
              <a:rPr lang="en-US" b="1" spc="-15" dirty="0" smtClean="0">
                <a:latin typeface="Arial"/>
                <a:cs typeface="Arial"/>
              </a:rPr>
              <a:t>eleased</a:t>
            </a:r>
            <a:r>
              <a:rPr lang="en-US" b="1" spc="15" dirty="0" smtClean="0">
                <a:latin typeface="Arial"/>
                <a:cs typeface="Arial"/>
              </a:rPr>
              <a:t> </a:t>
            </a:r>
            <a:r>
              <a:rPr lang="en-US" b="1" spc="-10" dirty="0" smtClean="0">
                <a:latin typeface="Arial"/>
                <a:cs typeface="Arial"/>
              </a:rPr>
              <a:t>in</a:t>
            </a:r>
            <a:r>
              <a:rPr lang="en-US" b="1" spc="15" dirty="0" smtClean="0">
                <a:latin typeface="Arial"/>
                <a:cs typeface="Arial"/>
              </a:rPr>
              <a:t> </a:t>
            </a:r>
            <a:r>
              <a:rPr lang="en-US" b="1" spc="-25" dirty="0" smtClean="0">
                <a:solidFill>
                  <a:srgbClr val="FF6600"/>
                </a:solidFill>
                <a:latin typeface="Arial"/>
                <a:cs typeface="Arial"/>
              </a:rPr>
              <a:t>M</a:t>
            </a:r>
            <a:r>
              <a:rPr lang="en-US" b="1" spc="-15" dirty="0" smtClean="0">
                <a:solidFill>
                  <a:srgbClr val="FF6600"/>
                </a:solidFill>
                <a:latin typeface="Arial"/>
                <a:cs typeface="Arial"/>
              </a:rPr>
              <a:t>arch</a:t>
            </a:r>
            <a:r>
              <a:rPr lang="en-US" b="1" spc="25" dirty="0" smtClean="0">
                <a:solidFill>
                  <a:srgbClr val="FF6600"/>
                </a:solidFill>
                <a:latin typeface="Arial"/>
                <a:cs typeface="Arial"/>
              </a:rPr>
              <a:t> </a:t>
            </a:r>
            <a:r>
              <a:rPr lang="en-US" b="1" spc="-15" dirty="0" smtClean="0">
                <a:solidFill>
                  <a:srgbClr val="FF6600"/>
                </a:solidFill>
                <a:latin typeface="Arial"/>
                <a:cs typeface="Arial"/>
              </a:rPr>
              <a:t>20</a:t>
            </a:r>
            <a:r>
              <a:rPr lang="en-US" b="1" spc="-135" dirty="0" smtClean="0">
                <a:solidFill>
                  <a:srgbClr val="FF6600"/>
                </a:solidFill>
                <a:latin typeface="Arial"/>
                <a:cs typeface="Arial"/>
              </a:rPr>
              <a:t>1</a:t>
            </a:r>
            <a:r>
              <a:rPr lang="en-US" b="1" spc="-15" dirty="0" smtClean="0">
                <a:solidFill>
                  <a:srgbClr val="FF6600"/>
                </a:solidFill>
                <a:latin typeface="Arial"/>
                <a:cs typeface="Arial"/>
              </a:rPr>
              <a:t>1</a:t>
            </a:r>
            <a:endParaRPr lang="en-US" dirty="0" smtClean="0">
              <a:latin typeface="Arial"/>
              <a:cs typeface="Arial"/>
            </a:endParaRPr>
          </a:p>
          <a:p>
            <a:pPr marL="812165" lvl="1" indent="-342265">
              <a:lnSpc>
                <a:spcPct val="100000"/>
              </a:lnSpc>
              <a:buClr>
                <a:srgbClr val="3399FF"/>
              </a:buClr>
              <a:buFont typeface="Arial"/>
              <a:buChar char="•"/>
              <a:tabLst>
                <a:tab pos="355600" algn="l"/>
              </a:tabLst>
            </a:pPr>
            <a:r>
              <a:rPr lang="en-US" b="1" spc="-15" dirty="0" smtClean="0">
                <a:latin typeface="Arial"/>
                <a:cs typeface="Arial"/>
              </a:rPr>
              <a:t>Personal</a:t>
            </a:r>
            <a:r>
              <a:rPr lang="en-US" b="1" spc="15" dirty="0" smtClean="0">
                <a:latin typeface="Arial"/>
                <a:cs typeface="Arial"/>
              </a:rPr>
              <a:t> </a:t>
            </a:r>
            <a:r>
              <a:rPr lang="en-US" b="1" spc="-15" dirty="0" smtClean="0">
                <a:latin typeface="Arial"/>
                <a:cs typeface="Arial"/>
              </a:rPr>
              <a:t>hotspot</a:t>
            </a:r>
            <a:r>
              <a:rPr lang="en-US" b="1" spc="35" dirty="0" smtClean="0">
                <a:latin typeface="Arial"/>
                <a:cs typeface="Arial"/>
              </a:rPr>
              <a:t> </a:t>
            </a:r>
            <a:r>
              <a:rPr lang="en-US" b="1" spc="-15" dirty="0" smtClean="0">
                <a:latin typeface="Arial"/>
                <a:cs typeface="Arial"/>
              </a:rPr>
              <a:t>using GSM</a:t>
            </a:r>
            <a:endParaRPr lang="en-US" dirty="0" smtClean="0">
              <a:latin typeface="Arial"/>
              <a:cs typeface="Arial"/>
            </a:endParaRPr>
          </a:p>
          <a:p>
            <a:endParaRPr lang="en-US" dirty="0"/>
          </a:p>
        </p:txBody>
      </p:sp>
      <p:sp>
        <p:nvSpPr>
          <p:cNvPr id="4" name="object 9"/>
          <p:cNvSpPr/>
          <p:nvPr/>
        </p:nvSpPr>
        <p:spPr>
          <a:xfrm>
            <a:off x="6248400" y="3962400"/>
            <a:ext cx="5227268" cy="2249880"/>
          </a:xfrm>
          <a:prstGeom prst="rect">
            <a:avLst/>
          </a:prstGeom>
          <a:blipFill>
            <a:blip r:embed="rId3" cstate="print"/>
            <a:stretch>
              <a:fillRect/>
            </a:stretch>
          </a:blipFill>
        </p:spPr>
        <p:txBody>
          <a:bodyPr wrap="square" lIns="0" tIns="0" rIns="0" bIns="0" rtlCol="0"/>
          <a:lstStyle/>
          <a:p>
            <a:endParaRPr/>
          </a:p>
        </p:txBody>
      </p:sp>
      <p:sp>
        <p:nvSpPr>
          <p:cNvPr id="5" name="Rectangle 4"/>
          <p:cNvSpPr/>
          <p:nvPr/>
        </p:nvSpPr>
        <p:spPr>
          <a:xfrm>
            <a:off x="5981700" y="3638550"/>
            <a:ext cx="857250" cy="704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25" dirty="0" err="1" smtClean="0">
                <a:latin typeface="Arial"/>
                <a:cs typeface="Arial"/>
              </a:rPr>
              <a:t>iO</a:t>
            </a:r>
            <a:r>
              <a:rPr lang="en-US" spc="-20" dirty="0" err="1" smtClean="0">
                <a:latin typeface="Arial"/>
                <a:cs typeface="Arial"/>
              </a:rPr>
              <a:t>S</a:t>
            </a:r>
            <a:r>
              <a:rPr lang="en-US" spc="20" dirty="0" smtClean="0">
                <a:latin typeface="Arial"/>
                <a:cs typeface="Arial"/>
              </a:rPr>
              <a:t> </a:t>
            </a:r>
            <a:r>
              <a:rPr lang="en-US" spc="-15" dirty="0" smtClean="0">
                <a:latin typeface="Arial"/>
                <a:cs typeface="Arial"/>
              </a:rPr>
              <a:t>E</a:t>
            </a:r>
            <a:r>
              <a:rPr lang="en-US" spc="-20" dirty="0" smtClean="0">
                <a:latin typeface="Arial"/>
                <a:cs typeface="Arial"/>
              </a:rPr>
              <a:t>v</a:t>
            </a:r>
            <a:r>
              <a:rPr lang="en-US" spc="-15" dirty="0" smtClean="0">
                <a:latin typeface="Arial"/>
                <a:cs typeface="Arial"/>
              </a:rPr>
              <a:t>olutio</a:t>
            </a:r>
            <a:r>
              <a:rPr lang="en-US" spc="-20" dirty="0" smtClean="0">
                <a:latin typeface="Arial"/>
                <a:cs typeface="Arial"/>
              </a:rPr>
              <a:t>n</a:t>
            </a:r>
            <a:endParaRPr lang="en-US" dirty="0"/>
          </a:p>
        </p:txBody>
      </p:sp>
      <p:sp>
        <p:nvSpPr>
          <p:cNvPr id="3" name="Content Placeholder 2"/>
          <p:cNvSpPr>
            <a:spLocks noGrp="1"/>
          </p:cNvSpPr>
          <p:nvPr>
            <p:ph idx="1"/>
          </p:nvPr>
        </p:nvSpPr>
        <p:spPr>
          <a:xfrm>
            <a:off x="838200" y="1825625"/>
            <a:ext cx="7924800" cy="4351338"/>
          </a:xfrm>
        </p:spPr>
        <p:txBody>
          <a:bodyPr/>
          <a:lstStyle/>
          <a:p>
            <a:pPr marL="12700">
              <a:lnSpc>
                <a:spcPct val="100000"/>
              </a:lnSpc>
            </a:pPr>
            <a:r>
              <a:rPr lang="en-US" b="1" spc="-15" dirty="0" err="1" smtClean="0">
                <a:solidFill>
                  <a:srgbClr val="0D0D0D"/>
                </a:solidFill>
                <a:latin typeface="Arial"/>
                <a:cs typeface="Arial"/>
              </a:rPr>
              <a:t>i</a:t>
            </a:r>
            <a:r>
              <a:rPr lang="en-US" b="1" spc="-20" dirty="0" err="1" smtClean="0">
                <a:solidFill>
                  <a:srgbClr val="0D0D0D"/>
                </a:solidFill>
                <a:latin typeface="Arial"/>
                <a:cs typeface="Arial"/>
              </a:rPr>
              <a:t>OS</a:t>
            </a:r>
            <a:r>
              <a:rPr lang="en-US" b="1" dirty="0" smtClean="0">
                <a:solidFill>
                  <a:srgbClr val="0D0D0D"/>
                </a:solidFill>
                <a:latin typeface="Arial"/>
                <a:cs typeface="Arial"/>
              </a:rPr>
              <a:t> 5</a:t>
            </a:r>
            <a:r>
              <a:rPr lang="en-US" b="1" spc="10" dirty="0" smtClean="0">
                <a:solidFill>
                  <a:srgbClr val="0D0D0D"/>
                </a:solidFill>
                <a:latin typeface="Arial"/>
                <a:cs typeface="Arial"/>
              </a:rPr>
              <a:t> </a:t>
            </a:r>
            <a:r>
              <a:rPr lang="en-US" b="1" spc="-5" dirty="0" smtClean="0">
                <a:solidFill>
                  <a:srgbClr val="0D0D0D"/>
                </a:solidFill>
                <a:latin typeface="Arial"/>
                <a:cs typeface="Arial"/>
              </a:rPr>
              <a:t>(</a:t>
            </a:r>
            <a:r>
              <a:rPr lang="en-US" b="1" spc="5" dirty="0" smtClean="0">
                <a:solidFill>
                  <a:srgbClr val="0D0D0D"/>
                </a:solidFill>
                <a:latin typeface="Arial"/>
                <a:cs typeface="Arial"/>
              </a:rPr>
              <a:t>1</a:t>
            </a:r>
            <a:r>
              <a:rPr lang="en-US" b="1" spc="-15" dirty="0" smtClean="0">
                <a:solidFill>
                  <a:srgbClr val="0D0D0D"/>
                </a:solidFill>
                <a:latin typeface="Arial"/>
                <a:cs typeface="Arial"/>
              </a:rPr>
              <a:t>/</a:t>
            </a:r>
            <a:r>
              <a:rPr lang="en-US" b="1" spc="5" dirty="0" smtClean="0">
                <a:solidFill>
                  <a:srgbClr val="0D0D0D"/>
                </a:solidFill>
                <a:latin typeface="Arial"/>
                <a:cs typeface="Arial"/>
              </a:rPr>
              <a:t>2</a:t>
            </a:r>
            <a:r>
              <a:rPr lang="en-US" b="1" dirty="0" smtClean="0">
                <a:solidFill>
                  <a:srgbClr val="0D0D0D"/>
                </a:solidFill>
                <a:latin typeface="Arial"/>
                <a:cs typeface="Arial"/>
              </a:rPr>
              <a:t>)</a:t>
            </a:r>
            <a:endParaRPr lang="en-US" dirty="0" smtClean="0">
              <a:latin typeface="Arial"/>
              <a:cs typeface="Arial"/>
            </a:endParaRPr>
          </a:p>
          <a:p>
            <a:pPr marL="832485" lvl="1" indent="-342900">
              <a:lnSpc>
                <a:spcPct val="100000"/>
              </a:lnSpc>
              <a:spcBef>
                <a:spcPts val="1415"/>
              </a:spcBef>
              <a:buClr>
                <a:srgbClr val="3399FF"/>
              </a:buClr>
              <a:buFont typeface="Arial"/>
              <a:buChar char="•"/>
              <a:tabLst>
                <a:tab pos="375920" algn="l"/>
              </a:tabLst>
            </a:pPr>
            <a:r>
              <a:rPr lang="en-US" b="1" spc="-25" dirty="0" smtClean="0">
                <a:latin typeface="Arial"/>
                <a:cs typeface="Arial"/>
              </a:rPr>
              <a:t>R</a:t>
            </a:r>
            <a:r>
              <a:rPr lang="en-US" b="1" spc="-15" dirty="0" smtClean="0">
                <a:latin typeface="Arial"/>
                <a:cs typeface="Arial"/>
              </a:rPr>
              <a:t>eleased</a:t>
            </a:r>
            <a:r>
              <a:rPr lang="en-US" b="1" spc="15" dirty="0" smtClean="0">
                <a:latin typeface="Arial"/>
                <a:cs typeface="Arial"/>
              </a:rPr>
              <a:t> </a:t>
            </a:r>
            <a:r>
              <a:rPr lang="en-US" b="1" spc="-10" dirty="0" smtClean="0">
                <a:latin typeface="Arial"/>
                <a:cs typeface="Arial"/>
              </a:rPr>
              <a:t>in</a:t>
            </a:r>
            <a:r>
              <a:rPr lang="en-US" b="1" spc="15" dirty="0" smtClean="0">
                <a:latin typeface="Arial"/>
                <a:cs typeface="Arial"/>
              </a:rPr>
              <a:t> </a:t>
            </a:r>
            <a:r>
              <a:rPr lang="en-US" b="1" spc="-25" dirty="0" smtClean="0">
                <a:solidFill>
                  <a:srgbClr val="FF6600"/>
                </a:solidFill>
                <a:latin typeface="Arial"/>
                <a:cs typeface="Arial"/>
              </a:rPr>
              <a:t>O</a:t>
            </a:r>
            <a:r>
              <a:rPr lang="en-US" b="1" spc="-15" dirty="0" smtClean="0">
                <a:solidFill>
                  <a:srgbClr val="FF6600"/>
                </a:solidFill>
                <a:latin typeface="Arial"/>
                <a:cs typeface="Arial"/>
              </a:rPr>
              <a:t>ctober</a:t>
            </a:r>
            <a:r>
              <a:rPr lang="en-US" b="1" spc="20" dirty="0" smtClean="0">
                <a:solidFill>
                  <a:srgbClr val="FF6600"/>
                </a:solidFill>
                <a:latin typeface="Arial"/>
                <a:cs typeface="Arial"/>
              </a:rPr>
              <a:t> </a:t>
            </a:r>
            <a:r>
              <a:rPr lang="en-US" b="1" spc="-15" dirty="0" smtClean="0">
                <a:solidFill>
                  <a:srgbClr val="FF6600"/>
                </a:solidFill>
                <a:latin typeface="Arial"/>
                <a:cs typeface="Arial"/>
              </a:rPr>
              <a:t>20</a:t>
            </a:r>
            <a:r>
              <a:rPr lang="en-US" b="1" spc="-135" dirty="0" smtClean="0">
                <a:solidFill>
                  <a:srgbClr val="FF6600"/>
                </a:solidFill>
                <a:latin typeface="Arial"/>
                <a:cs typeface="Arial"/>
              </a:rPr>
              <a:t>1</a:t>
            </a:r>
            <a:r>
              <a:rPr lang="en-US" b="1" spc="-15" dirty="0" smtClean="0">
                <a:solidFill>
                  <a:srgbClr val="FF6600"/>
                </a:solidFill>
                <a:latin typeface="Arial"/>
                <a:cs typeface="Arial"/>
              </a:rPr>
              <a:t>1</a:t>
            </a:r>
            <a:endParaRPr lang="en-US" dirty="0" smtClean="0">
              <a:latin typeface="Arial"/>
              <a:cs typeface="Arial"/>
            </a:endParaRPr>
          </a:p>
          <a:p>
            <a:pPr lvl="1">
              <a:lnSpc>
                <a:spcPct val="100000"/>
              </a:lnSpc>
              <a:spcBef>
                <a:spcPts val="49"/>
              </a:spcBef>
              <a:buClr>
                <a:srgbClr val="3399FF"/>
              </a:buClr>
              <a:buFont typeface="Arial"/>
              <a:buChar char="•"/>
            </a:pPr>
            <a:endParaRPr lang="en-US" dirty="0" smtClean="0">
              <a:latin typeface="Times New Roman"/>
              <a:cs typeface="Times New Roman"/>
            </a:endParaRPr>
          </a:p>
          <a:p>
            <a:pPr marL="832485" lvl="1" indent="-342900">
              <a:lnSpc>
                <a:spcPts val="2640"/>
              </a:lnSpc>
              <a:buClr>
                <a:srgbClr val="3399FF"/>
              </a:buClr>
              <a:buFont typeface="Arial"/>
              <a:buChar char="•"/>
              <a:tabLst>
                <a:tab pos="375920" algn="l"/>
              </a:tabLst>
            </a:pPr>
            <a:r>
              <a:rPr lang="en-US" b="1" spc="-10" dirty="0" err="1" smtClean="0">
                <a:solidFill>
                  <a:srgbClr val="FF6600"/>
                </a:solidFill>
                <a:latin typeface="Arial"/>
                <a:cs typeface="Arial"/>
              </a:rPr>
              <a:t>i</a:t>
            </a:r>
            <a:r>
              <a:rPr lang="en-US" b="1" spc="-25" dirty="0" err="1" smtClean="0">
                <a:solidFill>
                  <a:srgbClr val="FF6600"/>
                </a:solidFill>
                <a:latin typeface="Arial"/>
                <a:cs typeface="Arial"/>
              </a:rPr>
              <a:t>C</a:t>
            </a:r>
            <a:r>
              <a:rPr lang="en-US" b="1" spc="-15" dirty="0" err="1" smtClean="0">
                <a:solidFill>
                  <a:srgbClr val="FF6600"/>
                </a:solidFill>
                <a:latin typeface="Arial"/>
                <a:cs typeface="Arial"/>
              </a:rPr>
              <a:t>loud</a:t>
            </a:r>
            <a:endParaRPr lang="en-US" dirty="0" smtClean="0">
              <a:latin typeface="Arial"/>
              <a:cs typeface="Arial"/>
            </a:endParaRPr>
          </a:p>
          <a:p>
            <a:pPr marL="1289050" lvl="2" indent="-342265">
              <a:lnSpc>
                <a:spcPts val="2640"/>
              </a:lnSpc>
              <a:buClr>
                <a:srgbClr val="3399FF"/>
              </a:buClr>
              <a:buFont typeface="Arial"/>
              <a:buChar char="•"/>
              <a:tabLst>
                <a:tab pos="832485" algn="l"/>
              </a:tabLst>
            </a:pPr>
            <a:r>
              <a:rPr lang="en-US" sz="2400" b="1" spc="-10" dirty="0" smtClean="0">
                <a:latin typeface="Arial"/>
                <a:cs typeface="Arial"/>
              </a:rPr>
              <a:t>File</a:t>
            </a:r>
            <a:r>
              <a:rPr lang="en-US" sz="2400" b="1" spc="10" dirty="0" smtClean="0">
                <a:latin typeface="Arial"/>
                <a:cs typeface="Arial"/>
              </a:rPr>
              <a:t> </a:t>
            </a:r>
            <a:r>
              <a:rPr lang="en-US" sz="2400" b="1" spc="-15" dirty="0" smtClean="0">
                <a:latin typeface="Arial"/>
                <a:cs typeface="Arial"/>
              </a:rPr>
              <a:t>backup</a:t>
            </a:r>
            <a:endParaRPr lang="en-US" sz="2400" dirty="0" smtClean="0">
              <a:latin typeface="Arial"/>
              <a:cs typeface="Arial"/>
            </a:endParaRPr>
          </a:p>
          <a:p>
            <a:pPr marL="1289050" lvl="2" indent="-342265">
              <a:lnSpc>
                <a:spcPct val="100000"/>
              </a:lnSpc>
              <a:buClr>
                <a:srgbClr val="3399FF"/>
              </a:buClr>
              <a:buFont typeface="Arial"/>
              <a:buChar char="•"/>
              <a:tabLst>
                <a:tab pos="832485" algn="l"/>
              </a:tabLst>
            </a:pPr>
            <a:r>
              <a:rPr lang="en-US" sz="2400" b="1" spc="-25" dirty="0" smtClean="0">
                <a:latin typeface="Arial"/>
                <a:cs typeface="Arial"/>
              </a:rPr>
              <a:t>M</a:t>
            </a:r>
            <a:r>
              <a:rPr lang="en-US" sz="2400" b="1" spc="-10" dirty="0" smtClean="0">
                <a:latin typeface="Arial"/>
                <a:cs typeface="Arial"/>
              </a:rPr>
              <a:t>ultiple</a:t>
            </a:r>
            <a:r>
              <a:rPr lang="en-US" sz="2400" b="1" spc="35" dirty="0" smtClean="0">
                <a:latin typeface="Arial"/>
                <a:cs typeface="Arial"/>
              </a:rPr>
              <a:t> </a:t>
            </a:r>
            <a:r>
              <a:rPr lang="en-US" sz="2400" b="1" spc="-15" dirty="0" smtClean="0">
                <a:latin typeface="Arial"/>
                <a:cs typeface="Arial"/>
              </a:rPr>
              <a:t>device</a:t>
            </a:r>
            <a:r>
              <a:rPr lang="en-US" sz="2400" b="1" spc="10" dirty="0" smtClean="0">
                <a:latin typeface="Arial"/>
                <a:cs typeface="Arial"/>
              </a:rPr>
              <a:t> </a:t>
            </a:r>
            <a:r>
              <a:rPr lang="en-US" sz="2400" b="1" spc="-15" dirty="0" smtClean="0">
                <a:latin typeface="Arial"/>
                <a:cs typeface="Arial"/>
              </a:rPr>
              <a:t>s</a:t>
            </a:r>
            <a:r>
              <a:rPr lang="en-US" sz="2400" b="1" spc="-40" dirty="0" smtClean="0">
                <a:latin typeface="Arial"/>
                <a:cs typeface="Arial"/>
              </a:rPr>
              <a:t>y</a:t>
            </a:r>
            <a:r>
              <a:rPr lang="en-US" sz="2400" b="1" spc="-15" dirty="0" smtClean="0">
                <a:latin typeface="Arial"/>
                <a:cs typeface="Arial"/>
              </a:rPr>
              <a:t>nc</a:t>
            </a:r>
            <a:endParaRPr lang="en-US" sz="2400" dirty="0" smtClean="0">
              <a:latin typeface="Arial"/>
              <a:cs typeface="Arial"/>
            </a:endParaRPr>
          </a:p>
          <a:p>
            <a:pPr lvl="2">
              <a:lnSpc>
                <a:spcPct val="100000"/>
              </a:lnSpc>
              <a:spcBef>
                <a:spcPts val="49"/>
              </a:spcBef>
              <a:buClr>
                <a:srgbClr val="3399FF"/>
              </a:buClr>
              <a:buFont typeface="Arial"/>
              <a:buChar char="•"/>
            </a:pPr>
            <a:endParaRPr lang="en-US" sz="2400" dirty="0" smtClean="0">
              <a:latin typeface="Times New Roman"/>
              <a:cs typeface="Times New Roman"/>
            </a:endParaRPr>
          </a:p>
          <a:p>
            <a:pPr marL="832485" lvl="1" indent="-342900">
              <a:lnSpc>
                <a:spcPct val="100000"/>
              </a:lnSpc>
              <a:buClr>
                <a:srgbClr val="3399FF"/>
              </a:buClr>
              <a:buFont typeface="Arial"/>
              <a:buChar char="•"/>
              <a:tabLst>
                <a:tab pos="375920" algn="l"/>
              </a:tabLst>
            </a:pPr>
            <a:r>
              <a:rPr lang="en-US" b="1" spc="-15" dirty="0" err="1" smtClean="0">
                <a:solidFill>
                  <a:srgbClr val="FF6600"/>
                </a:solidFill>
                <a:latin typeface="Arial"/>
                <a:cs typeface="Arial"/>
              </a:rPr>
              <a:t>Sir</a:t>
            </a:r>
            <a:r>
              <a:rPr lang="en-US" b="1" spc="-10" dirty="0" err="1" smtClean="0">
                <a:solidFill>
                  <a:srgbClr val="FF6600"/>
                </a:solidFill>
                <a:latin typeface="Arial"/>
                <a:cs typeface="Arial"/>
              </a:rPr>
              <a:t>i</a:t>
            </a:r>
            <a:endParaRPr lang="en-US" dirty="0" smtClean="0">
              <a:latin typeface="Arial"/>
              <a:cs typeface="Arial"/>
            </a:endParaRPr>
          </a:p>
          <a:p>
            <a:pPr marL="1403984" lvl="2">
              <a:lnSpc>
                <a:spcPct val="100000"/>
              </a:lnSpc>
              <a:spcBef>
                <a:spcPts val="5"/>
              </a:spcBef>
              <a:tabLst>
                <a:tab pos="831850" algn="l"/>
              </a:tabLst>
            </a:pPr>
            <a:r>
              <a:rPr lang="en-US" sz="2400" b="1" spc="-20" dirty="0" err="1" smtClean="0">
                <a:latin typeface="Arial"/>
                <a:cs typeface="Arial"/>
              </a:rPr>
              <a:t>S</a:t>
            </a:r>
            <a:r>
              <a:rPr lang="en-US" sz="2400" b="1" spc="-15" dirty="0" err="1" smtClean="0">
                <a:latin typeface="Arial"/>
                <a:cs typeface="Arial"/>
              </a:rPr>
              <a:t>i</a:t>
            </a:r>
            <a:r>
              <a:rPr lang="en-US" sz="2400" b="1" spc="-10" dirty="0" err="1" smtClean="0">
                <a:latin typeface="Arial"/>
                <a:cs typeface="Arial"/>
              </a:rPr>
              <a:t>ri</a:t>
            </a:r>
            <a:r>
              <a:rPr lang="en-US" sz="2400" b="1" spc="-10" dirty="0" smtClean="0">
                <a:latin typeface="Arial"/>
                <a:cs typeface="Arial"/>
              </a:rPr>
              <a:t> </a:t>
            </a:r>
            <a:r>
              <a:rPr lang="en-US" sz="2400" b="1" spc="-25" dirty="0" smtClean="0">
                <a:solidFill>
                  <a:srgbClr val="3399FF"/>
                </a:solidFill>
                <a:latin typeface="Arial"/>
                <a:cs typeface="Arial"/>
              </a:rPr>
              <a:t>v</a:t>
            </a:r>
            <a:r>
              <a:rPr lang="en-US" sz="2400" b="1" spc="-15" dirty="0" smtClean="0">
                <a:solidFill>
                  <a:srgbClr val="3399FF"/>
                </a:solidFill>
                <a:latin typeface="Arial"/>
                <a:cs typeface="Arial"/>
              </a:rPr>
              <a:t>i</a:t>
            </a:r>
            <a:r>
              <a:rPr lang="en-US" sz="2400" b="1" dirty="0" smtClean="0">
                <a:solidFill>
                  <a:srgbClr val="3399FF"/>
                </a:solidFill>
                <a:latin typeface="Arial"/>
                <a:cs typeface="Arial"/>
              </a:rPr>
              <a:t>rt</a:t>
            </a:r>
            <a:r>
              <a:rPr lang="en-US" sz="2400" b="1" spc="-15" dirty="0" smtClean="0">
                <a:solidFill>
                  <a:srgbClr val="3399FF"/>
                </a:solidFill>
                <a:latin typeface="Arial"/>
                <a:cs typeface="Arial"/>
              </a:rPr>
              <a:t>u</a:t>
            </a:r>
            <a:r>
              <a:rPr lang="en-US" sz="2400" b="1" dirty="0" smtClean="0">
                <a:solidFill>
                  <a:srgbClr val="3399FF"/>
                </a:solidFill>
                <a:latin typeface="Arial"/>
                <a:cs typeface="Arial"/>
              </a:rPr>
              <a:t>a</a:t>
            </a:r>
            <a:r>
              <a:rPr lang="en-US" sz="2400" b="1" spc="-10" dirty="0" smtClean="0">
                <a:solidFill>
                  <a:srgbClr val="3399FF"/>
                </a:solidFill>
                <a:latin typeface="Arial"/>
                <a:cs typeface="Arial"/>
              </a:rPr>
              <a:t>l</a:t>
            </a:r>
            <a:r>
              <a:rPr lang="en-US" sz="2400" b="1" spc="-25" dirty="0" smtClean="0">
                <a:solidFill>
                  <a:srgbClr val="3399FF"/>
                </a:solidFill>
                <a:latin typeface="Arial"/>
                <a:cs typeface="Arial"/>
              </a:rPr>
              <a:t> </a:t>
            </a:r>
            <a:r>
              <a:rPr lang="en-US" sz="2400" b="1" dirty="0" smtClean="0">
                <a:solidFill>
                  <a:srgbClr val="3399FF"/>
                </a:solidFill>
                <a:latin typeface="Arial"/>
                <a:cs typeface="Arial"/>
              </a:rPr>
              <a:t>ass</a:t>
            </a:r>
            <a:r>
              <a:rPr lang="en-US" sz="2400" b="1" spc="-15" dirty="0" smtClean="0">
                <a:solidFill>
                  <a:srgbClr val="3399FF"/>
                </a:solidFill>
                <a:latin typeface="Arial"/>
                <a:cs typeface="Arial"/>
              </a:rPr>
              <a:t>i</a:t>
            </a:r>
            <a:r>
              <a:rPr lang="en-US" sz="2400" b="1" dirty="0" smtClean="0">
                <a:solidFill>
                  <a:srgbClr val="3399FF"/>
                </a:solidFill>
                <a:latin typeface="Arial"/>
                <a:cs typeface="Arial"/>
              </a:rPr>
              <a:t>sta</a:t>
            </a:r>
            <a:r>
              <a:rPr lang="en-US" sz="2400" b="1" spc="-15" dirty="0" smtClean="0">
                <a:solidFill>
                  <a:srgbClr val="3399FF"/>
                </a:solidFill>
                <a:latin typeface="Arial"/>
                <a:cs typeface="Arial"/>
              </a:rPr>
              <a:t>n</a:t>
            </a:r>
            <a:r>
              <a:rPr lang="en-US" sz="2400" b="1" dirty="0" smtClean="0">
                <a:solidFill>
                  <a:srgbClr val="3399FF"/>
                </a:solidFill>
                <a:latin typeface="Arial"/>
                <a:cs typeface="Arial"/>
              </a:rPr>
              <a:t>t</a:t>
            </a:r>
            <a:r>
              <a:rPr lang="en-US" sz="2400" b="1" spc="-40" dirty="0" smtClean="0">
                <a:solidFill>
                  <a:srgbClr val="3399FF"/>
                </a:solidFill>
                <a:latin typeface="Arial"/>
                <a:cs typeface="Arial"/>
              </a:rPr>
              <a:t> </a:t>
            </a:r>
            <a:r>
              <a:rPr lang="en-US" sz="2400" b="1" dirty="0" smtClean="0">
                <a:latin typeface="Arial"/>
                <a:cs typeface="Arial"/>
              </a:rPr>
              <a:t>re</a:t>
            </a:r>
            <a:r>
              <a:rPr lang="en-US" sz="2400" b="1" spc="-15" dirty="0" smtClean="0">
                <a:latin typeface="Arial"/>
                <a:cs typeface="Arial"/>
              </a:rPr>
              <a:t>pl</a:t>
            </a:r>
            <a:r>
              <a:rPr lang="en-US" sz="2400" b="1" dirty="0" smtClean="0">
                <a:latin typeface="Arial"/>
                <a:cs typeface="Arial"/>
              </a:rPr>
              <a:t>aces</a:t>
            </a:r>
            <a:r>
              <a:rPr lang="en-US" sz="2400" b="1" spc="-30" dirty="0" smtClean="0">
                <a:latin typeface="Arial"/>
                <a:cs typeface="Arial"/>
              </a:rPr>
              <a:t> </a:t>
            </a:r>
            <a:r>
              <a:rPr lang="en-US" sz="2400" b="1" spc="-165" dirty="0" smtClean="0">
                <a:latin typeface="Arial"/>
                <a:cs typeface="Arial"/>
              </a:rPr>
              <a:t>V</a:t>
            </a:r>
            <a:r>
              <a:rPr lang="en-US" sz="2400" b="1" spc="-15" dirty="0" smtClean="0">
                <a:latin typeface="Arial"/>
                <a:cs typeface="Arial"/>
              </a:rPr>
              <a:t>oi</a:t>
            </a:r>
            <a:r>
              <a:rPr lang="en-US" sz="2400" b="1" dirty="0" smtClean="0">
                <a:latin typeface="Arial"/>
                <a:cs typeface="Arial"/>
              </a:rPr>
              <a:t>ce</a:t>
            </a:r>
            <a:r>
              <a:rPr lang="en-US" sz="2400" b="1" spc="-20" dirty="0" smtClean="0">
                <a:latin typeface="Arial"/>
                <a:cs typeface="Arial"/>
              </a:rPr>
              <a:t> </a:t>
            </a:r>
            <a:r>
              <a:rPr lang="en-US" sz="2400" b="1" spc="5" dirty="0" smtClean="0">
                <a:latin typeface="Arial"/>
                <a:cs typeface="Arial"/>
              </a:rPr>
              <a:t>C</a:t>
            </a:r>
            <a:r>
              <a:rPr lang="en-US" sz="2400" b="1" spc="-15" dirty="0" smtClean="0">
                <a:latin typeface="Arial"/>
                <a:cs typeface="Arial"/>
              </a:rPr>
              <a:t>on</a:t>
            </a:r>
            <a:r>
              <a:rPr lang="en-US" sz="2400" b="1" dirty="0" smtClean="0">
                <a:latin typeface="Arial"/>
                <a:cs typeface="Arial"/>
              </a:rPr>
              <a:t>tro</a:t>
            </a:r>
            <a:r>
              <a:rPr lang="en-US" sz="2400" b="1" spc="-10" dirty="0" smtClean="0">
                <a:latin typeface="Arial"/>
                <a:cs typeface="Arial"/>
              </a:rPr>
              <a:t>l</a:t>
            </a:r>
            <a:endParaRPr lang="en-US" sz="2400" dirty="0" smtClean="0">
              <a:latin typeface="Arial"/>
              <a:cs typeface="Arial"/>
            </a:endParaRPr>
          </a:p>
          <a:p>
            <a:endParaRPr lang="en-US" dirty="0"/>
          </a:p>
        </p:txBody>
      </p:sp>
      <p:pic>
        <p:nvPicPr>
          <p:cNvPr id="4" name="Picture 3" descr="apple_iOS5.jpg"/>
          <p:cNvPicPr>
            <a:picLocks noChangeAspect="1"/>
          </p:cNvPicPr>
          <p:nvPr/>
        </p:nvPicPr>
        <p:blipFill>
          <a:blip r:embed="rId2"/>
          <a:stretch>
            <a:fillRect/>
          </a:stretch>
        </p:blipFill>
        <p:spPr>
          <a:xfrm>
            <a:off x="8908319" y="1790700"/>
            <a:ext cx="2080774" cy="436245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25" dirty="0" err="1" smtClean="0">
                <a:latin typeface="Arial"/>
                <a:cs typeface="Arial"/>
              </a:rPr>
              <a:t>iO</a:t>
            </a:r>
            <a:r>
              <a:rPr lang="en-US" spc="-20" dirty="0" err="1" smtClean="0">
                <a:latin typeface="Arial"/>
                <a:cs typeface="Arial"/>
              </a:rPr>
              <a:t>S</a:t>
            </a:r>
            <a:r>
              <a:rPr lang="en-US" spc="20" dirty="0" smtClean="0">
                <a:latin typeface="Arial"/>
                <a:cs typeface="Arial"/>
              </a:rPr>
              <a:t> </a:t>
            </a:r>
            <a:r>
              <a:rPr lang="en-US" spc="-15" dirty="0" smtClean="0">
                <a:latin typeface="Arial"/>
                <a:cs typeface="Arial"/>
              </a:rPr>
              <a:t>E</a:t>
            </a:r>
            <a:r>
              <a:rPr lang="en-US" spc="-20" dirty="0" smtClean="0">
                <a:latin typeface="Arial"/>
                <a:cs typeface="Arial"/>
              </a:rPr>
              <a:t>v</a:t>
            </a:r>
            <a:r>
              <a:rPr lang="en-US" spc="-15" dirty="0" smtClean="0">
                <a:latin typeface="Arial"/>
                <a:cs typeface="Arial"/>
              </a:rPr>
              <a:t>olutio</a:t>
            </a:r>
            <a:r>
              <a:rPr lang="en-US" spc="-20" dirty="0" smtClean="0">
                <a:latin typeface="Arial"/>
                <a:cs typeface="Arial"/>
              </a:rPr>
              <a:t>n</a:t>
            </a:r>
            <a:endParaRPr lang="en-US" dirty="0"/>
          </a:p>
        </p:txBody>
      </p:sp>
      <p:sp>
        <p:nvSpPr>
          <p:cNvPr id="3" name="Content Placeholder 2"/>
          <p:cNvSpPr>
            <a:spLocks noGrp="1"/>
          </p:cNvSpPr>
          <p:nvPr>
            <p:ph idx="1"/>
          </p:nvPr>
        </p:nvSpPr>
        <p:spPr/>
        <p:txBody>
          <a:bodyPr/>
          <a:lstStyle/>
          <a:p>
            <a:pPr marL="12700">
              <a:lnSpc>
                <a:spcPct val="100000"/>
              </a:lnSpc>
            </a:pPr>
            <a:r>
              <a:rPr lang="en-US" b="1" spc="-15" dirty="0" err="1" smtClean="0">
                <a:solidFill>
                  <a:srgbClr val="0D0D0D"/>
                </a:solidFill>
                <a:latin typeface="Arial"/>
                <a:cs typeface="Arial"/>
              </a:rPr>
              <a:t>i</a:t>
            </a:r>
            <a:r>
              <a:rPr lang="en-US" b="1" spc="-20" dirty="0" err="1" smtClean="0">
                <a:solidFill>
                  <a:srgbClr val="0D0D0D"/>
                </a:solidFill>
                <a:latin typeface="Arial"/>
                <a:cs typeface="Arial"/>
              </a:rPr>
              <a:t>OS</a:t>
            </a:r>
            <a:r>
              <a:rPr lang="en-US" b="1" dirty="0" smtClean="0">
                <a:solidFill>
                  <a:srgbClr val="0D0D0D"/>
                </a:solidFill>
                <a:latin typeface="Arial"/>
                <a:cs typeface="Arial"/>
              </a:rPr>
              <a:t> 5</a:t>
            </a:r>
            <a:r>
              <a:rPr lang="en-US" b="1" spc="10" dirty="0" smtClean="0">
                <a:solidFill>
                  <a:srgbClr val="0D0D0D"/>
                </a:solidFill>
                <a:latin typeface="Arial"/>
                <a:cs typeface="Arial"/>
              </a:rPr>
              <a:t> </a:t>
            </a:r>
            <a:r>
              <a:rPr lang="en-US" b="1" spc="-5" dirty="0" smtClean="0">
                <a:solidFill>
                  <a:srgbClr val="0D0D0D"/>
                </a:solidFill>
                <a:latin typeface="Arial"/>
                <a:cs typeface="Arial"/>
              </a:rPr>
              <a:t>(</a:t>
            </a:r>
            <a:r>
              <a:rPr lang="en-US" b="1" spc="5" dirty="0" smtClean="0">
                <a:solidFill>
                  <a:srgbClr val="0D0D0D"/>
                </a:solidFill>
                <a:latin typeface="Arial"/>
                <a:cs typeface="Arial"/>
              </a:rPr>
              <a:t>2</a:t>
            </a:r>
            <a:r>
              <a:rPr lang="en-US" b="1" spc="-15" dirty="0" smtClean="0">
                <a:solidFill>
                  <a:srgbClr val="0D0D0D"/>
                </a:solidFill>
                <a:latin typeface="Arial"/>
                <a:cs typeface="Arial"/>
              </a:rPr>
              <a:t>/</a:t>
            </a:r>
            <a:r>
              <a:rPr lang="en-US" b="1" spc="5" dirty="0" smtClean="0">
                <a:solidFill>
                  <a:srgbClr val="0D0D0D"/>
                </a:solidFill>
                <a:latin typeface="Arial"/>
                <a:cs typeface="Arial"/>
              </a:rPr>
              <a:t>2</a:t>
            </a:r>
            <a:r>
              <a:rPr lang="en-US" b="1" dirty="0" smtClean="0">
                <a:solidFill>
                  <a:srgbClr val="0D0D0D"/>
                </a:solidFill>
                <a:latin typeface="Arial"/>
                <a:cs typeface="Arial"/>
              </a:rPr>
              <a:t>)</a:t>
            </a:r>
            <a:endParaRPr lang="en-US" dirty="0" smtClean="0">
              <a:latin typeface="Arial"/>
              <a:cs typeface="Arial"/>
            </a:endParaRPr>
          </a:p>
          <a:p>
            <a:pPr marL="826135" lvl="1" indent="-342265">
              <a:lnSpc>
                <a:spcPct val="100000"/>
              </a:lnSpc>
              <a:spcBef>
                <a:spcPts val="1415"/>
              </a:spcBef>
              <a:buClr>
                <a:srgbClr val="3399FF"/>
              </a:buClr>
              <a:buFont typeface="Arial"/>
              <a:buChar char="•"/>
              <a:tabLst>
                <a:tab pos="369570" algn="l"/>
              </a:tabLst>
            </a:pPr>
            <a:r>
              <a:rPr lang="en-US" b="1" spc="-10" dirty="0" err="1" smtClean="0">
                <a:solidFill>
                  <a:srgbClr val="FF6600"/>
                </a:solidFill>
                <a:latin typeface="Arial"/>
                <a:cs typeface="Arial"/>
              </a:rPr>
              <a:t>i</a:t>
            </a:r>
            <a:r>
              <a:rPr lang="en-US" b="1" spc="-25" dirty="0" err="1" smtClean="0">
                <a:solidFill>
                  <a:srgbClr val="FF6600"/>
                </a:solidFill>
                <a:latin typeface="Arial"/>
                <a:cs typeface="Arial"/>
              </a:rPr>
              <a:t>M</a:t>
            </a:r>
            <a:r>
              <a:rPr lang="en-US" b="1" spc="-15" dirty="0" err="1" smtClean="0">
                <a:solidFill>
                  <a:srgbClr val="FF6600"/>
                </a:solidFill>
                <a:latin typeface="Arial"/>
                <a:cs typeface="Arial"/>
              </a:rPr>
              <a:t>essage</a:t>
            </a:r>
            <a:endParaRPr lang="en-US" dirty="0" smtClean="0">
              <a:latin typeface="Arial"/>
              <a:cs typeface="Arial"/>
            </a:endParaRPr>
          </a:p>
          <a:p>
            <a:pPr marL="1282700" lvl="2" indent="-342265">
              <a:lnSpc>
                <a:spcPct val="100000"/>
              </a:lnSpc>
              <a:spcBef>
                <a:spcPts val="5"/>
              </a:spcBef>
              <a:buClr>
                <a:srgbClr val="99CC63"/>
              </a:buClr>
              <a:buFont typeface="Arial"/>
              <a:buChar char="-"/>
              <a:tabLst>
                <a:tab pos="826135" algn="l"/>
              </a:tabLst>
            </a:pPr>
            <a:r>
              <a:rPr lang="en-US" sz="2400" b="1" spc="-15" dirty="0" smtClean="0">
                <a:latin typeface="Arial"/>
                <a:cs typeface="Arial"/>
              </a:rPr>
              <a:t>Free</a:t>
            </a:r>
            <a:r>
              <a:rPr lang="en-US" sz="2400" b="1" spc="-20" dirty="0" smtClean="0">
                <a:latin typeface="Arial"/>
                <a:cs typeface="Arial"/>
              </a:rPr>
              <a:t> </a:t>
            </a:r>
            <a:r>
              <a:rPr lang="en-US" sz="2400" b="1" spc="-10" dirty="0" smtClean="0">
                <a:latin typeface="Arial"/>
                <a:cs typeface="Arial"/>
              </a:rPr>
              <a:t>m</a:t>
            </a:r>
            <a:r>
              <a:rPr lang="en-US" sz="2400" b="1" spc="-15" dirty="0" smtClean="0">
                <a:latin typeface="Arial"/>
                <a:cs typeface="Arial"/>
              </a:rPr>
              <a:t>ul</a:t>
            </a:r>
            <a:r>
              <a:rPr lang="en-US" sz="2400" b="1" dirty="0" smtClean="0">
                <a:latin typeface="Arial"/>
                <a:cs typeface="Arial"/>
              </a:rPr>
              <a:t>t</a:t>
            </a:r>
            <a:r>
              <a:rPr lang="en-US" sz="2400" b="1" spc="-15" dirty="0" smtClean="0">
                <a:latin typeface="Arial"/>
                <a:cs typeface="Arial"/>
              </a:rPr>
              <a:t>i</a:t>
            </a:r>
            <a:r>
              <a:rPr lang="en-US" sz="2400" b="1" spc="-10" dirty="0" smtClean="0">
                <a:latin typeface="Arial"/>
                <a:cs typeface="Arial"/>
              </a:rPr>
              <a:t>m</a:t>
            </a:r>
            <a:r>
              <a:rPr lang="en-US" sz="2400" b="1" dirty="0" smtClean="0">
                <a:latin typeface="Arial"/>
                <a:cs typeface="Arial"/>
              </a:rPr>
              <a:t>e</a:t>
            </a:r>
            <a:r>
              <a:rPr lang="en-US" sz="2400" b="1" spc="-15" dirty="0" smtClean="0">
                <a:latin typeface="Arial"/>
                <a:cs typeface="Arial"/>
              </a:rPr>
              <a:t>di</a:t>
            </a:r>
            <a:r>
              <a:rPr lang="en-US" sz="2400" b="1" dirty="0" smtClean="0">
                <a:latin typeface="Arial"/>
                <a:cs typeface="Arial"/>
              </a:rPr>
              <a:t>a</a:t>
            </a:r>
            <a:r>
              <a:rPr lang="en-US" sz="2400" b="1" spc="-30" dirty="0" smtClean="0">
                <a:latin typeface="Arial"/>
                <a:cs typeface="Arial"/>
              </a:rPr>
              <a:t> </a:t>
            </a:r>
            <a:r>
              <a:rPr lang="en-US" sz="2400" b="1" spc="-10" dirty="0" smtClean="0">
                <a:latin typeface="Arial"/>
                <a:cs typeface="Arial"/>
              </a:rPr>
              <a:t>m</a:t>
            </a:r>
            <a:r>
              <a:rPr lang="en-US" sz="2400" b="1" dirty="0" smtClean="0">
                <a:latin typeface="Arial"/>
                <a:cs typeface="Arial"/>
              </a:rPr>
              <a:t>essa</a:t>
            </a:r>
            <a:r>
              <a:rPr lang="en-US" sz="2400" b="1" spc="-15" dirty="0" smtClean="0">
                <a:latin typeface="Arial"/>
                <a:cs typeface="Arial"/>
              </a:rPr>
              <a:t>g</a:t>
            </a:r>
            <a:r>
              <a:rPr lang="en-US" sz="2400" b="1" dirty="0" smtClean="0">
                <a:latin typeface="Arial"/>
                <a:cs typeface="Arial"/>
              </a:rPr>
              <a:t>e</a:t>
            </a:r>
            <a:r>
              <a:rPr lang="en-US" sz="2400" b="1" spc="-30" dirty="0" smtClean="0">
                <a:latin typeface="Arial"/>
                <a:cs typeface="Arial"/>
              </a:rPr>
              <a:t> </a:t>
            </a:r>
            <a:r>
              <a:rPr lang="en-US" sz="2400" b="1" dirty="0" smtClean="0">
                <a:latin typeface="Arial"/>
                <a:cs typeface="Arial"/>
              </a:rPr>
              <a:t>exc</a:t>
            </a:r>
            <a:r>
              <a:rPr lang="en-US" sz="2400" b="1" spc="-15" dirty="0" smtClean="0">
                <a:latin typeface="Arial"/>
                <a:cs typeface="Arial"/>
              </a:rPr>
              <a:t>h</a:t>
            </a:r>
            <a:r>
              <a:rPr lang="en-US" sz="2400" b="1" dirty="0" smtClean="0">
                <a:latin typeface="Arial"/>
                <a:cs typeface="Arial"/>
              </a:rPr>
              <a:t>a</a:t>
            </a:r>
            <a:r>
              <a:rPr lang="en-US" sz="2400" b="1" spc="-15" dirty="0" smtClean="0">
                <a:latin typeface="Arial"/>
                <a:cs typeface="Arial"/>
              </a:rPr>
              <a:t>ng</a:t>
            </a:r>
            <a:r>
              <a:rPr lang="en-US" sz="2400" b="1" dirty="0" smtClean="0">
                <a:latin typeface="Arial"/>
                <a:cs typeface="Arial"/>
              </a:rPr>
              <a:t>es</a:t>
            </a:r>
            <a:endParaRPr lang="en-US" sz="2400" dirty="0" smtClean="0">
              <a:latin typeface="Arial"/>
              <a:cs typeface="Arial"/>
            </a:endParaRPr>
          </a:p>
          <a:p>
            <a:pPr lvl="2">
              <a:lnSpc>
                <a:spcPct val="100000"/>
              </a:lnSpc>
              <a:spcBef>
                <a:spcPts val="41"/>
              </a:spcBef>
              <a:buClr>
                <a:srgbClr val="99CC63"/>
              </a:buClr>
              <a:buFont typeface="Arial"/>
              <a:buChar char="-"/>
            </a:pPr>
            <a:endParaRPr lang="en-US" sz="2400" dirty="0" smtClean="0">
              <a:latin typeface="Times New Roman"/>
              <a:cs typeface="Times New Roman"/>
            </a:endParaRPr>
          </a:p>
          <a:p>
            <a:pPr marL="826135" lvl="1" indent="-342265">
              <a:lnSpc>
                <a:spcPct val="100000"/>
              </a:lnSpc>
              <a:buClr>
                <a:srgbClr val="3399FF"/>
              </a:buClr>
              <a:buFont typeface="Arial"/>
              <a:buChar char="•"/>
              <a:tabLst>
                <a:tab pos="369570" algn="l"/>
              </a:tabLst>
            </a:pPr>
            <a:r>
              <a:rPr lang="en-US" b="1" spc="-25" dirty="0" smtClean="0">
                <a:latin typeface="Arial"/>
                <a:cs typeface="Arial"/>
              </a:rPr>
              <a:t>N</a:t>
            </a:r>
            <a:r>
              <a:rPr lang="en-US" b="1" spc="-15" dirty="0" smtClean="0">
                <a:latin typeface="Arial"/>
                <a:cs typeface="Arial"/>
              </a:rPr>
              <a:t>o</a:t>
            </a:r>
            <a:r>
              <a:rPr lang="en-US" b="1" spc="15" dirty="0" smtClean="0">
                <a:latin typeface="Arial"/>
                <a:cs typeface="Arial"/>
              </a:rPr>
              <a:t> </a:t>
            </a:r>
            <a:r>
              <a:rPr lang="en-US" b="1" spc="-25" dirty="0" smtClean="0">
                <a:latin typeface="Arial"/>
                <a:cs typeface="Arial"/>
              </a:rPr>
              <a:t>M</a:t>
            </a:r>
            <a:r>
              <a:rPr lang="en-US" b="1" spc="-15" dirty="0" smtClean="0">
                <a:latin typeface="Arial"/>
                <a:cs typeface="Arial"/>
              </a:rPr>
              <a:t>ore</a:t>
            </a:r>
            <a:r>
              <a:rPr lang="en-US" b="1" spc="10" dirty="0" smtClean="0">
                <a:latin typeface="Arial"/>
                <a:cs typeface="Arial"/>
              </a:rPr>
              <a:t> </a:t>
            </a:r>
            <a:r>
              <a:rPr lang="en-US" b="1" spc="-20" dirty="0" smtClean="0">
                <a:latin typeface="Arial"/>
                <a:cs typeface="Arial"/>
              </a:rPr>
              <a:t>PC</a:t>
            </a:r>
            <a:r>
              <a:rPr lang="en-US" b="1" spc="-80" dirty="0" smtClean="0">
                <a:latin typeface="Arial"/>
                <a:cs typeface="Arial"/>
              </a:rPr>
              <a:t> </a:t>
            </a:r>
            <a:r>
              <a:rPr lang="en-US" b="1" spc="-25" dirty="0" smtClean="0">
                <a:latin typeface="Arial"/>
                <a:cs typeface="Arial"/>
              </a:rPr>
              <a:t>A</a:t>
            </a:r>
            <a:r>
              <a:rPr lang="en-US" b="1" spc="-10" dirty="0" smtClean="0">
                <a:latin typeface="Arial"/>
                <a:cs typeface="Arial"/>
              </a:rPr>
              <a:t>ctivation</a:t>
            </a:r>
            <a:r>
              <a:rPr lang="en-US" b="1" spc="25" dirty="0" smtClean="0">
                <a:latin typeface="Arial"/>
                <a:cs typeface="Arial"/>
              </a:rPr>
              <a:t> </a:t>
            </a:r>
            <a:r>
              <a:rPr lang="en-US" b="1" spc="-25" dirty="0" smtClean="0">
                <a:latin typeface="Arial"/>
                <a:cs typeface="Arial"/>
              </a:rPr>
              <a:t>R</a:t>
            </a:r>
            <a:r>
              <a:rPr lang="en-US" b="1" spc="-15" dirty="0" smtClean="0">
                <a:latin typeface="Arial"/>
                <a:cs typeface="Arial"/>
              </a:rPr>
              <a:t>equirement</a:t>
            </a:r>
            <a:endParaRPr lang="en-US" dirty="0" smtClean="0">
              <a:latin typeface="Arial"/>
              <a:cs typeface="Arial"/>
            </a:endParaRPr>
          </a:p>
          <a:p>
            <a:pPr marL="1282700" marR="5080" lvl="2" indent="-342265">
              <a:lnSpc>
                <a:spcPct val="100000"/>
              </a:lnSpc>
              <a:spcBef>
                <a:spcPts val="5"/>
              </a:spcBef>
              <a:buClr>
                <a:srgbClr val="99CC63"/>
              </a:buClr>
              <a:buFont typeface="Arial"/>
              <a:buChar char="-"/>
              <a:tabLst>
                <a:tab pos="826135" algn="l"/>
              </a:tabLst>
            </a:pPr>
            <a:r>
              <a:rPr lang="en-US" sz="2400" b="1" spc="-15" dirty="0" err="1" smtClean="0">
                <a:latin typeface="Arial"/>
                <a:cs typeface="Arial"/>
              </a:rPr>
              <a:t>iOS</a:t>
            </a:r>
            <a:r>
              <a:rPr lang="en-US" sz="2400" b="1" spc="-20" dirty="0" smtClean="0">
                <a:latin typeface="Arial"/>
                <a:cs typeface="Arial"/>
              </a:rPr>
              <a:t> </a:t>
            </a:r>
            <a:r>
              <a:rPr lang="en-US" sz="2400" b="1" dirty="0" smtClean="0">
                <a:latin typeface="Arial"/>
                <a:cs typeface="Arial"/>
              </a:rPr>
              <a:t>5</a:t>
            </a:r>
            <a:r>
              <a:rPr lang="en-US" sz="2400" b="1" spc="-5" dirty="0" smtClean="0">
                <a:latin typeface="Arial"/>
                <a:cs typeface="Arial"/>
              </a:rPr>
              <a:t> </a:t>
            </a:r>
            <a:r>
              <a:rPr lang="en-US" sz="2400" b="1" spc="-15" dirty="0" smtClean="0">
                <a:latin typeface="Arial"/>
                <a:cs typeface="Arial"/>
              </a:rPr>
              <a:t>d</a:t>
            </a:r>
            <a:r>
              <a:rPr lang="en-US" sz="2400" b="1" dirty="0" smtClean="0">
                <a:latin typeface="Arial"/>
                <a:cs typeface="Arial"/>
              </a:rPr>
              <a:t>e</a:t>
            </a:r>
            <a:r>
              <a:rPr lang="en-US" sz="2400" b="1" spc="-25" dirty="0" smtClean="0">
                <a:latin typeface="Arial"/>
                <a:cs typeface="Arial"/>
              </a:rPr>
              <a:t>v</a:t>
            </a:r>
            <a:r>
              <a:rPr lang="en-US" sz="2400" b="1" spc="-15" dirty="0" smtClean="0">
                <a:latin typeface="Arial"/>
                <a:cs typeface="Arial"/>
              </a:rPr>
              <a:t>i</a:t>
            </a:r>
            <a:r>
              <a:rPr lang="en-US" sz="2400" b="1" dirty="0" smtClean="0">
                <a:latin typeface="Arial"/>
                <a:cs typeface="Arial"/>
              </a:rPr>
              <a:t>ces</a:t>
            </a:r>
            <a:r>
              <a:rPr lang="en-US" sz="2400" b="1" spc="-5" dirty="0" smtClean="0">
                <a:latin typeface="Arial"/>
                <a:cs typeface="Arial"/>
              </a:rPr>
              <a:t> </a:t>
            </a:r>
            <a:r>
              <a:rPr lang="en-US" sz="2400" b="1" spc="-15" dirty="0" smtClean="0">
                <a:latin typeface="Arial"/>
                <a:cs typeface="Arial"/>
              </a:rPr>
              <a:t>do</a:t>
            </a:r>
            <a:r>
              <a:rPr lang="en-US" sz="2400" b="1" spc="-5" dirty="0" smtClean="0">
                <a:latin typeface="Arial"/>
                <a:cs typeface="Arial"/>
              </a:rPr>
              <a:t> </a:t>
            </a:r>
            <a:r>
              <a:rPr lang="en-US" sz="2400" b="1" spc="-15" dirty="0" smtClean="0">
                <a:latin typeface="Arial"/>
                <a:cs typeface="Arial"/>
              </a:rPr>
              <a:t>no</a:t>
            </a:r>
            <a:r>
              <a:rPr lang="en-US" sz="2400" b="1" dirty="0" smtClean="0">
                <a:latin typeface="Arial"/>
                <a:cs typeface="Arial"/>
              </a:rPr>
              <a:t>t</a:t>
            </a:r>
            <a:r>
              <a:rPr lang="en-US" sz="2400" b="1" spc="-15" dirty="0" smtClean="0">
                <a:latin typeface="Arial"/>
                <a:cs typeface="Arial"/>
              </a:rPr>
              <a:t> n</a:t>
            </a:r>
            <a:r>
              <a:rPr lang="en-US" sz="2400" b="1" dirty="0" smtClean="0">
                <a:latin typeface="Arial"/>
                <a:cs typeface="Arial"/>
              </a:rPr>
              <a:t>ee</a:t>
            </a:r>
            <a:r>
              <a:rPr lang="en-US" sz="2400" b="1" spc="-15" dirty="0" smtClean="0">
                <a:latin typeface="Arial"/>
                <a:cs typeface="Arial"/>
              </a:rPr>
              <a:t>d</a:t>
            </a:r>
            <a:r>
              <a:rPr lang="en-US" sz="2400" b="1" spc="-5" dirty="0" smtClean="0">
                <a:latin typeface="Arial"/>
                <a:cs typeface="Arial"/>
              </a:rPr>
              <a:t> </a:t>
            </a:r>
            <a:r>
              <a:rPr lang="en-US" sz="2400" b="1" dirty="0" smtClean="0">
                <a:latin typeface="Arial"/>
                <a:cs typeface="Arial"/>
              </a:rPr>
              <a:t>t</a:t>
            </a:r>
            <a:r>
              <a:rPr lang="en-US" sz="2400" b="1" spc="-15" dirty="0" smtClean="0">
                <a:latin typeface="Arial"/>
                <a:cs typeface="Arial"/>
              </a:rPr>
              <a:t>o</a:t>
            </a:r>
            <a:r>
              <a:rPr lang="en-US" sz="2400" b="1" spc="-20" dirty="0" smtClean="0">
                <a:latin typeface="Arial"/>
                <a:cs typeface="Arial"/>
              </a:rPr>
              <a:t> </a:t>
            </a:r>
            <a:r>
              <a:rPr lang="en-US" sz="2400" b="1" spc="-15" dirty="0" smtClean="0">
                <a:latin typeface="Arial"/>
                <a:cs typeface="Arial"/>
              </a:rPr>
              <a:t>b</a:t>
            </a:r>
            <a:r>
              <a:rPr lang="en-US" sz="2400" b="1" dirty="0" smtClean="0">
                <a:latin typeface="Arial"/>
                <a:cs typeface="Arial"/>
              </a:rPr>
              <a:t>e</a:t>
            </a:r>
            <a:r>
              <a:rPr lang="en-US" sz="2400" b="1" spc="-5" dirty="0" smtClean="0">
                <a:latin typeface="Arial"/>
                <a:cs typeface="Arial"/>
              </a:rPr>
              <a:t> </a:t>
            </a:r>
            <a:r>
              <a:rPr lang="en-US" sz="2400" b="1" spc="-15" dirty="0" smtClean="0">
                <a:latin typeface="Arial"/>
                <a:cs typeface="Arial"/>
              </a:rPr>
              <a:t>ph</a:t>
            </a:r>
            <a:r>
              <a:rPr lang="en-US" sz="2400" b="1" spc="-35" dirty="0" smtClean="0">
                <a:latin typeface="Arial"/>
                <a:cs typeface="Arial"/>
              </a:rPr>
              <a:t>y</a:t>
            </a:r>
            <a:r>
              <a:rPr lang="en-US" sz="2400" b="1" dirty="0" smtClean="0">
                <a:latin typeface="Arial"/>
                <a:cs typeface="Arial"/>
              </a:rPr>
              <a:t>s</a:t>
            </a:r>
            <a:r>
              <a:rPr lang="en-US" sz="2400" b="1" spc="-15" dirty="0" smtClean="0">
                <a:latin typeface="Arial"/>
                <a:cs typeface="Arial"/>
              </a:rPr>
              <a:t>i</a:t>
            </a:r>
            <a:r>
              <a:rPr lang="en-US" sz="2400" b="1" dirty="0" smtClean="0">
                <a:latin typeface="Arial"/>
                <a:cs typeface="Arial"/>
              </a:rPr>
              <a:t>ca</a:t>
            </a:r>
            <a:r>
              <a:rPr lang="en-US" sz="2400" b="1" spc="-15" dirty="0" smtClean="0">
                <a:latin typeface="Arial"/>
                <a:cs typeface="Arial"/>
              </a:rPr>
              <a:t>ll</a:t>
            </a:r>
            <a:r>
              <a:rPr lang="en-US" sz="2400" b="1" dirty="0" smtClean="0">
                <a:latin typeface="Arial"/>
                <a:cs typeface="Arial"/>
              </a:rPr>
              <a:t>y tet</a:t>
            </a:r>
            <a:r>
              <a:rPr lang="en-US" sz="2400" b="1" spc="-15" dirty="0" smtClean="0">
                <a:latin typeface="Arial"/>
                <a:cs typeface="Arial"/>
              </a:rPr>
              <a:t>h</a:t>
            </a:r>
            <a:r>
              <a:rPr lang="en-US" sz="2400" b="1" dirty="0" smtClean="0">
                <a:latin typeface="Arial"/>
                <a:cs typeface="Arial"/>
              </a:rPr>
              <a:t>ere</a:t>
            </a:r>
            <a:r>
              <a:rPr lang="en-US" sz="2400" b="1" spc="-15" dirty="0" smtClean="0">
                <a:latin typeface="Arial"/>
                <a:cs typeface="Arial"/>
              </a:rPr>
              <a:t>d</a:t>
            </a:r>
            <a:r>
              <a:rPr lang="en-US" sz="2400" b="1" spc="-40" dirty="0" smtClean="0">
                <a:latin typeface="Arial"/>
                <a:cs typeface="Arial"/>
              </a:rPr>
              <a:t> </a:t>
            </a:r>
            <a:r>
              <a:rPr lang="en-US" sz="2400" b="1" dirty="0" smtClean="0">
                <a:latin typeface="Arial"/>
                <a:cs typeface="Arial"/>
              </a:rPr>
              <a:t>t</a:t>
            </a:r>
            <a:r>
              <a:rPr lang="en-US" sz="2400" b="1" spc="-15" dirty="0" smtClean="0">
                <a:latin typeface="Arial"/>
                <a:cs typeface="Arial"/>
              </a:rPr>
              <a:t>o</a:t>
            </a:r>
            <a:r>
              <a:rPr lang="en-US" sz="2400" b="1" spc="-20" dirty="0" smtClean="0">
                <a:latin typeface="Arial"/>
                <a:cs typeface="Arial"/>
              </a:rPr>
              <a:t> </a:t>
            </a:r>
            <a:r>
              <a:rPr lang="en-US" sz="2400" b="1" dirty="0" smtClean="0">
                <a:latin typeface="Arial"/>
                <a:cs typeface="Arial"/>
              </a:rPr>
              <a:t>a</a:t>
            </a:r>
            <a:r>
              <a:rPr lang="en-US" sz="2400" b="1" spc="-5" dirty="0" smtClean="0">
                <a:latin typeface="Arial"/>
                <a:cs typeface="Arial"/>
              </a:rPr>
              <a:t> </a:t>
            </a:r>
            <a:r>
              <a:rPr lang="en-US" sz="2400" b="1" dirty="0" smtClean="0">
                <a:latin typeface="Arial"/>
                <a:cs typeface="Arial"/>
              </a:rPr>
              <a:t>c</a:t>
            </a:r>
            <a:r>
              <a:rPr lang="en-US" sz="2400" b="1" spc="-15" dirty="0" smtClean="0">
                <a:latin typeface="Arial"/>
                <a:cs typeface="Arial"/>
              </a:rPr>
              <a:t>o</a:t>
            </a:r>
            <a:r>
              <a:rPr lang="en-US" sz="2400" b="1" spc="-10" dirty="0" smtClean="0">
                <a:latin typeface="Arial"/>
                <a:cs typeface="Arial"/>
              </a:rPr>
              <a:t>m</a:t>
            </a:r>
            <a:r>
              <a:rPr lang="en-US" sz="2400" b="1" spc="-15" dirty="0" smtClean="0">
                <a:latin typeface="Arial"/>
                <a:cs typeface="Arial"/>
              </a:rPr>
              <a:t>pu</a:t>
            </a:r>
            <a:r>
              <a:rPr lang="en-US" sz="2400" b="1" dirty="0" smtClean="0">
                <a:latin typeface="Arial"/>
                <a:cs typeface="Arial"/>
              </a:rPr>
              <a:t>ter</a:t>
            </a:r>
            <a:r>
              <a:rPr lang="en-US" sz="2400" b="1" spc="-30" dirty="0" smtClean="0">
                <a:latin typeface="Arial"/>
                <a:cs typeface="Arial"/>
              </a:rPr>
              <a:t> </a:t>
            </a:r>
            <a:r>
              <a:rPr lang="en-US" sz="2400" b="1" spc="-25" dirty="0" smtClean="0">
                <a:latin typeface="Arial"/>
                <a:cs typeface="Arial"/>
              </a:rPr>
              <a:t>v</a:t>
            </a:r>
            <a:r>
              <a:rPr lang="en-US" sz="2400" b="1" spc="-15" dirty="0" smtClean="0">
                <a:latin typeface="Arial"/>
                <a:cs typeface="Arial"/>
              </a:rPr>
              <a:t>i</a:t>
            </a:r>
            <a:r>
              <a:rPr lang="en-US" sz="2400" b="1" dirty="0" smtClean="0">
                <a:latin typeface="Arial"/>
                <a:cs typeface="Arial"/>
              </a:rPr>
              <a:t>a</a:t>
            </a:r>
            <a:r>
              <a:rPr lang="en-US" sz="2400" b="1" spc="5" dirty="0" smtClean="0">
                <a:latin typeface="Arial"/>
                <a:cs typeface="Arial"/>
              </a:rPr>
              <a:t> U</a:t>
            </a:r>
            <a:r>
              <a:rPr lang="en-US" sz="2400" b="1" spc="-20" dirty="0" smtClean="0">
                <a:latin typeface="Arial"/>
                <a:cs typeface="Arial"/>
              </a:rPr>
              <a:t>S</a:t>
            </a:r>
            <a:r>
              <a:rPr lang="en-US" sz="2400" b="1" dirty="0" smtClean="0">
                <a:latin typeface="Arial"/>
                <a:cs typeface="Arial"/>
              </a:rPr>
              <a:t>B</a:t>
            </a:r>
            <a:r>
              <a:rPr lang="en-US" sz="2400" b="1" spc="-15" dirty="0" smtClean="0">
                <a:latin typeface="Arial"/>
                <a:cs typeface="Arial"/>
              </a:rPr>
              <a:t> </a:t>
            </a:r>
            <a:r>
              <a:rPr lang="en-US" sz="2400" b="1" spc="15" dirty="0" smtClean="0">
                <a:latin typeface="Arial"/>
                <a:cs typeface="Arial"/>
              </a:rPr>
              <a:t>w</a:t>
            </a:r>
            <a:r>
              <a:rPr lang="en-US" sz="2400" b="1" spc="-15" dirty="0" smtClean="0">
                <a:latin typeface="Arial"/>
                <a:cs typeface="Arial"/>
              </a:rPr>
              <a:t>h</a:t>
            </a:r>
            <a:r>
              <a:rPr lang="en-US" sz="2400" b="1" dirty="0" smtClean="0">
                <a:latin typeface="Arial"/>
                <a:cs typeface="Arial"/>
              </a:rPr>
              <a:t>e</a:t>
            </a:r>
            <a:r>
              <a:rPr lang="en-US" sz="2400" b="1" spc="-15" dirty="0" smtClean="0">
                <a:latin typeface="Arial"/>
                <a:cs typeface="Arial"/>
              </a:rPr>
              <a:t>n</a:t>
            </a:r>
            <a:r>
              <a:rPr lang="en-US" sz="2400" b="1" spc="-45" dirty="0" smtClean="0">
                <a:latin typeface="Arial"/>
                <a:cs typeface="Arial"/>
              </a:rPr>
              <a:t> </a:t>
            </a:r>
            <a:r>
              <a:rPr lang="en-US" sz="2400" b="1" dirty="0" smtClean="0">
                <a:latin typeface="Arial"/>
                <a:cs typeface="Arial"/>
              </a:rPr>
              <a:t>act</a:t>
            </a:r>
            <a:r>
              <a:rPr lang="en-US" sz="2400" b="1" spc="-15" dirty="0" smtClean="0">
                <a:latin typeface="Arial"/>
                <a:cs typeface="Arial"/>
              </a:rPr>
              <a:t>i</a:t>
            </a:r>
            <a:r>
              <a:rPr lang="en-US" sz="2400" b="1" spc="-25" dirty="0" smtClean="0">
                <a:latin typeface="Arial"/>
                <a:cs typeface="Arial"/>
              </a:rPr>
              <a:t>v</a:t>
            </a:r>
            <a:r>
              <a:rPr lang="en-US" sz="2400" b="1" dirty="0" smtClean="0">
                <a:latin typeface="Arial"/>
                <a:cs typeface="Arial"/>
              </a:rPr>
              <a:t>ate</a:t>
            </a:r>
            <a:r>
              <a:rPr lang="en-US" sz="2400" b="1" spc="-15" dirty="0" smtClean="0">
                <a:latin typeface="Arial"/>
                <a:cs typeface="Arial"/>
              </a:rPr>
              <a:t>d</a:t>
            </a:r>
            <a:endParaRPr lang="en-US" sz="2400" dirty="0" smtClean="0">
              <a:latin typeface="Arial"/>
              <a:cs typeface="Arial"/>
            </a:endParaRP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25" dirty="0" err="1" smtClean="0">
                <a:latin typeface="Arial"/>
                <a:cs typeface="Arial"/>
              </a:rPr>
              <a:t>iO</a:t>
            </a:r>
            <a:r>
              <a:rPr lang="en-US" spc="-20" dirty="0" err="1" smtClean="0">
                <a:latin typeface="Arial"/>
                <a:cs typeface="Arial"/>
              </a:rPr>
              <a:t>S</a:t>
            </a:r>
            <a:r>
              <a:rPr lang="en-US" spc="20" dirty="0" smtClean="0">
                <a:latin typeface="Arial"/>
                <a:cs typeface="Arial"/>
              </a:rPr>
              <a:t> </a:t>
            </a:r>
            <a:r>
              <a:rPr lang="en-US" spc="-15" dirty="0" smtClean="0">
                <a:latin typeface="Arial"/>
                <a:cs typeface="Arial"/>
              </a:rPr>
              <a:t>E</a:t>
            </a:r>
            <a:r>
              <a:rPr lang="en-US" spc="-20" dirty="0" smtClean="0">
                <a:latin typeface="Arial"/>
                <a:cs typeface="Arial"/>
              </a:rPr>
              <a:t>v</a:t>
            </a:r>
            <a:r>
              <a:rPr lang="en-US" spc="-15" dirty="0" smtClean="0">
                <a:latin typeface="Arial"/>
                <a:cs typeface="Arial"/>
              </a:rPr>
              <a:t>olutio</a:t>
            </a:r>
            <a:r>
              <a:rPr lang="en-US" spc="-20" dirty="0" smtClean="0">
                <a:latin typeface="Arial"/>
                <a:cs typeface="Arial"/>
              </a:rPr>
              <a:t>n</a:t>
            </a:r>
            <a:endParaRPr lang="en-US" dirty="0"/>
          </a:p>
        </p:txBody>
      </p:sp>
      <p:sp>
        <p:nvSpPr>
          <p:cNvPr id="3" name="Content Placeholder 2"/>
          <p:cNvSpPr>
            <a:spLocks noGrp="1"/>
          </p:cNvSpPr>
          <p:nvPr>
            <p:ph idx="1"/>
          </p:nvPr>
        </p:nvSpPr>
        <p:spPr>
          <a:xfrm>
            <a:off x="838200" y="1825625"/>
            <a:ext cx="6896100" cy="4351338"/>
          </a:xfrm>
        </p:spPr>
        <p:txBody>
          <a:bodyPr>
            <a:normAutofit/>
          </a:bodyPr>
          <a:lstStyle/>
          <a:p>
            <a:pPr marL="105410">
              <a:lnSpc>
                <a:spcPct val="100000"/>
              </a:lnSpc>
            </a:pPr>
            <a:r>
              <a:rPr lang="en-US" b="1" spc="-15" dirty="0" err="1" smtClean="0">
                <a:solidFill>
                  <a:srgbClr val="0D0D0D"/>
                </a:solidFill>
                <a:latin typeface="Arial"/>
                <a:cs typeface="Arial"/>
              </a:rPr>
              <a:t>i</a:t>
            </a:r>
            <a:r>
              <a:rPr lang="en-US" b="1" spc="-20" dirty="0" err="1" smtClean="0">
                <a:solidFill>
                  <a:srgbClr val="0D0D0D"/>
                </a:solidFill>
                <a:latin typeface="Arial"/>
                <a:cs typeface="Arial"/>
              </a:rPr>
              <a:t>OS</a:t>
            </a:r>
            <a:r>
              <a:rPr lang="en-US" b="1" dirty="0" smtClean="0">
                <a:solidFill>
                  <a:srgbClr val="0D0D0D"/>
                </a:solidFill>
                <a:latin typeface="Arial"/>
                <a:cs typeface="Arial"/>
              </a:rPr>
              <a:t> 6</a:t>
            </a:r>
            <a:r>
              <a:rPr lang="en-US" b="1" spc="10" dirty="0" smtClean="0">
                <a:solidFill>
                  <a:srgbClr val="0D0D0D"/>
                </a:solidFill>
                <a:latin typeface="Arial"/>
                <a:cs typeface="Arial"/>
              </a:rPr>
              <a:t> </a:t>
            </a:r>
            <a:r>
              <a:rPr lang="en-US" b="1" spc="-5" dirty="0" smtClean="0">
                <a:solidFill>
                  <a:srgbClr val="0D0D0D"/>
                </a:solidFill>
                <a:latin typeface="Arial"/>
                <a:cs typeface="Arial"/>
              </a:rPr>
              <a:t>(</a:t>
            </a:r>
            <a:r>
              <a:rPr lang="en-US" b="1" spc="5" dirty="0" smtClean="0">
                <a:solidFill>
                  <a:srgbClr val="0D0D0D"/>
                </a:solidFill>
                <a:latin typeface="Arial"/>
                <a:cs typeface="Arial"/>
              </a:rPr>
              <a:t>1</a:t>
            </a:r>
            <a:r>
              <a:rPr lang="en-US" b="1" spc="-15" dirty="0" smtClean="0">
                <a:solidFill>
                  <a:srgbClr val="0D0D0D"/>
                </a:solidFill>
                <a:latin typeface="Arial"/>
                <a:cs typeface="Arial"/>
              </a:rPr>
              <a:t>/</a:t>
            </a:r>
            <a:r>
              <a:rPr lang="en-US" b="1" spc="5" dirty="0" smtClean="0">
                <a:solidFill>
                  <a:srgbClr val="0D0D0D"/>
                </a:solidFill>
                <a:latin typeface="Arial"/>
                <a:cs typeface="Arial"/>
              </a:rPr>
              <a:t>2</a:t>
            </a:r>
            <a:r>
              <a:rPr lang="en-US" b="1" dirty="0" smtClean="0">
                <a:solidFill>
                  <a:srgbClr val="0D0D0D"/>
                </a:solidFill>
                <a:latin typeface="Arial"/>
                <a:cs typeface="Arial"/>
              </a:rPr>
              <a:t>)</a:t>
            </a:r>
            <a:endParaRPr lang="en-US" dirty="0" smtClean="0">
              <a:latin typeface="Arial"/>
              <a:cs typeface="Arial"/>
            </a:endParaRPr>
          </a:p>
          <a:p>
            <a:pPr marL="812165" lvl="1" indent="-342265">
              <a:lnSpc>
                <a:spcPct val="100000"/>
              </a:lnSpc>
              <a:spcBef>
                <a:spcPts val="2120"/>
              </a:spcBef>
              <a:buClr>
                <a:srgbClr val="3399FF"/>
              </a:buClr>
              <a:buFont typeface="Arial"/>
              <a:buChar char="•"/>
              <a:tabLst>
                <a:tab pos="355600" algn="l"/>
              </a:tabLst>
            </a:pPr>
            <a:r>
              <a:rPr lang="en-US" b="1" spc="-25" dirty="0" smtClean="0">
                <a:latin typeface="Arial"/>
                <a:cs typeface="Arial"/>
              </a:rPr>
              <a:t>R</a:t>
            </a:r>
            <a:r>
              <a:rPr lang="en-US" b="1" spc="-15" dirty="0" smtClean="0">
                <a:latin typeface="Arial"/>
                <a:cs typeface="Arial"/>
              </a:rPr>
              <a:t>eleased</a:t>
            </a:r>
            <a:r>
              <a:rPr lang="en-US" b="1" spc="15" dirty="0" smtClean="0">
                <a:latin typeface="Arial"/>
                <a:cs typeface="Arial"/>
              </a:rPr>
              <a:t> </a:t>
            </a:r>
            <a:r>
              <a:rPr lang="en-US" b="1" spc="-10" dirty="0" smtClean="0">
                <a:latin typeface="Arial"/>
                <a:cs typeface="Arial"/>
              </a:rPr>
              <a:t>in</a:t>
            </a:r>
            <a:r>
              <a:rPr lang="en-US" b="1" spc="15" dirty="0" smtClean="0">
                <a:latin typeface="Arial"/>
                <a:cs typeface="Arial"/>
              </a:rPr>
              <a:t> </a:t>
            </a:r>
            <a:r>
              <a:rPr lang="en-US" b="1" spc="-15" dirty="0" smtClean="0">
                <a:solidFill>
                  <a:srgbClr val="FF6600"/>
                </a:solidFill>
                <a:latin typeface="Arial"/>
                <a:cs typeface="Arial"/>
              </a:rPr>
              <a:t>September</a:t>
            </a:r>
            <a:r>
              <a:rPr lang="en-US" b="1" spc="5" dirty="0" smtClean="0">
                <a:solidFill>
                  <a:srgbClr val="FF6600"/>
                </a:solidFill>
                <a:latin typeface="Arial"/>
                <a:cs typeface="Arial"/>
              </a:rPr>
              <a:t> </a:t>
            </a:r>
            <a:r>
              <a:rPr lang="en-US" b="1" spc="-15" dirty="0" smtClean="0">
                <a:solidFill>
                  <a:srgbClr val="FF6600"/>
                </a:solidFill>
                <a:latin typeface="Arial"/>
                <a:cs typeface="Arial"/>
              </a:rPr>
              <a:t>2012</a:t>
            </a:r>
            <a:endParaRPr lang="en-US" dirty="0" smtClean="0">
              <a:latin typeface="Arial"/>
              <a:cs typeface="Arial"/>
            </a:endParaRPr>
          </a:p>
          <a:p>
            <a:pPr lvl="1">
              <a:lnSpc>
                <a:spcPct val="100000"/>
              </a:lnSpc>
              <a:spcBef>
                <a:spcPts val="49"/>
              </a:spcBef>
              <a:buClr>
                <a:srgbClr val="3399FF"/>
              </a:buClr>
              <a:buFont typeface="Arial"/>
              <a:buChar char="•"/>
            </a:pPr>
            <a:endParaRPr lang="en-US" dirty="0" smtClean="0">
              <a:latin typeface="Times New Roman"/>
              <a:cs typeface="Times New Roman"/>
            </a:endParaRPr>
          </a:p>
          <a:p>
            <a:pPr marL="812165" lvl="1" indent="-342265">
              <a:lnSpc>
                <a:spcPts val="2640"/>
              </a:lnSpc>
              <a:buClr>
                <a:srgbClr val="3399FF"/>
              </a:buClr>
              <a:buFont typeface="Arial"/>
              <a:buChar char="•"/>
              <a:tabLst>
                <a:tab pos="355600" algn="l"/>
              </a:tabLst>
            </a:pPr>
            <a:r>
              <a:rPr lang="en-US" b="1" spc="-25" dirty="0" smtClean="0">
                <a:solidFill>
                  <a:srgbClr val="FF6600"/>
                </a:solidFill>
                <a:latin typeface="Arial"/>
                <a:cs typeface="Arial"/>
              </a:rPr>
              <a:t>M</a:t>
            </a:r>
            <a:r>
              <a:rPr lang="en-US" b="1" spc="-15" dirty="0" smtClean="0">
                <a:solidFill>
                  <a:srgbClr val="FF6600"/>
                </a:solidFill>
                <a:latin typeface="Arial"/>
                <a:cs typeface="Arial"/>
              </a:rPr>
              <a:t>aps</a:t>
            </a:r>
            <a:endParaRPr lang="en-US" dirty="0" smtClean="0">
              <a:latin typeface="Arial"/>
              <a:cs typeface="Arial"/>
            </a:endParaRPr>
          </a:p>
          <a:p>
            <a:pPr marL="812165" lvl="1">
              <a:lnSpc>
                <a:spcPct val="100000"/>
              </a:lnSpc>
              <a:buNone/>
            </a:pPr>
            <a:r>
              <a:rPr lang="en-US" b="1" spc="1110" dirty="0" smtClean="0">
                <a:latin typeface="Arial"/>
                <a:cs typeface="Arial"/>
                <a:sym typeface="Wingdings" pitchFamily="2" charset="2"/>
              </a:rPr>
              <a:t> </a:t>
            </a:r>
            <a:r>
              <a:rPr lang="en-US" b="1" spc="-25" dirty="0" smtClean="0">
                <a:latin typeface="Arial"/>
                <a:cs typeface="Arial"/>
              </a:rPr>
              <a:t>D</a:t>
            </a:r>
            <a:r>
              <a:rPr lang="en-US" b="1" spc="-15" dirty="0" smtClean="0">
                <a:latin typeface="Arial"/>
                <a:cs typeface="Arial"/>
              </a:rPr>
              <a:t>eparture</a:t>
            </a:r>
            <a:r>
              <a:rPr lang="en-US" b="1" spc="25" dirty="0" smtClean="0">
                <a:latin typeface="Arial"/>
                <a:cs typeface="Arial"/>
              </a:rPr>
              <a:t> </a:t>
            </a:r>
            <a:r>
              <a:rPr lang="en-US" b="1" spc="-10" dirty="0" smtClean="0">
                <a:latin typeface="Arial"/>
                <a:cs typeface="Arial"/>
              </a:rPr>
              <a:t>f</a:t>
            </a:r>
            <a:r>
              <a:rPr lang="en-US" b="1" spc="-15" dirty="0" smtClean="0">
                <a:latin typeface="Arial"/>
                <a:cs typeface="Arial"/>
              </a:rPr>
              <a:t>r</a:t>
            </a:r>
            <a:r>
              <a:rPr lang="en-US" b="1" spc="-20" dirty="0" smtClean="0">
                <a:latin typeface="Arial"/>
                <a:cs typeface="Arial"/>
              </a:rPr>
              <a:t>om</a:t>
            </a:r>
            <a:r>
              <a:rPr lang="en-US" b="1" spc="5" dirty="0" smtClean="0">
                <a:latin typeface="Arial"/>
                <a:cs typeface="Arial"/>
              </a:rPr>
              <a:t> </a:t>
            </a:r>
            <a:r>
              <a:rPr lang="en-US" b="1" spc="-25" dirty="0" smtClean="0">
                <a:latin typeface="Arial"/>
                <a:cs typeface="Arial"/>
              </a:rPr>
              <a:t>G</a:t>
            </a:r>
            <a:r>
              <a:rPr lang="en-US" b="1" spc="-15" dirty="0" smtClean="0">
                <a:latin typeface="Arial"/>
                <a:cs typeface="Arial"/>
              </a:rPr>
              <a:t>oogle</a:t>
            </a:r>
            <a:r>
              <a:rPr lang="en-US" b="1" spc="20" dirty="0" smtClean="0">
                <a:latin typeface="Arial"/>
                <a:cs typeface="Arial"/>
              </a:rPr>
              <a:t> </a:t>
            </a:r>
            <a:r>
              <a:rPr lang="en-US" b="1" spc="-25" dirty="0" smtClean="0">
                <a:latin typeface="Arial"/>
                <a:cs typeface="Arial"/>
              </a:rPr>
              <a:t>M</a:t>
            </a:r>
            <a:r>
              <a:rPr lang="en-US" b="1" spc="-15" dirty="0" smtClean="0">
                <a:latin typeface="Arial"/>
                <a:cs typeface="Arial"/>
              </a:rPr>
              <a:t>aps</a:t>
            </a:r>
            <a:endParaRPr lang="en-US" dirty="0" smtClean="0">
              <a:latin typeface="Arial"/>
              <a:cs typeface="Arial"/>
            </a:endParaRPr>
          </a:p>
          <a:p>
            <a:pPr lvl="1">
              <a:lnSpc>
                <a:spcPct val="100000"/>
              </a:lnSpc>
              <a:spcBef>
                <a:spcPts val="49"/>
              </a:spcBef>
            </a:pPr>
            <a:endParaRPr lang="en-US" dirty="0" smtClean="0">
              <a:latin typeface="Times New Roman"/>
              <a:cs typeface="Times New Roman"/>
            </a:endParaRPr>
          </a:p>
          <a:p>
            <a:pPr marL="812165" lvl="1" indent="-342265">
              <a:lnSpc>
                <a:spcPct val="100000"/>
              </a:lnSpc>
              <a:buClr>
                <a:srgbClr val="3399FF"/>
              </a:buClr>
              <a:buFont typeface="Arial"/>
              <a:buChar char="•"/>
              <a:tabLst>
                <a:tab pos="355600" algn="l"/>
              </a:tabLst>
            </a:pPr>
            <a:r>
              <a:rPr lang="en-US" b="1" spc="-15" dirty="0" err="1" smtClean="0">
                <a:solidFill>
                  <a:srgbClr val="3399FF"/>
                </a:solidFill>
                <a:latin typeface="Arial"/>
                <a:cs typeface="Arial"/>
              </a:rPr>
              <a:t>Face</a:t>
            </a:r>
            <a:r>
              <a:rPr lang="en-US" b="1" spc="-50" dirty="0" err="1" smtClean="0">
                <a:solidFill>
                  <a:srgbClr val="3399FF"/>
                </a:solidFill>
                <a:latin typeface="Arial"/>
                <a:cs typeface="Arial"/>
              </a:rPr>
              <a:t>T</a:t>
            </a:r>
            <a:r>
              <a:rPr lang="en-US" b="1" spc="-15" dirty="0" err="1" smtClean="0">
                <a:solidFill>
                  <a:srgbClr val="3399FF"/>
                </a:solidFill>
                <a:latin typeface="Arial"/>
                <a:cs typeface="Arial"/>
              </a:rPr>
              <a:t>ime</a:t>
            </a:r>
            <a:r>
              <a:rPr lang="en-US" b="1" spc="10" dirty="0" smtClean="0">
                <a:solidFill>
                  <a:srgbClr val="3399FF"/>
                </a:solidFill>
                <a:latin typeface="Arial"/>
                <a:cs typeface="Arial"/>
              </a:rPr>
              <a:t> </a:t>
            </a:r>
            <a:r>
              <a:rPr lang="en-US" b="1" spc="-15" dirty="0" smtClean="0">
                <a:solidFill>
                  <a:srgbClr val="3399FF"/>
                </a:solidFill>
                <a:latin typeface="Arial"/>
                <a:cs typeface="Arial"/>
              </a:rPr>
              <a:t>over</a:t>
            </a:r>
            <a:r>
              <a:rPr lang="en-US" b="1" spc="-5" dirty="0" smtClean="0">
                <a:solidFill>
                  <a:srgbClr val="3399FF"/>
                </a:solidFill>
                <a:latin typeface="Arial"/>
                <a:cs typeface="Arial"/>
              </a:rPr>
              <a:t> </a:t>
            </a:r>
            <a:r>
              <a:rPr lang="en-US" b="1" spc="-15" dirty="0" smtClean="0">
                <a:solidFill>
                  <a:srgbClr val="3399FF"/>
                </a:solidFill>
                <a:latin typeface="Arial"/>
                <a:cs typeface="Arial"/>
              </a:rPr>
              <a:t>mobile</a:t>
            </a:r>
            <a:r>
              <a:rPr lang="en-US" b="1" spc="10" dirty="0" smtClean="0">
                <a:solidFill>
                  <a:srgbClr val="3399FF"/>
                </a:solidFill>
                <a:latin typeface="Arial"/>
                <a:cs typeface="Arial"/>
              </a:rPr>
              <a:t> </a:t>
            </a:r>
            <a:r>
              <a:rPr lang="en-US" b="1" spc="-10" dirty="0" smtClean="0">
                <a:solidFill>
                  <a:srgbClr val="3399FF"/>
                </a:solidFill>
                <a:latin typeface="Arial"/>
                <a:cs typeface="Arial"/>
              </a:rPr>
              <a:t>cellular</a:t>
            </a:r>
            <a:r>
              <a:rPr lang="en-US" b="1" spc="5" dirty="0" smtClean="0">
                <a:solidFill>
                  <a:srgbClr val="3399FF"/>
                </a:solidFill>
                <a:latin typeface="Arial"/>
                <a:cs typeface="Arial"/>
              </a:rPr>
              <a:t> </a:t>
            </a:r>
            <a:r>
              <a:rPr lang="en-US" b="1" spc="-15" dirty="0" smtClean="0">
                <a:solidFill>
                  <a:srgbClr val="3399FF"/>
                </a:solidFill>
                <a:latin typeface="Arial"/>
                <a:cs typeface="Arial"/>
              </a:rPr>
              <a:t>net</a:t>
            </a:r>
            <a:r>
              <a:rPr lang="en-US" b="1" dirty="0" smtClean="0">
                <a:solidFill>
                  <a:srgbClr val="3399FF"/>
                </a:solidFill>
                <a:latin typeface="Arial"/>
                <a:cs typeface="Arial"/>
              </a:rPr>
              <a:t>w</a:t>
            </a:r>
            <a:r>
              <a:rPr lang="en-US" b="1" spc="-15" dirty="0" smtClean="0">
                <a:solidFill>
                  <a:srgbClr val="3399FF"/>
                </a:solidFill>
                <a:latin typeface="Arial"/>
                <a:cs typeface="Arial"/>
              </a:rPr>
              <a:t>orks</a:t>
            </a:r>
            <a:endParaRPr lang="en-US" dirty="0" smtClean="0">
              <a:latin typeface="Arial"/>
              <a:cs typeface="Arial"/>
            </a:endParaRPr>
          </a:p>
          <a:p>
            <a:pPr lvl="1">
              <a:lnSpc>
                <a:spcPct val="100000"/>
              </a:lnSpc>
              <a:spcBef>
                <a:spcPts val="49"/>
              </a:spcBef>
              <a:buClr>
                <a:srgbClr val="3399FF"/>
              </a:buClr>
              <a:buFont typeface="Arial"/>
              <a:buChar char="•"/>
            </a:pPr>
            <a:endParaRPr lang="en-US" dirty="0" smtClean="0">
              <a:latin typeface="Times New Roman"/>
              <a:cs typeface="Times New Roman"/>
            </a:endParaRPr>
          </a:p>
          <a:p>
            <a:pPr marL="812165" lvl="1" indent="-342265">
              <a:lnSpc>
                <a:spcPct val="100000"/>
              </a:lnSpc>
              <a:buClr>
                <a:srgbClr val="3399FF"/>
              </a:buClr>
              <a:buFont typeface="Arial"/>
              <a:buChar char="•"/>
              <a:tabLst>
                <a:tab pos="355600" algn="l"/>
              </a:tabLst>
            </a:pPr>
            <a:r>
              <a:rPr lang="en-US" b="1" spc="-15" dirty="0" smtClean="0">
                <a:latin typeface="Arial"/>
                <a:cs typeface="Arial"/>
              </a:rPr>
              <a:t>Improved</a:t>
            </a:r>
            <a:r>
              <a:rPr lang="en-US" b="1" spc="-70" dirty="0" smtClean="0">
                <a:latin typeface="Arial"/>
                <a:cs typeface="Arial"/>
              </a:rPr>
              <a:t> </a:t>
            </a:r>
            <a:r>
              <a:rPr lang="en-US" b="1" spc="-25" dirty="0" smtClean="0">
                <a:latin typeface="Arial"/>
                <a:cs typeface="Arial"/>
              </a:rPr>
              <a:t>A</a:t>
            </a:r>
            <a:r>
              <a:rPr lang="en-US" b="1" spc="-15" dirty="0" smtClean="0">
                <a:latin typeface="Arial"/>
                <a:cs typeface="Arial"/>
              </a:rPr>
              <a:t>pple</a:t>
            </a:r>
            <a:r>
              <a:rPr lang="en-US" b="1" spc="25" dirty="0" smtClean="0">
                <a:latin typeface="Arial"/>
                <a:cs typeface="Arial"/>
              </a:rPr>
              <a:t> </a:t>
            </a:r>
            <a:r>
              <a:rPr lang="en-US" b="1" spc="-15" dirty="0" smtClean="0">
                <a:latin typeface="Arial"/>
                <a:cs typeface="Arial"/>
              </a:rPr>
              <a:t>ID</a:t>
            </a:r>
            <a:r>
              <a:rPr lang="en-US" b="1" spc="-5" dirty="0" smtClean="0">
                <a:latin typeface="Arial"/>
                <a:cs typeface="Arial"/>
              </a:rPr>
              <a:t> </a:t>
            </a:r>
            <a:r>
              <a:rPr lang="en-US" b="1" spc="-15" dirty="0" smtClean="0">
                <a:latin typeface="Arial"/>
                <a:cs typeface="Arial"/>
              </a:rPr>
              <a:t>integration</a:t>
            </a:r>
            <a:endParaRPr lang="en-US" dirty="0" smtClean="0">
              <a:latin typeface="Arial"/>
              <a:cs typeface="Arial"/>
            </a:endParaRPr>
          </a:p>
          <a:p>
            <a:endParaRPr lang="en-US" dirty="0"/>
          </a:p>
        </p:txBody>
      </p:sp>
      <p:pic>
        <p:nvPicPr>
          <p:cNvPr id="4" name="Picture 3" descr="apple_iOS6.jpg"/>
          <p:cNvPicPr>
            <a:picLocks noChangeAspect="1"/>
          </p:cNvPicPr>
          <p:nvPr/>
        </p:nvPicPr>
        <p:blipFill>
          <a:blip r:embed="rId3"/>
          <a:stretch>
            <a:fillRect/>
          </a:stretch>
        </p:blipFill>
        <p:spPr>
          <a:xfrm>
            <a:off x="8527478" y="1219200"/>
            <a:ext cx="2411875" cy="54102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Arial" pitchFamily="34" charset="0"/>
                <a:cs typeface="Arial" pitchFamily="34" charset="0"/>
              </a:rPr>
              <a:t>iPhone</a:t>
            </a:r>
            <a:r>
              <a:rPr lang="en-US" dirty="0" smtClean="0">
                <a:latin typeface="Arial" pitchFamily="34" charset="0"/>
                <a:cs typeface="Arial" pitchFamily="34" charset="0"/>
              </a:rPr>
              <a:t> Evolution</a:t>
            </a:r>
            <a:endParaRPr lang="en-US" dirty="0">
              <a:latin typeface="Arial" pitchFamily="34" charset="0"/>
              <a:cs typeface="Arial" pitchFamily="34" charset="0"/>
            </a:endParaRPr>
          </a:p>
        </p:txBody>
      </p:sp>
      <p:pic>
        <p:nvPicPr>
          <p:cNvPr id="4" name="Content Placeholder 3" descr="iOS-101-Apple-iPhone-history-timeline-family-e1439293386108.jpg"/>
          <p:cNvPicPr>
            <a:picLocks noGrp="1" noChangeAspect="1"/>
          </p:cNvPicPr>
          <p:nvPr>
            <p:ph idx="1"/>
          </p:nvPr>
        </p:nvPicPr>
        <p:blipFill>
          <a:blip r:embed="rId3"/>
          <a:stretch>
            <a:fillRect/>
          </a:stretch>
        </p:blipFill>
        <p:spPr>
          <a:xfrm>
            <a:off x="964705" y="1825625"/>
            <a:ext cx="10262590" cy="4351338"/>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25" dirty="0" err="1" smtClean="0">
                <a:latin typeface="Arial"/>
                <a:cs typeface="Arial"/>
              </a:rPr>
              <a:t>iO</a:t>
            </a:r>
            <a:r>
              <a:rPr lang="en-US" spc="-20" dirty="0" err="1" smtClean="0">
                <a:latin typeface="Arial"/>
                <a:cs typeface="Arial"/>
              </a:rPr>
              <a:t>S</a:t>
            </a:r>
            <a:r>
              <a:rPr lang="en-US" spc="20" dirty="0" smtClean="0">
                <a:latin typeface="Arial"/>
                <a:cs typeface="Arial"/>
              </a:rPr>
              <a:t> </a:t>
            </a:r>
            <a:r>
              <a:rPr lang="en-US" spc="-15" dirty="0" smtClean="0">
                <a:latin typeface="Arial"/>
                <a:cs typeface="Arial"/>
              </a:rPr>
              <a:t>E</a:t>
            </a:r>
            <a:r>
              <a:rPr lang="en-US" spc="-20" dirty="0" smtClean="0">
                <a:latin typeface="Arial"/>
                <a:cs typeface="Arial"/>
              </a:rPr>
              <a:t>v</a:t>
            </a:r>
            <a:r>
              <a:rPr lang="en-US" spc="-15" dirty="0" smtClean="0">
                <a:latin typeface="Arial"/>
                <a:cs typeface="Arial"/>
              </a:rPr>
              <a:t>olutio</a:t>
            </a:r>
            <a:r>
              <a:rPr lang="en-US" spc="-20" dirty="0" smtClean="0">
                <a:latin typeface="Arial"/>
                <a:cs typeface="Arial"/>
              </a:rPr>
              <a:t>n</a:t>
            </a:r>
            <a:endParaRPr lang="en-US" dirty="0"/>
          </a:p>
        </p:txBody>
      </p:sp>
      <p:sp>
        <p:nvSpPr>
          <p:cNvPr id="3" name="Content Placeholder 2"/>
          <p:cNvSpPr>
            <a:spLocks noGrp="1"/>
          </p:cNvSpPr>
          <p:nvPr>
            <p:ph idx="1"/>
          </p:nvPr>
        </p:nvSpPr>
        <p:spPr/>
        <p:txBody>
          <a:bodyPr/>
          <a:lstStyle/>
          <a:p>
            <a:pPr marL="105410">
              <a:lnSpc>
                <a:spcPct val="100000"/>
              </a:lnSpc>
            </a:pPr>
            <a:r>
              <a:rPr lang="en-US" b="1" spc="-15" dirty="0" err="1" smtClean="0">
                <a:solidFill>
                  <a:srgbClr val="0D0D0D"/>
                </a:solidFill>
                <a:latin typeface="Arial"/>
                <a:cs typeface="Arial"/>
              </a:rPr>
              <a:t>i</a:t>
            </a:r>
            <a:r>
              <a:rPr lang="en-US" b="1" spc="-20" dirty="0" err="1" smtClean="0">
                <a:solidFill>
                  <a:srgbClr val="0D0D0D"/>
                </a:solidFill>
                <a:latin typeface="Arial"/>
                <a:cs typeface="Arial"/>
              </a:rPr>
              <a:t>OS</a:t>
            </a:r>
            <a:r>
              <a:rPr lang="en-US" b="1" dirty="0" smtClean="0">
                <a:solidFill>
                  <a:srgbClr val="0D0D0D"/>
                </a:solidFill>
                <a:latin typeface="Arial"/>
                <a:cs typeface="Arial"/>
              </a:rPr>
              <a:t> 6</a:t>
            </a:r>
            <a:r>
              <a:rPr lang="en-US" b="1" spc="10" dirty="0" smtClean="0">
                <a:solidFill>
                  <a:srgbClr val="0D0D0D"/>
                </a:solidFill>
                <a:latin typeface="Arial"/>
                <a:cs typeface="Arial"/>
              </a:rPr>
              <a:t> </a:t>
            </a:r>
            <a:r>
              <a:rPr lang="en-US" b="1" spc="-5" dirty="0" smtClean="0">
                <a:solidFill>
                  <a:srgbClr val="0D0D0D"/>
                </a:solidFill>
                <a:latin typeface="Arial"/>
                <a:cs typeface="Arial"/>
              </a:rPr>
              <a:t>(</a:t>
            </a:r>
            <a:r>
              <a:rPr lang="en-US" b="1" spc="5" dirty="0" smtClean="0">
                <a:solidFill>
                  <a:srgbClr val="0D0D0D"/>
                </a:solidFill>
                <a:latin typeface="Arial"/>
                <a:cs typeface="Arial"/>
              </a:rPr>
              <a:t>2</a:t>
            </a:r>
            <a:r>
              <a:rPr lang="en-US" b="1" spc="-15" dirty="0" smtClean="0">
                <a:solidFill>
                  <a:srgbClr val="0D0D0D"/>
                </a:solidFill>
                <a:latin typeface="Arial"/>
                <a:cs typeface="Arial"/>
              </a:rPr>
              <a:t>/</a:t>
            </a:r>
            <a:r>
              <a:rPr lang="en-US" b="1" spc="5" dirty="0" smtClean="0">
                <a:solidFill>
                  <a:srgbClr val="0D0D0D"/>
                </a:solidFill>
                <a:latin typeface="Arial"/>
                <a:cs typeface="Arial"/>
              </a:rPr>
              <a:t>2</a:t>
            </a:r>
            <a:r>
              <a:rPr lang="en-US" b="1" dirty="0" smtClean="0">
                <a:solidFill>
                  <a:srgbClr val="0D0D0D"/>
                </a:solidFill>
                <a:latin typeface="Arial"/>
                <a:cs typeface="Arial"/>
              </a:rPr>
              <a:t>)</a:t>
            </a:r>
            <a:endParaRPr lang="en-US" dirty="0" smtClean="0">
              <a:latin typeface="Arial"/>
              <a:cs typeface="Arial"/>
            </a:endParaRPr>
          </a:p>
          <a:p>
            <a:pPr marL="812165" lvl="1" indent="-342265">
              <a:lnSpc>
                <a:spcPct val="100000"/>
              </a:lnSpc>
              <a:spcBef>
                <a:spcPts val="1075"/>
              </a:spcBef>
              <a:buClr>
                <a:srgbClr val="3399FF"/>
              </a:buClr>
              <a:buFont typeface="Arial"/>
              <a:buChar char="•"/>
              <a:tabLst>
                <a:tab pos="355600" algn="l"/>
              </a:tabLst>
            </a:pPr>
            <a:r>
              <a:rPr lang="en-US" b="1" spc="-15" dirty="0" smtClean="0">
                <a:solidFill>
                  <a:srgbClr val="FF6600"/>
                </a:solidFill>
                <a:latin typeface="Arial"/>
                <a:cs typeface="Arial"/>
              </a:rPr>
              <a:t>Passbook</a:t>
            </a:r>
            <a:endParaRPr lang="en-US" dirty="0" smtClean="0">
              <a:latin typeface="Arial"/>
              <a:cs typeface="Arial"/>
            </a:endParaRPr>
          </a:p>
          <a:p>
            <a:pPr marL="1268730" marR="5080" lvl="2" indent="-342265">
              <a:lnSpc>
                <a:spcPct val="100000"/>
              </a:lnSpc>
              <a:spcBef>
                <a:spcPts val="5"/>
              </a:spcBef>
              <a:buClr>
                <a:srgbClr val="3399FF"/>
              </a:buClr>
              <a:buFont typeface="Arial"/>
              <a:buChar char="•"/>
              <a:tabLst>
                <a:tab pos="812165" algn="l"/>
              </a:tabLst>
            </a:pPr>
            <a:r>
              <a:rPr lang="en-US" sz="2400" b="1" spc="-5" dirty="0" smtClean="0">
                <a:latin typeface="Arial"/>
                <a:cs typeface="Arial"/>
              </a:rPr>
              <a:t>M</a:t>
            </a:r>
            <a:r>
              <a:rPr lang="en-US" sz="2400" b="1" spc="-15" dirty="0" smtClean="0">
                <a:latin typeface="Arial"/>
                <a:cs typeface="Arial"/>
              </a:rPr>
              <a:t>obil</a:t>
            </a:r>
            <a:r>
              <a:rPr lang="en-US" sz="2400" b="1" dirty="0" smtClean="0">
                <a:latin typeface="Arial"/>
                <a:cs typeface="Arial"/>
              </a:rPr>
              <a:t>e</a:t>
            </a:r>
            <a:r>
              <a:rPr lang="en-US" sz="2400" b="1" spc="-15" dirty="0" smtClean="0">
                <a:latin typeface="Arial"/>
                <a:cs typeface="Arial"/>
              </a:rPr>
              <a:t> p</a:t>
            </a:r>
            <a:r>
              <a:rPr lang="en-US" sz="2400" b="1" dirty="0" smtClean="0">
                <a:latin typeface="Arial"/>
                <a:cs typeface="Arial"/>
              </a:rPr>
              <a:t>a</a:t>
            </a:r>
            <a:r>
              <a:rPr lang="en-US" sz="2400" b="1" spc="-35" dirty="0" smtClean="0">
                <a:latin typeface="Arial"/>
                <a:cs typeface="Arial"/>
              </a:rPr>
              <a:t>y</a:t>
            </a:r>
            <a:r>
              <a:rPr lang="en-US" sz="2400" b="1" spc="-10" dirty="0" smtClean="0">
                <a:latin typeface="Arial"/>
                <a:cs typeface="Arial"/>
              </a:rPr>
              <a:t>m</a:t>
            </a:r>
            <a:r>
              <a:rPr lang="en-US" sz="2400" b="1" dirty="0" smtClean="0">
                <a:latin typeface="Arial"/>
                <a:cs typeface="Arial"/>
              </a:rPr>
              <a:t>e</a:t>
            </a:r>
            <a:r>
              <a:rPr lang="en-US" sz="2400" b="1" spc="-15" dirty="0" smtClean="0">
                <a:latin typeface="Arial"/>
                <a:cs typeface="Arial"/>
              </a:rPr>
              <a:t>n</a:t>
            </a:r>
            <a:r>
              <a:rPr lang="en-US" sz="2400" b="1" dirty="0" smtClean="0">
                <a:latin typeface="Arial"/>
                <a:cs typeface="Arial"/>
              </a:rPr>
              <a:t>t</a:t>
            </a:r>
            <a:r>
              <a:rPr lang="en-US" sz="2400" b="1" spc="10" dirty="0" smtClean="0">
                <a:latin typeface="Arial"/>
                <a:cs typeface="Arial"/>
              </a:rPr>
              <a:t> </a:t>
            </a:r>
            <a:r>
              <a:rPr lang="en-US" sz="2400" b="1" dirty="0" smtClean="0">
                <a:latin typeface="Arial"/>
                <a:cs typeface="Arial"/>
              </a:rPr>
              <a:t>(t</a:t>
            </a:r>
            <a:r>
              <a:rPr lang="en-US" sz="2400" b="1" spc="-15" dirty="0" smtClean="0">
                <a:latin typeface="Arial"/>
                <a:cs typeface="Arial"/>
              </a:rPr>
              <a:t>i</a:t>
            </a:r>
            <a:r>
              <a:rPr lang="en-US" sz="2400" b="1" dirty="0" smtClean="0">
                <a:latin typeface="Arial"/>
                <a:cs typeface="Arial"/>
              </a:rPr>
              <a:t>cket</a:t>
            </a:r>
            <a:r>
              <a:rPr lang="en-US" sz="2400" b="1" spc="-10" dirty="0" smtClean="0">
                <a:latin typeface="Arial"/>
                <a:cs typeface="Arial"/>
              </a:rPr>
              <a:t>s,</a:t>
            </a:r>
            <a:r>
              <a:rPr lang="en-US" sz="2400" b="1" spc="-50" dirty="0" smtClean="0">
                <a:latin typeface="Arial"/>
                <a:cs typeface="Arial"/>
              </a:rPr>
              <a:t> </a:t>
            </a:r>
            <a:r>
              <a:rPr lang="en-US" sz="2400" b="1" dirty="0" smtClean="0">
                <a:latin typeface="Arial"/>
                <a:cs typeface="Arial"/>
              </a:rPr>
              <a:t>c</a:t>
            </a:r>
            <a:r>
              <a:rPr lang="en-US" sz="2400" b="1" spc="-15" dirty="0" smtClean="0">
                <a:latin typeface="Arial"/>
                <a:cs typeface="Arial"/>
              </a:rPr>
              <a:t>oupon</a:t>
            </a:r>
            <a:r>
              <a:rPr lang="en-US" sz="2400" b="1" spc="-5" dirty="0" smtClean="0">
                <a:latin typeface="Arial"/>
                <a:cs typeface="Arial"/>
              </a:rPr>
              <a:t>s</a:t>
            </a:r>
            <a:r>
              <a:rPr lang="en-US" sz="2400" b="1" spc="-10" dirty="0" smtClean="0">
                <a:latin typeface="Arial"/>
                <a:cs typeface="Arial"/>
              </a:rPr>
              <a:t>, </a:t>
            </a:r>
            <a:r>
              <a:rPr lang="en-US" sz="2400" b="1" spc="-15" dirty="0" smtClean="0">
                <a:latin typeface="Arial"/>
                <a:cs typeface="Arial"/>
              </a:rPr>
              <a:t>bo</a:t>
            </a:r>
            <a:r>
              <a:rPr lang="en-US" sz="2400" b="1" dirty="0" smtClean="0">
                <a:latin typeface="Arial"/>
                <a:cs typeface="Arial"/>
              </a:rPr>
              <a:t>ard</a:t>
            </a:r>
            <a:r>
              <a:rPr lang="en-US" sz="2400" b="1" spc="-15" dirty="0" smtClean="0">
                <a:latin typeface="Arial"/>
                <a:cs typeface="Arial"/>
              </a:rPr>
              <a:t>ing</a:t>
            </a:r>
            <a:r>
              <a:rPr lang="en-US" sz="2400" b="1" spc="-10" dirty="0" smtClean="0">
                <a:latin typeface="Arial"/>
                <a:cs typeface="Arial"/>
              </a:rPr>
              <a:t> p</a:t>
            </a:r>
            <a:r>
              <a:rPr lang="en-US" sz="2400" b="1" dirty="0" smtClean="0">
                <a:latin typeface="Arial"/>
                <a:cs typeface="Arial"/>
              </a:rPr>
              <a:t>asses</a:t>
            </a:r>
            <a:r>
              <a:rPr lang="en-US" sz="2400" b="1" spc="-10" dirty="0" smtClean="0">
                <a:latin typeface="Arial"/>
                <a:cs typeface="Arial"/>
              </a:rPr>
              <a:t>,</a:t>
            </a:r>
            <a:r>
              <a:rPr lang="en-US" sz="2400" b="1" spc="-35" dirty="0" smtClean="0">
                <a:latin typeface="Arial"/>
                <a:cs typeface="Arial"/>
              </a:rPr>
              <a:t> </a:t>
            </a:r>
            <a:r>
              <a:rPr lang="en-US" sz="2400" b="1" dirty="0" smtClean="0">
                <a:latin typeface="Arial"/>
                <a:cs typeface="Arial"/>
              </a:rPr>
              <a:t>etc</a:t>
            </a:r>
            <a:r>
              <a:rPr lang="en-US" sz="2400" b="1" spc="-15" dirty="0" smtClean="0">
                <a:latin typeface="Arial"/>
                <a:cs typeface="Arial"/>
              </a:rPr>
              <a:t>.</a:t>
            </a:r>
            <a:r>
              <a:rPr lang="en-US" sz="2400" b="1" dirty="0" smtClean="0">
                <a:latin typeface="Arial"/>
                <a:cs typeface="Arial"/>
              </a:rPr>
              <a:t>)</a:t>
            </a:r>
            <a:r>
              <a:rPr lang="en-US" sz="2400" b="1" spc="-30" dirty="0" smtClean="0">
                <a:latin typeface="Arial"/>
                <a:cs typeface="Arial"/>
              </a:rPr>
              <a:t> </a:t>
            </a:r>
            <a:r>
              <a:rPr lang="en-US" sz="2400" b="1" dirty="0" smtClean="0">
                <a:latin typeface="Arial"/>
                <a:cs typeface="Arial"/>
              </a:rPr>
              <a:t>a</a:t>
            </a:r>
            <a:r>
              <a:rPr lang="en-US" sz="2400" b="1" spc="-15" dirty="0" smtClean="0">
                <a:latin typeface="Arial"/>
                <a:cs typeface="Arial"/>
              </a:rPr>
              <a:t>nd</a:t>
            </a:r>
            <a:r>
              <a:rPr lang="en-US" sz="2400" b="1" spc="-5" dirty="0" smtClean="0">
                <a:latin typeface="Arial"/>
                <a:cs typeface="Arial"/>
              </a:rPr>
              <a:t> </a:t>
            </a:r>
            <a:r>
              <a:rPr lang="en-US" sz="2400" b="1" dirty="0" smtClean="0">
                <a:latin typeface="Arial"/>
                <a:cs typeface="Arial"/>
              </a:rPr>
              <a:t>r</a:t>
            </a:r>
            <a:r>
              <a:rPr lang="en-US" sz="2400" b="1" spc="-25" dirty="0" smtClean="0">
                <a:latin typeface="Arial"/>
                <a:cs typeface="Arial"/>
              </a:rPr>
              <a:t>e</a:t>
            </a:r>
            <a:r>
              <a:rPr lang="en-US" sz="2400" b="1" spc="15" dirty="0" smtClean="0">
                <a:latin typeface="Arial"/>
                <a:cs typeface="Arial"/>
              </a:rPr>
              <a:t>w</a:t>
            </a:r>
            <a:r>
              <a:rPr lang="en-US" sz="2400" b="1" dirty="0" smtClean="0">
                <a:latin typeface="Arial"/>
                <a:cs typeface="Arial"/>
              </a:rPr>
              <a:t>a</a:t>
            </a:r>
            <a:r>
              <a:rPr lang="en-US" sz="2400" b="1" spc="-15" dirty="0" smtClean="0">
                <a:latin typeface="Arial"/>
                <a:cs typeface="Arial"/>
              </a:rPr>
              <a:t>rd</a:t>
            </a:r>
            <a:r>
              <a:rPr lang="en-US" sz="2400" b="1" dirty="0" smtClean="0">
                <a:latin typeface="Arial"/>
                <a:cs typeface="Arial"/>
              </a:rPr>
              <a:t>s</a:t>
            </a:r>
            <a:r>
              <a:rPr lang="en-US" sz="2400" b="1" spc="-40" dirty="0" smtClean="0">
                <a:latin typeface="Arial"/>
                <a:cs typeface="Arial"/>
              </a:rPr>
              <a:t> </a:t>
            </a:r>
            <a:r>
              <a:rPr lang="en-US" sz="2400" b="1" dirty="0" smtClean="0">
                <a:latin typeface="Arial"/>
                <a:cs typeface="Arial"/>
              </a:rPr>
              <a:t>cards</a:t>
            </a:r>
            <a:endParaRPr lang="en-US" sz="2400" dirty="0" smtClean="0">
              <a:latin typeface="Arial"/>
              <a:cs typeface="Arial"/>
            </a:endParaRPr>
          </a:p>
          <a:p>
            <a:pPr marL="812165" lvl="1" indent="-342265">
              <a:lnSpc>
                <a:spcPct val="100000"/>
              </a:lnSpc>
              <a:spcBef>
                <a:spcPts val="1430"/>
              </a:spcBef>
              <a:buClr>
                <a:srgbClr val="3399FF"/>
              </a:buClr>
              <a:buFont typeface="Arial"/>
              <a:buChar char="•"/>
              <a:tabLst>
                <a:tab pos="355600" algn="l"/>
              </a:tabLst>
            </a:pPr>
            <a:r>
              <a:rPr lang="en-US" b="1" spc="-15" dirty="0" err="1" smtClean="0">
                <a:latin typeface="Arial"/>
                <a:cs typeface="Arial"/>
              </a:rPr>
              <a:t>Sir</a:t>
            </a:r>
            <a:r>
              <a:rPr lang="en-US" b="1" spc="-10" dirty="0" err="1" smtClean="0">
                <a:latin typeface="Arial"/>
                <a:cs typeface="Arial"/>
              </a:rPr>
              <a:t>i</a:t>
            </a:r>
            <a:r>
              <a:rPr lang="en-US" b="1" dirty="0" smtClean="0">
                <a:latin typeface="Arial"/>
                <a:cs typeface="Arial"/>
              </a:rPr>
              <a:t> </a:t>
            </a:r>
            <a:r>
              <a:rPr lang="en-US" b="1" spc="-15" dirty="0" smtClean="0">
                <a:latin typeface="Arial"/>
                <a:cs typeface="Arial"/>
              </a:rPr>
              <a:t>enhancements</a:t>
            </a:r>
            <a:endParaRPr lang="en-US" dirty="0" smtClean="0">
              <a:latin typeface="Arial"/>
              <a:cs typeface="Arial"/>
            </a:endParaRPr>
          </a:p>
          <a:p>
            <a:pPr marL="1268730" lvl="1" indent="-342265">
              <a:lnSpc>
                <a:spcPts val="2400"/>
              </a:lnSpc>
              <a:spcBef>
                <a:spcPts val="5"/>
              </a:spcBef>
              <a:buClr>
                <a:srgbClr val="99CC63"/>
              </a:buClr>
              <a:buFont typeface="Arial"/>
              <a:buChar char="-"/>
              <a:tabLst>
                <a:tab pos="812165" algn="l"/>
              </a:tabLst>
            </a:pPr>
            <a:r>
              <a:rPr lang="en-US" b="1" spc="-20" dirty="0" smtClean="0">
                <a:latin typeface="Arial"/>
                <a:cs typeface="Arial"/>
              </a:rPr>
              <a:t>S</a:t>
            </a:r>
            <a:r>
              <a:rPr lang="en-US" b="1" spc="-15" dirty="0" smtClean="0">
                <a:latin typeface="Arial"/>
                <a:cs typeface="Arial"/>
              </a:rPr>
              <a:t>po</a:t>
            </a:r>
            <a:r>
              <a:rPr lang="en-US" b="1" dirty="0" smtClean="0">
                <a:latin typeface="Arial"/>
                <a:cs typeface="Arial"/>
              </a:rPr>
              <a:t>rts</a:t>
            </a:r>
            <a:r>
              <a:rPr lang="en-US" b="1" spc="-20" dirty="0" smtClean="0">
                <a:latin typeface="Arial"/>
                <a:cs typeface="Arial"/>
              </a:rPr>
              <a:t> </a:t>
            </a:r>
            <a:r>
              <a:rPr lang="en-US" b="1" dirty="0" smtClean="0">
                <a:latin typeface="Arial"/>
                <a:cs typeface="Arial"/>
              </a:rPr>
              <a:t>sc</a:t>
            </a:r>
            <a:r>
              <a:rPr lang="en-US" b="1" spc="-15" dirty="0" smtClean="0">
                <a:latin typeface="Arial"/>
                <a:cs typeface="Arial"/>
              </a:rPr>
              <a:t>o</a:t>
            </a:r>
            <a:r>
              <a:rPr lang="en-US" b="1" dirty="0" smtClean="0">
                <a:latin typeface="Arial"/>
                <a:cs typeface="Arial"/>
              </a:rPr>
              <a:t>res</a:t>
            </a:r>
            <a:r>
              <a:rPr lang="en-US" b="1" spc="-10" dirty="0" smtClean="0">
                <a:latin typeface="Arial"/>
                <a:cs typeface="Arial"/>
              </a:rPr>
              <a:t>,</a:t>
            </a:r>
            <a:r>
              <a:rPr lang="en-US" b="1" spc="-35" dirty="0" smtClean="0">
                <a:latin typeface="Arial"/>
                <a:cs typeface="Arial"/>
              </a:rPr>
              <a:t> </a:t>
            </a:r>
            <a:r>
              <a:rPr lang="en-US" b="1" dirty="0" smtClean="0">
                <a:latin typeface="Arial"/>
                <a:cs typeface="Arial"/>
              </a:rPr>
              <a:t>sc</a:t>
            </a:r>
            <a:r>
              <a:rPr lang="en-US" b="1" spc="-15" dirty="0" smtClean="0">
                <a:latin typeface="Arial"/>
                <a:cs typeface="Arial"/>
              </a:rPr>
              <a:t>h</a:t>
            </a:r>
            <a:r>
              <a:rPr lang="en-US" b="1" dirty="0" smtClean="0">
                <a:latin typeface="Arial"/>
                <a:cs typeface="Arial"/>
              </a:rPr>
              <a:t>e</a:t>
            </a:r>
            <a:r>
              <a:rPr lang="en-US" b="1" spc="-15" dirty="0" smtClean="0">
                <a:latin typeface="Arial"/>
                <a:cs typeface="Arial"/>
              </a:rPr>
              <a:t>dul</a:t>
            </a:r>
            <a:r>
              <a:rPr lang="en-US" b="1" dirty="0" smtClean="0">
                <a:latin typeface="Arial"/>
                <a:cs typeface="Arial"/>
              </a:rPr>
              <a:t>es</a:t>
            </a:r>
            <a:r>
              <a:rPr lang="en-US" b="1" spc="-10" dirty="0" smtClean="0">
                <a:latin typeface="Arial"/>
                <a:cs typeface="Arial"/>
              </a:rPr>
              <a:t>,</a:t>
            </a:r>
            <a:r>
              <a:rPr lang="en-US" b="1" spc="-40" dirty="0" smtClean="0">
                <a:latin typeface="Arial"/>
                <a:cs typeface="Arial"/>
              </a:rPr>
              <a:t> </a:t>
            </a:r>
            <a:r>
              <a:rPr lang="en-US" b="1" dirty="0" smtClean="0">
                <a:latin typeface="Arial"/>
                <a:cs typeface="Arial"/>
              </a:rPr>
              <a:t>a</a:t>
            </a:r>
            <a:r>
              <a:rPr lang="en-US" b="1" spc="-15" dirty="0" smtClean="0">
                <a:latin typeface="Arial"/>
                <a:cs typeface="Arial"/>
              </a:rPr>
              <a:t>nd</a:t>
            </a:r>
            <a:r>
              <a:rPr lang="en-US" b="1" spc="-5" dirty="0" smtClean="0">
                <a:latin typeface="Arial"/>
                <a:cs typeface="Arial"/>
              </a:rPr>
              <a:t> </a:t>
            </a:r>
            <a:r>
              <a:rPr lang="en-US" b="1" spc="-15" dirty="0" smtClean="0">
                <a:latin typeface="Arial"/>
                <a:cs typeface="Arial"/>
              </a:rPr>
              <a:t>pl</a:t>
            </a:r>
            <a:r>
              <a:rPr lang="en-US" b="1" dirty="0" smtClean="0">
                <a:latin typeface="Arial"/>
                <a:cs typeface="Arial"/>
              </a:rPr>
              <a:t>a</a:t>
            </a:r>
            <a:r>
              <a:rPr lang="en-US" b="1" spc="-35" dirty="0" smtClean="0">
                <a:latin typeface="Arial"/>
                <a:cs typeface="Arial"/>
              </a:rPr>
              <a:t>y</a:t>
            </a:r>
            <a:r>
              <a:rPr lang="en-US" b="1" dirty="0" smtClean="0">
                <a:latin typeface="Arial"/>
                <a:cs typeface="Arial"/>
              </a:rPr>
              <a:t>er</a:t>
            </a:r>
            <a:r>
              <a:rPr lang="en-US" b="1" spc="15" dirty="0" smtClean="0">
                <a:latin typeface="Arial"/>
                <a:cs typeface="Arial"/>
              </a:rPr>
              <a:t> </a:t>
            </a:r>
            <a:r>
              <a:rPr lang="en-US" b="1" spc="-15" dirty="0" smtClean="0">
                <a:latin typeface="Arial"/>
                <a:cs typeface="Arial"/>
              </a:rPr>
              <a:t>d</a:t>
            </a:r>
            <a:r>
              <a:rPr lang="en-US" b="1" dirty="0" smtClean="0">
                <a:latin typeface="Arial"/>
                <a:cs typeface="Arial"/>
              </a:rPr>
              <a:t>ata</a:t>
            </a:r>
            <a:endParaRPr lang="en-US" dirty="0" smtClean="0">
              <a:latin typeface="Arial"/>
              <a:cs typeface="Arial"/>
            </a:endParaRPr>
          </a:p>
          <a:p>
            <a:pPr marL="1268730" lvl="1" indent="-342265">
              <a:lnSpc>
                <a:spcPts val="2400"/>
              </a:lnSpc>
              <a:buClr>
                <a:srgbClr val="99CC63"/>
              </a:buClr>
              <a:buFont typeface="Arial"/>
              <a:buChar char="-"/>
              <a:tabLst>
                <a:tab pos="812165" algn="l"/>
              </a:tabLst>
            </a:pPr>
            <a:r>
              <a:rPr lang="en-US" b="1" spc="5" dirty="0" smtClean="0">
                <a:latin typeface="Arial"/>
                <a:cs typeface="Arial"/>
              </a:rPr>
              <a:t>R</a:t>
            </a:r>
            <a:r>
              <a:rPr lang="en-US" b="1" dirty="0" smtClean="0">
                <a:latin typeface="Arial"/>
                <a:cs typeface="Arial"/>
              </a:rPr>
              <a:t>esta</a:t>
            </a:r>
            <a:r>
              <a:rPr lang="en-US" b="1" spc="-15" dirty="0" smtClean="0">
                <a:latin typeface="Arial"/>
                <a:cs typeface="Arial"/>
              </a:rPr>
              <a:t>u</a:t>
            </a:r>
            <a:r>
              <a:rPr lang="en-US" b="1" dirty="0" smtClean="0">
                <a:latin typeface="Arial"/>
                <a:cs typeface="Arial"/>
              </a:rPr>
              <a:t>ra</a:t>
            </a:r>
            <a:r>
              <a:rPr lang="en-US" b="1" spc="-15" dirty="0" smtClean="0">
                <a:latin typeface="Arial"/>
                <a:cs typeface="Arial"/>
              </a:rPr>
              <a:t>n</a:t>
            </a:r>
            <a:r>
              <a:rPr lang="en-US" b="1" dirty="0" smtClean="0">
                <a:latin typeface="Arial"/>
                <a:cs typeface="Arial"/>
              </a:rPr>
              <a:t>t</a:t>
            </a:r>
            <a:r>
              <a:rPr lang="en-US" b="1" spc="-40" dirty="0" smtClean="0">
                <a:latin typeface="Arial"/>
                <a:cs typeface="Arial"/>
              </a:rPr>
              <a:t> </a:t>
            </a:r>
            <a:r>
              <a:rPr lang="en-US" b="1" dirty="0" smtClean="0">
                <a:latin typeface="Arial"/>
                <a:cs typeface="Arial"/>
              </a:rPr>
              <a:t>re</a:t>
            </a:r>
            <a:r>
              <a:rPr lang="en-US" b="1" spc="-25" dirty="0" smtClean="0">
                <a:latin typeface="Arial"/>
                <a:cs typeface="Arial"/>
              </a:rPr>
              <a:t>v</a:t>
            </a:r>
            <a:r>
              <a:rPr lang="en-US" b="1" spc="-15" dirty="0" smtClean="0">
                <a:latin typeface="Arial"/>
                <a:cs typeface="Arial"/>
              </a:rPr>
              <a:t>i</a:t>
            </a:r>
            <a:r>
              <a:rPr lang="en-US" b="1" spc="-10" dirty="0" smtClean="0">
                <a:latin typeface="Arial"/>
                <a:cs typeface="Arial"/>
              </a:rPr>
              <a:t>e</a:t>
            </a:r>
            <a:r>
              <a:rPr lang="en-US" b="1" spc="15" dirty="0" smtClean="0">
                <a:latin typeface="Arial"/>
                <a:cs typeface="Arial"/>
              </a:rPr>
              <a:t>w</a:t>
            </a:r>
            <a:r>
              <a:rPr lang="en-US" b="1" dirty="0" smtClean="0">
                <a:latin typeface="Arial"/>
                <a:cs typeface="Arial"/>
              </a:rPr>
              <a:t>s</a:t>
            </a:r>
            <a:r>
              <a:rPr lang="en-US" b="1" spc="-40" dirty="0" smtClean="0">
                <a:latin typeface="Arial"/>
                <a:cs typeface="Arial"/>
              </a:rPr>
              <a:t> </a:t>
            </a:r>
            <a:r>
              <a:rPr lang="en-US" b="1" dirty="0" smtClean="0">
                <a:latin typeface="Arial"/>
                <a:cs typeface="Arial"/>
              </a:rPr>
              <a:t>from</a:t>
            </a:r>
            <a:r>
              <a:rPr lang="en-US" b="1" spc="-60" dirty="0" smtClean="0">
                <a:latin typeface="Arial"/>
                <a:cs typeface="Arial"/>
              </a:rPr>
              <a:t> </a:t>
            </a:r>
            <a:r>
              <a:rPr lang="en-US" b="1" spc="-130" dirty="0" smtClean="0">
                <a:latin typeface="Arial"/>
                <a:cs typeface="Arial"/>
              </a:rPr>
              <a:t>Y</a:t>
            </a:r>
            <a:r>
              <a:rPr lang="en-US" b="1" dirty="0" smtClean="0">
                <a:latin typeface="Arial"/>
                <a:cs typeface="Arial"/>
              </a:rPr>
              <a:t>e</a:t>
            </a:r>
            <a:r>
              <a:rPr lang="en-US" b="1" spc="-15" dirty="0" smtClean="0">
                <a:latin typeface="Arial"/>
                <a:cs typeface="Arial"/>
              </a:rPr>
              <a:t>lp</a:t>
            </a:r>
            <a:endParaRPr lang="en-US" dirty="0" smtClean="0">
              <a:latin typeface="Arial"/>
              <a:cs typeface="Arial"/>
            </a:endParaRPr>
          </a:p>
          <a:p>
            <a:pPr marL="1268730" lvl="1" indent="-342265">
              <a:lnSpc>
                <a:spcPts val="2400"/>
              </a:lnSpc>
              <a:buClr>
                <a:srgbClr val="99CC63"/>
              </a:buClr>
              <a:buFont typeface="Arial"/>
              <a:buChar char="-"/>
              <a:tabLst>
                <a:tab pos="812165" algn="l"/>
              </a:tabLst>
            </a:pPr>
            <a:r>
              <a:rPr lang="en-US" b="1" spc="5" dirty="0" smtClean="0">
                <a:latin typeface="Arial"/>
                <a:cs typeface="Arial"/>
              </a:rPr>
              <a:t>R</a:t>
            </a:r>
            <a:r>
              <a:rPr lang="en-US" b="1" dirty="0" smtClean="0">
                <a:latin typeface="Arial"/>
                <a:cs typeface="Arial"/>
              </a:rPr>
              <a:t>eser</a:t>
            </a:r>
            <a:r>
              <a:rPr lang="en-US" b="1" spc="-25" dirty="0" smtClean="0">
                <a:latin typeface="Arial"/>
                <a:cs typeface="Arial"/>
              </a:rPr>
              <a:t>v</a:t>
            </a:r>
            <a:r>
              <a:rPr lang="en-US" b="1" dirty="0" smtClean="0">
                <a:latin typeface="Arial"/>
                <a:cs typeface="Arial"/>
              </a:rPr>
              <a:t>at</a:t>
            </a:r>
            <a:r>
              <a:rPr lang="en-US" b="1" spc="-15" dirty="0" smtClean="0">
                <a:latin typeface="Arial"/>
                <a:cs typeface="Arial"/>
              </a:rPr>
              <a:t>ion</a:t>
            </a:r>
            <a:r>
              <a:rPr lang="en-US" b="1" dirty="0" smtClean="0">
                <a:latin typeface="Arial"/>
                <a:cs typeface="Arial"/>
              </a:rPr>
              <a:t>s</a:t>
            </a:r>
            <a:r>
              <a:rPr lang="en-US" b="1" spc="-20" dirty="0" smtClean="0">
                <a:latin typeface="Arial"/>
                <a:cs typeface="Arial"/>
              </a:rPr>
              <a:t> </a:t>
            </a:r>
            <a:r>
              <a:rPr lang="en-US" b="1" dirty="0" smtClean="0">
                <a:latin typeface="Arial"/>
                <a:cs typeface="Arial"/>
              </a:rPr>
              <a:t>from</a:t>
            </a:r>
            <a:r>
              <a:rPr lang="en-US" b="1" spc="-40" dirty="0" smtClean="0">
                <a:latin typeface="Arial"/>
                <a:cs typeface="Arial"/>
              </a:rPr>
              <a:t> </a:t>
            </a:r>
            <a:r>
              <a:rPr lang="en-US" b="1" spc="-15" dirty="0" err="1" smtClean="0">
                <a:latin typeface="Arial"/>
                <a:cs typeface="Arial"/>
              </a:rPr>
              <a:t>Op</a:t>
            </a:r>
            <a:r>
              <a:rPr lang="en-US" b="1" dirty="0" err="1" smtClean="0">
                <a:latin typeface="Arial"/>
                <a:cs typeface="Arial"/>
              </a:rPr>
              <a:t>e</a:t>
            </a:r>
            <a:r>
              <a:rPr lang="en-US" b="1" spc="-15" dirty="0" err="1" smtClean="0">
                <a:latin typeface="Arial"/>
                <a:cs typeface="Arial"/>
              </a:rPr>
              <a:t>n</a:t>
            </a:r>
            <a:r>
              <a:rPr lang="en-US" b="1" spc="-160" dirty="0" err="1" smtClean="0">
                <a:latin typeface="Arial"/>
                <a:cs typeface="Arial"/>
              </a:rPr>
              <a:t>T</a:t>
            </a:r>
            <a:r>
              <a:rPr lang="en-US" b="1" dirty="0" err="1" smtClean="0">
                <a:latin typeface="Arial"/>
                <a:cs typeface="Arial"/>
              </a:rPr>
              <a:t>a</a:t>
            </a:r>
            <a:r>
              <a:rPr lang="en-US" b="1" spc="-15" dirty="0" err="1" smtClean="0">
                <a:latin typeface="Arial"/>
                <a:cs typeface="Arial"/>
              </a:rPr>
              <a:t>bl</a:t>
            </a:r>
            <a:r>
              <a:rPr lang="en-US" b="1" dirty="0" err="1" smtClean="0">
                <a:latin typeface="Arial"/>
                <a:cs typeface="Arial"/>
              </a:rPr>
              <a:t>e</a:t>
            </a:r>
            <a:endParaRPr lang="en-US" dirty="0" smtClean="0">
              <a:latin typeface="Arial"/>
              <a:cs typeface="Arial"/>
            </a:endParaRPr>
          </a:p>
          <a:p>
            <a:pPr marL="1268730" lvl="1" indent="-342265">
              <a:lnSpc>
                <a:spcPct val="100000"/>
              </a:lnSpc>
              <a:buClr>
                <a:srgbClr val="99CC63"/>
              </a:buClr>
              <a:buFont typeface="Arial"/>
              <a:buChar char="-"/>
              <a:tabLst>
                <a:tab pos="812165" algn="l"/>
              </a:tabLst>
            </a:pPr>
            <a:r>
              <a:rPr lang="en-US" b="1" spc="-20" dirty="0" smtClean="0">
                <a:latin typeface="Arial"/>
                <a:cs typeface="Arial"/>
              </a:rPr>
              <a:t>S</a:t>
            </a:r>
            <a:r>
              <a:rPr lang="en-US" b="1" spc="-15" dirty="0" smtClean="0">
                <a:latin typeface="Arial"/>
                <a:cs typeface="Arial"/>
              </a:rPr>
              <a:t>i</a:t>
            </a:r>
            <a:r>
              <a:rPr lang="en-US" b="1" spc="-10" dirty="0" smtClean="0">
                <a:latin typeface="Arial"/>
                <a:cs typeface="Arial"/>
              </a:rPr>
              <a:t>ri </a:t>
            </a:r>
            <a:r>
              <a:rPr lang="en-US" b="1" dirty="0" smtClean="0">
                <a:latin typeface="Arial"/>
                <a:cs typeface="Arial"/>
              </a:rPr>
              <a:t>car</a:t>
            </a:r>
            <a:r>
              <a:rPr lang="en-US" b="1" spc="-30" dirty="0" smtClean="0">
                <a:latin typeface="Arial"/>
                <a:cs typeface="Arial"/>
              </a:rPr>
              <a:t> </a:t>
            </a:r>
            <a:r>
              <a:rPr lang="en-US" b="1" dirty="0" smtClean="0">
                <a:latin typeface="Arial"/>
                <a:cs typeface="Arial"/>
              </a:rPr>
              <a:t>c</a:t>
            </a:r>
            <a:r>
              <a:rPr lang="en-US" b="1" spc="-15" dirty="0" smtClean="0">
                <a:latin typeface="Arial"/>
                <a:cs typeface="Arial"/>
              </a:rPr>
              <a:t>on</a:t>
            </a:r>
            <a:r>
              <a:rPr lang="en-US" b="1" dirty="0" smtClean="0">
                <a:latin typeface="Arial"/>
                <a:cs typeface="Arial"/>
              </a:rPr>
              <a:t>tro</a:t>
            </a:r>
            <a:r>
              <a:rPr lang="en-US" b="1" spc="-10" dirty="0" smtClean="0">
                <a:latin typeface="Arial"/>
                <a:cs typeface="Arial"/>
              </a:rPr>
              <a:t>l</a:t>
            </a:r>
            <a:r>
              <a:rPr lang="en-US" b="1" spc="-25" dirty="0" smtClean="0">
                <a:latin typeface="Arial"/>
                <a:cs typeface="Arial"/>
              </a:rPr>
              <a:t> </a:t>
            </a:r>
            <a:r>
              <a:rPr lang="en-US" b="1" dirty="0" smtClean="0">
                <a:latin typeface="Arial"/>
                <a:cs typeface="Arial"/>
              </a:rPr>
              <a:t>(f</a:t>
            </a:r>
            <a:r>
              <a:rPr lang="en-US" b="1" spc="-15" dirty="0" smtClean="0">
                <a:latin typeface="Arial"/>
                <a:cs typeface="Arial"/>
              </a:rPr>
              <a:t>u</a:t>
            </a:r>
            <a:r>
              <a:rPr lang="en-US" b="1" dirty="0" smtClean="0">
                <a:latin typeface="Arial"/>
                <a:cs typeface="Arial"/>
              </a:rPr>
              <a:t>t</a:t>
            </a:r>
            <a:r>
              <a:rPr lang="en-US" b="1" spc="-15" dirty="0" smtClean="0">
                <a:latin typeface="Arial"/>
                <a:cs typeface="Arial"/>
              </a:rPr>
              <a:t>u</a:t>
            </a:r>
            <a:r>
              <a:rPr lang="en-US" b="1" dirty="0" smtClean="0">
                <a:latin typeface="Arial"/>
                <a:cs typeface="Arial"/>
              </a:rPr>
              <a:t>re</a:t>
            </a:r>
            <a:r>
              <a:rPr lang="en-US" b="1" spc="-40" dirty="0" smtClean="0">
                <a:latin typeface="Arial"/>
                <a:cs typeface="Arial"/>
              </a:rPr>
              <a:t> </a:t>
            </a:r>
            <a:r>
              <a:rPr lang="en-US" b="1" spc="-15" dirty="0" smtClean="0">
                <a:latin typeface="Arial"/>
                <a:cs typeface="Arial"/>
              </a:rPr>
              <a:t>d</a:t>
            </a:r>
            <a:r>
              <a:rPr lang="en-US" b="1" dirty="0" smtClean="0">
                <a:latin typeface="Arial"/>
                <a:cs typeface="Arial"/>
              </a:rPr>
              <a:t>e</a:t>
            </a:r>
            <a:r>
              <a:rPr lang="en-US" b="1" spc="-25" dirty="0" smtClean="0">
                <a:latin typeface="Arial"/>
                <a:cs typeface="Arial"/>
              </a:rPr>
              <a:t>v</a:t>
            </a:r>
            <a:r>
              <a:rPr lang="en-US" b="1" dirty="0" smtClean="0">
                <a:latin typeface="Arial"/>
                <a:cs typeface="Arial"/>
              </a:rPr>
              <a:t>e</a:t>
            </a:r>
            <a:r>
              <a:rPr lang="en-US" b="1" spc="-15" dirty="0" smtClean="0">
                <a:latin typeface="Arial"/>
                <a:cs typeface="Arial"/>
              </a:rPr>
              <a:t>lop</a:t>
            </a:r>
            <a:r>
              <a:rPr lang="en-US" b="1" spc="-10" dirty="0" smtClean="0">
                <a:latin typeface="Arial"/>
                <a:cs typeface="Arial"/>
              </a:rPr>
              <a:t>m</a:t>
            </a:r>
            <a:r>
              <a:rPr lang="en-US" b="1" dirty="0" smtClean="0">
                <a:latin typeface="Arial"/>
                <a:cs typeface="Arial"/>
              </a:rPr>
              <a:t>e</a:t>
            </a:r>
            <a:r>
              <a:rPr lang="en-US" b="1" spc="-15" dirty="0" smtClean="0">
                <a:latin typeface="Arial"/>
                <a:cs typeface="Arial"/>
              </a:rPr>
              <a:t>n</a:t>
            </a:r>
            <a:r>
              <a:rPr lang="en-US" b="1" dirty="0" smtClean="0">
                <a:latin typeface="Arial"/>
                <a:cs typeface="Arial"/>
              </a:rPr>
              <a:t>t): this is still evolving </a:t>
            </a:r>
            <a:endParaRPr lang="en-US" dirty="0" smtClean="0">
              <a:latin typeface="Arial"/>
              <a:cs typeface="Arial"/>
            </a:endParaRP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25" dirty="0" err="1" smtClean="0">
                <a:latin typeface="Arial"/>
                <a:cs typeface="Arial"/>
              </a:rPr>
              <a:t>iO</a:t>
            </a:r>
            <a:r>
              <a:rPr lang="en-US" spc="-20" dirty="0" err="1" smtClean="0">
                <a:latin typeface="Arial"/>
                <a:cs typeface="Arial"/>
              </a:rPr>
              <a:t>S</a:t>
            </a:r>
            <a:r>
              <a:rPr lang="en-US" spc="20" dirty="0" smtClean="0">
                <a:latin typeface="Arial"/>
                <a:cs typeface="Arial"/>
              </a:rPr>
              <a:t> </a:t>
            </a:r>
            <a:r>
              <a:rPr lang="en-US" spc="-15" dirty="0" smtClean="0">
                <a:latin typeface="Arial"/>
                <a:cs typeface="Arial"/>
              </a:rPr>
              <a:t>E</a:t>
            </a:r>
            <a:r>
              <a:rPr lang="en-US" spc="-20" dirty="0" smtClean="0">
                <a:latin typeface="Arial"/>
                <a:cs typeface="Arial"/>
              </a:rPr>
              <a:t>v</a:t>
            </a:r>
            <a:r>
              <a:rPr lang="en-US" spc="-15" dirty="0" smtClean="0">
                <a:latin typeface="Arial"/>
                <a:cs typeface="Arial"/>
              </a:rPr>
              <a:t>olutio</a:t>
            </a:r>
            <a:r>
              <a:rPr lang="en-US" spc="-20" dirty="0" smtClean="0">
                <a:latin typeface="Arial"/>
                <a:cs typeface="Arial"/>
              </a:rPr>
              <a:t>n</a:t>
            </a:r>
            <a:endParaRPr lang="en-US" dirty="0"/>
          </a:p>
        </p:txBody>
      </p:sp>
      <p:sp>
        <p:nvSpPr>
          <p:cNvPr id="3" name="Content Placeholder 2"/>
          <p:cNvSpPr>
            <a:spLocks noGrp="1"/>
          </p:cNvSpPr>
          <p:nvPr>
            <p:ph idx="1"/>
          </p:nvPr>
        </p:nvSpPr>
        <p:spPr>
          <a:xfrm>
            <a:off x="838200" y="1825625"/>
            <a:ext cx="8039100" cy="4351338"/>
          </a:xfrm>
        </p:spPr>
        <p:txBody>
          <a:bodyPr/>
          <a:lstStyle/>
          <a:p>
            <a:pPr marL="104139">
              <a:lnSpc>
                <a:spcPct val="100000"/>
              </a:lnSpc>
            </a:pPr>
            <a:r>
              <a:rPr lang="en-US" b="1" spc="-15" dirty="0" err="1" smtClean="0">
                <a:solidFill>
                  <a:srgbClr val="0D0D0D"/>
                </a:solidFill>
                <a:latin typeface="Arial"/>
                <a:cs typeface="Arial"/>
              </a:rPr>
              <a:t>i</a:t>
            </a:r>
            <a:r>
              <a:rPr lang="en-US" b="1" spc="-20" dirty="0" err="1" smtClean="0">
                <a:solidFill>
                  <a:srgbClr val="0D0D0D"/>
                </a:solidFill>
                <a:latin typeface="Arial"/>
                <a:cs typeface="Arial"/>
              </a:rPr>
              <a:t>OS</a:t>
            </a:r>
            <a:r>
              <a:rPr lang="en-US" b="1" dirty="0" smtClean="0">
                <a:solidFill>
                  <a:srgbClr val="0D0D0D"/>
                </a:solidFill>
                <a:latin typeface="Arial"/>
                <a:cs typeface="Arial"/>
              </a:rPr>
              <a:t> 7</a:t>
            </a:r>
            <a:r>
              <a:rPr lang="en-US" b="1" spc="10" dirty="0" smtClean="0">
                <a:solidFill>
                  <a:srgbClr val="0D0D0D"/>
                </a:solidFill>
                <a:latin typeface="Arial"/>
                <a:cs typeface="Arial"/>
              </a:rPr>
              <a:t> </a:t>
            </a:r>
            <a:r>
              <a:rPr lang="en-US" b="1" spc="-5" dirty="0" smtClean="0">
                <a:solidFill>
                  <a:srgbClr val="0D0D0D"/>
                </a:solidFill>
                <a:latin typeface="Arial"/>
                <a:cs typeface="Arial"/>
              </a:rPr>
              <a:t>(</a:t>
            </a:r>
            <a:r>
              <a:rPr lang="en-US" b="1" spc="5" dirty="0" smtClean="0">
                <a:solidFill>
                  <a:srgbClr val="0D0D0D"/>
                </a:solidFill>
                <a:latin typeface="Arial"/>
                <a:cs typeface="Arial"/>
              </a:rPr>
              <a:t>1</a:t>
            </a:r>
            <a:r>
              <a:rPr lang="en-US" b="1" spc="-15" dirty="0" smtClean="0">
                <a:solidFill>
                  <a:srgbClr val="0D0D0D"/>
                </a:solidFill>
                <a:latin typeface="Arial"/>
                <a:cs typeface="Arial"/>
              </a:rPr>
              <a:t>/</a:t>
            </a:r>
            <a:r>
              <a:rPr lang="en-US" b="1" spc="5" dirty="0" smtClean="0">
                <a:solidFill>
                  <a:srgbClr val="0D0D0D"/>
                </a:solidFill>
                <a:latin typeface="Arial"/>
                <a:cs typeface="Arial"/>
              </a:rPr>
              <a:t>2</a:t>
            </a:r>
            <a:r>
              <a:rPr lang="en-US" b="1" dirty="0" smtClean="0">
                <a:solidFill>
                  <a:srgbClr val="0D0D0D"/>
                </a:solidFill>
                <a:latin typeface="Arial"/>
                <a:cs typeface="Arial"/>
              </a:rPr>
              <a:t>)</a:t>
            </a:r>
            <a:endParaRPr lang="en-US" dirty="0" smtClean="0">
              <a:latin typeface="Arial"/>
              <a:cs typeface="Arial"/>
            </a:endParaRPr>
          </a:p>
          <a:p>
            <a:pPr marL="812165" lvl="1" indent="-342265">
              <a:lnSpc>
                <a:spcPct val="100000"/>
              </a:lnSpc>
              <a:spcBef>
                <a:spcPts val="850"/>
              </a:spcBef>
              <a:buClr>
                <a:srgbClr val="3399FF"/>
              </a:buClr>
              <a:buFont typeface="Arial"/>
              <a:buChar char="•"/>
              <a:tabLst>
                <a:tab pos="355600" algn="l"/>
              </a:tabLst>
            </a:pPr>
            <a:r>
              <a:rPr lang="en-US" b="1" spc="-25" dirty="0" smtClean="0">
                <a:latin typeface="Arial"/>
                <a:cs typeface="Arial"/>
              </a:rPr>
              <a:t>R</a:t>
            </a:r>
            <a:r>
              <a:rPr lang="en-US" b="1" spc="-15" dirty="0" smtClean="0">
                <a:latin typeface="Arial"/>
                <a:cs typeface="Arial"/>
              </a:rPr>
              <a:t>eleased</a:t>
            </a:r>
            <a:r>
              <a:rPr lang="en-US" b="1" spc="15" dirty="0" smtClean="0">
                <a:latin typeface="Arial"/>
                <a:cs typeface="Arial"/>
              </a:rPr>
              <a:t> </a:t>
            </a:r>
            <a:r>
              <a:rPr lang="en-US" b="1" spc="-10" dirty="0" smtClean="0">
                <a:latin typeface="Arial"/>
                <a:cs typeface="Arial"/>
              </a:rPr>
              <a:t>in</a:t>
            </a:r>
            <a:r>
              <a:rPr lang="en-US" b="1" spc="15" dirty="0" smtClean="0">
                <a:latin typeface="Arial"/>
                <a:cs typeface="Arial"/>
              </a:rPr>
              <a:t> </a:t>
            </a:r>
            <a:r>
              <a:rPr lang="en-US" b="1" spc="-15" dirty="0" smtClean="0">
                <a:solidFill>
                  <a:srgbClr val="FF6600"/>
                </a:solidFill>
                <a:latin typeface="Arial"/>
                <a:cs typeface="Arial"/>
              </a:rPr>
              <a:t>September</a:t>
            </a:r>
            <a:r>
              <a:rPr lang="en-US" b="1" spc="5" dirty="0" smtClean="0">
                <a:solidFill>
                  <a:srgbClr val="FF6600"/>
                </a:solidFill>
                <a:latin typeface="Arial"/>
                <a:cs typeface="Arial"/>
              </a:rPr>
              <a:t> </a:t>
            </a:r>
            <a:r>
              <a:rPr lang="en-US" b="1" spc="-15" dirty="0" smtClean="0">
                <a:solidFill>
                  <a:srgbClr val="FF6600"/>
                </a:solidFill>
                <a:latin typeface="Arial"/>
                <a:cs typeface="Arial"/>
              </a:rPr>
              <a:t>2013</a:t>
            </a:r>
            <a:endParaRPr lang="en-US" dirty="0" smtClean="0">
              <a:latin typeface="Arial"/>
              <a:cs typeface="Arial"/>
            </a:endParaRPr>
          </a:p>
          <a:p>
            <a:pPr marL="812165" lvl="1" indent="-342265">
              <a:lnSpc>
                <a:spcPct val="100000"/>
              </a:lnSpc>
              <a:spcBef>
                <a:spcPts val="1675"/>
              </a:spcBef>
              <a:buClr>
                <a:srgbClr val="3399FF"/>
              </a:buClr>
              <a:buFont typeface="Arial"/>
              <a:buChar char="•"/>
              <a:tabLst>
                <a:tab pos="355600" algn="l"/>
              </a:tabLst>
            </a:pPr>
            <a:r>
              <a:rPr lang="en-US" b="1" spc="-180" dirty="0" smtClean="0">
                <a:solidFill>
                  <a:srgbClr val="FF6600"/>
                </a:solidFill>
                <a:latin typeface="Arial"/>
                <a:cs typeface="Arial"/>
              </a:rPr>
              <a:t>T</a:t>
            </a:r>
            <a:r>
              <a:rPr lang="en-US" b="1" spc="-15" dirty="0" smtClean="0">
                <a:solidFill>
                  <a:srgbClr val="FF6600"/>
                </a:solidFill>
                <a:latin typeface="Arial"/>
                <a:cs typeface="Arial"/>
              </a:rPr>
              <a:t>ouch</a:t>
            </a:r>
            <a:r>
              <a:rPr lang="en-US" b="1" spc="25" dirty="0" smtClean="0">
                <a:solidFill>
                  <a:srgbClr val="FF6600"/>
                </a:solidFill>
                <a:latin typeface="Arial"/>
                <a:cs typeface="Arial"/>
              </a:rPr>
              <a:t> </a:t>
            </a:r>
            <a:r>
              <a:rPr lang="en-US" b="1" spc="-15" dirty="0" smtClean="0">
                <a:solidFill>
                  <a:srgbClr val="FF6600"/>
                </a:solidFill>
                <a:latin typeface="Arial"/>
                <a:cs typeface="Arial"/>
              </a:rPr>
              <a:t>ID</a:t>
            </a:r>
            <a:endParaRPr lang="en-US" dirty="0" smtClean="0">
              <a:latin typeface="Arial"/>
              <a:cs typeface="Arial"/>
            </a:endParaRPr>
          </a:p>
          <a:p>
            <a:pPr marL="1268730" lvl="2" indent="-342265">
              <a:lnSpc>
                <a:spcPts val="2400"/>
              </a:lnSpc>
              <a:spcBef>
                <a:spcPts val="5"/>
              </a:spcBef>
              <a:buClr>
                <a:srgbClr val="99CC63"/>
              </a:buClr>
              <a:buFont typeface="Arial"/>
              <a:buChar char="-"/>
              <a:tabLst>
                <a:tab pos="812165" algn="l"/>
              </a:tabLst>
            </a:pPr>
            <a:r>
              <a:rPr lang="en-US" sz="2400" b="1" spc="-15" dirty="0" smtClean="0">
                <a:latin typeface="Arial"/>
                <a:cs typeface="Arial"/>
              </a:rPr>
              <a:t>Fing</a:t>
            </a:r>
            <a:r>
              <a:rPr lang="en-US" sz="2400" b="1" dirty="0" smtClean="0">
                <a:latin typeface="Arial"/>
                <a:cs typeface="Arial"/>
              </a:rPr>
              <a:t>erp</a:t>
            </a:r>
            <a:r>
              <a:rPr lang="en-US" sz="2400" b="1" spc="-10" dirty="0" smtClean="0">
                <a:latin typeface="Arial"/>
                <a:cs typeface="Arial"/>
              </a:rPr>
              <a:t>r</a:t>
            </a:r>
            <a:r>
              <a:rPr lang="en-US" sz="2400" b="1" spc="-15" dirty="0" smtClean="0">
                <a:latin typeface="Arial"/>
                <a:cs typeface="Arial"/>
              </a:rPr>
              <a:t>in</a:t>
            </a:r>
            <a:r>
              <a:rPr lang="en-US" sz="2400" b="1" dirty="0" smtClean="0">
                <a:latin typeface="Arial"/>
                <a:cs typeface="Arial"/>
              </a:rPr>
              <a:t>t</a:t>
            </a:r>
            <a:r>
              <a:rPr lang="en-US" sz="2400" b="1" spc="-30" dirty="0" smtClean="0">
                <a:latin typeface="Arial"/>
                <a:cs typeface="Arial"/>
              </a:rPr>
              <a:t> </a:t>
            </a:r>
            <a:r>
              <a:rPr lang="en-US" sz="2400" b="1" spc="-15" dirty="0" smtClean="0">
                <a:latin typeface="Arial"/>
                <a:cs typeface="Arial"/>
              </a:rPr>
              <a:t>bio</a:t>
            </a:r>
            <a:r>
              <a:rPr lang="en-US" sz="2400" b="1" spc="-10" dirty="0" smtClean="0">
                <a:latin typeface="Arial"/>
                <a:cs typeface="Arial"/>
              </a:rPr>
              <a:t>m</a:t>
            </a:r>
            <a:r>
              <a:rPr lang="en-US" sz="2400" b="1" dirty="0" smtClean="0">
                <a:latin typeface="Arial"/>
                <a:cs typeface="Arial"/>
              </a:rPr>
              <a:t>et</a:t>
            </a:r>
            <a:r>
              <a:rPr lang="en-US" sz="2400" b="1" spc="-10" dirty="0" smtClean="0">
                <a:latin typeface="Arial"/>
                <a:cs typeface="Arial"/>
              </a:rPr>
              <a:t>r</a:t>
            </a:r>
            <a:r>
              <a:rPr lang="en-US" sz="2400" b="1" spc="-15" dirty="0" smtClean="0">
                <a:latin typeface="Arial"/>
                <a:cs typeface="Arial"/>
              </a:rPr>
              <a:t>i</a:t>
            </a:r>
            <a:r>
              <a:rPr lang="en-US" sz="2400" b="1" dirty="0" smtClean="0">
                <a:latin typeface="Arial"/>
                <a:cs typeface="Arial"/>
              </a:rPr>
              <a:t>c</a:t>
            </a:r>
            <a:r>
              <a:rPr lang="en-US" sz="2400" b="1" spc="-30" dirty="0" smtClean="0">
                <a:latin typeface="Arial"/>
                <a:cs typeface="Arial"/>
              </a:rPr>
              <a:t> </a:t>
            </a:r>
            <a:r>
              <a:rPr lang="en-US" sz="2400" b="1" dirty="0" smtClean="0">
                <a:latin typeface="Arial"/>
                <a:cs typeface="Arial"/>
              </a:rPr>
              <a:t>se</a:t>
            </a:r>
            <a:r>
              <a:rPr lang="en-US" sz="2400" b="1" spc="-15" dirty="0" smtClean="0">
                <a:latin typeface="Arial"/>
                <a:cs typeface="Arial"/>
              </a:rPr>
              <a:t>n</a:t>
            </a:r>
            <a:r>
              <a:rPr lang="en-US" sz="2400" b="1" dirty="0" smtClean="0">
                <a:latin typeface="Arial"/>
                <a:cs typeface="Arial"/>
              </a:rPr>
              <a:t>s</a:t>
            </a:r>
            <a:r>
              <a:rPr lang="en-US" sz="2400" b="1" spc="-15" dirty="0" smtClean="0">
                <a:latin typeface="Arial"/>
                <a:cs typeface="Arial"/>
              </a:rPr>
              <a:t>o</a:t>
            </a:r>
            <a:r>
              <a:rPr lang="en-US" sz="2400" b="1" dirty="0" smtClean="0">
                <a:latin typeface="Arial"/>
                <a:cs typeface="Arial"/>
              </a:rPr>
              <a:t>r</a:t>
            </a:r>
            <a:r>
              <a:rPr lang="en-US" sz="2400" b="1" spc="-20" dirty="0" smtClean="0">
                <a:latin typeface="Arial"/>
                <a:cs typeface="Arial"/>
              </a:rPr>
              <a:t> </a:t>
            </a:r>
            <a:r>
              <a:rPr lang="en-US" sz="2400" b="1" dirty="0" smtClean="0">
                <a:latin typeface="Arial"/>
                <a:cs typeface="Arial"/>
              </a:rPr>
              <a:t>t</a:t>
            </a:r>
            <a:r>
              <a:rPr lang="en-US" sz="2400" b="1" spc="-15" dirty="0" smtClean="0">
                <a:latin typeface="Arial"/>
                <a:cs typeface="Arial"/>
              </a:rPr>
              <a:t>o</a:t>
            </a:r>
            <a:r>
              <a:rPr lang="en-US" sz="2400" b="1" spc="-20" dirty="0" smtClean="0">
                <a:latin typeface="Arial"/>
                <a:cs typeface="Arial"/>
              </a:rPr>
              <a:t> </a:t>
            </a:r>
            <a:r>
              <a:rPr lang="en-US" sz="2400" b="1" spc="-15" dirty="0" smtClean="0">
                <a:latin typeface="Arial"/>
                <a:cs typeface="Arial"/>
              </a:rPr>
              <a:t>unlo</a:t>
            </a:r>
            <a:r>
              <a:rPr lang="en-US" sz="2400" b="1" dirty="0" smtClean="0">
                <a:latin typeface="Arial"/>
                <a:cs typeface="Arial"/>
              </a:rPr>
              <a:t>ck</a:t>
            </a:r>
            <a:r>
              <a:rPr lang="en-US" sz="2400" b="1" spc="-20" dirty="0" smtClean="0">
                <a:latin typeface="Arial"/>
                <a:cs typeface="Arial"/>
              </a:rPr>
              <a:t> </a:t>
            </a:r>
            <a:r>
              <a:rPr lang="en-US" sz="2400" b="1" spc="-15" dirty="0" smtClean="0">
                <a:latin typeface="Arial"/>
                <a:cs typeface="Arial"/>
              </a:rPr>
              <a:t>phon</a:t>
            </a:r>
            <a:r>
              <a:rPr lang="en-US" sz="2400" b="1" dirty="0" smtClean="0">
                <a:latin typeface="Arial"/>
                <a:cs typeface="Arial"/>
              </a:rPr>
              <a:t>e</a:t>
            </a:r>
            <a:endParaRPr lang="en-US" sz="2400" dirty="0" smtClean="0">
              <a:latin typeface="Arial"/>
              <a:cs typeface="Arial"/>
            </a:endParaRPr>
          </a:p>
          <a:p>
            <a:pPr marL="1268730" lvl="2" indent="-342265">
              <a:lnSpc>
                <a:spcPct val="100000"/>
              </a:lnSpc>
              <a:buClr>
                <a:srgbClr val="99CC63"/>
              </a:buClr>
              <a:buFont typeface="Arial"/>
              <a:buChar char="-"/>
              <a:tabLst>
                <a:tab pos="812165" algn="l"/>
              </a:tabLst>
            </a:pPr>
            <a:r>
              <a:rPr lang="en-US" sz="2400" b="1" spc="-20" dirty="0" smtClean="0">
                <a:latin typeface="Arial"/>
                <a:cs typeface="Arial"/>
              </a:rPr>
              <a:t>P</a:t>
            </a:r>
            <a:r>
              <a:rPr lang="en-US" sz="2400" b="1" dirty="0" smtClean="0">
                <a:latin typeface="Arial"/>
                <a:cs typeface="Arial"/>
              </a:rPr>
              <a:t>as</a:t>
            </a:r>
            <a:r>
              <a:rPr lang="en-US" sz="2400" b="1" spc="-10" dirty="0" smtClean="0">
                <a:latin typeface="Arial"/>
                <a:cs typeface="Arial"/>
              </a:rPr>
              <a:t>s</a:t>
            </a:r>
            <a:r>
              <a:rPr lang="en-US" sz="2400" b="1" spc="15" dirty="0" smtClean="0">
                <a:latin typeface="Arial"/>
                <a:cs typeface="Arial"/>
              </a:rPr>
              <a:t>w</a:t>
            </a:r>
            <a:r>
              <a:rPr lang="en-US" sz="2400" b="1" spc="-15" dirty="0" smtClean="0">
                <a:latin typeface="Arial"/>
                <a:cs typeface="Arial"/>
              </a:rPr>
              <a:t>or</a:t>
            </a:r>
            <a:r>
              <a:rPr lang="en-US" sz="2400" b="1" spc="-20" dirty="0" smtClean="0">
                <a:latin typeface="Arial"/>
                <a:cs typeface="Arial"/>
              </a:rPr>
              <a:t>d</a:t>
            </a:r>
            <a:r>
              <a:rPr lang="en-US" sz="2400" b="1" dirty="0" smtClean="0">
                <a:latin typeface="Arial"/>
                <a:cs typeface="Arial"/>
              </a:rPr>
              <a:t>-</a:t>
            </a:r>
            <a:r>
              <a:rPr lang="en-US" sz="2400" b="1" spc="-15" dirty="0" smtClean="0">
                <a:latin typeface="Arial"/>
                <a:cs typeface="Arial"/>
              </a:rPr>
              <a:t>l</a:t>
            </a:r>
            <a:r>
              <a:rPr lang="en-US" sz="2400" b="1" spc="-10" dirty="0" smtClean="0">
                <a:latin typeface="Arial"/>
                <a:cs typeface="Arial"/>
              </a:rPr>
              <a:t>e</a:t>
            </a:r>
            <a:r>
              <a:rPr lang="en-US" sz="2400" b="1" dirty="0" smtClean="0">
                <a:latin typeface="Arial"/>
                <a:cs typeface="Arial"/>
              </a:rPr>
              <a:t>ss</a:t>
            </a:r>
            <a:r>
              <a:rPr lang="en-US" sz="2400" b="1" spc="-40" dirty="0" smtClean="0">
                <a:latin typeface="Arial"/>
                <a:cs typeface="Arial"/>
              </a:rPr>
              <a:t> </a:t>
            </a:r>
            <a:r>
              <a:rPr lang="en-US" sz="2400" b="1" spc="-15" dirty="0" smtClean="0">
                <a:latin typeface="Arial"/>
                <a:cs typeface="Arial"/>
              </a:rPr>
              <a:t>pu</a:t>
            </a:r>
            <a:r>
              <a:rPr lang="en-US" sz="2400" b="1" dirty="0" smtClean="0">
                <a:latin typeface="Arial"/>
                <a:cs typeface="Arial"/>
              </a:rPr>
              <a:t>rc</a:t>
            </a:r>
            <a:r>
              <a:rPr lang="en-US" sz="2400" b="1" spc="-15" dirty="0" smtClean="0">
                <a:latin typeface="Arial"/>
                <a:cs typeface="Arial"/>
              </a:rPr>
              <a:t>h</a:t>
            </a:r>
            <a:r>
              <a:rPr lang="en-US" sz="2400" b="1" dirty="0" smtClean="0">
                <a:latin typeface="Arial"/>
                <a:cs typeface="Arial"/>
              </a:rPr>
              <a:t>ases</a:t>
            </a:r>
            <a:r>
              <a:rPr lang="en-US" sz="2400" b="1" spc="-30" dirty="0" smtClean="0">
                <a:latin typeface="Arial"/>
                <a:cs typeface="Arial"/>
              </a:rPr>
              <a:t> </a:t>
            </a:r>
            <a:r>
              <a:rPr lang="en-US" sz="2400" b="1" dirty="0" smtClean="0">
                <a:latin typeface="Arial"/>
                <a:cs typeface="Arial"/>
              </a:rPr>
              <a:t>from</a:t>
            </a:r>
            <a:r>
              <a:rPr lang="en-US" sz="2400" b="1" spc="-40" dirty="0" smtClean="0">
                <a:latin typeface="Arial"/>
                <a:cs typeface="Arial"/>
              </a:rPr>
              <a:t> </a:t>
            </a:r>
            <a:r>
              <a:rPr lang="en-US" sz="2400" b="1" dirty="0" smtClean="0">
                <a:latin typeface="Arial"/>
                <a:cs typeface="Arial"/>
              </a:rPr>
              <a:t>t</a:t>
            </a:r>
            <a:r>
              <a:rPr lang="en-US" sz="2400" b="1" spc="-15" dirty="0" smtClean="0">
                <a:latin typeface="Arial"/>
                <a:cs typeface="Arial"/>
              </a:rPr>
              <a:t>h</a:t>
            </a:r>
            <a:r>
              <a:rPr lang="en-US" sz="2400" b="1" dirty="0" smtClean="0">
                <a:latin typeface="Arial"/>
                <a:cs typeface="Arial"/>
              </a:rPr>
              <a:t>e</a:t>
            </a:r>
            <a:r>
              <a:rPr lang="en-US" sz="2400" b="1" spc="-95" dirty="0" smtClean="0">
                <a:latin typeface="Arial"/>
                <a:cs typeface="Arial"/>
              </a:rPr>
              <a:t> </a:t>
            </a:r>
            <a:r>
              <a:rPr lang="en-US" sz="2400" b="1" spc="5" dirty="0" smtClean="0">
                <a:latin typeface="Arial"/>
                <a:cs typeface="Arial"/>
              </a:rPr>
              <a:t>A</a:t>
            </a:r>
            <a:r>
              <a:rPr lang="en-US" sz="2400" b="1" spc="-15" dirty="0" smtClean="0">
                <a:latin typeface="Arial"/>
                <a:cs typeface="Arial"/>
              </a:rPr>
              <a:t>pp</a:t>
            </a:r>
            <a:r>
              <a:rPr lang="en-US" sz="2400" b="1" spc="-5" dirty="0" smtClean="0">
                <a:latin typeface="Arial"/>
                <a:cs typeface="Arial"/>
              </a:rPr>
              <a:t> </a:t>
            </a:r>
            <a:r>
              <a:rPr lang="en-US" sz="2400" b="1" spc="-20" dirty="0" smtClean="0">
                <a:latin typeface="Arial"/>
                <a:cs typeface="Arial"/>
              </a:rPr>
              <a:t>S</a:t>
            </a:r>
            <a:r>
              <a:rPr lang="en-US" sz="2400" b="1" dirty="0" smtClean="0">
                <a:latin typeface="Arial"/>
                <a:cs typeface="Arial"/>
              </a:rPr>
              <a:t>t</a:t>
            </a:r>
            <a:r>
              <a:rPr lang="en-US" sz="2400" b="1" spc="-15" dirty="0" smtClean="0">
                <a:latin typeface="Arial"/>
                <a:cs typeface="Arial"/>
              </a:rPr>
              <a:t>o</a:t>
            </a:r>
            <a:r>
              <a:rPr lang="en-US" sz="2400" b="1" dirty="0" smtClean="0">
                <a:latin typeface="Arial"/>
                <a:cs typeface="Arial"/>
              </a:rPr>
              <a:t>re</a:t>
            </a:r>
            <a:endParaRPr lang="en-US" sz="2400" dirty="0" smtClean="0">
              <a:latin typeface="Arial"/>
              <a:cs typeface="Arial"/>
            </a:endParaRPr>
          </a:p>
          <a:p>
            <a:pPr marL="812165" lvl="1" indent="-342265">
              <a:lnSpc>
                <a:spcPct val="100000"/>
              </a:lnSpc>
              <a:spcBef>
                <a:spcPts val="1310"/>
              </a:spcBef>
              <a:buClr>
                <a:srgbClr val="3399FF"/>
              </a:buClr>
              <a:buFont typeface="Arial"/>
              <a:buChar char="•"/>
              <a:tabLst>
                <a:tab pos="355600" algn="l"/>
              </a:tabLst>
            </a:pPr>
            <a:r>
              <a:rPr lang="en-US" b="1" spc="-25" dirty="0" err="1" smtClean="0">
                <a:latin typeface="Arial"/>
                <a:cs typeface="Arial"/>
              </a:rPr>
              <a:t>A</a:t>
            </a:r>
            <a:r>
              <a:rPr lang="en-US" b="1" spc="-10" dirty="0" err="1" smtClean="0">
                <a:latin typeface="Arial"/>
                <a:cs typeface="Arial"/>
              </a:rPr>
              <a:t>i</a:t>
            </a:r>
            <a:r>
              <a:rPr lang="en-US" b="1" spc="-15" dirty="0" err="1" smtClean="0">
                <a:latin typeface="Arial"/>
                <a:cs typeface="Arial"/>
              </a:rPr>
              <a:t>r</a:t>
            </a:r>
            <a:r>
              <a:rPr lang="en-US" b="1" spc="-25" dirty="0" err="1" smtClean="0">
                <a:latin typeface="Arial"/>
                <a:cs typeface="Arial"/>
              </a:rPr>
              <a:t>D</a:t>
            </a:r>
            <a:r>
              <a:rPr lang="en-US" b="1" spc="-15" dirty="0" err="1" smtClean="0">
                <a:latin typeface="Arial"/>
                <a:cs typeface="Arial"/>
              </a:rPr>
              <a:t>rop</a:t>
            </a:r>
            <a:endParaRPr lang="en-US" dirty="0" smtClean="0">
              <a:latin typeface="Arial"/>
              <a:cs typeface="Arial"/>
            </a:endParaRPr>
          </a:p>
          <a:p>
            <a:pPr marL="1268730" lvl="2" indent="-342265">
              <a:lnSpc>
                <a:spcPct val="100000"/>
              </a:lnSpc>
              <a:spcBef>
                <a:spcPts val="5"/>
              </a:spcBef>
              <a:buClr>
                <a:srgbClr val="99CC63"/>
              </a:buClr>
              <a:buFont typeface="Arial"/>
              <a:buChar char="-"/>
              <a:tabLst>
                <a:tab pos="812165" algn="l"/>
              </a:tabLst>
            </a:pPr>
            <a:r>
              <a:rPr lang="en-US" sz="2400" b="1" spc="5" dirty="0" smtClean="0">
                <a:latin typeface="Arial"/>
                <a:cs typeface="Arial"/>
              </a:rPr>
              <a:t>A</a:t>
            </a:r>
            <a:r>
              <a:rPr lang="en-US" sz="2400" b="1" spc="-15" dirty="0" smtClean="0">
                <a:latin typeface="Arial"/>
                <a:cs typeface="Arial"/>
              </a:rPr>
              <a:t>d</a:t>
            </a:r>
            <a:r>
              <a:rPr lang="en-US" sz="2400" b="1" dirty="0" smtClean="0">
                <a:latin typeface="Arial"/>
                <a:cs typeface="Arial"/>
              </a:rPr>
              <a:t>-</a:t>
            </a:r>
            <a:r>
              <a:rPr lang="en-US" sz="2400" b="1" spc="-15" dirty="0" smtClean="0">
                <a:latin typeface="Arial"/>
                <a:cs typeface="Arial"/>
              </a:rPr>
              <a:t>ho</a:t>
            </a:r>
            <a:r>
              <a:rPr lang="en-US" sz="2400" b="1" dirty="0" smtClean="0">
                <a:latin typeface="Arial"/>
                <a:cs typeface="Arial"/>
              </a:rPr>
              <a:t>c</a:t>
            </a:r>
            <a:r>
              <a:rPr lang="en-US" sz="2400" b="1" spc="-20" dirty="0" smtClean="0">
                <a:latin typeface="Arial"/>
                <a:cs typeface="Arial"/>
              </a:rPr>
              <a:t> </a:t>
            </a:r>
            <a:r>
              <a:rPr lang="en-US" sz="2400" b="1" dirty="0" smtClean="0">
                <a:latin typeface="Arial"/>
                <a:cs typeface="Arial"/>
              </a:rPr>
              <a:t>s</a:t>
            </a:r>
            <a:r>
              <a:rPr lang="en-US" sz="2400" b="1" spc="-15" dirty="0" smtClean="0">
                <a:latin typeface="Arial"/>
                <a:cs typeface="Arial"/>
              </a:rPr>
              <a:t>h</a:t>
            </a:r>
            <a:r>
              <a:rPr lang="en-US" sz="2400" b="1" dirty="0" smtClean="0">
                <a:latin typeface="Arial"/>
                <a:cs typeface="Arial"/>
              </a:rPr>
              <a:t>a</a:t>
            </a:r>
            <a:r>
              <a:rPr lang="en-US" sz="2400" b="1" spc="-10" dirty="0" smtClean="0">
                <a:latin typeface="Arial"/>
                <a:cs typeface="Arial"/>
              </a:rPr>
              <a:t>r</a:t>
            </a:r>
            <a:r>
              <a:rPr lang="en-US" sz="2400" b="1" spc="-15" dirty="0" smtClean="0">
                <a:latin typeface="Arial"/>
                <a:cs typeface="Arial"/>
              </a:rPr>
              <a:t>ing</a:t>
            </a:r>
            <a:r>
              <a:rPr lang="en-US" sz="2400" b="1" spc="-20" dirty="0" smtClean="0">
                <a:latin typeface="Arial"/>
                <a:cs typeface="Arial"/>
              </a:rPr>
              <a:t> </a:t>
            </a:r>
            <a:r>
              <a:rPr lang="en-US" sz="2400" b="1" spc="-15" dirty="0" smtClean="0">
                <a:latin typeface="Arial"/>
                <a:cs typeface="Arial"/>
              </a:rPr>
              <a:t>o</a:t>
            </a:r>
            <a:r>
              <a:rPr lang="en-US" sz="2400" b="1" dirty="0" smtClean="0">
                <a:latin typeface="Arial"/>
                <a:cs typeface="Arial"/>
              </a:rPr>
              <a:t>f</a:t>
            </a:r>
            <a:r>
              <a:rPr lang="en-US" sz="2400" b="1" spc="-15" dirty="0" smtClean="0">
                <a:latin typeface="Arial"/>
                <a:cs typeface="Arial"/>
              </a:rPr>
              <a:t> i</a:t>
            </a:r>
            <a:r>
              <a:rPr lang="en-US" sz="2400" b="1" spc="-10" dirty="0" smtClean="0">
                <a:latin typeface="Arial"/>
                <a:cs typeface="Arial"/>
              </a:rPr>
              <a:t>m</a:t>
            </a:r>
            <a:r>
              <a:rPr lang="en-US" sz="2400" b="1" dirty="0" smtClean="0">
                <a:latin typeface="Arial"/>
                <a:cs typeface="Arial"/>
              </a:rPr>
              <a:t>a</a:t>
            </a:r>
            <a:r>
              <a:rPr lang="en-US" sz="2400" b="1" spc="-15" dirty="0" smtClean="0">
                <a:latin typeface="Arial"/>
                <a:cs typeface="Arial"/>
              </a:rPr>
              <a:t>g</a:t>
            </a:r>
            <a:r>
              <a:rPr lang="en-US" sz="2400" b="1" dirty="0" smtClean="0">
                <a:latin typeface="Arial"/>
                <a:cs typeface="Arial"/>
              </a:rPr>
              <a:t>es</a:t>
            </a:r>
            <a:r>
              <a:rPr lang="en-US" sz="2400" b="1" spc="-10" dirty="0" smtClean="0">
                <a:latin typeface="Arial"/>
                <a:cs typeface="Arial"/>
              </a:rPr>
              <a:t>,</a:t>
            </a:r>
            <a:r>
              <a:rPr lang="en-US" sz="2400" b="1" spc="-25" dirty="0" smtClean="0">
                <a:latin typeface="Arial"/>
                <a:cs typeface="Arial"/>
              </a:rPr>
              <a:t> v</a:t>
            </a:r>
            <a:r>
              <a:rPr lang="en-US" sz="2400" b="1" spc="-15" dirty="0" smtClean="0">
                <a:latin typeface="Arial"/>
                <a:cs typeface="Arial"/>
              </a:rPr>
              <a:t>id</a:t>
            </a:r>
            <a:r>
              <a:rPr lang="en-US" sz="2400" b="1" dirty="0" smtClean="0">
                <a:latin typeface="Arial"/>
                <a:cs typeface="Arial"/>
              </a:rPr>
              <a:t>e</a:t>
            </a:r>
            <a:r>
              <a:rPr lang="en-US" sz="2400" b="1" spc="-15" dirty="0" smtClean="0">
                <a:latin typeface="Arial"/>
                <a:cs typeface="Arial"/>
              </a:rPr>
              <a:t>o</a:t>
            </a:r>
            <a:r>
              <a:rPr lang="en-US" sz="2400" b="1" dirty="0" smtClean="0">
                <a:latin typeface="Arial"/>
                <a:cs typeface="Arial"/>
              </a:rPr>
              <a:t>s</a:t>
            </a:r>
            <a:r>
              <a:rPr lang="en-US" sz="2400" b="1" spc="-10" dirty="0" smtClean="0">
                <a:latin typeface="Arial"/>
                <a:cs typeface="Arial"/>
              </a:rPr>
              <a:t>, </a:t>
            </a:r>
            <a:r>
              <a:rPr lang="en-US" sz="2400" b="1" dirty="0" smtClean="0">
                <a:latin typeface="Arial"/>
                <a:cs typeface="Arial"/>
              </a:rPr>
              <a:t>a</a:t>
            </a:r>
            <a:r>
              <a:rPr lang="en-US" sz="2400" b="1" spc="-15" dirty="0" smtClean="0">
                <a:latin typeface="Arial"/>
                <a:cs typeface="Arial"/>
              </a:rPr>
              <a:t>nd</a:t>
            </a:r>
            <a:r>
              <a:rPr lang="en-US" sz="2400" b="1" spc="-5" dirty="0" smtClean="0">
                <a:latin typeface="Arial"/>
                <a:cs typeface="Arial"/>
              </a:rPr>
              <a:t> </a:t>
            </a:r>
            <a:r>
              <a:rPr lang="en-US" sz="2400" b="1" dirty="0" smtClean="0">
                <a:latin typeface="Arial"/>
                <a:cs typeface="Arial"/>
              </a:rPr>
              <a:t>f</a:t>
            </a:r>
            <a:r>
              <a:rPr lang="en-US" sz="2400" b="1" spc="-15" dirty="0" smtClean="0">
                <a:latin typeface="Arial"/>
                <a:cs typeface="Arial"/>
              </a:rPr>
              <a:t>il</a:t>
            </a:r>
            <a:r>
              <a:rPr lang="en-US" sz="2400" b="1" dirty="0" smtClean="0">
                <a:latin typeface="Arial"/>
                <a:cs typeface="Arial"/>
              </a:rPr>
              <a:t>es</a:t>
            </a:r>
            <a:endParaRPr lang="en-US" sz="2400" dirty="0">
              <a:latin typeface="Arial"/>
              <a:cs typeface="Arial"/>
            </a:endParaRPr>
          </a:p>
        </p:txBody>
      </p:sp>
      <p:pic>
        <p:nvPicPr>
          <p:cNvPr id="4" name="Picture 3" descr="apple_iOS7.jpg"/>
          <p:cNvPicPr>
            <a:picLocks noChangeAspect="1"/>
          </p:cNvPicPr>
          <p:nvPr/>
        </p:nvPicPr>
        <p:blipFill>
          <a:blip r:embed="rId2"/>
          <a:stretch>
            <a:fillRect/>
          </a:stretch>
        </p:blipFill>
        <p:spPr>
          <a:xfrm>
            <a:off x="9094046" y="1314450"/>
            <a:ext cx="2107353" cy="49911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25" dirty="0" err="1" smtClean="0">
                <a:latin typeface="Arial"/>
                <a:cs typeface="Arial"/>
              </a:rPr>
              <a:t>iO</a:t>
            </a:r>
            <a:r>
              <a:rPr lang="en-US" spc="-20" dirty="0" err="1" smtClean="0">
                <a:latin typeface="Arial"/>
                <a:cs typeface="Arial"/>
              </a:rPr>
              <a:t>S</a:t>
            </a:r>
            <a:r>
              <a:rPr lang="en-US" spc="20" dirty="0" smtClean="0">
                <a:latin typeface="Arial"/>
                <a:cs typeface="Arial"/>
              </a:rPr>
              <a:t> </a:t>
            </a:r>
            <a:r>
              <a:rPr lang="en-US" spc="-15" dirty="0" smtClean="0">
                <a:latin typeface="Arial"/>
                <a:cs typeface="Arial"/>
              </a:rPr>
              <a:t>E</a:t>
            </a:r>
            <a:r>
              <a:rPr lang="en-US" spc="-20" dirty="0" smtClean="0">
                <a:latin typeface="Arial"/>
                <a:cs typeface="Arial"/>
              </a:rPr>
              <a:t>v</a:t>
            </a:r>
            <a:r>
              <a:rPr lang="en-US" spc="-15" dirty="0" smtClean="0">
                <a:latin typeface="Arial"/>
                <a:cs typeface="Arial"/>
              </a:rPr>
              <a:t>olutio</a:t>
            </a:r>
            <a:r>
              <a:rPr lang="en-US" spc="-20" dirty="0" smtClean="0">
                <a:latin typeface="Arial"/>
                <a:cs typeface="Arial"/>
              </a:rPr>
              <a:t>n</a:t>
            </a:r>
            <a:endParaRPr lang="en-US" dirty="0"/>
          </a:p>
        </p:txBody>
      </p:sp>
      <p:sp>
        <p:nvSpPr>
          <p:cNvPr id="3" name="Content Placeholder 2"/>
          <p:cNvSpPr>
            <a:spLocks noGrp="1"/>
          </p:cNvSpPr>
          <p:nvPr>
            <p:ph idx="1"/>
          </p:nvPr>
        </p:nvSpPr>
        <p:spPr/>
        <p:txBody>
          <a:bodyPr/>
          <a:lstStyle/>
          <a:p>
            <a:pPr marL="104139">
              <a:lnSpc>
                <a:spcPct val="100000"/>
              </a:lnSpc>
            </a:pPr>
            <a:r>
              <a:rPr lang="en-US" b="1" spc="-15" dirty="0" err="1" smtClean="0">
                <a:solidFill>
                  <a:srgbClr val="0D0D0D"/>
                </a:solidFill>
                <a:latin typeface="Arial"/>
                <a:cs typeface="Arial"/>
              </a:rPr>
              <a:t>i</a:t>
            </a:r>
            <a:r>
              <a:rPr lang="en-US" b="1" spc="-20" dirty="0" err="1" smtClean="0">
                <a:solidFill>
                  <a:srgbClr val="0D0D0D"/>
                </a:solidFill>
                <a:latin typeface="Arial"/>
                <a:cs typeface="Arial"/>
              </a:rPr>
              <a:t>OS</a:t>
            </a:r>
            <a:r>
              <a:rPr lang="en-US" b="1" dirty="0" smtClean="0">
                <a:solidFill>
                  <a:srgbClr val="0D0D0D"/>
                </a:solidFill>
                <a:latin typeface="Arial"/>
                <a:cs typeface="Arial"/>
              </a:rPr>
              <a:t> 7</a:t>
            </a:r>
            <a:r>
              <a:rPr lang="en-US" b="1" spc="10" dirty="0" smtClean="0">
                <a:solidFill>
                  <a:srgbClr val="0D0D0D"/>
                </a:solidFill>
                <a:latin typeface="Arial"/>
                <a:cs typeface="Arial"/>
              </a:rPr>
              <a:t> </a:t>
            </a:r>
            <a:r>
              <a:rPr lang="en-US" b="1" spc="-5" dirty="0" smtClean="0">
                <a:solidFill>
                  <a:srgbClr val="0D0D0D"/>
                </a:solidFill>
                <a:latin typeface="Arial"/>
                <a:cs typeface="Arial"/>
              </a:rPr>
              <a:t>(</a:t>
            </a:r>
            <a:r>
              <a:rPr lang="en-US" b="1" spc="5" dirty="0" smtClean="0">
                <a:solidFill>
                  <a:srgbClr val="0D0D0D"/>
                </a:solidFill>
                <a:latin typeface="Arial"/>
                <a:cs typeface="Arial"/>
              </a:rPr>
              <a:t>2</a:t>
            </a:r>
            <a:r>
              <a:rPr lang="en-US" b="1" spc="-15" dirty="0" smtClean="0">
                <a:solidFill>
                  <a:srgbClr val="0D0D0D"/>
                </a:solidFill>
                <a:latin typeface="Arial"/>
                <a:cs typeface="Arial"/>
              </a:rPr>
              <a:t>/</a:t>
            </a:r>
            <a:r>
              <a:rPr lang="en-US" b="1" spc="5" dirty="0" smtClean="0">
                <a:solidFill>
                  <a:srgbClr val="0D0D0D"/>
                </a:solidFill>
                <a:latin typeface="Arial"/>
                <a:cs typeface="Arial"/>
              </a:rPr>
              <a:t>2</a:t>
            </a:r>
            <a:r>
              <a:rPr lang="en-US" b="1" dirty="0" smtClean="0">
                <a:solidFill>
                  <a:srgbClr val="0D0D0D"/>
                </a:solidFill>
                <a:latin typeface="Arial"/>
                <a:cs typeface="Arial"/>
              </a:rPr>
              <a:t>)</a:t>
            </a:r>
            <a:endParaRPr lang="en-US" dirty="0" smtClean="0">
              <a:latin typeface="Arial"/>
              <a:cs typeface="Arial"/>
            </a:endParaRPr>
          </a:p>
          <a:p>
            <a:pPr marL="812165" lvl="1" indent="-342265">
              <a:lnSpc>
                <a:spcPct val="100000"/>
              </a:lnSpc>
              <a:spcBef>
                <a:spcPts val="1435"/>
              </a:spcBef>
              <a:buClr>
                <a:srgbClr val="3399FF"/>
              </a:buClr>
              <a:buFont typeface="Arial"/>
              <a:buChar char="•"/>
              <a:tabLst>
                <a:tab pos="355600" algn="l"/>
              </a:tabLst>
            </a:pPr>
            <a:r>
              <a:rPr lang="en-US" b="1" spc="-15" dirty="0" err="1" smtClean="0">
                <a:latin typeface="Arial"/>
                <a:cs typeface="Arial"/>
              </a:rPr>
              <a:t>Face</a:t>
            </a:r>
            <a:r>
              <a:rPr lang="en-US" b="1" spc="-50" dirty="0" err="1" smtClean="0">
                <a:latin typeface="Arial"/>
                <a:cs typeface="Arial"/>
              </a:rPr>
              <a:t>T</a:t>
            </a:r>
            <a:r>
              <a:rPr lang="en-US" b="1" spc="-15" dirty="0" err="1" smtClean="0">
                <a:latin typeface="Arial"/>
                <a:cs typeface="Arial"/>
              </a:rPr>
              <a:t>ime</a:t>
            </a:r>
            <a:r>
              <a:rPr lang="en-US" b="1" spc="-70" dirty="0" smtClean="0">
                <a:latin typeface="Arial"/>
                <a:cs typeface="Arial"/>
              </a:rPr>
              <a:t> </a:t>
            </a:r>
            <a:r>
              <a:rPr lang="en-US" b="1" spc="-25" dirty="0" smtClean="0">
                <a:latin typeface="Arial"/>
                <a:cs typeface="Arial"/>
              </a:rPr>
              <a:t>A</a:t>
            </a:r>
            <a:r>
              <a:rPr lang="en-US" b="1" spc="-15" dirty="0" smtClean="0">
                <a:latin typeface="Arial"/>
                <a:cs typeface="Arial"/>
              </a:rPr>
              <a:t>udio</a:t>
            </a:r>
            <a:endParaRPr lang="en-US" dirty="0" smtClean="0">
              <a:latin typeface="Arial"/>
              <a:cs typeface="Arial"/>
            </a:endParaRPr>
          </a:p>
          <a:p>
            <a:pPr marL="1268730" marR="5080" lvl="1" indent="-342900">
              <a:lnSpc>
                <a:spcPct val="100000"/>
              </a:lnSpc>
              <a:spcBef>
                <a:spcPts val="5"/>
              </a:spcBef>
              <a:tabLst>
                <a:tab pos="811530" algn="l"/>
              </a:tabLst>
            </a:pPr>
            <a:r>
              <a:rPr lang="en-US" b="1" spc="5" dirty="0" smtClean="0">
                <a:latin typeface="Arial"/>
                <a:cs typeface="Arial"/>
              </a:rPr>
              <a:t>A</a:t>
            </a:r>
            <a:r>
              <a:rPr lang="en-US" b="1" spc="-15" dirty="0" smtClean="0">
                <a:latin typeface="Arial"/>
                <a:cs typeface="Arial"/>
              </a:rPr>
              <a:t>udi</a:t>
            </a:r>
            <a:r>
              <a:rPr lang="en-US" b="1" spc="-20" dirty="0" smtClean="0">
                <a:latin typeface="Arial"/>
                <a:cs typeface="Arial"/>
              </a:rPr>
              <a:t>o</a:t>
            </a:r>
            <a:r>
              <a:rPr lang="en-US" b="1" dirty="0" smtClean="0">
                <a:latin typeface="Arial"/>
                <a:cs typeface="Arial"/>
              </a:rPr>
              <a:t>-</a:t>
            </a:r>
            <a:r>
              <a:rPr lang="en-US" b="1" spc="-15" dirty="0" smtClean="0">
                <a:latin typeface="Arial"/>
                <a:cs typeface="Arial"/>
              </a:rPr>
              <a:t>onl</a:t>
            </a:r>
            <a:r>
              <a:rPr lang="en-US" b="1" dirty="0" smtClean="0">
                <a:latin typeface="Arial"/>
                <a:cs typeface="Arial"/>
              </a:rPr>
              <a:t>y</a:t>
            </a:r>
            <a:r>
              <a:rPr lang="en-US" b="1" spc="-20" dirty="0" smtClean="0">
                <a:latin typeface="Arial"/>
                <a:cs typeface="Arial"/>
              </a:rPr>
              <a:t> </a:t>
            </a:r>
            <a:r>
              <a:rPr lang="en-US" b="1" spc="-25" dirty="0" smtClean="0">
                <a:latin typeface="Arial"/>
                <a:cs typeface="Arial"/>
              </a:rPr>
              <a:t>v</a:t>
            </a:r>
            <a:r>
              <a:rPr lang="en-US" b="1" dirty="0" smtClean="0">
                <a:latin typeface="Arial"/>
                <a:cs typeface="Arial"/>
              </a:rPr>
              <a:t>ers</a:t>
            </a:r>
            <a:r>
              <a:rPr lang="en-US" b="1" spc="-15" dirty="0" smtClean="0">
                <a:latin typeface="Arial"/>
                <a:cs typeface="Arial"/>
              </a:rPr>
              <a:t>ion</a:t>
            </a:r>
            <a:r>
              <a:rPr lang="en-US" b="1" spc="-5" dirty="0" smtClean="0">
                <a:latin typeface="Arial"/>
                <a:cs typeface="Arial"/>
              </a:rPr>
              <a:t> </a:t>
            </a:r>
            <a:r>
              <a:rPr lang="en-US" b="1" spc="-15" dirty="0" smtClean="0">
                <a:latin typeface="Arial"/>
                <a:cs typeface="Arial"/>
              </a:rPr>
              <a:t>o</a:t>
            </a:r>
            <a:r>
              <a:rPr lang="en-US" b="1" dirty="0" smtClean="0">
                <a:latin typeface="Arial"/>
                <a:cs typeface="Arial"/>
              </a:rPr>
              <a:t>f</a:t>
            </a:r>
            <a:r>
              <a:rPr lang="en-US" b="1" spc="-15" dirty="0" smtClean="0">
                <a:latin typeface="Arial"/>
                <a:cs typeface="Arial"/>
              </a:rPr>
              <a:t> </a:t>
            </a:r>
            <a:r>
              <a:rPr lang="en-US" b="1" spc="-15" dirty="0" err="1" smtClean="0">
                <a:latin typeface="Arial"/>
                <a:cs typeface="Arial"/>
              </a:rPr>
              <a:t>F</a:t>
            </a:r>
            <a:r>
              <a:rPr lang="en-US" b="1" dirty="0" err="1" smtClean="0">
                <a:latin typeface="Arial"/>
                <a:cs typeface="Arial"/>
              </a:rPr>
              <a:t>ace</a:t>
            </a:r>
            <a:r>
              <a:rPr lang="en-US" b="1" spc="-50" dirty="0" err="1" smtClean="0">
                <a:latin typeface="Arial"/>
                <a:cs typeface="Arial"/>
              </a:rPr>
              <a:t>T</a:t>
            </a:r>
            <a:r>
              <a:rPr lang="en-US" b="1" spc="-15" dirty="0" err="1" smtClean="0">
                <a:latin typeface="Arial"/>
                <a:cs typeface="Arial"/>
              </a:rPr>
              <a:t>i</a:t>
            </a:r>
            <a:r>
              <a:rPr lang="en-US" b="1" spc="-10" dirty="0" err="1" smtClean="0">
                <a:latin typeface="Arial"/>
                <a:cs typeface="Arial"/>
              </a:rPr>
              <a:t>m</a:t>
            </a:r>
            <a:r>
              <a:rPr lang="en-US" b="1" dirty="0" err="1" smtClean="0">
                <a:latin typeface="Arial"/>
                <a:cs typeface="Arial"/>
              </a:rPr>
              <a:t>e</a:t>
            </a:r>
            <a:r>
              <a:rPr lang="en-US" b="1" spc="-20" dirty="0" smtClean="0">
                <a:latin typeface="Arial"/>
                <a:cs typeface="Arial"/>
              </a:rPr>
              <a:t> </a:t>
            </a:r>
            <a:r>
              <a:rPr lang="en-US" b="1" spc="-15" dirty="0" smtClean="0">
                <a:latin typeface="Arial"/>
                <a:cs typeface="Arial"/>
              </a:rPr>
              <a:t>b</a:t>
            </a:r>
            <a:r>
              <a:rPr lang="en-US" b="1" dirty="0" smtClean="0">
                <a:latin typeface="Arial"/>
                <a:cs typeface="Arial"/>
              </a:rPr>
              <a:t>e</a:t>
            </a:r>
            <a:r>
              <a:rPr lang="en-US" b="1" spc="-20" dirty="0" smtClean="0">
                <a:latin typeface="Arial"/>
                <a:cs typeface="Arial"/>
              </a:rPr>
              <a:t>t</a:t>
            </a:r>
            <a:r>
              <a:rPr lang="en-US" b="1" spc="15" dirty="0" smtClean="0">
                <a:latin typeface="Arial"/>
                <a:cs typeface="Arial"/>
              </a:rPr>
              <a:t>w</a:t>
            </a:r>
            <a:r>
              <a:rPr lang="en-US" b="1" dirty="0" smtClean="0">
                <a:latin typeface="Arial"/>
                <a:cs typeface="Arial"/>
              </a:rPr>
              <a:t>ee</a:t>
            </a:r>
            <a:r>
              <a:rPr lang="en-US" b="1" spc="-15" dirty="0" smtClean="0">
                <a:latin typeface="Arial"/>
                <a:cs typeface="Arial"/>
              </a:rPr>
              <a:t>n</a:t>
            </a:r>
            <a:r>
              <a:rPr lang="en-US" b="1" spc="-130" dirty="0" smtClean="0">
                <a:latin typeface="Arial"/>
                <a:cs typeface="Arial"/>
              </a:rPr>
              <a:t> </a:t>
            </a:r>
            <a:r>
              <a:rPr lang="en-US" b="1" spc="5" dirty="0" smtClean="0">
                <a:latin typeface="Arial"/>
                <a:cs typeface="Arial"/>
              </a:rPr>
              <a:t>A</a:t>
            </a:r>
            <a:r>
              <a:rPr lang="en-US" b="1" spc="-15" dirty="0" smtClean="0">
                <a:latin typeface="Arial"/>
                <a:cs typeface="Arial"/>
              </a:rPr>
              <a:t>ppl</a:t>
            </a:r>
            <a:r>
              <a:rPr lang="en-US" b="1" dirty="0" smtClean="0">
                <a:latin typeface="Arial"/>
                <a:cs typeface="Arial"/>
              </a:rPr>
              <a:t>e </a:t>
            </a:r>
            <a:r>
              <a:rPr lang="en-US" b="1" spc="-15" dirty="0" smtClean="0">
                <a:latin typeface="Arial"/>
                <a:cs typeface="Arial"/>
              </a:rPr>
              <a:t>u</a:t>
            </a:r>
            <a:r>
              <a:rPr lang="en-US" b="1" dirty="0" smtClean="0">
                <a:latin typeface="Arial"/>
                <a:cs typeface="Arial"/>
              </a:rPr>
              <a:t>sers</a:t>
            </a:r>
            <a:r>
              <a:rPr lang="en-US" b="1" spc="-20" dirty="0" smtClean="0">
                <a:latin typeface="Arial"/>
                <a:cs typeface="Arial"/>
              </a:rPr>
              <a:t> </a:t>
            </a:r>
            <a:r>
              <a:rPr lang="en-US" b="1" spc="-25" dirty="0" smtClean="0">
                <a:latin typeface="Arial"/>
                <a:cs typeface="Arial"/>
              </a:rPr>
              <a:t>v</a:t>
            </a:r>
            <a:r>
              <a:rPr lang="en-US" b="1" spc="-15" dirty="0" smtClean="0">
                <a:latin typeface="Arial"/>
                <a:cs typeface="Arial"/>
              </a:rPr>
              <a:t>i</a:t>
            </a:r>
            <a:r>
              <a:rPr lang="en-US" b="1" dirty="0" smtClean="0">
                <a:latin typeface="Arial"/>
                <a:cs typeface="Arial"/>
              </a:rPr>
              <a:t>a</a:t>
            </a:r>
            <a:r>
              <a:rPr lang="en-US" b="1" spc="5" dirty="0" smtClean="0">
                <a:latin typeface="Arial"/>
                <a:cs typeface="Arial"/>
              </a:rPr>
              <a:t> </a:t>
            </a:r>
            <a:r>
              <a:rPr lang="en-US" b="1" spc="-10" dirty="0" smtClean="0">
                <a:latin typeface="Arial"/>
                <a:cs typeface="Arial"/>
              </a:rPr>
              <a:t>W</a:t>
            </a:r>
            <a:r>
              <a:rPr lang="en-US" b="1" spc="-15" dirty="0" smtClean="0">
                <a:latin typeface="Arial"/>
                <a:cs typeface="Arial"/>
              </a:rPr>
              <a:t>i</a:t>
            </a:r>
            <a:r>
              <a:rPr lang="en-US" b="1" dirty="0" smtClean="0">
                <a:latin typeface="Arial"/>
                <a:cs typeface="Arial"/>
              </a:rPr>
              <a:t>-</a:t>
            </a:r>
            <a:r>
              <a:rPr lang="en-US" b="1" spc="-15" dirty="0" smtClean="0">
                <a:latin typeface="Arial"/>
                <a:cs typeface="Arial"/>
              </a:rPr>
              <a:t>Fi</a:t>
            </a:r>
            <a:r>
              <a:rPr lang="en-US" b="1" spc="-10" dirty="0" smtClean="0">
                <a:latin typeface="Arial"/>
                <a:cs typeface="Arial"/>
              </a:rPr>
              <a:t>,</a:t>
            </a:r>
            <a:r>
              <a:rPr lang="en-US" b="1" spc="-45" dirty="0" smtClean="0">
                <a:latin typeface="Arial"/>
                <a:cs typeface="Arial"/>
              </a:rPr>
              <a:t> </a:t>
            </a:r>
            <a:r>
              <a:rPr lang="en-US" b="1" dirty="0" smtClean="0">
                <a:latin typeface="Arial"/>
                <a:cs typeface="Arial"/>
              </a:rPr>
              <a:t>3</a:t>
            </a:r>
            <a:r>
              <a:rPr lang="en-US" b="1" spc="-15" dirty="0" smtClean="0">
                <a:latin typeface="Arial"/>
                <a:cs typeface="Arial"/>
              </a:rPr>
              <a:t>G,</a:t>
            </a:r>
            <a:r>
              <a:rPr lang="en-US" b="1" spc="-25" dirty="0" smtClean="0">
                <a:latin typeface="Arial"/>
                <a:cs typeface="Arial"/>
              </a:rPr>
              <a:t> </a:t>
            </a:r>
            <a:r>
              <a:rPr lang="en-US" b="1" spc="-15" dirty="0" smtClean="0">
                <a:latin typeface="Arial"/>
                <a:cs typeface="Arial"/>
              </a:rPr>
              <a:t>o</a:t>
            </a:r>
            <a:r>
              <a:rPr lang="en-US" b="1" dirty="0" smtClean="0">
                <a:latin typeface="Arial"/>
                <a:cs typeface="Arial"/>
              </a:rPr>
              <a:t>r</a:t>
            </a:r>
            <a:r>
              <a:rPr lang="en-US" b="1" spc="-20" dirty="0" smtClean="0">
                <a:latin typeface="Arial"/>
                <a:cs typeface="Arial"/>
              </a:rPr>
              <a:t> </a:t>
            </a:r>
            <a:r>
              <a:rPr lang="en-US" b="1" spc="-160" dirty="0" smtClean="0">
                <a:latin typeface="Arial"/>
                <a:cs typeface="Arial"/>
              </a:rPr>
              <a:t>L</a:t>
            </a:r>
            <a:r>
              <a:rPr lang="en-US" b="1" spc="-15" dirty="0" smtClean="0">
                <a:latin typeface="Arial"/>
                <a:cs typeface="Arial"/>
              </a:rPr>
              <a:t>TE</a:t>
            </a:r>
            <a:endParaRPr lang="en-US" dirty="0" smtClean="0">
              <a:latin typeface="Arial"/>
              <a:cs typeface="Arial"/>
            </a:endParaRP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25" dirty="0" err="1" smtClean="0">
                <a:latin typeface="Arial"/>
                <a:cs typeface="Arial"/>
              </a:rPr>
              <a:t>iO</a:t>
            </a:r>
            <a:r>
              <a:rPr lang="en-US" spc="-20" dirty="0" err="1" smtClean="0">
                <a:latin typeface="Arial"/>
                <a:cs typeface="Arial"/>
              </a:rPr>
              <a:t>S</a:t>
            </a:r>
            <a:r>
              <a:rPr lang="en-US" spc="20" dirty="0" smtClean="0">
                <a:latin typeface="Arial"/>
                <a:cs typeface="Arial"/>
              </a:rPr>
              <a:t> </a:t>
            </a:r>
            <a:r>
              <a:rPr lang="en-US" spc="-15" dirty="0" smtClean="0">
                <a:latin typeface="Arial"/>
                <a:cs typeface="Arial"/>
              </a:rPr>
              <a:t>E</a:t>
            </a:r>
            <a:r>
              <a:rPr lang="en-US" spc="-20" dirty="0" smtClean="0">
                <a:latin typeface="Arial"/>
                <a:cs typeface="Arial"/>
              </a:rPr>
              <a:t>v</a:t>
            </a:r>
            <a:r>
              <a:rPr lang="en-US" spc="-15" dirty="0" smtClean="0">
                <a:latin typeface="Arial"/>
                <a:cs typeface="Arial"/>
              </a:rPr>
              <a:t>olutio</a:t>
            </a:r>
            <a:r>
              <a:rPr lang="en-US" spc="-20" dirty="0" smtClean="0">
                <a:latin typeface="Arial"/>
                <a:cs typeface="Arial"/>
              </a:rPr>
              <a:t>n</a:t>
            </a:r>
            <a:endParaRPr lang="en-US" dirty="0"/>
          </a:p>
        </p:txBody>
      </p:sp>
      <p:sp>
        <p:nvSpPr>
          <p:cNvPr id="3" name="Content Placeholder 2"/>
          <p:cNvSpPr>
            <a:spLocks noGrp="1"/>
          </p:cNvSpPr>
          <p:nvPr>
            <p:ph idx="1"/>
          </p:nvPr>
        </p:nvSpPr>
        <p:spPr>
          <a:xfrm>
            <a:off x="838200" y="1825625"/>
            <a:ext cx="7981950" cy="4351338"/>
          </a:xfrm>
        </p:spPr>
        <p:txBody>
          <a:bodyPr/>
          <a:lstStyle/>
          <a:p>
            <a:pPr marL="104139">
              <a:lnSpc>
                <a:spcPct val="100000"/>
              </a:lnSpc>
            </a:pPr>
            <a:r>
              <a:rPr lang="en-US" b="1" spc="-15" dirty="0" err="1" smtClean="0">
                <a:solidFill>
                  <a:srgbClr val="0D0D0D"/>
                </a:solidFill>
                <a:latin typeface="Arial"/>
                <a:cs typeface="Arial"/>
              </a:rPr>
              <a:t>i</a:t>
            </a:r>
            <a:r>
              <a:rPr lang="en-US" b="1" spc="-20" dirty="0" err="1" smtClean="0">
                <a:solidFill>
                  <a:srgbClr val="0D0D0D"/>
                </a:solidFill>
                <a:latin typeface="Arial"/>
                <a:cs typeface="Arial"/>
              </a:rPr>
              <a:t>OS</a:t>
            </a:r>
            <a:r>
              <a:rPr lang="en-US" b="1" dirty="0" smtClean="0">
                <a:solidFill>
                  <a:srgbClr val="0D0D0D"/>
                </a:solidFill>
                <a:latin typeface="Arial"/>
                <a:cs typeface="Arial"/>
              </a:rPr>
              <a:t> 8</a:t>
            </a:r>
            <a:r>
              <a:rPr lang="en-US" b="1" spc="10" dirty="0" smtClean="0">
                <a:solidFill>
                  <a:srgbClr val="0D0D0D"/>
                </a:solidFill>
                <a:latin typeface="Arial"/>
                <a:cs typeface="Arial"/>
              </a:rPr>
              <a:t> </a:t>
            </a:r>
            <a:r>
              <a:rPr lang="en-US" b="1" spc="-5" dirty="0" smtClean="0">
                <a:solidFill>
                  <a:srgbClr val="0D0D0D"/>
                </a:solidFill>
                <a:latin typeface="Arial"/>
                <a:cs typeface="Arial"/>
              </a:rPr>
              <a:t>(</a:t>
            </a:r>
            <a:r>
              <a:rPr lang="en-US" b="1" spc="5" dirty="0" smtClean="0">
                <a:solidFill>
                  <a:srgbClr val="0D0D0D"/>
                </a:solidFill>
                <a:latin typeface="Arial"/>
                <a:cs typeface="Arial"/>
              </a:rPr>
              <a:t>1</a:t>
            </a:r>
            <a:r>
              <a:rPr lang="en-US" b="1" spc="-15" dirty="0" smtClean="0">
                <a:solidFill>
                  <a:srgbClr val="0D0D0D"/>
                </a:solidFill>
                <a:latin typeface="Arial"/>
                <a:cs typeface="Arial"/>
              </a:rPr>
              <a:t>/</a:t>
            </a:r>
            <a:r>
              <a:rPr lang="en-US" b="1" spc="5" dirty="0" smtClean="0">
                <a:solidFill>
                  <a:srgbClr val="0D0D0D"/>
                </a:solidFill>
                <a:latin typeface="Arial"/>
                <a:cs typeface="Arial"/>
              </a:rPr>
              <a:t>2</a:t>
            </a:r>
            <a:r>
              <a:rPr lang="en-US" b="1" dirty="0" smtClean="0">
                <a:solidFill>
                  <a:srgbClr val="0D0D0D"/>
                </a:solidFill>
                <a:latin typeface="Arial"/>
                <a:cs typeface="Arial"/>
              </a:rPr>
              <a:t>)</a:t>
            </a:r>
            <a:endParaRPr lang="en-US" dirty="0" smtClean="0">
              <a:latin typeface="Arial"/>
              <a:cs typeface="Arial"/>
            </a:endParaRPr>
          </a:p>
          <a:p>
            <a:pPr marL="812165" lvl="1" indent="-342265">
              <a:lnSpc>
                <a:spcPct val="100000"/>
              </a:lnSpc>
              <a:spcBef>
                <a:spcPts val="1060"/>
              </a:spcBef>
              <a:buClr>
                <a:srgbClr val="3399FF"/>
              </a:buClr>
              <a:buFont typeface="Arial"/>
              <a:buChar char="•"/>
              <a:tabLst>
                <a:tab pos="355600" algn="l"/>
              </a:tabLst>
            </a:pPr>
            <a:r>
              <a:rPr lang="en-US" b="1" spc="-25" dirty="0" smtClean="0">
                <a:latin typeface="Arial"/>
                <a:cs typeface="Arial"/>
              </a:rPr>
              <a:t>R</a:t>
            </a:r>
            <a:r>
              <a:rPr lang="en-US" b="1" spc="-15" dirty="0" smtClean="0">
                <a:latin typeface="Arial"/>
                <a:cs typeface="Arial"/>
              </a:rPr>
              <a:t>eleased</a:t>
            </a:r>
            <a:r>
              <a:rPr lang="en-US" b="1" spc="15" dirty="0" smtClean="0">
                <a:latin typeface="Arial"/>
                <a:cs typeface="Arial"/>
              </a:rPr>
              <a:t> </a:t>
            </a:r>
            <a:r>
              <a:rPr lang="en-US" b="1" spc="-10" dirty="0" smtClean="0">
                <a:latin typeface="Arial"/>
                <a:cs typeface="Arial"/>
              </a:rPr>
              <a:t>in</a:t>
            </a:r>
            <a:r>
              <a:rPr lang="en-US" b="1" spc="15" dirty="0" smtClean="0">
                <a:latin typeface="Arial"/>
                <a:cs typeface="Arial"/>
              </a:rPr>
              <a:t> </a:t>
            </a:r>
            <a:r>
              <a:rPr lang="en-US" b="1" spc="-15" dirty="0" smtClean="0">
                <a:solidFill>
                  <a:srgbClr val="FF6600"/>
                </a:solidFill>
                <a:latin typeface="Arial"/>
                <a:cs typeface="Arial"/>
              </a:rPr>
              <a:t>September</a:t>
            </a:r>
            <a:r>
              <a:rPr lang="en-US" b="1" spc="5" dirty="0" smtClean="0">
                <a:solidFill>
                  <a:srgbClr val="FF6600"/>
                </a:solidFill>
                <a:latin typeface="Arial"/>
                <a:cs typeface="Arial"/>
              </a:rPr>
              <a:t> </a:t>
            </a:r>
            <a:r>
              <a:rPr lang="en-US" b="1" spc="-15" dirty="0" smtClean="0">
                <a:solidFill>
                  <a:srgbClr val="FF6600"/>
                </a:solidFill>
                <a:latin typeface="Arial"/>
                <a:cs typeface="Arial"/>
              </a:rPr>
              <a:t>2014</a:t>
            </a:r>
            <a:endParaRPr lang="en-US" dirty="0" smtClean="0">
              <a:latin typeface="Arial"/>
              <a:cs typeface="Arial"/>
            </a:endParaRPr>
          </a:p>
          <a:p>
            <a:pPr marL="812165" lvl="1" indent="-342265">
              <a:lnSpc>
                <a:spcPct val="100000"/>
              </a:lnSpc>
              <a:spcBef>
                <a:spcPts val="1435"/>
              </a:spcBef>
              <a:buClr>
                <a:srgbClr val="3399FF"/>
              </a:buClr>
              <a:buFont typeface="Arial"/>
              <a:buChar char="•"/>
              <a:tabLst>
                <a:tab pos="355600" algn="l"/>
              </a:tabLst>
            </a:pPr>
            <a:r>
              <a:rPr lang="en-US" b="1" spc="-25" dirty="0" smtClean="0">
                <a:latin typeface="Arial"/>
                <a:cs typeface="Arial"/>
              </a:rPr>
              <a:t>C</a:t>
            </a:r>
            <a:r>
              <a:rPr lang="en-US" b="1" spc="-15" dirty="0" smtClean="0">
                <a:latin typeface="Arial"/>
                <a:cs typeface="Arial"/>
              </a:rPr>
              <a:t>ontinuity</a:t>
            </a:r>
            <a:endParaRPr lang="en-US" dirty="0" smtClean="0">
              <a:latin typeface="Arial"/>
              <a:cs typeface="Arial"/>
            </a:endParaRPr>
          </a:p>
          <a:p>
            <a:pPr marL="1268730" marR="5080" lvl="2" indent="-342265" algn="just">
              <a:lnSpc>
                <a:spcPct val="100000"/>
              </a:lnSpc>
              <a:spcBef>
                <a:spcPts val="5"/>
              </a:spcBef>
              <a:buClr>
                <a:srgbClr val="99CC63"/>
              </a:buClr>
              <a:buFont typeface="Arial"/>
              <a:buChar char="-"/>
              <a:tabLst>
                <a:tab pos="812165" algn="l"/>
              </a:tabLst>
            </a:pPr>
            <a:r>
              <a:rPr lang="en-US" sz="2400" b="1" spc="-30" dirty="0" smtClean="0">
                <a:latin typeface="Arial"/>
                <a:cs typeface="Arial"/>
              </a:rPr>
              <a:t>W</a:t>
            </a:r>
            <a:r>
              <a:rPr lang="en-US" sz="2400" b="1" spc="-15" dirty="0" smtClean="0">
                <a:latin typeface="Arial"/>
                <a:cs typeface="Arial"/>
              </a:rPr>
              <a:t>o</a:t>
            </a:r>
            <a:r>
              <a:rPr lang="en-US" sz="2400" b="1" dirty="0" smtClean="0">
                <a:latin typeface="Arial"/>
                <a:cs typeface="Arial"/>
              </a:rPr>
              <a:t>rks</a:t>
            </a:r>
            <a:r>
              <a:rPr lang="en-US" sz="2400" b="1" spc="-30" dirty="0" smtClean="0">
                <a:latin typeface="Arial"/>
                <a:cs typeface="Arial"/>
              </a:rPr>
              <a:t> </a:t>
            </a:r>
            <a:r>
              <a:rPr lang="en-US" sz="2400" b="1" spc="5" dirty="0" smtClean="0">
                <a:latin typeface="Arial"/>
                <a:cs typeface="Arial"/>
              </a:rPr>
              <a:t>w</a:t>
            </a:r>
            <a:r>
              <a:rPr lang="en-US" sz="2400" b="1" spc="-15" dirty="0" smtClean="0">
                <a:latin typeface="Arial"/>
                <a:cs typeface="Arial"/>
              </a:rPr>
              <a:t>i</a:t>
            </a:r>
            <a:r>
              <a:rPr lang="en-US" sz="2400" b="1" spc="-10" dirty="0" smtClean="0">
                <a:latin typeface="Arial"/>
                <a:cs typeface="Arial"/>
              </a:rPr>
              <a:t>t</a:t>
            </a:r>
            <a:r>
              <a:rPr lang="en-US" sz="2400" b="1" spc="-15" dirty="0" smtClean="0">
                <a:latin typeface="Arial"/>
                <a:cs typeface="Arial"/>
              </a:rPr>
              <a:t>h</a:t>
            </a:r>
            <a:r>
              <a:rPr lang="en-US" sz="2400" b="1" spc="-110" dirty="0" smtClean="0">
                <a:latin typeface="Arial"/>
                <a:cs typeface="Arial"/>
              </a:rPr>
              <a:t> </a:t>
            </a:r>
            <a:r>
              <a:rPr lang="en-US" sz="2400" b="1" spc="5" dirty="0" smtClean="0">
                <a:latin typeface="Arial"/>
                <a:cs typeface="Arial"/>
              </a:rPr>
              <a:t>A</a:t>
            </a:r>
            <a:r>
              <a:rPr lang="en-US" sz="2400" b="1" spc="-15" dirty="0" smtClean="0">
                <a:latin typeface="Arial"/>
                <a:cs typeface="Arial"/>
              </a:rPr>
              <a:t>ppl</a:t>
            </a:r>
            <a:r>
              <a:rPr lang="en-US" sz="2400" b="1" dirty="0" smtClean="0">
                <a:latin typeface="Arial"/>
                <a:cs typeface="Arial"/>
              </a:rPr>
              <a:t>e</a:t>
            </a:r>
            <a:r>
              <a:rPr lang="en-US" sz="2400" b="1" spc="-90" dirty="0" smtClean="0">
                <a:latin typeface="Arial"/>
                <a:cs typeface="Arial"/>
              </a:rPr>
              <a:t>’</a:t>
            </a:r>
            <a:r>
              <a:rPr lang="en-US" sz="2400" b="1" dirty="0" smtClean="0">
                <a:latin typeface="Arial"/>
                <a:cs typeface="Arial"/>
              </a:rPr>
              <a:t>s</a:t>
            </a:r>
            <a:r>
              <a:rPr lang="en-US" sz="2400" b="1" spc="-20" dirty="0" smtClean="0">
                <a:latin typeface="Arial"/>
                <a:cs typeface="Arial"/>
              </a:rPr>
              <a:t> </a:t>
            </a:r>
            <a:r>
              <a:rPr lang="en-US" sz="2400" b="1" spc="-15" dirty="0" smtClean="0">
                <a:latin typeface="Arial"/>
                <a:cs typeface="Arial"/>
              </a:rPr>
              <a:t>n</a:t>
            </a:r>
            <a:r>
              <a:rPr lang="en-US" sz="2400" b="1" spc="-10" dirty="0" smtClean="0">
                <a:latin typeface="Arial"/>
                <a:cs typeface="Arial"/>
              </a:rPr>
              <a:t>e</a:t>
            </a:r>
            <a:r>
              <a:rPr lang="en-US" sz="2400" b="1" spc="-20" dirty="0" smtClean="0">
                <a:latin typeface="Arial"/>
                <a:cs typeface="Arial"/>
              </a:rPr>
              <a:t>w</a:t>
            </a:r>
            <a:r>
              <a:rPr lang="en-US" sz="2400" b="1" spc="-5" dirty="0" smtClean="0">
                <a:latin typeface="Arial"/>
                <a:cs typeface="Arial"/>
              </a:rPr>
              <a:t> M</a:t>
            </a:r>
            <a:r>
              <a:rPr lang="en-US" sz="2400" b="1" dirty="0" smtClean="0">
                <a:latin typeface="Arial"/>
                <a:cs typeface="Arial"/>
              </a:rPr>
              <a:t>ac</a:t>
            </a:r>
            <a:r>
              <a:rPr lang="en-US" sz="2400" b="1" spc="-20" dirty="0" smtClean="0">
                <a:latin typeface="Arial"/>
                <a:cs typeface="Arial"/>
              </a:rPr>
              <a:t> </a:t>
            </a:r>
            <a:r>
              <a:rPr lang="en-US" sz="2400" b="1" spc="-15" dirty="0" smtClean="0">
                <a:latin typeface="Arial"/>
                <a:cs typeface="Arial"/>
              </a:rPr>
              <a:t>OS</a:t>
            </a:r>
            <a:r>
              <a:rPr lang="en-US" sz="2400" b="1" spc="-20" dirty="0" smtClean="0">
                <a:latin typeface="Arial"/>
                <a:cs typeface="Arial"/>
              </a:rPr>
              <a:t> </a:t>
            </a:r>
            <a:r>
              <a:rPr lang="en-US" sz="2400" b="1" spc="-15" dirty="0" smtClean="0">
                <a:latin typeface="Arial"/>
                <a:cs typeface="Arial"/>
              </a:rPr>
              <a:t>X</a:t>
            </a:r>
            <a:r>
              <a:rPr lang="en-US" sz="2400" b="1" spc="-10" dirty="0" smtClean="0">
                <a:latin typeface="Arial"/>
                <a:cs typeface="Arial"/>
              </a:rPr>
              <a:t> </a:t>
            </a:r>
            <a:r>
              <a:rPr lang="en-US" sz="2400" b="1" dirty="0" smtClean="0">
                <a:latin typeface="Arial"/>
                <a:cs typeface="Arial"/>
              </a:rPr>
              <a:t>10</a:t>
            </a:r>
            <a:r>
              <a:rPr lang="en-US" sz="2400" b="1" spc="-15" dirty="0" smtClean="0">
                <a:latin typeface="Arial"/>
                <a:cs typeface="Arial"/>
              </a:rPr>
              <a:t>.</a:t>
            </a:r>
            <a:r>
              <a:rPr lang="en-US" sz="2400" b="1" dirty="0" smtClean="0">
                <a:latin typeface="Arial"/>
                <a:cs typeface="Arial"/>
              </a:rPr>
              <a:t>10</a:t>
            </a:r>
            <a:r>
              <a:rPr lang="en-US" sz="2400" b="1" spc="-55" dirty="0" smtClean="0">
                <a:latin typeface="Arial"/>
                <a:cs typeface="Arial"/>
              </a:rPr>
              <a:t> </a:t>
            </a:r>
            <a:r>
              <a:rPr lang="en-US" sz="2400" b="1" spc="-165" dirty="0" smtClean="0">
                <a:latin typeface="Arial"/>
                <a:cs typeface="Arial"/>
              </a:rPr>
              <a:t>Y</a:t>
            </a:r>
            <a:r>
              <a:rPr lang="en-US" sz="2400" b="1" spc="-15" dirty="0" smtClean="0">
                <a:latin typeface="Arial"/>
                <a:cs typeface="Arial"/>
              </a:rPr>
              <a:t>o</a:t>
            </a:r>
            <a:r>
              <a:rPr lang="en-US" sz="2400" b="1" dirty="0" smtClean="0">
                <a:latin typeface="Arial"/>
                <a:cs typeface="Arial"/>
              </a:rPr>
              <a:t>se</a:t>
            </a:r>
            <a:r>
              <a:rPr lang="en-US" sz="2400" b="1" spc="-10" dirty="0" smtClean="0">
                <a:latin typeface="Arial"/>
                <a:cs typeface="Arial"/>
              </a:rPr>
              <a:t>m</a:t>
            </a:r>
            <a:r>
              <a:rPr lang="en-US" sz="2400" b="1" spc="-15" dirty="0" smtClean="0">
                <a:latin typeface="Arial"/>
                <a:cs typeface="Arial"/>
              </a:rPr>
              <a:t>i</a:t>
            </a:r>
            <a:r>
              <a:rPr lang="en-US" sz="2400" b="1" dirty="0" smtClean="0">
                <a:latin typeface="Arial"/>
                <a:cs typeface="Arial"/>
              </a:rPr>
              <a:t>te f</a:t>
            </a:r>
            <a:r>
              <a:rPr lang="en-US" sz="2400" b="1" spc="-15" dirty="0" smtClean="0">
                <a:latin typeface="Arial"/>
                <a:cs typeface="Arial"/>
              </a:rPr>
              <a:t>o</a:t>
            </a:r>
            <a:r>
              <a:rPr lang="en-US" sz="2400" b="1" dirty="0" smtClean="0">
                <a:latin typeface="Arial"/>
                <a:cs typeface="Arial"/>
              </a:rPr>
              <a:t>r</a:t>
            </a:r>
            <a:r>
              <a:rPr lang="en-US" sz="2400" b="1" spc="-20" dirty="0" smtClean="0">
                <a:latin typeface="Arial"/>
                <a:cs typeface="Arial"/>
              </a:rPr>
              <a:t> </a:t>
            </a:r>
            <a:r>
              <a:rPr lang="en-US" sz="2400" b="1" dirty="0" smtClean="0">
                <a:latin typeface="Arial"/>
                <a:cs typeface="Arial"/>
              </a:rPr>
              <a:t>e</a:t>
            </a:r>
            <a:r>
              <a:rPr lang="en-US" sz="2400" b="1" spc="-15" dirty="0" smtClean="0">
                <a:latin typeface="Arial"/>
                <a:cs typeface="Arial"/>
              </a:rPr>
              <a:t>nh</a:t>
            </a:r>
            <a:r>
              <a:rPr lang="en-US" sz="2400" b="1" dirty="0" smtClean="0">
                <a:latin typeface="Arial"/>
                <a:cs typeface="Arial"/>
              </a:rPr>
              <a:t>a</a:t>
            </a:r>
            <a:r>
              <a:rPr lang="en-US" sz="2400" b="1" spc="-15" dirty="0" smtClean="0">
                <a:latin typeface="Arial"/>
                <a:cs typeface="Arial"/>
              </a:rPr>
              <a:t>n</a:t>
            </a:r>
            <a:r>
              <a:rPr lang="en-US" sz="2400" b="1" dirty="0" smtClean="0">
                <a:latin typeface="Arial"/>
                <a:cs typeface="Arial"/>
              </a:rPr>
              <a:t>ce</a:t>
            </a:r>
            <a:r>
              <a:rPr lang="en-US" sz="2400" b="1" spc="-15" dirty="0" smtClean="0">
                <a:latin typeface="Arial"/>
                <a:cs typeface="Arial"/>
              </a:rPr>
              <a:t>d</a:t>
            </a:r>
            <a:r>
              <a:rPr lang="en-US" sz="2400" b="1" spc="-20" dirty="0" smtClean="0">
                <a:latin typeface="Arial"/>
                <a:cs typeface="Arial"/>
              </a:rPr>
              <a:t> </a:t>
            </a:r>
            <a:r>
              <a:rPr lang="en-US" sz="2400" b="1" spc="-15" dirty="0" smtClean="0">
                <a:solidFill>
                  <a:srgbClr val="FF6600"/>
                </a:solidFill>
                <a:latin typeface="Arial"/>
                <a:cs typeface="Arial"/>
              </a:rPr>
              <a:t>in</a:t>
            </a:r>
            <a:r>
              <a:rPr lang="en-US" sz="2400" b="1" dirty="0" smtClean="0">
                <a:solidFill>
                  <a:srgbClr val="FF6600"/>
                </a:solidFill>
                <a:latin typeface="Arial"/>
                <a:cs typeface="Arial"/>
              </a:rPr>
              <a:t>teract</a:t>
            </a:r>
            <a:r>
              <a:rPr lang="en-US" sz="2400" b="1" spc="-15" dirty="0" smtClean="0">
                <a:solidFill>
                  <a:srgbClr val="FF6600"/>
                </a:solidFill>
                <a:latin typeface="Arial"/>
                <a:cs typeface="Arial"/>
              </a:rPr>
              <a:t>i</a:t>
            </a:r>
            <a:r>
              <a:rPr lang="en-US" sz="2400" b="1" spc="-25" dirty="0" smtClean="0">
                <a:solidFill>
                  <a:srgbClr val="FF6600"/>
                </a:solidFill>
                <a:latin typeface="Arial"/>
                <a:cs typeface="Arial"/>
              </a:rPr>
              <a:t>v</a:t>
            </a:r>
            <a:r>
              <a:rPr lang="en-US" sz="2400" b="1" spc="-15" dirty="0" smtClean="0">
                <a:solidFill>
                  <a:srgbClr val="FF6600"/>
                </a:solidFill>
                <a:latin typeface="Arial"/>
                <a:cs typeface="Arial"/>
              </a:rPr>
              <a:t>i</a:t>
            </a:r>
            <a:r>
              <a:rPr lang="en-US" sz="2400" b="1" dirty="0" smtClean="0">
                <a:solidFill>
                  <a:srgbClr val="FF6600"/>
                </a:solidFill>
                <a:latin typeface="Arial"/>
                <a:cs typeface="Arial"/>
              </a:rPr>
              <a:t>ty</a:t>
            </a:r>
            <a:r>
              <a:rPr lang="en-US" sz="2400" b="1" spc="-40" dirty="0" smtClean="0">
                <a:solidFill>
                  <a:srgbClr val="FF6600"/>
                </a:solidFill>
                <a:latin typeface="Arial"/>
                <a:cs typeface="Arial"/>
              </a:rPr>
              <a:t> </a:t>
            </a:r>
            <a:r>
              <a:rPr lang="en-US" sz="2400" b="1" spc="-15" dirty="0" smtClean="0">
                <a:latin typeface="Arial"/>
                <a:cs typeface="Arial"/>
              </a:rPr>
              <a:t>b</a:t>
            </a:r>
            <a:r>
              <a:rPr lang="en-US" sz="2400" b="1" dirty="0" smtClean="0">
                <a:latin typeface="Arial"/>
                <a:cs typeface="Arial"/>
              </a:rPr>
              <a:t>e</a:t>
            </a:r>
            <a:r>
              <a:rPr lang="en-US" sz="2400" b="1" spc="-20" dirty="0" smtClean="0">
                <a:latin typeface="Arial"/>
                <a:cs typeface="Arial"/>
              </a:rPr>
              <a:t>t</a:t>
            </a:r>
            <a:r>
              <a:rPr lang="en-US" sz="2400" b="1" spc="15" dirty="0" smtClean="0">
                <a:latin typeface="Arial"/>
                <a:cs typeface="Arial"/>
              </a:rPr>
              <a:t>w</a:t>
            </a:r>
            <a:r>
              <a:rPr lang="en-US" sz="2400" b="1" dirty="0" smtClean="0">
                <a:latin typeface="Arial"/>
                <a:cs typeface="Arial"/>
              </a:rPr>
              <a:t>e</a:t>
            </a:r>
            <a:r>
              <a:rPr lang="en-US" sz="2400" b="1" spc="-10" dirty="0" smtClean="0">
                <a:latin typeface="Arial"/>
                <a:cs typeface="Arial"/>
              </a:rPr>
              <a:t>e</a:t>
            </a:r>
            <a:r>
              <a:rPr lang="en-US" sz="2400" b="1" spc="-15" dirty="0" smtClean="0">
                <a:latin typeface="Arial"/>
                <a:cs typeface="Arial"/>
              </a:rPr>
              <a:t>n</a:t>
            </a:r>
            <a:r>
              <a:rPr lang="en-US" sz="2400" b="1" spc="-45" dirty="0" smtClean="0">
                <a:latin typeface="Arial"/>
                <a:cs typeface="Arial"/>
              </a:rPr>
              <a:t> </a:t>
            </a:r>
            <a:r>
              <a:rPr lang="en-US" sz="2400" b="1" spc="-15" dirty="0" err="1" smtClean="0">
                <a:solidFill>
                  <a:srgbClr val="FF6600"/>
                </a:solidFill>
                <a:latin typeface="Arial"/>
                <a:cs typeface="Arial"/>
              </a:rPr>
              <a:t>i</a:t>
            </a:r>
            <a:r>
              <a:rPr lang="en-US" sz="2400" b="1" spc="-20" dirty="0" err="1" smtClean="0">
                <a:solidFill>
                  <a:srgbClr val="FF6600"/>
                </a:solidFill>
                <a:latin typeface="Arial"/>
                <a:cs typeface="Arial"/>
              </a:rPr>
              <a:t>P</a:t>
            </a:r>
            <a:r>
              <a:rPr lang="en-US" sz="2400" b="1" spc="-15" dirty="0" err="1" smtClean="0">
                <a:solidFill>
                  <a:srgbClr val="FF6600"/>
                </a:solidFill>
                <a:latin typeface="Arial"/>
                <a:cs typeface="Arial"/>
              </a:rPr>
              <a:t>hon</a:t>
            </a:r>
            <a:r>
              <a:rPr lang="en-US" sz="2400" b="1" dirty="0" err="1" smtClean="0">
                <a:solidFill>
                  <a:srgbClr val="FF6600"/>
                </a:solidFill>
                <a:latin typeface="Arial"/>
                <a:cs typeface="Arial"/>
              </a:rPr>
              <a:t>e</a:t>
            </a:r>
            <a:r>
              <a:rPr lang="en-US" sz="2400" b="1" spc="-10" dirty="0" smtClean="0">
                <a:solidFill>
                  <a:srgbClr val="FF6600"/>
                </a:solidFill>
                <a:latin typeface="Arial"/>
                <a:cs typeface="Arial"/>
              </a:rPr>
              <a:t> </a:t>
            </a:r>
            <a:r>
              <a:rPr lang="en-US" sz="2400" b="1" spc="-15" dirty="0" smtClean="0">
                <a:latin typeface="Arial"/>
                <a:cs typeface="Arial"/>
              </a:rPr>
              <a:t>o</a:t>
            </a:r>
            <a:r>
              <a:rPr lang="en-US" sz="2400" b="1" dirty="0" smtClean="0">
                <a:latin typeface="Arial"/>
                <a:cs typeface="Arial"/>
              </a:rPr>
              <a:t>r</a:t>
            </a:r>
            <a:r>
              <a:rPr lang="en-US" sz="2400" b="1" spc="-10" dirty="0" smtClean="0">
                <a:latin typeface="Arial"/>
                <a:cs typeface="Arial"/>
              </a:rPr>
              <a:t> </a:t>
            </a:r>
            <a:r>
              <a:rPr lang="en-US" sz="2400" b="1" spc="-15" dirty="0" err="1" smtClean="0">
                <a:solidFill>
                  <a:srgbClr val="FF6600"/>
                </a:solidFill>
                <a:latin typeface="Arial"/>
                <a:cs typeface="Arial"/>
              </a:rPr>
              <a:t>i</a:t>
            </a:r>
            <a:r>
              <a:rPr lang="en-US" sz="2400" b="1" spc="-20" dirty="0" err="1" smtClean="0">
                <a:solidFill>
                  <a:srgbClr val="FF6600"/>
                </a:solidFill>
                <a:latin typeface="Arial"/>
                <a:cs typeface="Arial"/>
              </a:rPr>
              <a:t>P</a:t>
            </a:r>
            <a:r>
              <a:rPr lang="en-US" sz="2400" b="1" dirty="0" err="1" smtClean="0">
                <a:solidFill>
                  <a:srgbClr val="FF6600"/>
                </a:solidFill>
                <a:latin typeface="Arial"/>
                <a:cs typeface="Arial"/>
              </a:rPr>
              <a:t>a</a:t>
            </a:r>
            <a:r>
              <a:rPr lang="en-US" sz="2400" b="1" spc="-15" dirty="0" err="1" smtClean="0">
                <a:solidFill>
                  <a:srgbClr val="FF6600"/>
                </a:solidFill>
                <a:latin typeface="Arial"/>
                <a:cs typeface="Arial"/>
              </a:rPr>
              <a:t>d</a:t>
            </a:r>
            <a:r>
              <a:rPr lang="en-US" sz="2400" b="1" spc="-10" dirty="0" smtClean="0">
                <a:solidFill>
                  <a:srgbClr val="FF6600"/>
                </a:solidFill>
                <a:latin typeface="Arial"/>
                <a:cs typeface="Arial"/>
              </a:rPr>
              <a:t> </a:t>
            </a:r>
            <a:r>
              <a:rPr lang="en-US" sz="2400" b="1" dirty="0" smtClean="0">
                <a:latin typeface="Arial"/>
                <a:cs typeface="Arial"/>
              </a:rPr>
              <a:t>a</a:t>
            </a:r>
            <a:r>
              <a:rPr lang="en-US" sz="2400" b="1" spc="-15" dirty="0" smtClean="0">
                <a:latin typeface="Arial"/>
                <a:cs typeface="Arial"/>
              </a:rPr>
              <a:t>nd</a:t>
            </a:r>
            <a:r>
              <a:rPr lang="en-US" sz="2400" b="1" spc="-5" dirty="0" smtClean="0">
                <a:latin typeface="Arial"/>
                <a:cs typeface="Arial"/>
              </a:rPr>
              <a:t> </a:t>
            </a:r>
            <a:r>
              <a:rPr lang="en-US" sz="2400" b="1" spc="-5" dirty="0" smtClean="0">
                <a:solidFill>
                  <a:srgbClr val="FF6600"/>
                </a:solidFill>
                <a:latin typeface="Arial"/>
                <a:cs typeface="Arial"/>
              </a:rPr>
              <a:t>M</a:t>
            </a:r>
            <a:r>
              <a:rPr lang="en-US" sz="2400" b="1" dirty="0" smtClean="0">
                <a:solidFill>
                  <a:srgbClr val="FF6600"/>
                </a:solidFill>
                <a:latin typeface="Arial"/>
                <a:cs typeface="Arial"/>
              </a:rPr>
              <a:t>ac</a:t>
            </a:r>
            <a:r>
              <a:rPr lang="en-US" sz="2400" b="1" spc="-30" dirty="0" smtClean="0">
                <a:solidFill>
                  <a:srgbClr val="FF6600"/>
                </a:solidFill>
                <a:latin typeface="Arial"/>
                <a:cs typeface="Arial"/>
              </a:rPr>
              <a:t> </a:t>
            </a:r>
            <a:r>
              <a:rPr lang="en-US" sz="2400" b="1" dirty="0" smtClean="0">
                <a:latin typeface="Arial"/>
                <a:cs typeface="Arial"/>
              </a:rPr>
              <a:t>c</a:t>
            </a:r>
            <a:r>
              <a:rPr lang="en-US" sz="2400" b="1" spc="-15" dirty="0" smtClean="0">
                <a:latin typeface="Arial"/>
                <a:cs typeface="Arial"/>
              </a:rPr>
              <a:t>o</a:t>
            </a:r>
            <a:r>
              <a:rPr lang="en-US" sz="2400" b="1" spc="-10" dirty="0" smtClean="0">
                <a:latin typeface="Arial"/>
                <a:cs typeface="Arial"/>
              </a:rPr>
              <a:t>m</a:t>
            </a:r>
            <a:r>
              <a:rPr lang="en-US" sz="2400" b="1" spc="-15" dirty="0" smtClean="0">
                <a:latin typeface="Arial"/>
                <a:cs typeface="Arial"/>
              </a:rPr>
              <a:t>pu</a:t>
            </a:r>
            <a:r>
              <a:rPr lang="en-US" sz="2400" b="1" dirty="0" smtClean="0">
                <a:latin typeface="Arial"/>
                <a:cs typeface="Arial"/>
              </a:rPr>
              <a:t>ter</a:t>
            </a:r>
            <a:endParaRPr lang="en-US" sz="2400" dirty="0" smtClean="0">
              <a:latin typeface="Arial"/>
              <a:cs typeface="Arial"/>
            </a:endParaRPr>
          </a:p>
          <a:p>
            <a:pPr marL="1725295" lvl="3" indent="-342265">
              <a:lnSpc>
                <a:spcPts val="2400"/>
              </a:lnSpc>
              <a:buClr>
                <a:srgbClr val="99CC63"/>
              </a:buClr>
              <a:buFont typeface="Arial"/>
              <a:buChar char="-"/>
              <a:tabLst>
                <a:tab pos="1268730" algn="l"/>
              </a:tabLst>
            </a:pPr>
            <a:r>
              <a:rPr lang="en-US" sz="2400" b="1" spc="-20" dirty="0" smtClean="0">
                <a:latin typeface="Arial"/>
                <a:cs typeface="Arial"/>
              </a:rPr>
              <a:t>S</a:t>
            </a:r>
            <a:r>
              <a:rPr lang="en-US" sz="2400" b="1" dirty="0" smtClean="0">
                <a:latin typeface="Arial"/>
                <a:cs typeface="Arial"/>
              </a:rPr>
              <a:t>e</a:t>
            </a:r>
            <a:r>
              <a:rPr lang="en-US" sz="2400" b="1" spc="-15" dirty="0" smtClean="0">
                <a:latin typeface="Arial"/>
                <a:cs typeface="Arial"/>
              </a:rPr>
              <a:t>nd</a:t>
            </a:r>
            <a:r>
              <a:rPr lang="en-US" sz="2400" b="1" spc="-10" dirty="0" smtClean="0">
                <a:latin typeface="Arial"/>
                <a:cs typeface="Arial"/>
              </a:rPr>
              <a:t> </a:t>
            </a:r>
            <a:r>
              <a:rPr lang="en-US" sz="2400" b="1" dirty="0" smtClean="0">
                <a:latin typeface="Arial"/>
                <a:cs typeface="Arial"/>
              </a:rPr>
              <a:t>a</a:t>
            </a:r>
            <a:r>
              <a:rPr lang="en-US" sz="2400" b="1" spc="-15" dirty="0" smtClean="0">
                <a:latin typeface="Arial"/>
                <a:cs typeface="Arial"/>
              </a:rPr>
              <a:t>nd</a:t>
            </a:r>
            <a:r>
              <a:rPr lang="en-US" sz="2400" b="1" spc="-5" dirty="0" smtClean="0">
                <a:latin typeface="Arial"/>
                <a:cs typeface="Arial"/>
              </a:rPr>
              <a:t> </a:t>
            </a:r>
            <a:r>
              <a:rPr lang="en-US" sz="2400" b="1" dirty="0" smtClean="0">
                <a:latin typeface="Arial"/>
                <a:cs typeface="Arial"/>
              </a:rPr>
              <a:t>rece</a:t>
            </a:r>
            <a:r>
              <a:rPr lang="en-US" sz="2400" b="1" spc="-15" dirty="0" smtClean="0">
                <a:latin typeface="Arial"/>
                <a:cs typeface="Arial"/>
              </a:rPr>
              <a:t>i</a:t>
            </a:r>
            <a:r>
              <a:rPr lang="en-US" sz="2400" b="1" spc="-25" dirty="0" smtClean="0">
                <a:latin typeface="Arial"/>
                <a:cs typeface="Arial"/>
              </a:rPr>
              <a:t>v</a:t>
            </a:r>
            <a:r>
              <a:rPr lang="en-US" sz="2400" b="1" dirty="0" smtClean="0">
                <a:latin typeface="Arial"/>
                <a:cs typeface="Arial"/>
              </a:rPr>
              <a:t>e</a:t>
            </a:r>
            <a:r>
              <a:rPr lang="en-US" sz="2400" b="1" spc="-10" dirty="0" smtClean="0">
                <a:latin typeface="Arial"/>
                <a:cs typeface="Arial"/>
              </a:rPr>
              <a:t> </a:t>
            </a:r>
            <a:r>
              <a:rPr lang="en-US" sz="2400" b="1" dirty="0" smtClean="0">
                <a:latin typeface="Arial"/>
                <a:cs typeface="Arial"/>
              </a:rPr>
              <a:t>text</a:t>
            </a:r>
            <a:r>
              <a:rPr lang="en-US" sz="2400" b="1" spc="-40" dirty="0" smtClean="0">
                <a:latin typeface="Arial"/>
                <a:cs typeface="Arial"/>
              </a:rPr>
              <a:t> </a:t>
            </a:r>
            <a:r>
              <a:rPr lang="en-US" sz="2400" b="1" spc="-10" dirty="0" smtClean="0">
                <a:latin typeface="Arial"/>
                <a:cs typeface="Arial"/>
              </a:rPr>
              <a:t>m</a:t>
            </a:r>
            <a:r>
              <a:rPr lang="en-US" sz="2400" b="1" dirty="0" smtClean="0">
                <a:latin typeface="Arial"/>
                <a:cs typeface="Arial"/>
              </a:rPr>
              <a:t>essa</a:t>
            </a:r>
            <a:r>
              <a:rPr lang="en-US" sz="2400" b="1" spc="-15" dirty="0" smtClean="0">
                <a:latin typeface="Arial"/>
                <a:cs typeface="Arial"/>
              </a:rPr>
              <a:t>g</a:t>
            </a:r>
            <a:r>
              <a:rPr lang="en-US" sz="2400" b="1" dirty="0" smtClean="0">
                <a:latin typeface="Arial"/>
                <a:cs typeface="Arial"/>
              </a:rPr>
              <a:t>es</a:t>
            </a:r>
            <a:r>
              <a:rPr lang="en-US" sz="2400" b="1" spc="-35" dirty="0" smtClean="0">
                <a:latin typeface="Arial"/>
                <a:cs typeface="Arial"/>
              </a:rPr>
              <a:t> </a:t>
            </a:r>
            <a:r>
              <a:rPr lang="en-US" sz="2400" b="1" dirty="0" smtClean="0">
                <a:latin typeface="Arial"/>
                <a:cs typeface="Arial"/>
              </a:rPr>
              <a:t>from</a:t>
            </a:r>
            <a:r>
              <a:rPr lang="en-US" sz="2400" b="1" spc="-25" dirty="0" smtClean="0">
                <a:latin typeface="Arial"/>
                <a:cs typeface="Arial"/>
              </a:rPr>
              <a:t> </a:t>
            </a:r>
            <a:r>
              <a:rPr lang="en-US" sz="2400" b="1" dirty="0" smtClean="0">
                <a:latin typeface="Arial"/>
                <a:cs typeface="Arial"/>
              </a:rPr>
              <a:t>a</a:t>
            </a:r>
            <a:r>
              <a:rPr lang="en-US" sz="2400" b="1" spc="-5" dirty="0" smtClean="0">
                <a:latin typeface="Arial"/>
                <a:cs typeface="Arial"/>
              </a:rPr>
              <a:t> M</a:t>
            </a:r>
            <a:r>
              <a:rPr lang="en-US" sz="2400" b="1" dirty="0" smtClean="0">
                <a:latin typeface="Arial"/>
                <a:cs typeface="Arial"/>
              </a:rPr>
              <a:t>ac</a:t>
            </a:r>
            <a:endParaRPr lang="en-US" sz="2400" dirty="0" smtClean="0">
              <a:latin typeface="Arial"/>
              <a:cs typeface="Arial"/>
            </a:endParaRPr>
          </a:p>
          <a:p>
            <a:pPr marL="1725295" lvl="3" indent="-342265">
              <a:lnSpc>
                <a:spcPct val="100000"/>
              </a:lnSpc>
              <a:buClr>
                <a:srgbClr val="99CC63"/>
              </a:buClr>
              <a:buFont typeface="Arial"/>
              <a:buChar char="-"/>
              <a:tabLst>
                <a:tab pos="1268730" algn="l"/>
              </a:tabLst>
            </a:pPr>
            <a:r>
              <a:rPr lang="en-US" sz="2400" b="1" spc="-160" dirty="0" smtClean="0">
                <a:latin typeface="Arial"/>
                <a:cs typeface="Arial"/>
              </a:rPr>
              <a:t>T</a:t>
            </a:r>
            <a:r>
              <a:rPr lang="en-US" sz="2400" b="1" dirty="0" smtClean="0">
                <a:latin typeface="Arial"/>
                <a:cs typeface="Arial"/>
              </a:rPr>
              <a:t>ake</a:t>
            </a:r>
            <a:r>
              <a:rPr lang="en-US" sz="2400" b="1" spc="-20" dirty="0" smtClean="0">
                <a:latin typeface="Arial"/>
                <a:cs typeface="Arial"/>
              </a:rPr>
              <a:t> </a:t>
            </a:r>
            <a:r>
              <a:rPr lang="en-US" sz="2400" b="1" spc="-15" dirty="0" smtClean="0">
                <a:latin typeface="Arial"/>
                <a:cs typeface="Arial"/>
              </a:rPr>
              <a:t>phon</a:t>
            </a:r>
            <a:r>
              <a:rPr lang="en-US" sz="2400" b="1" dirty="0" smtClean="0">
                <a:latin typeface="Arial"/>
                <a:cs typeface="Arial"/>
              </a:rPr>
              <a:t>e</a:t>
            </a:r>
            <a:r>
              <a:rPr lang="en-US" sz="2400" b="1" spc="-5" dirty="0" smtClean="0">
                <a:latin typeface="Arial"/>
                <a:cs typeface="Arial"/>
              </a:rPr>
              <a:t> </a:t>
            </a:r>
            <a:r>
              <a:rPr lang="en-US" sz="2400" b="1" dirty="0" smtClean="0">
                <a:latin typeface="Arial"/>
                <a:cs typeface="Arial"/>
              </a:rPr>
              <a:t>ca</a:t>
            </a:r>
            <a:r>
              <a:rPr lang="en-US" sz="2400" b="1" spc="-15" dirty="0" smtClean="0">
                <a:latin typeface="Arial"/>
                <a:cs typeface="Arial"/>
              </a:rPr>
              <a:t>ll</a:t>
            </a:r>
            <a:r>
              <a:rPr lang="en-US" sz="2400" b="1" dirty="0" smtClean="0">
                <a:latin typeface="Arial"/>
                <a:cs typeface="Arial"/>
              </a:rPr>
              <a:t>s</a:t>
            </a:r>
            <a:r>
              <a:rPr lang="en-US" sz="2400" b="1" spc="-30" dirty="0" smtClean="0">
                <a:latin typeface="Arial"/>
                <a:cs typeface="Arial"/>
              </a:rPr>
              <a:t> </a:t>
            </a:r>
            <a:r>
              <a:rPr lang="en-US" sz="2400" b="1" dirty="0" smtClean="0">
                <a:latin typeface="Arial"/>
                <a:cs typeface="Arial"/>
              </a:rPr>
              <a:t>from</a:t>
            </a:r>
            <a:r>
              <a:rPr lang="en-US" sz="2400" b="1" spc="-25" dirty="0" smtClean="0">
                <a:latin typeface="Arial"/>
                <a:cs typeface="Arial"/>
              </a:rPr>
              <a:t> </a:t>
            </a:r>
            <a:r>
              <a:rPr lang="en-US" sz="2400" b="1" dirty="0" smtClean="0">
                <a:latin typeface="Arial"/>
                <a:cs typeface="Arial"/>
              </a:rPr>
              <a:t>a</a:t>
            </a:r>
            <a:r>
              <a:rPr lang="en-US" sz="2400" b="1" spc="-20" dirty="0" smtClean="0">
                <a:latin typeface="Arial"/>
                <a:cs typeface="Arial"/>
              </a:rPr>
              <a:t> </a:t>
            </a:r>
            <a:r>
              <a:rPr lang="en-US" sz="2400" b="1" spc="-5" dirty="0" smtClean="0">
                <a:latin typeface="Arial"/>
                <a:cs typeface="Arial"/>
              </a:rPr>
              <a:t>M</a:t>
            </a:r>
            <a:r>
              <a:rPr lang="en-US" sz="2400" b="1" dirty="0" smtClean="0">
                <a:latin typeface="Arial"/>
                <a:cs typeface="Arial"/>
              </a:rPr>
              <a:t>ac</a:t>
            </a:r>
            <a:endParaRPr lang="en-US" sz="2400" dirty="0" smtClean="0">
              <a:latin typeface="Arial"/>
              <a:cs typeface="Arial"/>
            </a:endParaRPr>
          </a:p>
          <a:p>
            <a:endParaRPr lang="en-US" dirty="0"/>
          </a:p>
        </p:txBody>
      </p:sp>
      <p:pic>
        <p:nvPicPr>
          <p:cNvPr id="4" name="Picture 3" descr="apple_iOS8.jpg"/>
          <p:cNvPicPr>
            <a:picLocks noChangeAspect="1"/>
          </p:cNvPicPr>
          <p:nvPr/>
        </p:nvPicPr>
        <p:blipFill>
          <a:blip r:embed="rId2"/>
          <a:stretch>
            <a:fillRect/>
          </a:stretch>
        </p:blipFill>
        <p:spPr>
          <a:xfrm>
            <a:off x="9073388" y="1085850"/>
            <a:ext cx="2460396" cy="523875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25" dirty="0" err="1" smtClean="0">
                <a:latin typeface="Arial"/>
                <a:cs typeface="Arial"/>
              </a:rPr>
              <a:t>iO</a:t>
            </a:r>
            <a:r>
              <a:rPr lang="en-US" spc="-20" dirty="0" err="1" smtClean="0">
                <a:latin typeface="Arial"/>
                <a:cs typeface="Arial"/>
              </a:rPr>
              <a:t>S</a:t>
            </a:r>
            <a:r>
              <a:rPr lang="en-US" spc="20" dirty="0" smtClean="0">
                <a:latin typeface="Arial"/>
                <a:cs typeface="Arial"/>
              </a:rPr>
              <a:t> </a:t>
            </a:r>
            <a:r>
              <a:rPr lang="en-US" spc="-15" dirty="0" smtClean="0">
                <a:latin typeface="Arial"/>
                <a:cs typeface="Arial"/>
              </a:rPr>
              <a:t>E</a:t>
            </a:r>
            <a:r>
              <a:rPr lang="en-US" spc="-20" dirty="0" smtClean="0">
                <a:latin typeface="Arial"/>
                <a:cs typeface="Arial"/>
              </a:rPr>
              <a:t>v</a:t>
            </a:r>
            <a:r>
              <a:rPr lang="en-US" spc="-15" dirty="0" smtClean="0">
                <a:latin typeface="Arial"/>
                <a:cs typeface="Arial"/>
              </a:rPr>
              <a:t>olutio</a:t>
            </a:r>
            <a:r>
              <a:rPr lang="en-US" spc="-20" dirty="0" smtClean="0">
                <a:latin typeface="Arial"/>
                <a:cs typeface="Arial"/>
              </a:rPr>
              <a:t>n</a:t>
            </a:r>
            <a:endParaRPr lang="en-US" dirty="0"/>
          </a:p>
        </p:txBody>
      </p:sp>
      <p:sp>
        <p:nvSpPr>
          <p:cNvPr id="3" name="Content Placeholder 2"/>
          <p:cNvSpPr>
            <a:spLocks noGrp="1"/>
          </p:cNvSpPr>
          <p:nvPr>
            <p:ph idx="1"/>
          </p:nvPr>
        </p:nvSpPr>
        <p:spPr/>
        <p:txBody>
          <a:bodyPr/>
          <a:lstStyle/>
          <a:p>
            <a:pPr marL="12700">
              <a:lnSpc>
                <a:spcPct val="100000"/>
              </a:lnSpc>
            </a:pPr>
            <a:r>
              <a:rPr lang="en-US" b="1" spc="-15" dirty="0" err="1" smtClean="0">
                <a:solidFill>
                  <a:srgbClr val="0D0D0D"/>
                </a:solidFill>
                <a:latin typeface="Arial"/>
                <a:cs typeface="Arial"/>
              </a:rPr>
              <a:t>i</a:t>
            </a:r>
            <a:r>
              <a:rPr lang="en-US" b="1" spc="-20" dirty="0" err="1" smtClean="0">
                <a:solidFill>
                  <a:srgbClr val="0D0D0D"/>
                </a:solidFill>
                <a:latin typeface="Arial"/>
                <a:cs typeface="Arial"/>
              </a:rPr>
              <a:t>OS</a:t>
            </a:r>
            <a:r>
              <a:rPr lang="en-US" b="1" dirty="0" smtClean="0">
                <a:solidFill>
                  <a:srgbClr val="0D0D0D"/>
                </a:solidFill>
                <a:latin typeface="Arial"/>
                <a:cs typeface="Arial"/>
              </a:rPr>
              <a:t> 8</a:t>
            </a:r>
            <a:r>
              <a:rPr lang="en-US" b="1" spc="10" dirty="0" smtClean="0">
                <a:solidFill>
                  <a:srgbClr val="0D0D0D"/>
                </a:solidFill>
                <a:latin typeface="Arial"/>
                <a:cs typeface="Arial"/>
              </a:rPr>
              <a:t> </a:t>
            </a:r>
            <a:r>
              <a:rPr lang="en-US" b="1" spc="-5" dirty="0" smtClean="0">
                <a:solidFill>
                  <a:srgbClr val="0D0D0D"/>
                </a:solidFill>
                <a:latin typeface="Arial"/>
                <a:cs typeface="Arial"/>
              </a:rPr>
              <a:t>(</a:t>
            </a:r>
            <a:r>
              <a:rPr lang="en-US" b="1" spc="5" dirty="0" smtClean="0">
                <a:solidFill>
                  <a:srgbClr val="0D0D0D"/>
                </a:solidFill>
                <a:latin typeface="Arial"/>
                <a:cs typeface="Arial"/>
              </a:rPr>
              <a:t>2</a:t>
            </a:r>
            <a:r>
              <a:rPr lang="en-US" b="1" spc="-15" dirty="0" smtClean="0">
                <a:solidFill>
                  <a:srgbClr val="0D0D0D"/>
                </a:solidFill>
                <a:latin typeface="Arial"/>
                <a:cs typeface="Arial"/>
              </a:rPr>
              <a:t>/</a:t>
            </a:r>
            <a:r>
              <a:rPr lang="en-US" b="1" spc="5" dirty="0" smtClean="0">
                <a:solidFill>
                  <a:srgbClr val="0D0D0D"/>
                </a:solidFill>
                <a:latin typeface="Arial"/>
                <a:cs typeface="Arial"/>
              </a:rPr>
              <a:t>2</a:t>
            </a:r>
            <a:r>
              <a:rPr lang="en-US" b="1" dirty="0" smtClean="0">
                <a:solidFill>
                  <a:srgbClr val="0D0D0D"/>
                </a:solidFill>
                <a:latin typeface="Arial"/>
                <a:cs typeface="Arial"/>
              </a:rPr>
              <a:t>)</a:t>
            </a:r>
            <a:endParaRPr lang="en-US" dirty="0" smtClean="0">
              <a:latin typeface="Arial"/>
              <a:cs typeface="Arial"/>
            </a:endParaRPr>
          </a:p>
          <a:p>
            <a:pPr marL="826135" lvl="1" indent="-342265">
              <a:lnSpc>
                <a:spcPct val="100000"/>
              </a:lnSpc>
              <a:spcBef>
                <a:spcPts val="760"/>
              </a:spcBef>
              <a:buClr>
                <a:srgbClr val="3399FF"/>
              </a:buClr>
              <a:buFont typeface="Arial"/>
              <a:buChar char="•"/>
              <a:tabLst>
                <a:tab pos="369570" algn="l"/>
              </a:tabLst>
            </a:pPr>
            <a:r>
              <a:rPr lang="en-US" b="1" spc="-15" dirty="0" smtClean="0">
                <a:latin typeface="Arial"/>
                <a:cs typeface="Arial"/>
              </a:rPr>
              <a:t>Third</a:t>
            </a:r>
            <a:r>
              <a:rPr lang="en-US" b="1" spc="15" dirty="0" smtClean="0">
                <a:latin typeface="Arial"/>
                <a:cs typeface="Arial"/>
              </a:rPr>
              <a:t> </a:t>
            </a:r>
            <a:r>
              <a:rPr lang="en-US" b="1" spc="-15" dirty="0" smtClean="0">
                <a:latin typeface="Arial"/>
                <a:cs typeface="Arial"/>
              </a:rPr>
              <a:t>par</a:t>
            </a:r>
            <a:r>
              <a:rPr lang="en-US" b="1" spc="-10" dirty="0" smtClean="0">
                <a:latin typeface="Arial"/>
                <a:cs typeface="Arial"/>
              </a:rPr>
              <a:t>ty</a:t>
            </a:r>
            <a:r>
              <a:rPr lang="en-US" b="1" spc="10" dirty="0" smtClean="0">
                <a:latin typeface="Arial"/>
                <a:cs typeface="Arial"/>
              </a:rPr>
              <a:t> </a:t>
            </a:r>
            <a:r>
              <a:rPr lang="en-US" b="1" spc="-15" dirty="0" smtClean="0">
                <a:latin typeface="Arial"/>
                <a:cs typeface="Arial"/>
              </a:rPr>
              <a:t>ke</a:t>
            </a:r>
            <a:r>
              <a:rPr lang="en-US" b="1" spc="-40" dirty="0" smtClean="0">
                <a:latin typeface="Arial"/>
                <a:cs typeface="Arial"/>
              </a:rPr>
              <a:t>y</a:t>
            </a:r>
            <a:r>
              <a:rPr lang="en-US" b="1" spc="-15" dirty="0" smtClean="0">
                <a:latin typeface="Arial"/>
                <a:cs typeface="Arial"/>
              </a:rPr>
              <a:t>board</a:t>
            </a:r>
            <a:r>
              <a:rPr lang="en-US" b="1" spc="50" dirty="0" smtClean="0">
                <a:latin typeface="Arial"/>
                <a:cs typeface="Arial"/>
              </a:rPr>
              <a:t> </a:t>
            </a:r>
            <a:r>
              <a:rPr lang="en-US" b="1" spc="-15" dirty="0" smtClean="0">
                <a:latin typeface="Arial"/>
                <a:cs typeface="Arial"/>
              </a:rPr>
              <a:t>suppor</a:t>
            </a:r>
            <a:r>
              <a:rPr lang="en-US" b="1" spc="-10" dirty="0" smtClean="0">
                <a:latin typeface="Arial"/>
                <a:cs typeface="Arial"/>
              </a:rPr>
              <a:t>t</a:t>
            </a:r>
            <a:endParaRPr lang="en-US" dirty="0" smtClean="0">
              <a:latin typeface="Arial"/>
              <a:cs typeface="Arial"/>
            </a:endParaRPr>
          </a:p>
          <a:p>
            <a:pPr marL="826135" lvl="1" indent="-342265">
              <a:lnSpc>
                <a:spcPct val="100000"/>
              </a:lnSpc>
              <a:spcBef>
                <a:spcPts val="1315"/>
              </a:spcBef>
              <a:buClr>
                <a:srgbClr val="3399FF"/>
              </a:buClr>
              <a:buFont typeface="Arial"/>
              <a:buChar char="•"/>
              <a:tabLst>
                <a:tab pos="369570" algn="l"/>
              </a:tabLst>
            </a:pPr>
            <a:r>
              <a:rPr lang="en-US" b="1" spc="-25" dirty="0" err="1" smtClean="0">
                <a:latin typeface="Arial"/>
                <a:cs typeface="Arial"/>
              </a:rPr>
              <a:t>H</a:t>
            </a:r>
            <a:r>
              <a:rPr lang="en-US" b="1" spc="-15" dirty="0" err="1" smtClean="0">
                <a:latin typeface="Arial"/>
                <a:cs typeface="Arial"/>
              </a:rPr>
              <a:t>ealth</a:t>
            </a:r>
            <a:r>
              <a:rPr lang="en-US" b="1" spc="-25" dirty="0" err="1" smtClean="0">
                <a:latin typeface="Arial"/>
                <a:cs typeface="Arial"/>
              </a:rPr>
              <a:t>K</a:t>
            </a:r>
            <a:r>
              <a:rPr lang="en-US" b="1" spc="-10" dirty="0" err="1" smtClean="0">
                <a:latin typeface="Arial"/>
                <a:cs typeface="Arial"/>
              </a:rPr>
              <a:t>it</a:t>
            </a:r>
            <a:endParaRPr lang="en-US" dirty="0" smtClean="0">
              <a:latin typeface="Arial"/>
              <a:cs typeface="Arial"/>
            </a:endParaRPr>
          </a:p>
          <a:p>
            <a:pPr marL="1282700" lvl="2" indent="-342265">
              <a:lnSpc>
                <a:spcPct val="100000"/>
              </a:lnSpc>
              <a:spcBef>
                <a:spcPts val="5"/>
              </a:spcBef>
              <a:buClr>
                <a:srgbClr val="99CC63"/>
              </a:buClr>
              <a:buFont typeface="Arial"/>
              <a:buChar char="-"/>
              <a:tabLst>
                <a:tab pos="826135" algn="l"/>
              </a:tabLst>
            </a:pPr>
            <a:r>
              <a:rPr lang="en-US" sz="2400" b="1" spc="5" dirty="0" smtClean="0">
                <a:latin typeface="Arial"/>
                <a:cs typeface="Arial"/>
              </a:rPr>
              <a:t>H</a:t>
            </a:r>
            <a:r>
              <a:rPr lang="en-US" sz="2400" b="1" spc="-15" dirty="0" smtClean="0">
                <a:latin typeface="Arial"/>
                <a:cs typeface="Arial"/>
              </a:rPr>
              <a:t>ub</a:t>
            </a:r>
            <a:r>
              <a:rPr lang="en-US" sz="2400" b="1" spc="-5" dirty="0" smtClean="0">
                <a:latin typeface="Arial"/>
                <a:cs typeface="Arial"/>
              </a:rPr>
              <a:t> </a:t>
            </a:r>
            <a:r>
              <a:rPr lang="en-US" sz="2400" b="1" dirty="0" smtClean="0">
                <a:latin typeface="Arial"/>
                <a:cs typeface="Arial"/>
              </a:rPr>
              <a:t>f</a:t>
            </a:r>
            <a:r>
              <a:rPr lang="en-US" sz="2400" b="1" spc="-15" dirty="0" smtClean="0">
                <a:latin typeface="Arial"/>
                <a:cs typeface="Arial"/>
              </a:rPr>
              <a:t>o</a:t>
            </a:r>
            <a:r>
              <a:rPr lang="en-US" sz="2400" b="1" dirty="0" smtClean="0">
                <a:latin typeface="Arial"/>
                <a:cs typeface="Arial"/>
              </a:rPr>
              <a:t>r</a:t>
            </a:r>
            <a:r>
              <a:rPr lang="en-US" sz="2400" b="1" spc="-20" dirty="0" smtClean="0">
                <a:latin typeface="Arial"/>
                <a:cs typeface="Arial"/>
              </a:rPr>
              <a:t> </a:t>
            </a:r>
            <a:r>
              <a:rPr lang="en-US" sz="2400" b="1" dirty="0" smtClean="0">
                <a:latin typeface="Arial"/>
                <a:cs typeface="Arial"/>
              </a:rPr>
              <a:t>t</a:t>
            </a:r>
            <a:r>
              <a:rPr lang="en-US" sz="2400" b="1" spc="-15" dirty="0" smtClean="0">
                <a:latin typeface="Arial"/>
                <a:cs typeface="Arial"/>
              </a:rPr>
              <a:t>hi</a:t>
            </a:r>
            <a:r>
              <a:rPr lang="en-US" sz="2400" b="1" dirty="0" smtClean="0">
                <a:latin typeface="Arial"/>
                <a:cs typeface="Arial"/>
              </a:rPr>
              <a:t>rd-</a:t>
            </a:r>
            <a:r>
              <a:rPr lang="en-US" sz="2400" b="1" spc="-15" dirty="0" smtClean="0">
                <a:latin typeface="Arial"/>
                <a:cs typeface="Arial"/>
              </a:rPr>
              <a:t>p</a:t>
            </a:r>
            <a:r>
              <a:rPr lang="en-US" sz="2400" b="1" dirty="0" smtClean="0">
                <a:latin typeface="Arial"/>
                <a:cs typeface="Arial"/>
              </a:rPr>
              <a:t>ar</a:t>
            </a:r>
            <a:r>
              <a:rPr lang="en-US" sz="2400" b="1" spc="-10" dirty="0" smtClean="0">
                <a:latin typeface="Arial"/>
                <a:cs typeface="Arial"/>
              </a:rPr>
              <a:t>t</a:t>
            </a:r>
            <a:r>
              <a:rPr lang="en-US" sz="2400" b="1" dirty="0" smtClean="0">
                <a:latin typeface="Arial"/>
                <a:cs typeface="Arial"/>
              </a:rPr>
              <a:t>y</a:t>
            </a:r>
            <a:r>
              <a:rPr lang="en-US" sz="2400" b="1" spc="-40" dirty="0" smtClean="0">
                <a:latin typeface="Arial"/>
                <a:cs typeface="Arial"/>
              </a:rPr>
              <a:t> </a:t>
            </a:r>
            <a:r>
              <a:rPr lang="en-US" sz="2400" b="1" dirty="0" smtClean="0">
                <a:latin typeface="Arial"/>
                <a:cs typeface="Arial"/>
              </a:rPr>
              <a:t>f</a:t>
            </a:r>
            <a:r>
              <a:rPr lang="en-US" sz="2400" b="1" spc="-15" dirty="0" smtClean="0">
                <a:latin typeface="Arial"/>
                <a:cs typeface="Arial"/>
              </a:rPr>
              <a:t>i</a:t>
            </a:r>
            <a:r>
              <a:rPr lang="en-US" sz="2400" b="1" dirty="0" smtClean="0">
                <a:latin typeface="Arial"/>
                <a:cs typeface="Arial"/>
              </a:rPr>
              <a:t>t</a:t>
            </a:r>
            <a:r>
              <a:rPr lang="en-US" sz="2400" b="1" spc="-15" dirty="0" smtClean="0">
                <a:latin typeface="Arial"/>
                <a:cs typeface="Arial"/>
              </a:rPr>
              <a:t>n</a:t>
            </a:r>
            <a:r>
              <a:rPr lang="en-US" sz="2400" b="1" dirty="0" smtClean="0">
                <a:latin typeface="Arial"/>
                <a:cs typeface="Arial"/>
              </a:rPr>
              <a:t>ess</a:t>
            </a:r>
            <a:r>
              <a:rPr lang="en-US" sz="2400" b="1" spc="-40" dirty="0" smtClean="0">
                <a:latin typeface="Arial"/>
                <a:cs typeface="Arial"/>
              </a:rPr>
              <a:t> </a:t>
            </a:r>
            <a:r>
              <a:rPr lang="en-US" sz="2400" b="1" dirty="0" smtClean="0">
                <a:latin typeface="Arial"/>
                <a:cs typeface="Arial"/>
              </a:rPr>
              <a:t>trackers</a:t>
            </a:r>
            <a:r>
              <a:rPr lang="en-US" sz="2400" b="1" spc="-40" dirty="0" smtClean="0">
                <a:latin typeface="Arial"/>
                <a:cs typeface="Arial"/>
              </a:rPr>
              <a:t> </a:t>
            </a:r>
            <a:r>
              <a:rPr lang="en-US" sz="2400" b="1" spc="-15" dirty="0" smtClean="0">
                <a:latin typeface="Arial"/>
                <a:cs typeface="Arial"/>
              </a:rPr>
              <a:t>d</a:t>
            </a:r>
            <a:r>
              <a:rPr lang="en-US" sz="2400" b="1" dirty="0" smtClean="0">
                <a:latin typeface="Arial"/>
                <a:cs typeface="Arial"/>
              </a:rPr>
              <a:t>ata</a:t>
            </a:r>
            <a:endParaRPr lang="en-US" sz="2400" dirty="0" smtClean="0">
              <a:latin typeface="Arial"/>
              <a:cs typeface="Arial"/>
            </a:endParaRPr>
          </a:p>
          <a:p>
            <a:pPr marL="826135" lvl="1" indent="-342265">
              <a:lnSpc>
                <a:spcPct val="100000"/>
              </a:lnSpc>
              <a:spcBef>
                <a:spcPts val="1310"/>
              </a:spcBef>
              <a:buClr>
                <a:srgbClr val="3399FF"/>
              </a:buClr>
              <a:buFont typeface="Arial"/>
              <a:buChar char="•"/>
              <a:tabLst>
                <a:tab pos="369570" algn="l"/>
              </a:tabLst>
            </a:pPr>
            <a:r>
              <a:rPr lang="en-US" b="1" spc="-25" dirty="0" err="1" smtClean="0">
                <a:latin typeface="Arial"/>
                <a:cs typeface="Arial"/>
              </a:rPr>
              <a:t>H</a:t>
            </a:r>
            <a:r>
              <a:rPr lang="en-US" b="1" spc="-15" dirty="0" err="1" smtClean="0">
                <a:latin typeface="Arial"/>
                <a:cs typeface="Arial"/>
              </a:rPr>
              <a:t>ome</a:t>
            </a:r>
            <a:r>
              <a:rPr lang="en-US" b="1" spc="-25" dirty="0" err="1" smtClean="0">
                <a:latin typeface="Arial"/>
                <a:cs typeface="Arial"/>
              </a:rPr>
              <a:t>K</a:t>
            </a:r>
            <a:r>
              <a:rPr lang="en-US" b="1" spc="-10" dirty="0" err="1" smtClean="0">
                <a:latin typeface="Arial"/>
                <a:cs typeface="Arial"/>
              </a:rPr>
              <a:t>it</a:t>
            </a:r>
            <a:endParaRPr lang="en-US" dirty="0" smtClean="0">
              <a:latin typeface="Arial"/>
              <a:cs typeface="Arial"/>
            </a:endParaRPr>
          </a:p>
          <a:p>
            <a:pPr marL="1282700" lvl="2" indent="-342265">
              <a:lnSpc>
                <a:spcPts val="2400"/>
              </a:lnSpc>
              <a:spcBef>
                <a:spcPts val="5"/>
              </a:spcBef>
              <a:buClr>
                <a:srgbClr val="99CC63"/>
              </a:buClr>
              <a:buFont typeface="Arial"/>
              <a:buChar char="-"/>
              <a:tabLst>
                <a:tab pos="826135" algn="l"/>
              </a:tabLst>
            </a:pPr>
            <a:r>
              <a:rPr lang="en-US" sz="2400" b="1" spc="5" dirty="0" smtClean="0">
                <a:solidFill>
                  <a:srgbClr val="FF6600"/>
                </a:solidFill>
                <a:latin typeface="Arial"/>
                <a:cs typeface="Arial"/>
              </a:rPr>
              <a:t>H</a:t>
            </a:r>
            <a:r>
              <a:rPr lang="en-US" sz="2400" b="1" spc="-15" dirty="0" smtClean="0">
                <a:solidFill>
                  <a:srgbClr val="FF6600"/>
                </a:solidFill>
                <a:latin typeface="Arial"/>
                <a:cs typeface="Arial"/>
              </a:rPr>
              <a:t>o</a:t>
            </a:r>
            <a:r>
              <a:rPr lang="en-US" sz="2400" b="1" spc="-10" dirty="0" smtClean="0">
                <a:solidFill>
                  <a:srgbClr val="FF6600"/>
                </a:solidFill>
                <a:latin typeface="Arial"/>
                <a:cs typeface="Arial"/>
              </a:rPr>
              <a:t>m</a:t>
            </a:r>
            <a:r>
              <a:rPr lang="en-US" sz="2400" b="1" dirty="0" smtClean="0">
                <a:solidFill>
                  <a:srgbClr val="FF6600"/>
                </a:solidFill>
                <a:latin typeface="Arial"/>
                <a:cs typeface="Arial"/>
              </a:rPr>
              <a:t>e</a:t>
            </a:r>
            <a:r>
              <a:rPr lang="en-US" sz="2400" b="1" spc="-20" dirty="0" smtClean="0">
                <a:solidFill>
                  <a:srgbClr val="FF6600"/>
                </a:solidFill>
                <a:latin typeface="Arial"/>
                <a:cs typeface="Arial"/>
              </a:rPr>
              <a:t> </a:t>
            </a:r>
            <a:r>
              <a:rPr lang="en-US" sz="2400" b="1" dirty="0" smtClean="0">
                <a:solidFill>
                  <a:srgbClr val="FF6600"/>
                </a:solidFill>
                <a:latin typeface="Arial"/>
                <a:cs typeface="Arial"/>
              </a:rPr>
              <a:t>a</a:t>
            </a:r>
            <a:r>
              <a:rPr lang="en-US" sz="2400" b="1" spc="-15" dirty="0" smtClean="0">
                <a:solidFill>
                  <a:srgbClr val="FF6600"/>
                </a:solidFill>
                <a:latin typeface="Arial"/>
                <a:cs typeface="Arial"/>
              </a:rPr>
              <a:t>u</a:t>
            </a:r>
            <a:r>
              <a:rPr lang="en-US" sz="2400" b="1" dirty="0" smtClean="0">
                <a:solidFill>
                  <a:srgbClr val="FF6600"/>
                </a:solidFill>
                <a:latin typeface="Arial"/>
                <a:cs typeface="Arial"/>
              </a:rPr>
              <a:t>t</a:t>
            </a:r>
            <a:r>
              <a:rPr lang="en-US" sz="2400" b="1" spc="-15" dirty="0" smtClean="0">
                <a:solidFill>
                  <a:srgbClr val="FF6600"/>
                </a:solidFill>
                <a:latin typeface="Arial"/>
                <a:cs typeface="Arial"/>
              </a:rPr>
              <a:t>o</a:t>
            </a:r>
            <a:r>
              <a:rPr lang="en-US" sz="2400" b="1" spc="-10" dirty="0" smtClean="0">
                <a:solidFill>
                  <a:srgbClr val="FF6600"/>
                </a:solidFill>
                <a:latin typeface="Arial"/>
                <a:cs typeface="Arial"/>
              </a:rPr>
              <a:t>m</a:t>
            </a:r>
            <a:r>
              <a:rPr lang="en-US" sz="2400" b="1" dirty="0" smtClean="0">
                <a:solidFill>
                  <a:srgbClr val="FF6600"/>
                </a:solidFill>
                <a:latin typeface="Arial"/>
                <a:cs typeface="Arial"/>
              </a:rPr>
              <a:t>at</a:t>
            </a:r>
            <a:r>
              <a:rPr lang="en-US" sz="2400" b="1" spc="-15" dirty="0" smtClean="0">
                <a:solidFill>
                  <a:srgbClr val="FF6600"/>
                </a:solidFill>
                <a:latin typeface="Arial"/>
                <a:cs typeface="Arial"/>
              </a:rPr>
              <a:t>ion</a:t>
            </a:r>
            <a:r>
              <a:rPr lang="en-US" sz="2400" b="1" spc="-35" dirty="0" smtClean="0">
                <a:solidFill>
                  <a:srgbClr val="FF6600"/>
                </a:solidFill>
                <a:latin typeface="Arial"/>
                <a:cs typeface="Arial"/>
              </a:rPr>
              <a:t> </a:t>
            </a:r>
            <a:r>
              <a:rPr lang="en-US" sz="2400" b="1" dirty="0" smtClean="0">
                <a:latin typeface="Arial"/>
                <a:cs typeface="Arial"/>
              </a:rPr>
              <a:t>(f</a:t>
            </a:r>
            <a:r>
              <a:rPr lang="en-US" sz="2400" b="1" spc="-15" dirty="0" smtClean="0">
                <a:latin typeface="Arial"/>
                <a:cs typeface="Arial"/>
              </a:rPr>
              <a:t>u</a:t>
            </a:r>
            <a:r>
              <a:rPr lang="en-US" sz="2400" b="1" dirty="0" smtClean="0">
                <a:latin typeface="Arial"/>
                <a:cs typeface="Arial"/>
              </a:rPr>
              <a:t>t</a:t>
            </a:r>
            <a:r>
              <a:rPr lang="en-US" sz="2400" b="1" spc="-15" dirty="0" smtClean="0">
                <a:latin typeface="Arial"/>
                <a:cs typeface="Arial"/>
              </a:rPr>
              <a:t>u</a:t>
            </a:r>
            <a:r>
              <a:rPr lang="en-US" sz="2400" b="1" dirty="0" smtClean="0">
                <a:latin typeface="Arial"/>
                <a:cs typeface="Arial"/>
              </a:rPr>
              <a:t>re</a:t>
            </a:r>
            <a:r>
              <a:rPr lang="en-US" sz="2400" b="1" spc="-40" dirty="0" smtClean="0">
                <a:latin typeface="Arial"/>
                <a:cs typeface="Arial"/>
              </a:rPr>
              <a:t> </a:t>
            </a:r>
            <a:r>
              <a:rPr lang="en-US" sz="2400" b="1" spc="-15" dirty="0" smtClean="0">
                <a:latin typeface="Arial"/>
                <a:cs typeface="Arial"/>
              </a:rPr>
              <a:t>d</a:t>
            </a:r>
            <a:r>
              <a:rPr lang="en-US" sz="2400" b="1" dirty="0" smtClean="0">
                <a:latin typeface="Arial"/>
                <a:cs typeface="Arial"/>
              </a:rPr>
              <a:t>e</a:t>
            </a:r>
            <a:r>
              <a:rPr lang="en-US" sz="2400" b="1" spc="-25" dirty="0" smtClean="0">
                <a:latin typeface="Arial"/>
                <a:cs typeface="Arial"/>
              </a:rPr>
              <a:t>v</a:t>
            </a:r>
            <a:r>
              <a:rPr lang="en-US" sz="2400" b="1" dirty="0" smtClean="0">
                <a:latin typeface="Arial"/>
                <a:cs typeface="Arial"/>
              </a:rPr>
              <a:t>e</a:t>
            </a:r>
            <a:r>
              <a:rPr lang="en-US" sz="2400" b="1" spc="-15" dirty="0" smtClean="0">
                <a:latin typeface="Arial"/>
                <a:cs typeface="Arial"/>
              </a:rPr>
              <a:t>lop</a:t>
            </a:r>
            <a:r>
              <a:rPr lang="en-US" sz="2400" b="1" spc="-10" dirty="0" smtClean="0">
                <a:latin typeface="Arial"/>
                <a:cs typeface="Arial"/>
              </a:rPr>
              <a:t>m</a:t>
            </a:r>
            <a:r>
              <a:rPr lang="en-US" sz="2400" b="1" dirty="0" smtClean="0">
                <a:latin typeface="Arial"/>
                <a:cs typeface="Arial"/>
              </a:rPr>
              <a:t>e</a:t>
            </a:r>
            <a:r>
              <a:rPr lang="en-US" sz="2400" b="1" spc="-15" dirty="0" smtClean="0">
                <a:latin typeface="Arial"/>
                <a:cs typeface="Arial"/>
              </a:rPr>
              <a:t>n</a:t>
            </a:r>
            <a:r>
              <a:rPr lang="en-US" sz="2400" b="1" dirty="0" smtClean="0">
                <a:latin typeface="Arial"/>
                <a:cs typeface="Arial"/>
              </a:rPr>
              <a:t>t)</a:t>
            </a:r>
            <a:endParaRPr lang="en-US" sz="2400" dirty="0" smtClean="0">
              <a:latin typeface="Arial"/>
              <a:cs typeface="Arial"/>
            </a:endParaRPr>
          </a:p>
          <a:p>
            <a:pPr marL="1282700" marR="5080" lvl="2" indent="-342265">
              <a:lnSpc>
                <a:spcPct val="100000"/>
              </a:lnSpc>
              <a:buClr>
                <a:srgbClr val="99CC63"/>
              </a:buClr>
              <a:buFont typeface="Arial"/>
              <a:buChar char="-"/>
              <a:tabLst>
                <a:tab pos="826135" algn="l"/>
              </a:tabLst>
            </a:pPr>
            <a:r>
              <a:rPr lang="en-US" sz="2400" b="1" spc="-15" dirty="0" err="1" smtClean="0">
                <a:latin typeface="Arial"/>
                <a:cs typeface="Arial"/>
              </a:rPr>
              <a:t>i</a:t>
            </a:r>
            <a:r>
              <a:rPr lang="en-US" sz="2400" b="1" spc="-20" dirty="0" err="1" smtClean="0">
                <a:latin typeface="Arial"/>
                <a:cs typeface="Arial"/>
              </a:rPr>
              <a:t>P</a:t>
            </a:r>
            <a:r>
              <a:rPr lang="en-US" sz="2400" b="1" spc="-15" dirty="0" err="1" smtClean="0">
                <a:latin typeface="Arial"/>
                <a:cs typeface="Arial"/>
              </a:rPr>
              <a:t>hon</a:t>
            </a:r>
            <a:r>
              <a:rPr lang="en-US" sz="2400" b="1" dirty="0" err="1" smtClean="0">
                <a:latin typeface="Arial"/>
                <a:cs typeface="Arial"/>
              </a:rPr>
              <a:t>e</a:t>
            </a:r>
            <a:r>
              <a:rPr lang="en-US" sz="2400" b="1" spc="-5" dirty="0" smtClean="0">
                <a:latin typeface="Arial"/>
                <a:cs typeface="Arial"/>
              </a:rPr>
              <a:t> </a:t>
            </a:r>
            <a:r>
              <a:rPr lang="en-US" sz="2400" b="1" dirty="0" smtClean="0">
                <a:latin typeface="Arial"/>
                <a:cs typeface="Arial"/>
              </a:rPr>
              <a:t>ca</a:t>
            </a:r>
            <a:r>
              <a:rPr lang="en-US" sz="2400" b="1" spc="-15" dirty="0" smtClean="0">
                <a:latin typeface="Arial"/>
                <a:cs typeface="Arial"/>
              </a:rPr>
              <a:t>n</a:t>
            </a:r>
            <a:r>
              <a:rPr lang="en-US" sz="2400" b="1" spc="-20" dirty="0" smtClean="0">
                <a:latin typeface="Arial"/>
                <a:cs typeface="Arial"/>
              </a:rPr>
              <a:t> </a:t>
            </a:r>
            <a:r>
              <a:rPr lang="en-US" sz="2400" b="1" dirty="0" smtClean="0">
                <a:latin typeface="Arial"/>
                <a:cs typeface="Arial"/>
              </a:rPr>
              <a:t>ser</a:t>
            </a:r>
            <a:r>
              <a:rPr lang="en-US" sz="2400" b="1" spc="-25" dirty="0" smtClean="0">
                <a:latin typeface="Arial"/>
                <a:cs typeface="Arial"/>
              </a:rPr>
              <a:t>v</a:t>
            </a:r>
            <a:r>
              <a:rPr lang="en-US" sz="2400" b="1" dirty="0" smtClean="0">
                <a:latin typeface="Arial"/>
                <a:cs typeface="Arial"/>
              </a:rPr>
              <a:t>e</a:t>
            </a:r>
            <a:r>
              <a:rPr lang="en-US" sz="2400" b="1" spc="5" dirty="0" smtClean="0">
                <a:latin typeface="Arial"/>
                <a:cs typeface="Arial"/>
              </a:rPr>
              <a:t> </a:t>
            </a:r>
            <a:r>
              <a:rPr lang="en-US" sz="2400" b="1" dirty="0" smtClean="0">
                <a:latin typeface="Arial"/>
                <a:cs typeface="Arial"/>
              </a:rPr>
              <a:t>as</a:t>
            </a:r>
            <a:r>
              <a:rPr lang="en-US" sz="2400" b="1" spc="-20" dirty="0" smtClean="0">
                <a:latin typeface="Arial"/>
                <a:cs typeface="Arial"/>
              </a:rPr>
              <a:t> </a:t>
            </a:r>
            <a:r>
              <a:rPr lang="en-US" sz="2400" b="1" dirty="0" smtClean="0">
                <a:latin typeface="Arial"/>
                <a:cs typeface="Arial"/>
              </a:rPr>
              <a:t>a</a:t>
            </a:r>
            <a:r>
              <a:rPr lang="en-US" sz="2400" b="1" spc="-15" dirty="0" smtClean="0">
                <a:latin typeface="Arial"/>
                <a:cs typeface="Arial"/>
              </a:rPr>
              <a:t> </a:t>
            </a:r>
            <a:r>
              <a:rPr lang="en-US" sz="2400" b="1" dirty="0" smtClean="0">
                <a:solidFill>
                  <a:srgbClr val="FF6600"/>
                </a:solidFill>
                <a:latin typeface="Arial"/>
                <a:cs typeface="Arial"/>
              </a:rPr>
              <a:t>re</a:t>
            </a:r>
            <a:r>
              <a:rPr lang="en-US" sz="2400" b="1" spc="-10" dirty="0" smtClean="0">
                <a:solidFill>
                  <a:srgbClr val="FF6600"/>
                </a:solidFill>
                <a:latin typeface="Arial"/>
                <a:cs typeface="Arial"/>
              </a:rPr>
              <a:t>m</a:t>
            </a:r>
            <a:r>
              <a:rPr lang="en-US" sz="2400" b="1" spc="-15" dirty="0" smtClean="0">
                <a:solidFill>
                  <a:srgbClr val="FF6600"/>
                </a:solidFill>
                <a:latin typeface="Arial"/>
                <a:cs typeface="Arial"/>
              </a:rPr>
              <a:t>o</a:t>
            </a:r>
            <a:r>
              <a:rPr lang="en-US" sz="2400" b="1" dirty="0" smtClean="0">
                <a:solidFill>
                  <a:srgbClr val="FF6600"/>
                </a:solidFill>
                <a:latin typeface="Arial"/>
                <a:cs typeface="Arial"/>
              </a:rPr>
              <a:t>te</a:t>
            </a:r>
            <a:r>
              <a:rPr lang="en-US" sz="2400" b="1" spc="-20" dirty="0" smtClean="0">
                <a:solidFill>
                  <a:srgbClr val="FF6600"/>
                </a:solidFill>
                <a:latin typeface="Arial"/>
                <a:cs typeface="Arial"/>
              </a:rPr>
              <a:t> </a:t>
            </a:r>
            <a:r>
              <a:rPr lang="en-US" sz="2400" b="1" dirty="0" smtClean="0">
                <a:solidFill>
                  <a:srgbClr val="FF6600"/>
                </a:solidFill>
                <a:latin typeface="Arial"/>
                <a:cs typeface="Arial"/>
              </a:rPr>
              <a:t>c</a:t>
            </a:r>
            <a:r>
              <a:rPr lang="en-US" sz="2400" b="1" spc="-15" dirty="0" smtClean="0">
                <a:solidFill>
                  <a:srgbClr val="FF6600"/>
                </a:solidFill>
                <a:latin typeface="Arial"/>
                <a:cs typeface="Arial"/>
              </a:rPr>
              <a:t>on</a:t>
            </a:r>
            <a:r>
              <a:rPr lang="en-US" sz="2400" b="1" dirty="0" smtClean="0">
                <a:solidFill>
                  <a:srgbClr val="FF6600"/>
                </a:solidFill>
                <a:latin typeface="Arial"/>
                <a:cs typeface="Arial"/>
              </a:rPr>
              <a:t>tro</a:t>
            </a:r>
            <a:r>
              <a:rPr lang="en-US" sz="2400" b="1" spc="-10" dirty="0" smtClean="0">
                <a:solidFill>
                  <a:srgbClr val="FF6600"/>
                </a:solidFill>
                <a:latin typeface="Arial"/>
                <a:cs typeface="Arial"/>
              </a:rPr>
              <a:t>l</a:t>
            </a:r>
            <a:r>
              <a:rPr lang="en-US" sz="2400" b="1" spc="-35" dirty="0" smtClean="0">
                <a:solidFill>
                  <a:srgbClr val="FF6600"/>
                </a:solidFill>
                <a:latin typeface="Arial"/>
                <a:cs typeface="Arial"/>
              </a:rPr>
              <a:t> </a:t>
            </a:r>
            <a:r>
              <a:rPr lang="en-US" sz="2400" b="1" dirty="0" smtClean="0">
                <a:latin typeface="Arial"/>
                <a:cs typeface="Arial"/>
              </a:rPr>
              <a:t>f</a:t>
            </a:r>
            <a:r>
              <a:rPr lang="en-US" sz="2400" b="1" spc="-15" dirty="0" smtClean="0">
                <a:latin typeface="Arial"/>
                <a:cs typeface="Arial"/>
              </a:rPr>
              <a:t>o</a:t>
            </a:r>
            <a:r>
              <a:rPr lang="en-US" sz="2400" b="1" dirty="0" smtClean="0">
                <a:latin typeface="Arial"/>
                <a:cs typeface="Arial"/>
              </a:rPr>
              <a:t>r</a:t>
            </a:r>
            <a:r>
              <a:rPr lang="en-US" sz="2400" b="1" spc="-20" dirty="0" smtClean="0">
                <a:latin typeface="Arial"/>
                <a:cs typeface="Arial"/>
              </a:rPr>
              <a:t> </a:t>
            </a:r>
            <a:r>
              <a:rPr lang="en-US" sz="2400" b="1" dirty="0" smtClean="0">
                <a:latin typeface="Arial"/>
                <a:cs typeface="Arial"/>
              </a:rPr>
              <a:t>t</a:t>
            </a:r>
            <a:r>
              <a:rPr lang="en-US" sz="2400" b="1" spc="-15" dirty="0" smtClean="0">
                <a:latin typeface="Arial"/>
                <a:cs typeface="Arial"/>
              </a:rPr>
              <a:t>h</a:t>
            </a:r>
            <a:r>
              <a:rPr lang="en-US" sz="2400" b="1" dirty="0" smtClean="0">
                <a:latin typeface="Arial"/>
                <a:cs typeface="Arial"/>
              </a:rPr>
              <a:t>e e</a:t>
            </a:r>
            <a:r>
              <a:rPr lang="en-US" sz="2400" b="1" spc="-15" dirty="0" smtClean="0">
                <a:latin typeface="Arial"/>
                <a:cs typeface="Arial"/>
              </a:rPr>
              <a:t>n</a:t>
            </a:r>
            <a:r>
              <a:rPr lang="en-US" sz="2400" b="1" dirty="0" smtClean="0">
                <a:latin typeface="Arial"/>
                <a:cs typeface="Arial"/>
              </a:rPr>
              <a:t>t</a:t>
            </a:r>
            <a:r>
              <a:rPr lang="en-US" sz="2400" b="1" spc="-15" dirty="0" smtClean="0">
                <a:latin typeface="Arial"/>
                <a:cs typeface="Arial"/>
              </a:rPr>
              <a:t>i</a:t>
            </a:r>
            <a:r>
              <a:rPr lang="en-US" sz="2400" b="1" dirty="0" smtClean="0">
                <a:latin typeface="Arial"/>
                <a:cs typeface="Arial"/>
              </a:rPr>
              <a:t>re</a:t>
            </a:r>
            <a:r>
              <a:rPr lang="en-US" sz="2400" b="1" spc="-30" dirty="0" smtClean="0">
                <a:latin typeface="Arial"/>
                <a:cs typeface="Arial"/>
              </a:rPr>
              <a:t> </a:t>
            </a:r>
            <a:r>
              <a:rPr lang="en-US" sz="2400" b="1" spc="-15" dirty="0" smtClean="0">
                <a:latin typeface="Arial"/>
                <a:cs typeface="Arial"/>
              </a:rPr>
              <a:t>ho</a:t>
            </a:r>
            <a:r>
              <a:rPr lang="en-US" sz="2400" b="1" spc="-10" dirty="0" smtClean="0">
                <a:latin typeface="Arial"/>
                <a:cs typeface="Arial"/>
              </a:rPr>
              <a:t>m</a:t>
            </a:r>
            <a:r>
              <a:rPr lang="en-US" sz="2400" b="1" dirty="0" smtClean="0">
                <a:latin typeface="Arial"/>
                <a:cs typeface="Arial"/>
              </a:rPr>
              <a:t>e</a:t>
            </a:r>
            <a:endParaRPr lang="en-US" sz="2400" dirty="0" smtClean="0">
              <a:latin typeface="Arial"/>
              <a:cs typeface="Arial"/>
            </a:endParaRP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25" dirty="0" err="1" smtClean="0">
                <a:latin typeface="Arial"/>
                <a:cs typeface="Arial"/>
              </a:rPr>
              <a:t>iO</a:t>
            </a:r>
            <a:r>
              <a:rPr lang="en-US" spc="-20" dirty="0" err="1" smtClean="0">
                <a:latin typeface="Arial"/>
                <a:cs typeface="Arial"/>
              </a:rPr>
              <a:t>S</a:t>
            </a:r>
            <a:r>
              <a:rPr lang="en-US" spc="20" dirty="0" smtClean="0">
                <a:latin typeface="Arial"/>
                <a:cs typeface="Arial"/>
              </a:rPr>
              <a:t> </a:t>
            </a:r>
            <a:r>
              <a:rPr lang="en-US" spc="-15" dirty="0" smtClean="0">
                <a:latin typeface="Arial"/>
                <a:cs typeface="Arial"/>
              </a:rPr>
              <a:t>E</a:t>
            </a:r>
            <a:r>
              <a:rPr lang="en-US" spc="-20" dirty="0" smtClean="0">
                <a:latin typeface="Arial"/>
                <a:cs typeface="Arial"/>
              </a:rPr>
              <a:t>v</a:t>
            </a:r>
            <a:r>
              <a:rPr lang="en-US" spc="-15" dirty="0" smtClean="0">
                <a:latin typeface="Arial"/>
                <a:cs typeface="Arial"/>
              </a:rPr>
              <a:t>olutio</a:t>
            </a:r>
            <a:r>
              <a:rPr lang="en-US" spc="-20" dirty="0" smtClean="0">
                <a:latin typeface="Arial"/>
                <a:cs typeface="Arial"/>
              </a:rPr>
              <a:t>n</a:t>
            </a:r>
            <a:endParaRPr lang="en-US" dirty="0"/>
          </a:p>
        </p:txBody>
      </p:sp>
      <p:sp>
        <p:nvSpPr>
          <p:cNvPr id="3" name="Content Placeholder 2"/>
          <p:cNvSpPr>
            <a:spLocks noGrp="1"/>
          </p:cNvSpPr>
          <p:nvPr>
            <p:ph idx="1"/>
          </p:nvPr>
        </p:nvSpPr>
        <p:spPr>
          <a:xfrm>
            <a:off x="838200" y="1825625"/>
            <a:ext cx="7905750" cy="4351338"/>
          </a:xfrm>
        </p:spPr>
        <p:txBody>
          <a:bodyPr/>
          <a:lstStyle/>
          <a:p>
            <a:pPr>
              <a:buNone/>
            </a:pPr>
            <a:r>
              <a:rPr lang="en-US" sz="3200" b="1" dirty="0" smtClean="0"/>
              <a:t>Any key features of the following </a:t>
            </a:r>
            <a:r>
              <a:rPr lang="en-US" sz="3200" b="1" dirty="0" err="1" smtClean="0"/>
              <a:t>iOS</a:t>
            </a:r>
            <a:r>
              <a:rPr lang="en-US" sz="3200" b="1" dirty="0" smtClean="0"/>
              <a:t>?</a:t>
            </a:r>
          </a:p>
          <a:p>
            <a:r>
              <a:rPr lang="en-US" dirty="0" err="1" smtClean="0"/>
              <a:t>iOS</a:t>
            </a:r>
            <a:r>
              <a:rPr lang="en-US" dirty="0" smtClean="0"/>
              <a:t> 9</a:t>
            </a:r>
          </a:p>
          <a:p>
            <a:endParaRPr lang="en-US" dirty="0" smtClean="0"/>
          </a:p>
          <a:p>
            <a:endParaRPr lang="en-US" dirty="0" smtClean="0"/>
          </a:p>
          <a:p>
            <a:r>
              <a:rPr lang="en-US" dirty="0" smtClean="0"/>
              <a:t>iOS 9.3.5</a:t>
            </a:r>
          </a:p>
          <a:p>
            <a:endParaRPr lang="en-US" dirty="0"/>
          </a:p>
          <a:p>
            <a:endParaRPr lang="en-US" dirty="0" smtClean="0"/>
          </a:p>
          <a:p>
            <a:r>
              <a:rPr lang="en-US" dirty="0" smtClean="0"/>
              <a:t>iOS 10</a:t>
            </a:r>
            <a:endParaRPr lang="en-US" dirty="0"/>
          </a:p>
        </p:txBody>
      </p:sp>
      <p:grpSp>
        <p:nvGrpSpPr>
          <p:cNvPr id="7" name="Group 6"/>
          <p:cNvGrpSpPr/>
          <p:nvPr/>
        </p:nvGrpSpPr>
        <p:grpSpPr>
          <a:xfrm>
            <a:off x="9144000" y="1485950"/>
            <a:ext cx="2152650" cy="4490488"/>
            <a:chOff x="10050925" y="2348179"/>
            <a:chExt cx="1413512" cy="2948626"/>
          </a:xfrm>
        </p:grpSpPr>
        <p:sp>
          <p:nvSpPr>
            <p:cNvPr id="4" name="Rectangle 3"/>
            <p:cNvSpPr/>
            <p:nvPr/>
          </p:nvSpPr>
          <p:spPr>
            <a:xfrm>
              <a:off x="10050925" y="2348179"/>
              <a:ext cx="1413512" cy="2948626"/>
            </a:xfrm>
            <a:prstGeom prst="rect">
              <a:avLst/>
            </a:prstGeom>
            <a:gradFill>
              <a:gsLst>
                <a:gs pos="0">
                  <a:schemeClr val="tx1"/>
                </a:gs>
                <a:gs pos="0">
                  <a:schemeClr val="tx1"/>
                </a:gs>
                <a:gs pos="20000">
                  <a:srgbClr val="000040"/>
                </a:gs>
                <a:gs pos="50000">
                  <a:srgbClr val="400040"/>
                </a:gs>
                <a:gs pos="75000">
                  <a:srgbClr val="8F0040"/>
                </a:gs>
                <a:gs pos="89999">
                  <a:srgbClr val="F27300"/>
                </a:gs>
                <a:gs pos="100000">
                  <a:srgbClr val="FFBF00"/>
                </a:gs>
              </a:gsLst>
              <a:lin ang="5400000" scaled="1"/>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5" name="Picture 4" descr="IOS_9_Homescreen.png"/>
            <p:cNvPicPr>
              <a:picLocks noChangeAspect="1"/>
            </p:cNvPicPr>
            <p:nvPr/>
          </p:nvPicPr>
          <p:blipFill>
            <a:blip r:embed="rId2"/>
            <a:stretch>
              <a:fillRect/>
            </a:stretch>
          </p:blipFill>
          <p:spPr>
            <a:xfrm>
              <a:off x="10191360" y="2578309"/>
              <a:ext cx="1087724" cy="1933730"/>
            </a:xfrm>
            <a:prstGeom prst="rect">
              <a:avLst/>
            </a:prstGeom>
          </p:spPr>
        </p:pic>
        <p:pic>
          <p:nvPicPr>
            <p:cNvPr id="6" name="Picture 5" descr="IOS_9_Logo.png"/>
            <p:cNvPicPr>
              <a:picLocks noChangeAspect="1"/>
            </p:cNvPicPr>
            <p:nvPr/>
          </p:nvPicPr>
          <p:blipFill>
            <a:blip r:embed="rId3"/>
            <a:stretch>
              <a:fillRect/>
            </a:stretch>
          </p:blipFill>
          <p:spPr>
            <a:xfrm>
              <a:off x="10458753" y="4637883"/>
              <a:ext cx="586174" cy="586174"/>
            </a:xfrm>
            <a:prstGeom prst="rect">
              <a:avLst/>
            </a:prstGeom>
          </p:spPr>
        </p:pic>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References</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marL="184150" indent="-171450">
              <a:lnSpc>
                <a:spcPct val="100000"/>
              </a:lnSpc>
              <a:spcBef>
                <a:spcPts val="0"/>
              </a:spcBef>
              <a:buClr>
                <a:srgbClr val="3399FF"/>
              </a:buClr>
              <a:buFont typeface="Arial"/>
              <a:buChar char="•"/>
              <a:tabLst>
                <a:tab pos="184785" algn="l"/>
              </a:tabLst>
            </a:pPr>
            <a:r>
              <a:rPr lang="en-US" sz="2000" spc="-15" dirty="0" smtClean="0">
                <a:latin typeface="Arial" pitchFamily="34" charset="0"/>
                <a:cs typeface="Arial" pitchFamily="34" charset="0"/>
              </a:rPr>
              <a:t>A</a:t>
            </a:r>
            <a:r>
              <a:rPr lang="en-US" sz="2000" spc="-20" dirty="0" smtClean="0">
                <a:latin typeface="Arial" pitchFamily="34" charset="0"/>
                <a:cs typeface="Arial" pitchFamily="34" charset="0"/>
              </a:rPr>
              <a:t>pp</a:t>
            </a:r>
            <a:r>
              <a:rPr lang="en-US" sz="2000" spc="-10" dirty="0" smtClean="0">
                <a:latin typeface="Arial" pitchFamily="34" charset="0"/>
                <a:cs typeface="Arial" pitchFamily="34" charset="0"/>
              </a:rPr>
              <a:t>l</a:t>
            </a:r>
            <a:r>
              <a:rPr lang="en-US" sz="2000" spc="-20" dirty="0" smtClean="0">
                <a:latin typeface="Arial" pitchFamily="34" charset="0"/>
                <a:cs typeface="Arial" pitchFamily="34" charset="0"/>
              </a:rPr>
              <a:t>e</a:t>
            </a:r>
            <a:r>
              <a:rPr lang="en-US" sz="2000" spc="-5" dirty="0" smtClean="0">
                <a:latin typeface="Arial" pitchFamily="34" charset="0"/>
                <a:cs typeface="Arial" pitchFamily="34" charset="0"/>
              </a:rPr>
              <a:t>,</a:t>
            </a:r>
            <a:r>
              <a:rPr lang="en-US" sz="2000" spc="20" dirty="0" smtClean="0">
                <a:latin typeface="Arial" pitchFamily="34" charset="0"/>
                <a:cs typeface="Arial" pitchFamily="34" charset="0"/>
              </a:rPr>
              <a:t> </a:t>
            </a:r>
            <a:r>
              <a:rPr lang="en-US" sz="2000" spc="-20" dirty="0" smtClean="0">
                <a:latin typeface="Arial" pitchFamily="34" charset="0"/>
                <a:cs typeface="Arial" pitchFamily="34" charset="0"/>
                <a:hlinkClick r:id="rId2"/>
              </a:rPr>
              <a:t>h</a:t>
            </a:r>
            <a:r>
              <a:rPr lang="en-US" sz="2000" dirty="0" smtClean="0">
                <a:latin typeface="Arial" pitchFamily="34" charset="0"/>
                <a:cs typeface="Arial" pitchFamily="34" charset="0"/>
                <a:hlinkClick r:id="rId2"/>
              </a:rPr>
              <a:t>tt</a:t>
            </a:r>
            <a:r>
              <a:rPr lang="en-US" sz="2000" spc="-15" dirty="0" smtClean="0">
                <a:latin typeface="Arial" pitchFamily="34" charset="0"/>
                <a:cs typeface="Arial" pitchFamily="34" charset="0"/>
                <a:hlinkClick r:id="rId2"/>
              </a:rPr>
              <a:t>p</a:t>
            </a:r>
            <a:r>
              <a:rPr lang="en-US" sz="2000" dirty="0" smtClean="0">
                <a:latin typeface="Arial" pitchFamily="34" charset="0"/>
                <a:cs typeface="Arial" pitchFamily="34" charset="0"/>
                <a:hlinkClick r:id="rId2"/>
              </a:rPr>
              <a:t>://</a:t>
            </a:r>
            <a:r>
              <a:rPr lang="en-US" sz="2000" spc="-20" dirty="0" smtClean="0">
                <a:latin typeface="Arial" pitchFamily="34" charset="0"/>
                <a:cs typeface="Arial" pitchFamily="34" charset="0"/>
                <a:hlinkClick r:id="rId2"/>
              </a:rPr>
              <a:t>app</a:t>
            </a:r>
            <a:r>
              <a:rPr lang="en-US" sz="2000" spc="-10" dirty="0" smtClean="0">
                <a:latin typeface="Arial" pitchFamily="34" charset="0"/>
                <a:cs typeface="Arial" pitchFamily="34" charset="0"/>
                <a:hlinkClick r:id="rId2"/>
              </a:rPr>
              <a:t>l</a:t>
            </a:r>
            <a:r>
              <a:rPr lang="en-US" sz="2000" spc="-20" dirty="0" smtClean="0">
                <a:latin typeface="Arial" pitchFamily="34" charset="0"/>
                <a:cs typeface="Arial" pitchFamily="34" charset="0"/>
                <a:hlinkClick r:id="rId2"/>
              </a:rPr>
              <a:t>e</a:t>
            </a:r>
            <a:r>
              <a:rPr lang="en-US" sz="2000" dirty="0" smtClean="0">
                <a:latin typeface="Arial" pitchFamily="34" charset="0"/>
                <a:cs typeface="Arial" pitchFamily="34" charset="0"/>
                <a:hlinkClick r:id="rId2"/>
              </a:rPr>
              <a:t>.</a:t>
            </a:r>
            <a:r>
              <a:rPr lang="en-US" sz="2000" spc="-10" dirty="0" smtClean="0">
                <a:latin typeface="Arial" pitchFamily="34" charset="0"/>
                <a:cs typeface="Arial" pitchFamily="34" charset="0"/>
                <a:hlinkClick r:id="rId2"/>
              </a:rPr>
              <a:t>c</a:t>
            </a:r>
            <a:r>
              <a:rPr lang="en-US" sz="2000" spc="-20" dirty="0" smtClean="0">
                <a:latin typeface="Arial" pitchFamily="34" charset="0"/>
                <a:cs typeface="Arial" pitchFamily="34" charset="0"/>
                <a:hlinkClick r:id="rId2"/>
              </a:rPr>
              <a:t>o</a:t>
            </a:r>
            <a:r>
              <a:rPr lang="en-US" sz="2000" spc="-15" dirty="0" smtClean="0">
                <a:latin typeface="Arial" pitchFamily="34" charset="0"/>
                <a:cs typeface="Arial" pitchFamily="34" charset="0"/>
                <a:hlinkClick r:id="rId2"/>
              </a:rPr>
              <a:t>m</a:t>
            </a:r>
            <a:endParaRPr lang="en-US" sz="2000" dirty="0" smtClean="0">
              <a:latin typeface="Arial" pitchFamily="34" charset="0"/>
              <a:cs typeface="Arial" pitchFamily="34" charset="0"/>
            </a:endParaRPr>
          </a:p>
          <a:p>
            <a:pPr marL="184150" marR="5080" indent="-171450">
              <a:lnSpc>
                <a:spcPct val="100000"/>
              </a:lnSpc>
              <a:spcBef>
                <a:spcPts val="0"/>
              </a:spcBef>
              <a:buClr>
                <a:srgbClr val="3399FF"/>
              </a:buClr>
              <a:buFont typeface="Arial"/>
              <a:buChar char="•"/>
              <a:tabLst>
                <a:tab pos="184785" algn="l"/>
              </a:tabLst>
            </a:pPr>
            <a:r>
              <a:rPr lang="en-US" sz="2000" dirty="0" smtClean="0">
                <a:latin typeface="Arial" pitchFamily="34" charset="0"/>
                <a:cs typeface="Arial" pitchFamily="34" charset="0"/>
              </a:rPr>
              <a:t>T</a:t>
            </a:r>
            <a:r>
              <a:rPr lang="en-US" sz="2000" spc="-20" dirty="0" smtClean="0">
                <a:latin typeface="Arial" pitchFamily="34" charset="0"/>
                <a:cs typeface="Arial" pitchFamily="34" charset="0"/>
              </a:rPr>
              <a:t>h</a:t>
            </a:r>
            <a:r>
              <a:rPr lang="en-US" sz="2000" spc="-10" dirty="0" smtClean="0">
                <a:latin typeface="Arial" pitchFamily="34" charset="0"/>
                <a:cs typeface="Arial" pitchFamily="34" charset="0"/>
              </a:rPr>
              <a:t>e</a:t>
            </a:r>
            <a:r>
              <a:rPr lang="en-US" sz="2000" spc="-15" dirty="0" smtClean="0">
                <a:latin typeface="Arial" pitchFamily="34" charset="0"/>
                <a:cs typeface="Arial" pitchFamily="34" charset="0"/>
              </a:rPr>
              <a:t> </a:t>
            </a:r>
            <a:r>
              <a:rPr lang="en-US" sz="2000" spc="-114" dirty="0" smtClean="0">
                <a:latin typeface="Arial" pitchFamily="34" charset="0"/>
                <a:cs typeface="Arial" pitchFamily="34" charset="0"/>
              </a:rPr>
              <a:t>V</a:t>
            </a:r>
            <a:r>
              <a:rPr lang="en-US" sz="2000" spc="-20" dirty="0" smtClean="0">
                <a:latin typeface="Arial" pitchFamily="34" charset="0"/>
                <a:cs typeface="Arial" pitchFamily="34" charset="0"/>
              </a:rPr>
              <a:t>e</a:t>
            </a:r>
            <a:r>
              <a:rPr lang="en-US" sz="2000" spc="-10" dirty="0" smtClean="0">
                <a:latin typeface="Arial" pitchFamily="34" charset="0"/>
                <a:cs typeface="Arial" pitchFamily="34" charset="0"/>
              </a:rPr>
              <a:t>r</a:t>
            </a:r>
            <a:r>
              <a:rPr lang="en-US" sz="2000" spc="-20" dirty="0" smtClean="0">
                <a:latin typeface="Arial" pitchFamily="34" charset="0"/>
                <a:cs typeface="Arial" pitchFamily="34" charset="0"/>
              </a:rPr>
              <a:t>ge</a:t>
            </a:r>
            <a:r>
              <a:rPr lang="en-US" sz="2000" spc="-5" dirty="0" smtClean="0">
                <a:latin typeface="Arial" pitchFamily="34" charset="0"/>
                <a:cs typeface="Arial" pitchFamily="34" charset="0"/>
              </a:rPr>
              <a:t>,</a:t>
            </a:r>
            <a:r>
              <a:rPr lang="en-US" sz="2000" spc="5" dirty="0" smtClean="0">
                <a:latin typeface="Arial" pitchFamily="34" charset="0"/>
                <a:cs typeface="Arial" pitchFamily="34" charset="0"/>
              </a:rPr>
              <a:t> </a:t>
            </a:r>
            <a:r>
              <a:rPr lang="en-US" sz="2000" spc="-10" dirty="0" err="1" smtClean="0">
                <a:latin typeface="Arial" pitchFamily="34" charset="0"/>
                <a:cs typeface="Arial" pitchFamily="34" charset="0"/>
              </a:rPr>
              <a:t>iO</a:t>
            </a:r>
            <a:r>
              <a:rPr lang="en-US" sz="2000" spc="-15" dirty="0" err="1" smtClean="0">
                <a:latin typeface="Arial" pitchFamily="34" charset="0"/>
                <a:cs typeface="Arial" pitchFamily="34" charset="0"/>
              </a:rPr>
              <a:t>S</a:t>
            </a:r>
            <a:r>
              <a:rPr lang="en-US" sz="2000" spc="5" dirty="0" smtClean="0">
                <a:latin typeface="Arial" pitchFamily="34" charset="0"/>
                <a:cs typeface="Arial" pitchFamily="34" charset="0"/>
              </a:rPr>
              <a:t> </a:t>
            </a:r>
            <a:r>
              <a:rPr lang="en-US" sz="2000" spc="-5" dirty="0" smtClean="0">
                <a:latin typeface="Arial" pitchFamily="34" charset="0"/>
                <a:cs typeface="Arial" pitchFamily="34" charset="0"/>
              </a:rPr>
              <a:t>:</a:t>
            </a:r>
            <a:r>
              <a:rPr lang="en-US" sz="2000" spc="-100" dirty="0" smtClean="0">
                <a:latin typeface="Arial" pitchFamily="34" charset="0"/>
                <a:cs typeface="Arial" pitchFamily="34" charset="0"/>
              </a:rPr>
              <a:t> </a:t>
            </a:r>
            <a:r>
              <a:rPr lang="en-US" sz="2000" spc="-15" dirty="0" smtClean="0">
                <a:latin typeface="Arial" pitchFamily="34" charset="0"/>
                <a:cs typeface="Arial" pitchFamily="34" charset="0"/>
              </a:rPr>
              <a:t>A</a:t>
            </a:r>
            <a:r>
              <a:rPr lang="en-US" sz="2000" spc="-105" dirty="0" smtClean="0">
                <a:latin typeface="Arial" pitchFamily="34" charset="0"/>
                <a:cs typeface="Arial" pitchFamily="34" charset="0"/>
              </a:rPr>
              <a:t> </a:t>
            </a:r>
            <a:r>
              <a:rPr lang="en-US" sz="2000" spc="-10" dirty="0" smtClean="0">
                <a:latin typeface="Arial" pitchFamily="34" charset="0"/>
                <a:cs typeface="Arial" pitchFamily="34" charset="0"/>
              </a:rPr>
              <a:t>vis</a:t>
            </a:r>
            <a:r>
              <a:rPr lang="en-US" sz="2000" spc="-20" dirty="0" smtClean="0">
                <a:latin typeface="Arial" pitchFamily="34" charset="0"/>
                <a:cs typeface="Arial" pitchFamily="34" charset="0"/>
              </a:rPr>
              <a:t>ua</a:t>
            </a:r>
            <a:r>
              <a:rPr lang="en-US" sz="2000" spc="-5" dirty="0" smtClean="0">
                <a:latin typeface="Arial" pitchFamily="34" charset="0"/>
                <a:cs typeface="Arial" pitchFamily="34" charset="0"/>
              </a:rPr>
              <a:t>l</a:t>
            </a:r>
            <a:r>
              <a:rPr lang="en-US" sz="2000" spc="10" dirty="0" smtClean="0">
                <a:latin typeface="Arial" pitchFamily="34" charset="0"/>
                <a:cs typeface="Arial" pitchFamily="34" charset="0"/>
              </a:rPr>
              <a:t> </a:t>
            </a:r>
            <a:r>
              <a:rPr lang="en-US" sz="2000" spc="-20" dirty="0" smtClean="0">
                <a:latin typeface="Arial" pitchFamily="34" charset="0"/>
                <a:cs typeface="Arial" pitchFamily="34" charset="0"/>
              </a:rPr>
              <a:t>h</a:t>
            </a:r>
            <a:r>
              <a:rPr lang="en-US" sz="2000" spc="-10" dirty="0" smtClean="0">
                <a:latin typeface="Arial" pitchFamily="34" charset="0"/>
                <a:cs typeface="Arial" pitchFamily="34" charset="0"/>
              </a:rPr>
              <a:t>is</a:t>
            </a:r>
            <a:r>
              <a:rPr lang="en-US" sz="2000" dirty="0" smtClean="0">
                <a:latin typeface="Arial" pitchFamily="34" charset="0"/>
                <a:cs typeface="Arial" pitchFamily="34" charset="0"/>
              </a:rPr>
              <a:t>t</a:t>
            </a:r>
            <a:r>
              <a:rPr lang="en-US" sz="2000" spc="-20" dirty="0" smtClean="0">
                <a:latin typeface="Arial" pitchFamily="34" charset="0"/>
                <a:cs typeface="Arial" pitchFamily="34" charset="0"/>
              </a:rPr>
              <a:t>o</a:t>
            </a:r>
            <a:r>
              <a:rPr lang="en-US" sz="2000" spc="-10" dirty="0" smtClean="0">
                <a:latin typeface="Arial" pitchFamily="34" charset="0"/>
                <a:cs typeface="Arial" pitchFamily="34" charset="0"/>
              </a:rPr>
              <a:t>r</a:t>
            </a:r>
            <a:r>
              <a:rPr lang="en-US" sz="2000" spc="-170" dirty="0" smtClean="0">
                <a:latin typeface="Arial" pitchFamily="34" charset="0"/>
                <a:cs typeface="Arial" pitchFamily="34" charset="0"/>
              </a:rPr>
              <a:t>y</a:t>
            </a:r>
            <a:r>
              <a:rPr lang="en-US" sz="2000" spc="-5" dirty="0" smtClean="0">
                <a:latin typeface="Arial" pitchFamily="34" charset="0"/>
                <a:cs typeface="Arial" pitchFamily="34" charset="0"/>
              </a:rPr>
              <a:t>,</a:t>
            </a:r>
            <a:r>
              <a:rPr lang="en-US" sz="2000" spc="30" dirty="0" smtClean="0">
                <a:latin typeface="Arial" pitchFamily="34" charset="0"/>
                <a:cs typeface="Arial" pitchFamily="34" charset="0"/>
              </a:rPr>
              <a:t> </a:t>
            </a:r>
            <a:r>
              <a:rPr lang="en-US" sz="2000" spc="-20" dirty="0" smtClean="0">
                <a:latin typeface="Arial" pitchFamily="34" charset="0"/>
                <a:cs typeface="Arial" pitchFamily="34" charset="0"/>
                <a:hlinkClick r:id="rId3"/>
              </a:rPr>
              <a:t>h</a:t>
            </a:r>
            <a:r>
              <a:rPr lang="en-US" sz="2000" dirty="0" smtClean="0">
                <a:latin typeface="Arial" pitchFamily="34" charset="0"/>
                <a:cs typeface="Arial" pitchFamily="34" charset="0"/>
                <a:hlinkClick r:id="rId3"/>
              </a:rPr>
              <a:t>tt</a:t>
            </a:r>
            <a:r>
              <a:rPr lang="en-US" sz="2000" spc="-15" dirty="0" smtClean="0">
                <a:latin typeface="Arial" pitchFamily="34" charset="0"/>
                <a:cs typeface="Arial" pitchFamily="34" charset="0"/>
                <a:hlinkClick r:id="rId3"/>
              </a:rPr>
              <a:t>p</a:t>
            </a:r>
            <a:r>
              <a:rPr lang="en-US" sz="2000" dirty="0" smtClean="0">
                <a:latin typeface="Arial" pitchFamily="34" charset="0"/>
                <a:cs typeface="Arial" pitchFamily="34" charset="0"/>
                <a:hlinkClick r:id="rId3"/>
              </a:rPr>
              <a:t>://</a:t>
            </a:r>
            <a:r>
              <a:rPr lang="en-US" sz="2000" spc="-45" dirty="0" smtClean="0">
                <a:latin typeface="Arial" pitchFamily="34" charset="0"/>
                <a:cs typeface="Arial" pitchFamily="34" charset="0"/>
                <a:hlinkClick r:id="rId3"/>
              </a:rPr>
              <a:t>ww</a:t>
            </a:r>
            <a:r>
              <a:rPr lang="en-US" sz="2000" spc="-130" dirty="0" smtClean="0">
                <a:latin typeface="Arial" pitchFamily="34" charset="0"/>
                <a:cs typeface="Arial" pitchFamily="34" charset="0"/>
                <a:hlinkClick r:id="rId3"/>
              </a:rPr>
              <a:t>w</a:t>
            </a:r>
            <a:r>
              <a:rPr lang="en-US" sz="2000" dirty="0" smtClean="0">
                <a:latin typeface="Arial" pitchFamily="34" charset="0"/>
                <a:cs typeface="Arial" pitchFamily="34" charset="0"/>
                <a:hlinkClick r:id="rId3"/>
              </a:rPr>
              <a:t>.t</a:t>
            </a:r>
            <a:r>
              <a:rPr lang="en-US" sz="2000" spc="-20" dirty="0" smtClean="0">
                <a:latin typeface="Arial" pitchFamily="34" charset="0"/>
                <a:cs typeface="Arial" pitchFamily="34" charset="0"/>
                <a:hlinkClick r:id="rId3"/>
              </a:rPr>
              <a:t>he</a:t>
            </a:r>
            <a:r>
              <a:rPr lang="en-US" sz="2000" spc="-10" dirty="0" smtClean="0">
                <a:latin typeface="Arial" pitchFamily="34" charset="0"/>
                <a:cs typeface="Arial" pitchFamily="34" charset="0"/>
                <a:hlinkClick r:id="rId3"/>
              </a:rPr>
              <a:t>v</a:t>
            </a:r>
            <a:r>
              <a:rPr lang="en-US" sz="2000" spc="-20" dirty="0" smtClean="0">
                <a:latin typeface="Arial" pitchFamily="34" charset="0"/>
                <a:cs typeface="Arial" pitchFamily="34" charset="0"/>
                <a:hlinkClick r:id="rId3"/>
              </a:rPr>
              <a:t>e</a:t>
            </a:r>
            <a:r>
              <a:rPr lang="en-US" sz="2000" spc="-10" dirty="0" smtClean="0">
                <a:latin typeface="Arial" pitchFamily="34" charset="0"/>
                <a:cs typeface="Arial" pitchFamily="34" charset="0"/>
                <a:hlinkClick r:id="rId3"/>
              </a:rPr>
              <a:t>r</a:t>
            </a:r>
            <a:r>
              <a:rPr lang="en-US" sz="2000" spc="-5" dirty="0" smtClean="0">
                <a:latin typeface="Arial" pitchFamily="34" charset="0"/>
                <a:cs typeface="Arial" pitchFamily="34" charset="0"/>
                <a:hlinkClick r:id="rId3"/>
              </a:rPr>
              <a:t>g</a:t>
            </a:r>
            <a:r>
              <a:rPr lang="en-US" sz="2000" spc="-20" dirty="0" smtClean="0">
                <a:latin typeface="Arial" pitchFamily="34" charset="0"/>
                <a:cs typeface="Arial" pitchFamily="34" charset="0"/>
                <a:hlinkClick r:id="rId3"/>
              </a:rPr>
              <a:t>e</a:t>
            </a:r>
            <a:r>
              <a:rPr lang="en-US" sz="2000" dirty="0" smtClean="0">
                <a:latin typeface="Arial" pitchFamily="34" charset="0"/>
                <a:cs typeface="Arial" pitchFamily="34" charset="0"/>
                <a:hlinkClick r:id="rId3"/>
              </a:rPr>
              <a:t>.</a:t>
            </a:r>
            <a:r>
              <a:rPr lang="en-US" sz="2000" spc="-10" dirty="0" smtClean="0">
                <a:latin typeface="Arial" pitchFamily="34" charset="0"/>
                <a:cs typeface="Arial" pitchFamily="34" charset="0"/>
                <a:hlinkClick r:id="rId3"/>
              </a:rPr>
              <a:t>c</a:t>
            </a:r>
            <a:r>
              <a:rPr lang="en-US" sz="2000" spc="-20" dirty="0" smtClean="0">
                <a:latin typeface="Arial" pitchFamily="34" charset="0"/>
                <a:cs typeface="Arial" pitchFamily="34" charset="0"/>
                <a:hlinkClick r:id="rId3"/>
              </a:rPr>
              <a:t>o</a:t>
            </a:r>
            <a:r>
              <a:rPr lang="en-US" sz="2000" spc="-15" dirty="0" smtClean="0">
                <a:latin typeface="Arial" pitchFamily="34" charset="0"/>
                <a:cs typeface="Arial" pitchFamily="34" charset="0"/>
                <a:hlinkClick r:id="rId3"/>
              </a:rPr>
              <a:t>m</a:t>
            </a:r>
            <a:r>
              <a:rPr lang="en-US" sz="2000" dirty="0" smtClean="0">
                <a:latin typeface="Arial" pitchFamily="34" charset="0"/>
                <a:cs typeface="Arial" pitchFamily="34" charset="0"/>
                <a:hlinkClick r:id="rId3"/>
              </a:rPr>
              <a:t>/</a:t>
            </a:r>
            <a:r>
              <a:rPr lang="en-US" sz="2000" spc="-20" dirty="0" smtClean="0">
                <a:latin typeface="Arial" pitchFamily="34" charset="0"/>
                <a:cs typeface="Arial" pitchFamily="34" charset="0"/>
                <a:hlinkClick r:id="rId3"/>
              </a:rPr>
              <a:t>20</a:t>
            </a:r>
            <a:r>
              <a:rPr lang="en-US" sz="2000" spc="-135" dirty="0" smtClean="0">
                <a:latin typeface="Arial" pitchFamily="34" charset="0"/>
                <a:cs typeface="Arial" pitchFamily="34" charset="0"/>
                <a:hlinkClick r:id="rId3"/>
              </a:rPr>
              <a:t>1</a:t>
            </a:r>
            <a:r>
              <a:rPr lang="en-US" sz="2000" spc="-20" dirty="0" smtClean="0">
                <a:latin typeface="Arial" pitchFamily="34" charset="0"/>
                <a:cs typeface="Arial" pitchFamily="34" charset="0"/>
                <a:hlinkClick r:id="rId3"/>
              </a:rPr>
              <a:t>1</a:t>
            </a:r>
            <a:r>
              <a:rPr lang="en-US" sz="2000" dirty="0" smtClean="0">
                <a:latin typeface="Arial" pitchFamily="34" charset="0"/>
                <a:cs typeface="Arial" pitchFamily="34" charset="0"/>
                <a:hlinkClick r:id="rId3"/>
              </a:rPr>
              <a:t>/</a:t>
            </a:r>
            <a:r>
              <a:rPr lang="en-US" sz="2000" spc="-20" dirty="0" smtClean="0">
                <a:latin typeface="Arial" pitchFamily="34" charset="0"/>
                <a:cs typeface="Arial" pitchFamily="34" charset="0"/>
                <a:hlinkClick r:id="rId3"/>
              </a:rPr>
              <a:t>12</a:t>
            </a:r>
            <a:r>
              <a:rPr lang="en-US" sz="2000" dirty="0" smtClean="0">
                <a:latin typeface="Arial" pitchFamily="34" charset="0"/>
                <a:cs typeface="Arial" pitchFamily="34" charset="0"/>
                <a:hlinkClick r:id="rId3"/>
              </a:rPr>
              <a:t>/</a:t>
            </a:r>
            <a:r>
              <a:rPr lang="en-US" sz="2000" spc="-20" dirty="0" smtClean="0">
                <a:latin typeface="Arial" pitchFamily="34" charset="0"/>
                <a:cs typeface="Arial" pitchFamily="34" charset="0"/>
                <a:hlinkClick r:id="rId3"/>
              </a:rPr>
              <a:t>13</a:t>
            </a:r>
            <a:r>
              <a:rPr lang="en-US" sz="2000" dirty="0" smtClean="0">
                <a:latin typeface="Arial" pitchFamily="34" charset="0"/>
                <a:cs typeface="Arial" pitchFamily="34" charset="0"/>
                <a:hlinkClick r:id="rId3"/>
              </a:rPr>
              <a:t>/</a:t>
            </a:r>
            <a:r>
              <a:rPr lang="en-US" sz="2000" spc="-5" dirty="0" smtClean="0">
                <a:latin typeface="Arial" pitchFamily="34" charset="0"/>
                <a:cs typeface="Arial" pitchFamily="34" charset="0"/>
                <a:hlinkClick r:id="rId3"/>
              </a:rPr>
              <a:t>2</a:t>
            </a:r>
            <a:r>
              <a:rPr lang="en-US" sz="2000" spc="-20" dirty="0" smtClean="0">
                <a:latin typeface="Arial" pitchFamily="34" charset="0"/>
                <a:cs typeface="Arial" pitchFamily="34" charset="0"/>
                <a:hlinkClick r:id="rId3"/>
              </a:rPr>
              <a:t>61</a:t>
            </a:r>
            <a:r>
              <a:rPr lang="en-US" sz="2000" spc="-5" dirty="0" smtClean="0">
                <a:latin typeface="Arial" pitchFamily="34" charset="0"/>
                <a:cs typeface="Arial" pitchFamily="34" charset="0"/>
                <a:hlinkClick r:id="rId3"/>
              </a:rPr>
              <a:t>2</a:t>
            </a:r>
            <a:r>
              <a:rPr lang="en-US" sz="2000" spc="-20" dirty="0" smtClean="0">
                <a:latin typeface="Arial" pitchFamily="34" charset="0"/>
                <a:cs typeface="Arial" pitchFamily="34" charset="0"/>
                <a:hlinkClick r:id="rId3"/>
              </a:rPr>
              <a:t>736</a:t>
            </a:r>
            <a:r>
              <a:rPr lang="en-US" sz="2000" dirty="0" smtClean="0">
                <a:latin typeface="Arial" pitchFamily="34" charset="0"/>
                <a:cs typeface="Arial" pitchFamily="34" charset="0"/>
                <a:hlinkClick r:id="rId3"/>
              </a:rPr>
              <a:t>/i</a:t>
            </a:r>
            <a:r>
              <a:rPr lang="en-US" sz="2000" spc="-20" dirty="0" smtClean="0">
                <a:latin typeface="Arial" pitchFamily="34" charset="0"/>
                <a:cs typeface="Arial" pitchFamily="34" charset="0"/>
                <a:hlinkClick r:id="rId3"/>
              </a:rPr>
              <a:t>o</a:t>
            </a:r>
            <a:r>
              <a:rPr lang="en-US" sz="2000" spc="-10" dirty="0" smtClean="0">
                <a:latin typeface="Arial" pitchFamily="34" charset="0"/>
                <a:cs typeface="Arial" pitchFamily="34" charset="0"/>
                <a:hlinkClick r:id="rId3"/>
              </a:rPr>
              <a:t>s-</a:t>
            </a:r>
            <a:r>
              <a:rPr lang="en-US" sz="2000" spc="-20" dirty="0" smtClean="0">
                <a:latin typeface="Arial" pitchFamily="34" charset="0"/>
                <a:cs typeface="Arial" pitchFamily="34" charset="0"/>
                <a:hlinkClick r:id="rId3"/>
              </a:rPr>
              <a:t>h</a:t>
            </a:r>
            <a:r>
              <a:rPr lang="en-US" sz="2000" spc="-10" dirty="0" smtClean="0">
                <a:latin typeface="Arial" pitchFamily="34" charset="0"/>
                <a:cs typeface="Arial" pitchFamily="34" charset="0"/>
                <a:hlinkClick r:id="rId3"/>
              </a:rPr>
              <a:t>is</a:t>
            </a:r>
            <a:r>
              <a:rPr lang="en-US" sz="2000" dirty="0" smtClean="0">
                <a:latin typeface="Arial" pitchFamily="34" charset="0"/>
                <a:cs typeface="Arial" pitchFamily="34" charset="0"/>
                <a:hlinkClick r:id="rId3"/>
              </a:rPr>
              <a:t>t</a:t>
            </a:r>
            <a:r>
              <a:rPr lang="en-US" sz="2000" spc="-20" dirty="0" smtClean="0">
                <a:latin typeface="Arial" pitchFamily="34" charset="0"/>
                <a:cs typeface="Arial" pitchFamily="34" charset="0"/>
                <a:hlinkClick r:id="rId3"/>
              </a:rPr>
              <a:t>o</a:t>
            </a:r>
            <a:r>
              <a:rPr lang="en-US" sz="2000" spc="-10" dirty="0" smtClean="0">
                <a:latin typeface="Arial" pitchFamily="34" charset="0"/>
                <a:cs typeface="Arial" pitchFamily="34" charset="0"/>
                <a:hlinkClick r:id="rId3"/>
              </a:rPr>
              <a:t>r</a:t>
            </a:r>
            <a:r>
              <a:rPr lang="en-US" sz="2000" spc="-35" dirty="0" smtClean="0">
                <a:latin typeface="Arial" pitchFamily="34" charset="0"/>
                <a:cs typeface="Arial" pitchFamily="34" charset="0"/>
                <a:hlinkClick r:id="rId3"/>
              </a:rPr>
              <a:t>y</a:t>
            </a:r>
            <a:r>
              <a:rPr lang="en-US" sz="2000" spc="-10" dirty="0" smtClean="0">
                <a:latin typeface="Arial" pitchFamily="34" charset="0"/>
                <a:cs typeface="Arial" pitchFamily="34" charset="0"/>
                <a:hlinkClick r:id="rId3"/>
              </a:rPr>
              <a:t>-i</a:t>
            </a:r>
            <a:r>
              <a:rPr lang="en-US" sz="2000" spc="-20" dirty="0" smtClean="0">
                <a:latin typeface="Arial" pitchFamily="34" charset="0"/>
                <a:cs typeface="Arial" pitchFamily="34" charset="0"/>
                <a:hlinkClick r:id="rId3"/>
              </a:rPr>
              <a:t>phon</a:t>
            </a:r>
            <a:r>
              <a:rPr lang="en-US" sz="2000" spc="-15" dirty="0" smtClean="0">
                <a:latin typeface="Arial" pitchFamily="34" charset="0"/>
                <a:cs typeface="Arial" pitchFamily="34" charset="0"/>
                <a:hlinkClick r:id="rId3"/>
              </a:rPr>
              <a:t>e</a:t>
            </a:r>
            <a:r>
              <a:rPr lang="en-US" sz="2000" spc="-10" dirty="0" smtClean="0">
                <a:latin typeface="Arial" pitchFamily="34" charset="0"/>
                <a:cs typeface="Arial" pitchFamily="34" charset="0"/>
                <a:hlinkClick r:id="rId3"/>
              </a:rPr>
              <a:t>-i</a:t>
            </a:r>
            <a:r>
              <a:rPr lang="en-US" sz="2000" spc="-5" dirty="0" smtClean="0">
                <a:latin typeface="Arial" pitchFamily="34" charset="0"/>
                <a:cs typeface="Arial" pitchFamily="34" charset="0"/>
                <a:hlinkClick r:id="rId3"/>
              </a:rPr>
              <a:t>p</a:t>
            </a:r>
            <a:r>
              <a:rPr lang="en-US" sz="2000" spc="-20" dirty="0" smtClean="0">
                <a:latin typeface="Arial" pitchFamily="34" charset="0"/>
                <a:cs typeface="Arial" pitchFamily="34" charset="0"/>
                <a:hlinkClick r:id="rId3"/>
              </a:rPr>
              <a:t>a</a:t>
            </a:r>
            <a:r>
              <a:rPr lang="en-US" sz="2000" spc="-10" dirty="0" smtClean="0">
                <a:latin typeface="Arial" pitchFamily="34" charset="0"/>
                <a:cs typeface="Arial" pitchFamily="34" charset="0"/>
                <a:hlinkClick r:id="rId3"/>
              </a:rPr>
              <a:t>d</a:t>
            </a:r>
            <a:r>
              <a:rPr lang="en-US" sz="2000" spc="-10" dirty="0" smtClean="0">
                <a:latin typeface="Arial" pitchFamily="34" charset="0"/>
                <a:cs typeface="Arial" pitchFamily="34" charset="0"/>
              </a:rPr>
              <a:t> </a:t>
            </a:r>
            <a:r>
              <a:rPr lang="en-US" sz="2000" spc="55" dirty="0" smtClean="0">
                <a:latin typeface="Arial" pitchFamily="34" charset="0"/>
                <a:cs typeface="Arial" pitchFamily="34" charset="0"/>
              </a:rPr>
              <a:t> </a:t>
            </a:r>
            <a:r>
              <a:rPr lang="en-US" sz="2000" dirty="0" smtClean="0">
                <a:latin typeface="Arial" pitchFamily="34" charset="0"/>
                <a:cs typeface="Arial" pitchFamily="34" charset="0"/>
              </a:rPr>
              <a:t>[</a:t>
            </a:r>
            <a:r>
              <a:rPr lang="en-US" sz="2000" spc="-10" dirty="0" smtClean="0">
                <a:latin typeface="Arial" pitchFamily="34" charset="0"/>
                <a:cs typeface="Arial" pitchFamily="34" charset="0"/>
              </a:rPr>
              <a:t>Acc</a:t>
            </a:r>
            <a:r>
              <a:rPr lang="en-US" sz="2000" spc="-20" dirty="0" smtClean="0">
                <a:latin typeface="Arial" pitchFamily="34" charset="0"/>
                <a:cs typeface="Arial" pitchFamily="34" charset="0"/>
              </a:rPr>
              <a:t>e</a:t>
            </a:r>
            <a:r>
              <a:rPr lang="en-US" sz="2000" spc="-10" dirty="0" smtClean="0">
                <a:latin typeface="Arial" pitchFamily="34" charset="0"/>
                <a:cs typeface="Arial" pitchFamily="34" charset="0"/>
              </a:rPr>
              <a:t>ss</a:t>
            </a:r>
            <a:r>
              <a:rPr lang="en-US" sz="2000" spc="-20" dirty="0" smtClean="0">
                <a:latin typeface="Arial" pitchFamily="34" charset="0"/>
                <a:cs typeface="Arial" pitchFamily="34" charset="0"/>
              </a:rPr>
              <a:t>e</a:t>
            </a:r>
            <a:r>
              <a:rPr lang="en-US" sz="2000" spc="-10" dirty="0" smtClean="0">
                <a:latin typeface="Arial" pitchFamily="34" charset="0"/>
                <a:cs typeface="Arial" pitchFamily="34" charset="0"/>
              </a:rPr>
              <a:t>d</a:t>
            </a:r>
            <a:r>
              <a:rPr lang="en-US" sz="2000" spc="-5" dirty="0" smtClean="0">
                <a:latin typeface="Arial" pitchFamily="34" charset="0"/>
                <a:cs typeface="Arial" pitchFamily="34" charset="0"/>
              </a:rPr>
              <a:t> </a:t>
            </a:r>
            <a:r>
              <a:rPr lang="en-US" sz="2000" spc="-10" dirty="0" smtClean="0">
                <a:latin typeface="Arial" pitchFamily="34" charset="0"/>
                <a:cs typeface="Arial" pitchFamily="34" charset="0"/>
              </a:rPr>
              <a:t>J</a:t>
            </a:r>
            <a:r>
              <a:rPr lang="en-US" sz="2000" spc="-20" dirty="0" smtClean="0">
                <a:latin typeface="Arial" pitchFamily="34" charset="0"/>
                <a:cs typeface="Arial" pitchFamily="34" charset="0"/>
              </a:rPr>
              <a:t>un</a:t>
            </a:r>
            <a:r>
              <a:rPr lang="en-US" sz="2000" spc="-10" dirty="0" smtClean="0">
                <a:latin typeface="Arial" pitchFamily="34" charset="0"/>
                <a:cs typeface="Arial" pitchFamily="34" charset="0"/>
              </a:rPr>
              <a:t>e</a:t>
            </a:r>
            <a:r>
              <a:rPr lang="en-US" sz="2000" spc="10" dirty="0" smtClean="0">
                <a:latin typeface="Arial" pitchFamily="34" charset="0"/>
                <a:cs typeface="Arial" pitchFamily="34" charset="0"/>
              </a:rPr>
              <a:t> </a:t>
            </a:r>
            <a:r>
              <a:rPr lang="en-US" sz="2000" spc="-20" dirty="0" smtClean="0">
                <a:latin typeface="Arial" pitchFamily="34" charset="0"/>
                <a:cs typeface="Arial" pitchFamily="34" charset="0"/>
              </a:rPr>
              <a:t>1</a:t>
            </a:r>
            <a:r>
              <a:rPr lang="en-US" sz="2000" spc="-5" dirty="0" smtClean="0">
                <a:latin typeface="Arial" pitchFamily="34" charset="0"/>
                <a:cs typeface="Arial" pitchFamily="34" charset="0"/>
              </a:rPr>
              <a:t>, </a:t>
            </a:r>
            <a:r>
              <a:rPr lang="en-US" sz="2000" spc="-20" dirty="0" smtClean="0">
                <a:latin typeface="Arial" pitchFamily="34" charset="0"/>
                <a:cs typeface="Arial" pitchFamily="34" charset="0"/>
              </a:rPr>
              <a:t>2015</a:t>
            </a:r>
            <a:r>
              <a:rPr lang="en-US" sz="2000" spc="-5" dirty="0" smtClean="0">
                <a:latin typeface="Arial" pitchFamily="34" charset="0"/>
                <a:cs typeface="Arial" pitchFamily="34" charset="0"/>
              </a:rPr>
              <a:t>]</a:t>
            </a:r>
            <a:endParaRPr lang="en-US" sz="2000" dirty="0" smtClean="0">
              <a:latin typeface="Arial" pitchFamily="34" charset="0"/>
              <a:cs typeface="Arial" pitchFamily="34" charset="0"/>
            </a:endParaRPr>
          </a:p>
          <a:p>
            <a:pPr marL="184150" indent="-171450">
              <a:lnSpc>
                <a:spcPct val="100000"/>
              </a:lnSpc>
              <a:spcBef>
                <a:spcPts val="0"/>
              </a:spcBef>
              <a:buClr>
                <a:srgbClr val="3399FF"/>
              </a:buClr>
              <a:buFont typeface="Arial"/>
              <a:buChar char="•"/>
              <a:tabLst>
                <a:tab pos="184785" algn="l"/>
              </a:tabLst>
            </a:pPr>
            <a:r>
              <a:rPr lang="en-US" sz="2000" spc="-15" dirty="0" smtClean="0">
                <a:latin typeface="Arial" pitchFamily="34" charset="0"/>
                <a:cs typeface="Arial" pitchFamily="34" charset="0"/>
              </a:rPr>
              <a:t>W</a:t>
            </a:r>
            <a:r>
              <a:rPr lang="en-US" sz="2000" spc="-10" dirty="0" smtClean="0">
                <a:latin typeface="Arial" pitchFamily="34" charset="0"/>
                <a:cs typeface="Arial" pitchFamily="34" charset="0"/>
              </a:rPr>
              <a:t>iki</a:t>
            </a:r>
            <a:r>
              <a:rPr lang="en-US" sz="2000" spc="-20" dirty="0" smtClean="0">
                <a:latin typeface="Arial" pitchFamily="34" charset="0"/>
                <a:cs typeface="Arial" pitchFamily="34" charset="0"/>
              </a:rPr>
              <a:t>ped</a:t>
            </a:r>
            <a:r>
              <a:rPr lang="en-US" sz="2000" spc="-10" dirty="0" smtClean="0">
                <a:latin typeface="Arial" pitchFamily="34" charset="0"/>
                <a:cs typeface="Arial" pitchFamily="34" charset="0"/>
              </a:rPr>
              <a:t>i</a:t>
            </a:r>
            <a:r>
              <a:rPr lang="en-US" sz="2000" spc="-20" dirty="0" smtClean="0">
                <a:latin typeface="Arial" pitchFamily="34" charset="0"/>
                <a:cs typeface="Arial" pitchFamily="34" charset="0"/>
              </a:rPr>
              <a:t>a</a:t>
            </a:r>
            <a:r>
              <a:rPr lang="en-US" sz="2000" spc="-5" dirty="0" smtClean="0">
                <a:latin typeface="Arial" pitchFamily="34" charset="0"/>
                <a:cs typeface="Arial" pitchFamily="34" charset="0"/>
              </a:rPr>
              <a:t>,</a:t>
            </a:r>
            <a:r>
              <a:rPr lang="en-US" sz="2000" spc="20" dirty="0" smtClean="0">
                <a:latin typeface="Arial" pitchFamily="34" charset="0"/>
                <a:cs typeface="Arial" pitchFamily="34" charset="0"/>
              </a:rPr>
              <a:t> </a:t>
            </a:r>
            <a:r>
              <a:rPr lang="en-US" sz="2000" spc="-20" dirty="0" smtClean="0">
                <a:latin typeface="Arial" pitchFamily="34" charset="0"/>
                <a:cs typeface="Arial" pitchFamily="34" charset="0"/>
                <a:hlinkClick r:id="rId4"/>
              </a:rPr>
              <a:t>h</a:t>
            </a:r>
            <a:r>
              <a:rPr lang="en-US" sz="2000" dirty="0" smtClean="0">
                <a:latin typeface="Arial" pitchFamily="34" charset="0"/>
                <a:cs typeface="Arial" pitchFamily="34" charset="0"/>
                <a:hlinkClick r:id="rId4"/>
              </a:rPr>
              <a:t>tt</a:t>
            </a:r>
            <a:r>
              <a:rPr lang="en-US" sz="2000" spc="-15" dirty="0" smtClean="0">
                <a:latin typeface="Arial" pitchFamily="34" charset="0"/>
                <a:cs typeface="Arial" pitchFamily="34" charset="0"/>
                <a:hlinkClick r:id="rId4"/>
              </a:rPr>
              <a:t>p</a:t>
            </a:r>
            <a:r>
              <a:rPr lang="en-US" sz="2000" dirty="0" smtClean="0">
                <a:latin typeface="Arial" pitchFamily="34" charset="0"/>
                <a:cs typeface="Arial" pitchFamily="34" charset="0"/>
                <a:hlinkClick r:id="rId4"/>
              </a:rPr>
              <a:t>://</a:t>
            </a:r>
            <a:r>
              <a:rPr lang="en-US" sz="2000" spc="-45" dirty="0" smtClean="0">
                <a:latin typeface="Arial" pitchFamily="34" charset="0"/>
                <a:cs typeface="Arial" pitchFamily="34" charset="0"/>
                <a:hlinkClick r:id="rId4"/>
              </a:rPr>
              <a:t>ww</a:t>
            </a:r>
            <a:r>
              <a:rPr lang="en-US" sz="2000" spc="-130" dirty="0" smtClean="0">
                <a:latin typeface="Arial" pitchFamily="34" charset="0"/>
                <a:cs typeface="Arial" pitchFamily="34" charset="0"/>
                <a:hlinkClick r:id="rId4"/>
              </a:rPr>
              <a:t>w</a:t>
            </a:r>
            <a:r>
              <a:rPr lang="en-US" sz="2000" spc="5" dirty="0" smtClean="0">
                <a:latin typeface="Arial" pitchFamily="34" charset="0"/>
                <a:cs typeface="Arial" pitchFamily="34" charset="0"/>
                <a:hlinkClick r:id="rId4"/>
              </a:rPr>
              <a:t>.</a:t>
            </a:r>
            <a:r>
              <a:rPr lang="en-US" sz="2000" spc="-35" dirty="0" smtClean="0">
                <a:latin typeface="Arial" pitchFamily="34" charset="0"/>
                <a:cs typeface="Arial" pitchFamily="34" charset="0"/>
                <a:hlinkClick r:id="rId4"/>
              </a:rPr>
              <a:t>w</a:t>
            </a:r>
            <a:r>
              <a:rPr lang="en-US" sz="2000" spc="-10" dirty="0" smtClean="0">
                <a:latin typeface="Arial" pitchFamily="34" charset="0"/>
                <a:cs typeface="Arial" pitchFamily="34" charset="0"/>
                <a:hlinkClick r:id="rId4"/>
              </a:rPr>
              <a:t>i</a:t>
            </a:r>
            <a:r>
              <a:rPr lang="en-US" sz="2000" dirty="0" smtClean="0">
                <a:latin typeface="Arial" pitchFamily="34" charset="0"/>
                <a:cs typeface="Arial" pitchFamily="34" charset="0"/>
                <a:hlinkClick r:id="rId4"/>
              </a:rPr>
              <a:t>k</a:t>
            </a:r>
            <a:r>
              <a:rPr lang="en-US" sz="2000" spc="-10" dirty="0" smtClean="0">
                <a:latin typeface="Arial" pitchFamily="34" charset="0"/>
                <a:cs typeface="Arial" pitchFamily="34" charset="0"/>
                <a:hlinkClick r:id="rId4"/>
              </a:rPr>
              <a:t>i</a:t>
            </a:r>
            <a:r>
              <a:rPr lang="en-US" sz="2000" spc="-20" dirty="0" smtClean="0">
                <a:latin typeface="Arial" pitchFamily="34" charset="0"/>
                <a:cs typeface="Arial" pitchFamily="34" charset="0"/>
                <a:hlinkClick r:id="rId4"/>
              </a:rPr>
              <a:t>p</a:t>
            </a:r>
            <a:r>
              <a:rPr lang="en-US" sz="2000" spc="-5" dirty="0" smtClean="0">
                <a:latin typeface="Arial" pitchFamily="34" charset="0"/>
                <a:cs typeface="Arial" pitchFamily="34" charset="0"/>
                <a:hlinkClick r:id="rId4"/>
              </a:rPr>
              <a:t>e</a:t>
            </a:r>
            <a:r>
              <a:rPr lang="en-US" sz="2000" spc="-20" dirty="0" smtClean="0">
                <a:latin typeface="Arial" pitchFamily="34" charset="0"/>
                <a:cs typeface="Arial" pitchFamily="34" charset="0"/>
                <a:hlinkClick r:id="rId4"/>
              </a:rPr>
              <a:t>d</a:t>
            </a:r>
            <a:r>
              <a:rPr lang="en-US" sz="2000" spc="-10" dirty="0" smtClean="0">
                <a:latin typeface="Arial" pitchFamily="34" charset="0"/>
                <a:cs typeface="Arial" pitchFamily="34" charset="0"/>
                <a:hlinkClick r:id="rId4"/>
              </a:rPr>
              <a:t>i</a:t>
            </a:r>
            <a:r>
              <a:rPr lang="en-US" sz="2000" spc="-20" dirty="0" smtClean="0">
                <a:latin typeface="Arial" pitchFamily="34" charset="0"/>
                <a:cs typeface="Arial" pitchFamily="34" charset="0"/>
                <a:hlinkClick r:id="rId4"/>
              </a:rPr>
              <a:t>a</a:t>
            </a:r>
            <a:r>
              <a:rPr lang="en-US" sz="2000" dirty="0" smtClean="0">
                <a:latin typeface="Arial" pitchFamily="34" charset="0"/>
                <a:cs typeface="Arial" pitchFamily="34" charset="0"/>
                <a:hlinkClick r:id="rId4"/>
              </a:rPr>
              <a:t>.</a:t>
            </a:r>
            <a:r>
              <a:rPr lang="en-US" sz="2000" spc="-20" dirty="0" smtClean="0">
                <a:latin typeface="Arial" pitchFamily="34" charset="0"/>
                <a:cs typeface="Arial" pitchFamily="34" charset="0"/>
                <a:hlinkClick r:id="rId4"/>
              </a:rPr>
              <a:t>o</a:t>
            </a:r>
            <a:r>
              <a:rPr lang="en-US" sz="2000" dirty="0" smtClean="0">
                <a:latin typeface="Arial" pitchFamily="34" charset="0"/>
                <a:cs typeface="Arial" pitchFamily="34" charset="0"/>
                <a:hlinkClick r:id="rId4"/>
              </a:rPr>
              <a:t>r</a:t>
            </a:r>
            <a:r>
              <a:rPr lang="en-US" sz="2000" spc="-10" dirty="0" smtClean="0">
                <a:latin typeface="Arial" pitchFamily="34" charset="0"/>
                <a:cs typeface="Arial" pitchFamily="34" charset="0"/>
                <a:hlinkClick r:id="rId4"/>
              </a:rPr>
              <a:t>g</a:t>
            </a:r>
            <a:r>
              <a:rPr lang="en-US" sz="2000" spc="-10" dirty="0" smtClean="0">
                <a:latin typeface="Arial" pitchFamily="34" charset="0"/>
                <a:cs typeface="Arial" pitchFamily="34" charset="0"/>
              </a:rPr>
              <a:t>, </a:t>
            </a:r>
            <a:r>
              <a:rPr lang="en-US" sz="2000" spc="-10" dirty="0" smtClean="0">
                <a:latin typeface="Arial" pitchFamily="34" charset="0"/>
                <a:cs typeface="Arial" pitchFamily="34" charset="0"/>
                <a:hlinkClick r:id="rId5"/>
              </a:rPr>
              <a:t>https://en.wikipedia.org/wiki/IOS_version_history</a:t>
            </a:r>
            <a:r>
              <a:rPr lang="en-US" sz="2000" spc="-10" dirty="0" smtClean="0">
                <a:latin typeface="Arial" pitchFamily="34" charset="0"/>
                <a:cs typeface="Arial" pitchFamily="34" charset="0"/>
              </a:rPr>
              <a:t> </a:t>
            </a:r>
          </a:p>
          <a:p>
            <a:pPr>
              <a:lnSpc>
                <a:spcPct val="100000"/>
              </a:lnSpc>
              <a:spcBef>
                <a:spcPts val="0"/>
              </a:spcBef>
            </a:pPr>
            <a:endParaRPr lang="en-US" sz="3000" dirty="0" smtClean="0">
              <a:latin typeface="Arial" pitchFamily="34" charset="0"/>
              <a:cs typeface="Arial" pitchFamily="34" charset="0"/>
            </a:endParaRPr>
          </a:p>
          <a:p>
            <a:pPr>
              <a:lnSpc>
                <a:spcPct val="100000"/>
              </a:lnSpc>
              <a:spcBef>
                <a:spcPts val="0"/>
              </a:spcBef>
              <a:buNone/>
            </a:pPr>
            <a:r>
              <a:rPr lang="en-US" sz="2200" b="1" dirty="0" smtClean="0">
                <a:latin typeface="Arial" pitchFamily="34" charset="0"/>
                <a:cs typeface="Arial" pitchFamily="34" charset="0"/>
              </a:rPr>
              <a:t>Image Sources</a:t>
            </a:r>
          </a:p>
          <a:p>
            <a:pPr marL="184150" indent="-171450">
              <a:lnSpc>
                <a:spcPct val="100000"/>
              </a:lnSpc>
              <a:spcBef>
                <a:spcPts val="0"/>
              </a:spcBef>
              <a:buClr>
                <a:srgbClr val="3399FF"/>
              </a:buClr>
              <a:buFont typeface="Arial"/>
              <a:buChar char="•"/>
              <a:tabLst>
                <a:tab pos="184785" algn="l"/>
              </a:tabLst>
            </a:pPr>
            <a:r>
              <a:rPr lang="en-US" sz="2000" dirty="0" smtClean="0">
                <a:latin typeface="Arial" pitchFamily="34" charset="0"/>
                <a:cs typeface="Arial" pitchFamily="34" charset="0"/>
              </a:rPr>
              <a:t>Evolution of Apple </a:t>
            </a:r>
            <a:r>
              <a:rPr lang="en-US" sz="2000" dirty="0" err="1" smtClean="0">
                <a:latin typeface="Arial" pitchFamily="34" charset="0"/>
                <a:cs typeface="Arial" pitchFamily="34" charset="0"/>
              </a:rPr>
              <a:t>iPhone</a:t>
            </a:r>
            <a:r>
              <a:rPr lang="en-US" sz="2000" dirty="0" smtClean="0">
                <a:latin typeface="Arial" pitchFamily="34" charset="0"/>
                <a:cs typeface="Arial" pitchFamily="34" charset="0"/>
              </a:rPr>
              <a:t> Family, </a:t>
            </a:r>
            <a:r>
              <a:rPr lang="en-US" sz="2000" dirty="0" smtClean="0">
                <a:latin typeface="Arial" pitchFamily="34" charset="0"/>
                <a:cs typeface="Arial" pitchFamily="34" charset="0"/>
                <a:hlinkClick r:id="rId6"/>
              </a:rPr>
              <a:t>http://bitsnapper.com/ios-101-day-0-setting-up-the-garage/</a:t>
            </a:r>
            <a:r>
              <a:rPr lang="en-US" sz="2000" dirty="0" smtClean="0">
                <a:latin typeface="Arial" pitchFamily="34" charset="0"/>
                <a:cs typeface="Arial" pitchFamily="34" charset="0"/>
              </a:rPr>
              <a:t> </a:t>
            </a:r>
          </a:p>
          <a:p>
            <a:pPr marL="184150" indent="-171450">
              <a:lnSpc>
                <a:spcPct val="100000"/>
              </a:lnSpc>
              <a:spcBef>
                <a:spcPts val="0"/>
              </a:spcBef>
              <a:buClr>
                <a:srgbClr val="3399FF"/>
              </a:buClr>
              <a:buFont typeface="Arial"/>
              <a:buChar char="•"/>
              <a:tabLst>
                <a:tab pos="184785" algn="l"/>
              </a:tabLst>
            </a:pPr>
            <a:r>
              <a:rPr lang="en-US" sz="2000" dirty="0" smtClean="0">
                <a:latin typeface="Arial" pitchFamily="34" charset="0"/>
                <a:cs typeface="Arial" pitchFamily="34" charset="0"/>
              </a:rPr>
              <a:t>Evolution of Apple </a:t>
            </a:r>
            <a:r>
              <a:rPr lang="en-US" sz="2000" dirty="0" err="1" smtClean="0">
                <a:latin typeface="Arial" pitchFamily="34" charset="0"/>
                <a:cs typeface="Arial" pitchFamily="34" charset="0"/>
              </a:rPr>
              <a:t>iOS</a:t>
            </a:r>
            <a:r>
              <a:rPr lang="en-US" sz="2000" dirty="0" smtClean="0">
                <a:latin typeface="Arial" pitchFamily="34" charset="0"/>
                <a:cs typeface="Arial" pitchFamily="34" charset="0"/>
              </a:rPr>
              <a:t> Family, </a:t>
            </a:r>
            <a:r>
              <a:rPr lang="en-US" sz="2000" dirty="0" smtClean="0">
                <a:latin typeface="Arial" pitchFamily="34" charset="0"/>
                <a:cs typeface="Arial" pitchFamily="34" charset="0"/>
                <a:hlinkClick r:id="rId7"/>
              </a:rPr>
              <a:t>http://tech.everyeye.it/articoli/speciale-ios-9-come-sara-il-prossimo-sistema-operativo-di-apple-26373.html</a:t>
            </a:r>
            <a:r>
              <a:rPr lang="en-US" sz="2000" dirty="0" smtClean="0">
                <a:latin typeface="Arial" pitchFamily="34" charset="0"/>
                <a:cs typeface="Arial" pitchFamily="34" charset="0"/>
              </a:rPr>
              <a:t> </a:t>
            </a:r>
          </a:p>
          <a:p>
            <a:pPr marL="184150" indent="-171450">
              <a:lnSpc>
                <a:spcPct val="100000"/>
              </a:lnSpc>
              <a:spcBef>
                <a:spcPts val="0"/>
              </a:spcBef>
              <a:buClr>
                <a:srgbClr val="3399FF"/>
              </a:buClr>
              <a:buFont typeface="Arial"/>
              <a:buChar char="•"/>
              <a:tabLst>
                <a:tab pos="184785" algn="l"/>
              </a:tabLst>
            </a:pPr>
            <a:r>
              <a:rPr lang="en-US" sz="2000" dirty="0" err="1" smtClean="0">
                <a:latin typeface="Arial" pitchFamily="34" charset="0"/>
                <a:cs typeface="Arial" pitchFamily="34" charset="0"/>
              </a:rPr>
              <a:t>iOS</a:t>
            </a:r>
            <a:r>
              <a:rPr lang="en-US" sz="2000" dirty="0" smtClean="0">
                <a:latin typeface="Arial" pitchFamily="34" charset="0"/>
                <a:cs typeface="Arial" pitchFamily="34" charset="0"/>
              </a:rPr>
              <a:t> 9, </a:t>
            </a:r>
            <a:r>
              <a:rPr lang="en-US" sz="2000" dirty="0" smtClean="0">
                <a:latin typeface="Arial" pitchFamily="34" charset="0"/>
                <a:cs typeface="Arial" pitchFamily="34" charset="0"/>
                <a:hlinkClick r:id="rId8"/>
              </a:rPr>
              <a:t>https://en.wikipedia.org/wiki/IOS_9</a:t>
            </a:r>
            <a:r>
              <a:rPr lang="en-US" sz="2000" dirty="0" smtClean="0">
                <a:latin typeface="Arial" pitchFamily="34" charset="0"/>
                <a:cs typeface="Arial" pitchFamily="34" charset="0"/>
              </a:rPr>
              <a:t> </a:t>
            </a:r>
          </a:p>
          <a:p>
            <a:pPr>
              <a:buNone/>
            </a:pPr>
            <a:endParaRPr lang="en-US" sz="24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itchFamily="34" charset="0"/>
                <a:cs typeface="Arial" pitchFamily="34" charset="0"/>
              </a:rPr>
              <a:t>Android Evolution</a:t>
            </a:r>
            <a:endParaRPr lang="en-US" dirty="0">
              <a:latin typeface="Arial" pitchFamily="34" charset="0"/>
              <a:cs typeface="Arial" pitchFamily="34" charset="0"/>
            </a:endParaRPr>
          </a:p>
        </p:txBody>
      </p:sp>
      <p:sp>
        <p:nvSpPr>
          <p:cNvPr id="5" name="Text Placeholder 4"/>
          <p:cNvSpPr>
            <a:spLocks noGrp="1"/>
          </p:cNvSpPr>
          <p:nvPr>
            <p:ph type="body" idx="1"/>
          </p:nvPr>
        </p:nvSpPr>
        <p:spPr/>
        <p:txBody>
          <a:bodyPr/>
          <a:lstStyle/>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Android Evolution</a:t>
            </a:r>
            <a:endParaRPr lang="en-US" dirty="0">
              <a:latin typeface="Arial" pitchFamily="34" charset="0"/>
              <a:cs typeface="Arial" pitchFamily="34" charset="0"/>
            </a:endParaRPr>
          </a:p>
        </p:txBody>
      </p:sp>
      <p:pic>
        <p:nvPicPr>
          <p:cNvPr id="4" name="Content Placeholder 3" descr="android-versions-twitter.jpg"/>
          <p:cNvPicPr>
            <a:picLocks noGrp="1" noChangeAspect="1"/>
          </p:cNvPicPr>
          <p:nvPr>
            <p:ph idx="1"/>
          </p:nvPr>
        </p:nvPicPr>
        <p:blipFill>
          <a:blip r:embed="rId3"/>
          <a:stretch>
            <a:fillRect/>
          </a:stretch>
        </p:blipFill>
        <p:spPr>
          <a:xfrm>
            <a:off x="838200" y="1892643"/>
            <a:ext cx="10515600" cy="4217302"/>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Android Evolution</a:t>
            </a:r>
            <a:endParaRPr lang="en-US" dirty="0"/>
          </a:p>
        </p:txBody>
      </p:sp>
      <p:pic>
        <p:nvPicPr>
          <p:cNvPr id="4" name="Content Placeholder 3" descr="historyOfAndroid.jpg"/>
          <p:cNvPicPr>
            <a:picLocks noGrp="1" noChangeAspect="1"/>
          </p:cNvPicPr>
          <p:nvPr>
            <p:ph idx="1"/>
          </p:nvPr>
        </p:nvPicPr>
        <p:blipFill>
          <a:blip r:embed="rId2"/>
          <a:stretch>
            <a:fillRect/>
          </a:stretch>
        </p:blipFill>
        <p:spPr>
          <a:xfrm>
            <a:off x="1078174" y="1471472"/>
            <a:ext cx="9804250" cy="4942976"/>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Arial" pitchFamily="34" charset="0"/>
                <a:cs typeface="Arial" pitchFamily="34" charset="0"/>
              </a:rPr>
              <a:t>iOS</a:t>
            </a:r>
            <a:r>
              <a:rPr lang="en-US" dirty="0" smtClean="0">
                <a:latin typeface="Arial" pitchFamily="34" charset="0"/>
                <a:cs typeface="Arial" pitchFamily="34" charset="0"/>
              </a:rPr>
              <a:t> Evolution</a:t>
            </a:r>
            <a:endParaRPr lang="en-US" dirty="0">
              <a:latin typeface="Arial" pitchFamily="34" charset="0"/>
              <a:cs typeface="Arial" pitchFamily="34" charset="0"/>
            </a:endParaRPr>
          </a:p>
        </p:txBody>
      </p:sp>
      <p:sp>
        <p:nvSpPr>
          <p:cNvPr id="3" name="Text Placeholder 2"/>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Android Evolution</a:t>
            </a:r>
            <a:endParaRPr lang="en-US" dirty="0"/>
          </a:p>
        </p:txBody>
      </p:sp>
      <p:pic>
        <p:nvPicPr>
          <p:cNvPr id="6" name="Content Placeholder 5" descr="906px-Android-System-Architecture.svg.png"/>
          <p:cNvPicPr>
            <a:picLocks noGrp="1" noChangeAspect="1"/>
          </p:cNvPicPr>
          <p:nvPr>
            <p:ph idx="1"/>
          </p:nvPr>
        </p:nvPicPr>
        <p:blipFill>
          <a:blip r:embed="rId2"/>
          <a:stretch>
            <a:fillRect/>
          </a:stretch>
        </p:blipFill>
        <p:spPr>
          <a:xfrm>
            <a:off x="3016154" y="1944350"/>
            <a:ext cx="5568287" cy="4517320"/>
          </a:xfrm>
        </p:spPr>
      </p:pic>
      <p:sp>
        <p:nvSpPr>
          <p:cNvPr id="7" name="TextBox 6"/>
          <p:cNvSpPr txBox="1"/>
          <p:nvPr/>
        </p:nvSpPr>
        <p:spPr>
          <a:xfrm>
            <a:off x="4230798" y="1569490"/>
            <a:ext cx="3180038" cy="369332"/>
          </a:xfrm>
          <a:prstGeom prst="rect">
            <a:avLst/>
          </a:prstGeom>
          <a:noFill/>
        </p:spPr>
        <p:txBody>
          <a:bodyPr wrap="none" rtlCol="0">
            <a:spAutoFit/>
          </a:bodyPr>
          <a:lstStyle/>
          <a:p>
            <a:r>
              <a:rPr lang="en-US" b="1" dirty="0" smtClean="0"/>
              <a:t>Android’s Architecture Diagram</a:t>
            </a:r>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1396259" y="2071853"/>
            <a:ext cx="9473807" cy="3611245"/>
          </a:xfrm>
          <a:prstGeom prst="rect">
            <a:avLst/>
          </a:prstGeom>
        </p:spPr>
        <p:txBody>
          <a:bodyPr vert="horz" wrap="square" lIns="0" tIns="0" rIns="0" bIns="0" rtlCol="0">
            <a:spAutoFit/>
          </a:bodyPr>
          <a:lstStyle/>
          <a:p>
            <a:pPr marL="12700">
              <a:lnSpc>
                <a:spcPct val="100000"/>
              </a:lnSpc>
            </a:pPr>
            <a:r>
              <a:rPr sz="2800" b="1" dirty="0">
                <a:solidFill>
                  <a:srgbClr val="0D0D0D"/>
                </a:solidFill>
                <a:latin typeface="Arial"/>
                <a:cs typeface="Arial"/>
              </a:rPr>
              <a:t>A</a:t>
            </a:r>
            <a:r>
              <a:rPr sz="2800" b="1" spc="-15" dirty="0">
                <a:solidFill>
                  <a:srgbClr val="0D0D0D"/>
                </a:solidFill>
                <a:latin typeface="Arial"/>
                <a:cs typeface="Arial"/>
              </a:rPr>
              <a:t>nd</a:t>
            </a:r>
            <a:r>
              <a:rPr sz="2800" b="1" spc="-10" dirty="0">
                <a:solidFill>
                  <a:srgbClr val="0D0D0D"/>
                </a:solidFill>
                <a:latin typeface="Arial"/>
                <a:cs typeface="Arial"/>
              </a:rPr>
              <a:t>r</a:t>
            </a:r>
            <a:r>
              <a:rPr sz="2800" b="1" spc="-15" dirty="0">
                <a:solidFill>
                  <a:srgbClr val="0D0D0D"/>
                </a:solidFill>
                <a:latin typeface="Arial"/>
                <a:cs typeface="Arial"/>
              </a:rPr>
              <a:t>oi</a:t>
            </a:r>
            <a:r>
              <a:rPr sz="2800" b="1" spc="-20" dirty="0">
                <a:solidFill>
                  <a:srgbClr val="0D0D0D"/>
                </a:solidFill>
                <a:latin typeface="Arial"/>
                <a:cs typeface="Arial"/>
              </a:rPr>
              <a:t>d</a:t>
            </a:r>
            <a:endParaRPr sz="2800">
              <a:latin typeface="Arial"/>
              <a:cs typeface="Arial"/>
            </a:endParaRPr>
          </a:p>
          <a:p>
            <a:pPr marL="368935" indent="-342265">
              <a:lnSpc>
                <a:spcPts val="2640"/>
              </a:lnSpc>
              <a:spcBef>
                <a:spcPts val="25"/>
              </a:spcBef>
              <a:buClr>
                <a:srgbClr val="3399FF"/>
              </a:buClr>
              <a:buFont typeface="Arial"/>
              <a:buChar char="•"/>
              <a:tabLst>
                <a:tab pos="369570" algn="l"/>
              </a:tabLst>
            </a:pPr>
            <a:r>
              <a:rPr sz="2400" b="1" spc="-25" dirty="0">
                <a:latin typeface="Arial"/>
                <a:cs typeface="Arial"/>
              </a:rPr>
              <a:t>A</a:t>
            </a:r>
            <a:r>
              <a:rPr sz="2400" b="1" spc="-15" dirty="0">
                <a:latin typeface="Arial"/>
                <a:cs typeface="Arial"/>
              </a:rPr>
              <a:t>ndroid</a:t>
            </a:r>
            <a:r>
              <a:rPr sz="2400" b="1" spc="25" dirty="0">
                <a:latin typeface="Arial"/>
                <a:cs typeface="Arial"/>
              </a:rPr>
              <a:t> </a:t>
            </a:r>
            <a:r>
              <a:rPr sz="2400" b="1" spc="-25" dirty="0">
                <a:latin typeface="Arial"/>
                <a:cs typeface="Arial"/>
              </a:rPr>
              <a:t>B</a:t>
            </a:r>
            <a:r>
              <a:rPr sz="2400" b="1" spc="-15" dirty="0">
                <a:latin typeface="Arial"/>
                <a:cs typeface="Arial"/>
              </a:rPr>
              <a:t>eta</a:t>
            </a:r>
            <a:endParaRPr sz="2400">
              <a:latin typeface="Arial"/>
              <a:cs typeface="Arial"/>
            </a:endParaRPr>
          </a:p>
          <a:p>
            <a:pPr marL="825500" lvl="1" indent="-342265">
              <a:lnSpc>
                <a:spcPts val="2640"/>
              </a:lnSpc>
              <a:buClr>
                <a:srgbClr val="3399FF"/>
              </a:buClr>
              <a:buFont typeface="Arial"/>
              <a:buChar char="•"/>
              <a:tabLst>
                <a:tab pos="826135" algn="l"/>
              </a:tabLst>
            </a:pPr>
            <a:r>
              <a:rPr sz="2400" b="1" spc="-25" dirty="0">
                <a:latin typeface="Arial"/>
                <a:cs typeface="Arial"/>
              </a:rPr>
              <a:t>R</a:t>
            </a:r>
            <a:r>
              <a:rPr sz="2400" b="1" spc="-15" dirty="0">
                <a:latin typeface="Arial"/>
                <a:cs typeface="Arial"/>
              </a:rPr>
              <a:t>eleased</a:t>
            </a:r>
            <a:r>
              <a:rPr sz="2400" b="1" spc="15" dirty="0">
                <a:latin typeface="Arial"/>
                <a:cs typeface="Arial"/>
              </a:rPr>
              <a:t> </a:t>
            </a:r>
            <a:r>
              <a:rPr sz="2400" b="1" spc="-10" dirty="0">
                <a:latin typeface="Arial"/>
                <a:cs typeface="Arial"/>
              </a:rPr>
              <a:t>in</a:t>
            </a:r>
            <a:r>
              <a:rPr sz="2400" b="1" spc="15" dirty="0">
                <a:latin typeface="Arial"/>
                <a:cs typeface="Arial"/>
              </a:rPr>
              <a:t> </a:t>
            </a:r>
            <a:r>
              <a:rPr sz="2400" b="1" spc="-25" dirty="0">
                <a:solidFill>
                  <a:srgbClr val="FF6600"/>
                </a:solidFill>
                <a:latin typeface="Arial"/>
                <a:cs typeface="Arial"/>
              </a:rPr>
              <a:t>N</a:t>
            </a:r>
            <a:r>
              <a:rPr sz="2400" b="1" spc="-15" dirty="0">
                <a:solidFill>
                  <a:srgbClr val="FF6600"/>
                </a:solidFill>
                <a:latin typeface="Arial"/>
                <a:cs typeface="Arial"/>
              </a:rPr>
              <a:t>ovember</a:t>
            </a:r>
            <a:r>
              <a:rPr sz="2400" b="1" spc="5" dirty="0">
                <a:solidFill>
                  <a:srgbClr val="FF6600"/>
                </a:solidFill>
                <a:latin typeface="Arial"/>
                <a:cs typeface="Arial"/>
              </a:rPr>
              <a:t> </a:t>
            </a:r>
            <a:r>
              <a:rPr sz="2400" b="1" spc="-15" dirty="0">
                <a:solidFill>
                  <a:srgbClr val="FF6600"/>
                </a:solidFill>
                <a:latin typeface="Arial"/>
                <a:cs typeface="Arial"/>
              </a:rPr>
              <a:t>2007</a:t>
            </a:r>
            <a:endParaRPr sz="2400">
              <a:latin typeface="Arial"/>
              <a:cs typeface="Arial"/>
            </a:endParaRPr>
          </a:p>
          <a:p>
            <a:pPr marL="825500" lvl="1" indent="-342265">
              <a:lnSpc>
                <a:spcPct val="100000"/>
              </a:lnSpc>
              <a:buClr>
                <a:srgbClr val="3399FF"/>
              </a:buClr>
              <a:buFont typeface="Arial"/>
              <a:buChar char="•"/>
              <a:tabLst>
                <a:tab pos="826135" algn="l"/>
              </a:tabLst>
            </a:pPr>
            <a:r>
              <a:rPr sz="2400" b="1" spc="-25" dirty="0">
                <a:latin typeface="Arial"/>
                <a:cs typeface="Arial"/>
              </a:rPr>
              <a:t>B</a:t>
            </a:r>
            <a:r>
              <a:rPr sz="2400" b="1" spc="-15" dirty="0">
                <a:latin typeface="Arial"/>
                <a:cs typeface="Arial"/>
              </a:rPr>
              <a:t>eginning</a:t>
            </a:r>
            <a:r>
              <a:rPr sz="2400" b="1" spc="40" dirty="0">
                <a:latin typeface="Arial"/>
                <a:cs typeface="Arial"/>
              </a:rPr>
              <a:t> </a:t>
            </a:r>
            <a:r>
              <a:rPr sz="2400" b="1" spc="-15" dirty="0">
                <a:latin typeface="Arial"/>
                <a:cs typeface="Arial"/>
              </a:rPr>
              <a:t>of</a:t>
            </a:r>
            <a:r>
              <a:rPr sz="2400" b="1" spc="10" dirty="0">
                <a:latin typeface="Arial"/>
                <a:cs typeface="Arial"/>
              </a:rPr>
              <a:t> </a:t>
            </a:r>
            <a:r>
              <a:rPr sz="2400" b="1" spc="-15" dirty="0">
                <a:latin typeface="Arial"/>
                <a:cs typeface="Arial"/>
              </a:rPr>
              <a:t>the</a:t>
            </a:r>
            <a:r>
              <a:rPr sz="2400" b="1" spc="-70" dirty="0">
                <a:latin typeface="Arial"/>
                <a:cs typeface="Arial"/>
              </a:rPr>
              <a:t> </a:t>
            </a:r>
            <a:r>
              <a:rPr sz="2400" b="1" spc="-25" dirty="0">
                <a:latin typeface="Arial"/>
                <a:cs typeface="Arial"/>
              </a:rPr>
              <a:t>A</a:t>
            </a:r>
            <a:r>
              <a:rPr sz="2400" b="1" spc="-15" dirty="0">
                <a:latin typeface="Arial"/>
                <a:cs typeface="Arial"/>
              </a:rPr>
              <a:t>ndroid</a:t>
            </a:r>
            <a:r>
              <a:rPr sz="2400" b="1" spc="40" dirty="0">
                <a:latin typeface="Arial"/>
                <a:cs typeface="Arial"/>
              </a:rPr>
              <a:t> </a:t>
            </a:r>
            <a:r>
              <a:rPr sz="2400" b="1" spc="-15" dirty="0">
                <a:latin typeface="Arial"/>
                <a:cs typeface="Arial"/>
              </a:rPr>
              <a:t>mobile</a:t>
            </a:r>
            <a:r>
              <a:rPr sz="2400" b="1" dirty="0">
                <a:latin typeface="Arial"/>
                <a:cs typeface="Arial"/>
              </a:rPr>
              <a:t> </a:t>
            </a:r>
            <a:r>
              <a:rPr sz="2400" b="1" spc="-25" dirty="0">
                <a:latin typeface="Arial"/>
                <a:cs typeface="Arial"/>
              </a:rPr>
              <a:t>O</a:t>
            </a:r>
            <a:r>
              <a:rPr sz="2400" b="1" spc="-15" dirty="0">
                <a:latin typeface="Arial"/>
                <a:cs typeface="Arial"/>
              </a:rPr>
              <a:t>S</a:t>
            </a:r>
            <a:r>
              <a:rPr sz="2400" b="1" spc="10" dirty="0">
                <a:latin typeface="Arial"/>
                <a:cs typeface="Arial"/>
              </a:rPr>
              <a:t> </a:t>
            </a:r>
            <a:r>
              <a:rPr sz="2400" b="1" spc="-10" dirty="0">
                <a:latin typeface="Arial"/>
                <a:cs typeface="Arial"/>
              </a:rPr>
              <a:t>(</a:t>
            </a:r>
            <a:r>
              <a:rPr sz="2400" b="1" spc="-25" dirty="0">
                <a:latin typeface="Arial"/>
                <a:cs typeface="Arial"/>
              </a:rPr>
              <a:t>O</a:t>
            </a:r>
            <a:r>
              <a:rPr sz="2400" b="1" spc="-15" dirty="0">
                <a:latin typeface="Arial"/>
                <a:cs typeface="Arial"/>
              </a:rPr>
              <a:t>perating</a:t>
            </a:r>
            <a:r>
              <a:rPr sz="2400" b="1" spc="40" dirty="0">
                <a:latin typeface="Arial"/>
                <a:cs typeface="Arial"/>
              </a:rPr>
              <a:t> </a:t>
            </a:r>
            <a:r>
              <a:rPr sz="2400" b="1" spc="-15" dirty="0">
                <a:latin typeface="Arial"/>
                <a:cs typeface="Arial"/>
              </a:rPr>
              <a:t>S</a:t>
            </a:r>
            <a:r>
              <a:rPr sz="2400" b="1" spc="-40" dirty="0">
                <a:latin typeface="Arial"/>
                <a:cs typeface="Arial"/>
              </a:rPr>
              <a:t>y</a:t>
            </a:r>
            <a:r>
              <a:rPr sz="2400" b="1" spc="-15" dirty="0">
                <a:latin typeface="Arial"/>
                <a:cs typeface="Arial"/>
              </a:rPr>
              <a:t>stem)</a:t>
            </a:r>
            <a:endParaRPr sz="2400">
              <a:latin typeface="Arial"/>
              <a:cs typeface="Arial"/>
            </a:endParaRPr>
          </a:p>
          <a:p>
            <a:pPr lvl="1">
              <a:lnSpc>
                <a:spcPct val="100000"/>
              </a:lnSpc>
              <a:spcBef>
                <a:spcPts val="49"/>
              </a:spcBef>
              <a:buClr>
                <a:srgbClr val="3399FF"/>
              </a:buClr>
              <a:buFont typeface="Arial"/>
              <a:buChar char="•"/>
            </a:pPr>
            <a:endParaRPr sz="2400">
              <a:latin typeface="Times New Roman"/>
              <a:cs typeface="Times New Roman"/>
            </a:endParaRPr>
          </a:p>
          <a:p>
            <a:pPr marL="368935" indent="-342265">
              <a:lnSpc>
                <a:spcPts val="2640"/>
              </a:lnSpc>
              <a:buClr>
                <a:srgbClr val="3399FF"/>
              </a:buClr>
              <a:buFont typeface="Arial"/>
              <a:buChar char="•"/>
              <a:tabLst>
                <a:tab pos="369570" algn="l"/>
              </a:tabLst>
            </a:pPr>
            <a:r>
              <a:rPr sz="2400" b="1" spc="-25" dirty="0">
                <a:latin typeface="Arial"/>
                <a:cs typeface="Arial"/>
              </a:rPr>
              <a:t>A</a:t>
            </a:r>
            <a:r>
              <a:rPr sz="2400" b="1" spc="-15" dirty="0">
                <a:latin typeface="Arial"/>
                <a:cs typeface="Arial"/>
              </a:rPr>
              <a:t>ndroid</a:t>
            </a:r>
            <a:r>
              <a:rPr sz="2400" b="1" spc="25" dirty="0">
                <a:latin typeface="Arial"/>
                <a:cs typeface="Arial"/>
              </a:rPr>
              <a:t> </a:t>
            </a:r>
            <a:r>
              <a:rPr sz="2400" b="1" spc="-15" dirty="0">
                <a:latin typeface="Arial"/>
                <a:cs typeface="Arial"/>
              </a:rPr>
              <a:t>1.0</a:t>
            </a:r>
            <a:endParaRPr sz="2400">
              <a:latin typeface="Arial"/>
              <a:cs typeface="Arial"/>
            </a:endParaRPr>
          </a:p>
          <a:p>
            <a:pPr marL="825500" lvl="1" indent="-342265">
              <a:lnSpc>
                <a:spcPts val="2640"/>
              </a:lnSpc>
              <a:buClr>
                <a:srgbClr val="3399FF"/>
              </a:buClr>
              <a:buFont typeface="Arial"/>
              <a:buChar char="•"/>
              <a:tabLst>
                <a:tab pos="826135" algn="l"/>
              </a:tabLst>
            </a:pPr>
            <a:r>
              <a:rPr sz="2400" b="1" spc="-25" dirty="0">
                <a:latin typeface="Arial"/>
                <a:cs typeface="Arial"/>
              </a:rPr>
              <a:t>R</a:t>
            </a:r>
            <a:r>
              <a:rPr sz="2400" b="1" spc="-15" dirty="0">
                <a:latin typeface="Arial"/>
                <a:cs typeface="Arial"/>
              </a:rPr>
              <a:t>eleased</a:t>
            </a:r>
            <a:r>
              <a:rPr sz="2400" b="1" spc="15" dirty="0">
                <a:latin typeface="Arial"/>
                <a:cs typeface="Arial"/>
              </a:rPr>
              <a:t> </a:t>
            </a:r>
            <a:r>
              <a:rPr sz="2400" b="1" spc="-10" dirty="0">
                <a:latin typeface="Arial"/>
                <a:cs typeface="Arial"/>
              </a:rPr>
              <a:t>in</a:t>
            </a:r>
            <a:r>
              <a:rPr sz="2400" b="1" spc="15" dirty="0">
                <a:latin typeface="Arial"/>
                <a:cs typeface="Arial"/>
              </a:rPr>
              <a:t> </a:t>
            </a:r>
            <a:r>
              <a:rPr sz="2400" b="1" spc="-15" dirty="0">
                <a:solidFill>
                  <a:srgbClr val="FF6600"/>
                </a:solidFill>
                <a:latin typeface="Arial"/>
                <a:cs typeface="Arial"/>
              </a:rPr>
              <a:t>September</a:t>
            </a:r>
            <a:r>
              <a:rPr sz="2400" b="1" spc="5" dirty="0">
                <a:solidFill>
                  <a:srgbClr val="FF6600"/>
                </a:solidFill>
                <a:latin typeface="Arial"/>
                <a:cs typeface="Arial"/>
              </a:rPr>
              <a:t> </a:t>
            </a:r>
            <a:r>
              <a:rPr sz="2400" b="1" spc="-15" dirty="0">
                <a:solidFill>
                  <a:srgbClr val="FF6600"/>
                </a:solidFill>
                <a:latin typeface="Arial"/>
                <a:cs typeface="Arial"/>
              </a:rPr>
              <a:t>2008</a:t>
            </a:r>
            <a:endParaRPr sz="2400">
              <a:latin typeface="Arial"/>
              <a:cs typeface="Arial"/>
            </a:endParaRPr>
          </a:p>
          <a:p>
            <a:pPr marL="825500" lvl="1" indent="-342265">
              <a:lnSpc>
                <a:spcPct val="100000"/>
              </a:lnSpc>
              <a:buClr>
                <a:srgbClr val="3399FF"/>
              </a:buClr>
              <a:buFont typeface="Arial"/>
              <a:buChar char="•"/>
              <a:tabLst>
                <a:tab pos="826135" algn="l"/>
              </a:tabLst>
            </a:pPr>
            <a:r>
              <a:rPr sz="2400" b="1" spc="-10" dirty="0">
                <a:latin typeface="Arial"/>
                <a:cs typeface="Arial"/>
              </a:rPr>
              <a:t>Fi</a:t>
            </a:r>
            <a:r>
              <a:rPr sz="2400" b="1" spc="-15" dirty="0">
                <a:latin typeface="Arial"/>
                <a:cs typeface="Arial"/>
              </a:rPr>
              <a:t>r</a:t>
            </a:r>
            <a:r>
              <a:rPr sz="2400" b="1" spc="-10" dirty="0">
                <a:latin typeface="Arial"/>
                <a:cs typeface="Arial"/>
              </a:rPr>
              <a:t>st</a:t>
            </a:r>
            <a:r>
              <a:rPr sz="2400" b="1" spc="10" dirty="0">
                <a:latin typeface="Arial"/>
                <a:cs typeface="Arial"/>
              </a:rPr>
              <a:t> </a:t>
            </a:r>
            <a:r>
              <a:rPr sz="2400" b="1" spc="-20" dirty="0">
                <a:latin typeface="Arial"/>
                <a:cs typeface="Arial"/>
              </a:rPr>
              <a:t>comme</a:t>
            </a:r>
            <a:r>
              <a:rPr sz="2400" b="1" spc="-15" dirty="0">
                <a:latin typeface="Arial"/>
                <a:cs typeface="Arial"/>
              </a:rPr>
              <a:t>r</a:t>
            </a:r>
            <a:r>
              <a:rPr sz="2400" b="1" spc="-10" dirty="0">
                <a:latin typeface="Arial"/>
                <a:cs typeface="Arial"/>
              </a:rPr>
              <a:t>cial</a:t>
            </a:r>
            <a:r>
              <a:rPr sz="2400" b="1" spc="-85" dirty="0">
                <a:latin typeface="Arial"/>
                <a:cs typeface="Arial"/>
              </a:rPr>
              <a:t> </a:t>
            </a:r>
            <a:r>
              <a:rPr sz="2400" b="1" spc="-25" dirty="0">
                <a:latin typeface="Arial"/>
                <a:cs typeface="Arial"/>
              </a:rPr>
              <a:t>A</a:t>
            </a:r>
            <a:r>
              <a:rPr sz="2400" b="1" spc="-15" dirty="0">
                <a:latin typeface="Arial"/>
                <a:cs typeface="Arial"/>
              </a:rPr>
              <a:t>ndroid</a:t>
            </a:r>
            <a:r>
              <a:rPr sz="2400" b="1" spc="20" dirty="0">
                <a:latin typeface="Arial"/>
                <a:cs typeface="Arial"/>
              </a:rPr>
              <a:t> </a:t>
            </a:r>
            <a:r>
              <a:rPr sz="2400" b="1" spc="-25" dirty="0">
                <a:latin typeface="Arial"/>
                <a:cs typeface="Arial"/>
              </a:rPr>
              <a:t>O</a:t>
            </a:r>
            <a:r>
              <a:rPr sz="2400" b="1" spc="-15" dirty="0">
                <a:latin typeface="Arial"/>
                <a:cs typeface="Arial"/>
              </a:rPr>
              <a:t>S</a:t>
            </a:r>
            <a:endParaRPr sz="2400">
              <a:latin typeface="Arial"/>
              <a:cs typeface="Arial"/>
            </a:endParaRPr>
          </a:p>
          <a:p>
            <a:pPr lvl="1">
              <a:lnSpc>
                <a:spcPct val="100000"/>
              </a:lnSpc>
              <a:spcBef>
                <a:spcPts val="49"/>
              </a:spcBef>
              <a:buClr>
                <a:srgbClr val="3399FF"/>
              </a:buClr>
              <a:buFont typeface="Arial"/>
              <a:buChar char="•"/>
            </a:pPr>
            <a:endParaRPr sz="2400">
              <a:latin typeface="Times New Roman"/>
              <a:cs typeface="Times New Roman"/>
            </a:endParaRPr>
          </a:p>
          <a:p>
            <a:pPr marL="368935" indent="-342265">
              <a:lnSpc>
                <a:spcPct val="100000"/>
              </a:lnSpc>
              <a:buClr>
                <a:srgbClr val="3399FF"/>
              </a:buClr>
              <a:buFont typeface="Arial"/>
              <a:buChar char="•"/>
              <a:tabLst>
                <a:tab pos="369570" algn="l"/>
              </a:tabLst>
            </a:pPr>
            <a:r>
              <a:rPr sz="2400" b="1" spc="-25" dirty="0">
                <a:latin typeface="Arial"/>
                <a:cs typeface="Arial"/>
              </a:rPr>
              <a:t>A</a:t>
            </a:r>
            <a:r>
              <a:rPr sz="2400" b="1" spc="-15" dirty="0">
                <a:latin typeface="Arial"/>
                <a:cs typeface="Arial"/>
              </a:rPr>
              <a:t>ndroid</a:t>
            </a:r>
            <a:r>
              <a:rPr sz="2400" b="1" spc="25" dirty="0">
                <a:latin typeface="Arial"/>
                <a:cs typeface="Arial"/>
              </a:rPr>
              <a:t> </a:t>
            </a:r>
            <a:r>
              <a:rPr sz="2400" b="1" spc="-15" dirty="0">
                <a:latin typeface="Arial"/>
                <a:cs typeface="Arial"/>
              </a:rPr>
              <a:t>versions</a:t>
            </a:r>
            <a:r>
              <a:rPr sz="2400" b="1" spc="10" dirty="0">
                <a:latin typeface="Arial"/>
                <a:cs typeface="Arial"/>
              </a:rPr>
              <a:t> </a:t>
            </a:r>
            <a:r>
              <a:rPr sz="2400" b="1" spc="-15" dirty="0">
                <a:latin typeface="Arial"/>
                <a:cs typeface="Arial"/>
              </a:rPr>
              <a:t>are</a:t>
            </a:r>
            <a:r>
              <a:rPr sz="2400" b="1" spc="10" dirty="0">
                <a:latin typeface="Arial"/>
                <a:cs typeface="Arial"/>
              </a:rPr>
              <a:t> </a:t>
            </a:r>
            <a:r>
              <a:rPr sz="2400" b="1" spc="-15" dirty="0">
                <a:latin typeface="Arial"/>
                <a:cs typeface="Arial"/>
              </a:rPr>
              <a:t>linked</a:t>
            </a:r>
            <a:r>
              <a:rPr sz="2400" b="1" spc="15" dirty="0">
                <a:latin typeface="Arial"/>
                <a:cs typeface="Arial"/>
              </a:rPr>
              <a:t> </a:t>
            </a:r>
            <a:r>
              <a:rPr sz="2400" b="1" dirty="0">
                <a:latin typeface="Arial"/>
                <a:cs typeface="Arial"/>
              </a:rPr>
              <a:t>w</a:t>
            </a:r>
            <a:r>
              <a:rPr sz="2400" b="1" spc="-10" dirty="0">
                <a:latin typeface="Arial"/>
                <a:cs typeface="Arial"/>
              </a:rPr>
              <a:t>ith</a:t>
            </a:r>
            <a:r>
              <a:rPr sz="2400" b="1" spc="-85" dirty="0">
                <a:latin typeface="Arial"/>
                <a:cs typeface="Arial"/>
              </a:rPr>
              <a:t> </a:t>
            </a:r>
            <a:r>
              <a:rPr sz="2400" b="1" spc="-25" dirty="0">
                <a:solidFill>
                  <a:srgbClr val="3399FF"/>
                </a:solidFill>
                <a:latin typeface="Arial"/>
                <a:cs typeface="Arial"/>
              </a:rPr>
              <a:t>A</a:t>
            </a:r>
            <a:r>
              <a:rPr sz="2400" b="1" spc="-15" dirty="0">
                <a:solidFill>
                  <a:srgbClr val="3399FF"/>
                </a:solidFill>
                <a:latin typeface="Arial"/>
                <a:cs typeface="Arial"/>
              </a:rPr>
              <a:t>PI</a:t>
            </a:r>
            <a:r>
              <a:rPr sz="2400" b="1" spc="5" dirty="0">
                <a:solidFill>
                  <a:srgbClr val="3399FF"/>
                </a:solidFill>
                <a:latin typeface="Arial"/>
                <a:cs typeface="Arial"/>
              </a:rPr>
              <a:t> </a:t>
            </a:r>
            <a:r>
              <a:rPr sz="2400" b="1" spc="-15" dirty="0">
                <a:solidFill>
                  <a:srgbClr val="3399FF"/>
                </a:solidFill>
                <a:latin typeface="Arial"/>
                <a:cs typeface="Arial"/>
              </a:rPr>
              <a:t>Level</a:t>
            </a:r>
            <a:r>
              <a:rPr sz="2400" b="1" spc="-15" dirty="0">
                <a:latin typeface="Arial"/>
                <a:cs typeface="Arial"/>
              </a:rPr>
              <a:t>s</a:t>
            </a:r>
            <a:endParaRPr sz="2400">
              <a:latin typeface="Arial"/>
              <a:cs typeface="Arial"/>
            </a:endParaRPr>
          </a:p>
        </p:txBody>
      </p:sp>
      <p:sp>
        <p:nvSpPr>
          <p:cNvPr id="8" name="Title 7"/>
          <p:cNvSpPr>
            <a:spLocks noGrp="1"/>
          </p:cNvSpPr>
          <p:nvPr>
            <p:ph type="title"/>
          </p:nvPr>
        </p:nvSpPr>
        <p:spPr/>
        <p:txBody>
          <a:bodyPr/>
          <a:lstStyle/>
          <a:p>
            <a:pPr lvl="0"/>
            <a:r>
              <a:rPr lang="en-US" dirty="0" smtClean="0">
                <a:latin typeface="Arial" pitchFamily="34" charset="0"/>
                <a:cs typeface="Arial" pitchFamily="34" charset="0"/>
              </a:rPr>
              <a:t>Android Evolution</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1472460" y="2052803"/>
            <a:ext cx="9481290" cy="2864887"/>
          </a:xfrm>
          <a:prstGeom prst="rect">
            <a:avLst/>
          </a:prstGeom>
        </p:spPr>
        <p:txBody>
          <a:bodyPr vert="horz" wrap="square" lIns="0" tIns="0" rIns="0" bIns="0" rtlCol="0">
            <a:spAutoFit/>
          </a:bodyPr>
          <a:lstStyle/>
          <a:p>
            <a:pPr marL="12700">
              <a:lnSpc>
                <a:spcPct val="100000"/>
              </a:lnSpc>
            </a:pPr>
            <a:r>
              <a:rPr sz="2800" b="1" dirty="0">
                <a:solidFill>
                  <a:srgbClr val="0D0D0D"/>
                </a:solidFill>
                <a:latin typeface="Arial"/>
                <a:cs typeface="Arial"/>
              </a:rPr>
              <a:t>A</a:t>
            </a:r>
            <a:r>
              <a:rPr sz="2800" b="1" spc="-15" dirty="0">
                <a:solidFill>
                  <a:srgbClr val="0D0D0D"/>
                </a:solidFill>
                <a:latin typeface="Arial"/>
                <a:cs typeface="Arial"/>
              </a:rPr>
              <a:t>P</a:t>
            </a:r>
            <a:r>
              <a:rPr sz="2800" b="1" spc="-10" dirty="0">
                <a:solidFill>
                  <a:srgbClr val="0D0D0D"/>
                </a:solidFill>
                <a:latin typeface="Arial"/>
                <a:cs typeface="Arial"/>
              </a:rPr>
              <a:t>I </a:t>
            </a:r>
            <a:r>
              <a:rPr sz="2800" b="1" spc="-15" dirty="0">
                <a:solidFill>
                  <a:srgbClr val="0D0D0D"/>
                </a:solidFill>
                <a:latin typeface="Arial"/>
                <a:cs typeface="Arial"/>
              </a:rPr>
              <a:t>L</a:t>
            </a:r>
            <a:r>
              <a:rPr sz="2800" b="1" spc="5" dirty="0">
                <a:solidFill>
                  <a:srgbClr val="0D0D0D"/>
                </a:solidFill>
                <a:latin typeface="Arial"/>
                <a:cs typeface="Arial"/>
              </a:rPr>
              <a:t>eve</a:t>
            </a:r>
            <a:r>
              <a:rPr sz="2800" b="1" spc="-10" dirty="0">
                <a:solidFill>
                  <a:srgbClr val="0D0D0D"/>
                </a:solidFill>
                <a:latin typeface="Arial"/>
                <a:cs typeface="Arial"/>
              </a:rPr>
              <a:t>l</a:t>
            </a:r>
            <a:endParaRPr sz="2800">
              <a:latin typeface="Arial"/>
              <a:cs typeface="Arial"/>
            </a:endParaRPr>
          </a:p>
          <a:p>
            <a:pPr marL="368935" indent="-342265">
              <a:lnSpc>
                <a:spcPct val="100000"/>
              </a:lnSpc>
              <a:spcBef>
                <a:spcPts val="1660"/>
              </a:spcBef>
              <a:buClr>
                <a:srgbClr val="3399FF"/>
              </a:buClr>
              <a:buFont typeface="Arial"/>
              <a:buChar char="•"/>
              <a:tabLst>
                <a:tab pos="369570" algn="l"/>
              </a:tabLst>
            </a:pPr>
            <a:r>
              <a:rPr sz="2400" b="1" spc="-25" dirty="0">
                <a:solidFill>
                  <a:srgbClr val="FF6600"/>
                </a:solidFill>
                <a:latin typeface="Arial"/>
                <a:cs typeface="Arial"/>
              </a:rPr>
              <a:t>A</a:t>
            </a:r>
            <a:r>
              <a:rPr sz="2400" b="1" spc="-15" dirty="0">
                <a:solidFill>
                  <a:srgbClr val="FF6600"/>
                </a:solidFill>
                <a:latin typeface="Arial"/>
                <a:cs typeface="Arial"/>
              </a:rPr>
              <a:t>PI</a:t>
            </a:r>
            <a:r>
              <a:rPr sz="2400" b="1" dirty="0">
                <a:solidFill>
                  <a:srgbClr val="FF6600"/>
                </a:solidFill>
                <a:latin typeface="Arial"/>
                <a:cs typeface="Arial"/>
              </a:rPr>
              <a:t> </a:t>
            </a:r>
            <a:r>
              <a:rPr sz="2400" b="1" spc="-10" dirty="0">
                <a:latin typeface="Arial"/>
                <a:cs typeface="Arial"/>
              </a:rPr>
              <a:t>(</a:t>
            </a:r>
            <a:r>
              <a:rPr sz="2400" b="1" spc="-25" dirty="0">
                <a:latin typeface="Arial"/>
                <a:cs typeface="Arial"/>
              </a:rPr>
              <a:t>A</a:t>
            </a:r>
            <a:r>
              <a:rPr sz="2400" b="1" spc="-15" dirty="0">
                <a:latin typeface="Arial"/>
                <a:cs typeface="Arial"/>
              </a:rPr>
              <a:t>pplication</a:t>
            </a:r>
            <a:r>
              <a:rPr sz="2400" b="1" spc="50" dirty="0">
                <a:latin typeface="Arial"/>
                <a:cs typeface="Arial"/>
              </a:rPr>
              <a:t> </a:t>
            </a:r>
            <a:r>
              <a:rPr sz="2400" b="1" spc="-15" dirty="0">
                <a:latin typeface="Arial"/>
                <a:cs typeface="Arial"/>
              </a:rPr>
              <a:t>Programming</a:t>
            </a:r>
            <a:r>
              <a:rPr sz="2400" b="1" spc="10" dirty="0">
                <a:latin typeface="Arial"/>
                <a:cs typeface="Arial"/>
              </a:rPr>
              <a:t> </a:t>
            </a:r>
            <a:r>
              <a:rPr sz="2400" b="1" spc="-10" dirty="0">
                <a:latin typeface="Arial"/>
                <a:cs typeface="Arial"/>
              </a:rPr>
              <a:t>Inte</a:t>
            </a:r>
            <a:r>
              <a:rPr sz="2400" b="1" spc="-15" dirty="0">
                <a:latin typeface="Arial"/>
                <a:cs typeface="Arial"/>
              </a:rPr>
              <a:t>rface)</a:t>
            </a:r>
            <a:endParaRPr sz="2400">
              <a:latin typeface="Arial"/>
              <a:cs typeface="Arial"/>
            </a:endParaRPr>
          </a:p>
          <a:p>
            <a:pPr>
              <a:lnSpc>
                <a:spcPct val="100000"/>
              </a:lnSpc>
              <a:spcBef>
                <a:spcPts val="49"/>
              </a:spcBef>
              <a:buClr>
                <a:srgbClr val="3399FF"/>
              </a:buClr>
              <a:buFont typeface="Arial"/>
              <a:buChar char="•"/>
            </a:pPr>
            <a:endParaRPr sz="2400">
              <a:latin typeface="Times New Roman"/>
              <a:cs typeface="Times New Roman"/>
            </a:endParaRPr>
          </a:p>
          <a:p>
            <a:pPr marL="368935" marR="5080" indent="-342265">
              <a:lnSpc>
                <a:spcPct val="100000"/>
              </a:lnSpc>
              <a:buClr>
                <a:srgbClr val="3399FF"/>
              </a:buClr>
              <a:buFont typeface="Arial"/>
              <a:buChar char="•"/>
              <a:tabLst>
                <a:tab pos="369570" algn="l"/>
              </a:tabLst>
            </a:pPr>
            <a:r>
              <a:rPr sz="2400" b="1" spc="-25" dirty="0">
                <a:latin typeface="Arial"/>
                <a:cs typeface="Arial"/>
              </a:rPr>
              <a:t>A</a:t>
            </a:r>
            <a:r>
              <a:rPr sz="2400" b="1" spc="-15" dirty="0">
                <a:latin typeface="Arial"/>
                <a:cs typeface="Arial"/>
              </a:rPr>
              <a:t>PI</a:t>
            </a:r>
            <a:r>
              <a:rPr sz="2400" b="1" dirty="0">
                <a:latin typeface="Arial"/>
                <a:cs typeface="Arial"/>
              </a:rPr>
              <a:t> </a:t>
            </a:r>
            <a:r>
              <a:rPr sz="2400" b="1" spc="-15" dirty="0">
                <a:latin typeface="Arial"/>
                <a:cs typeface="Arial"/>
              </a:rPr>
              <a:t>Level</a:t>
            </a:r>
            <a:r>
              <a:rPr sz="2400" b="1" spc="15" dirty="0">
                <a:latin typeface="Arial"/>
                <a:cs typeface="Arial"/>
              </a:rPr>
              <a:t> </a:t>
            </a:r>
            <a:r>
              <a:rPr sz="2400" b="1" spc="-10" dirty="0">
                <a:latin typeface="Arial"/>
                <a:cs typeface="Arial"/>
              </a:rPr>
              <a:t>is</a:t>
            </a:r>
            <a:r>
              <a:rPr sz="2400" b="1" dirty="0">
                <a:latin typeface="Arial"/>
                <a:cs typeface="Arial"/>
              </a:rPr>
              <a:t> </a:t>
            </a:r>
            <a:r>
              <a:rPr sz="2400" b="1" spc="-15" dirty="0">
                <a:latin typeface="Arial"/>
                <a:cs typeface="Arial"/>
              </a:rPr>
              <a:t>a</a:t>
            </a:r>
            <a:r>
              <a:rPr sz="2400" b="1" dirty="0">
                <a:latin typeface="Arial"/>
                <a:cs typeface="Arial"/>
              </a:rPr>
              <a:t> </a:t>
            </a:r>
            <a:r>
              <a:rPr sz="2400" b="1" spc="-15" dirty="0">
                <a:latin typeface="Arial"/>
                <a:cs typeface="Arial"/>
              </a:rPr>
              <a:t>gener</a:t>
            </a:r>
            <a:r>
              <a:rPr sz="2400" b="1" spc="-10" dirty="0">
                <a:latin typeface="Arial"/>
                <a:cs typeface="Arial"/>
              </a:rPr>
              <a:t>al</a:t>
            </a:r>
            <a:r>
              <a:rPr sz="2400" b="1" spc="25" dirty="0">
                <a:latin typeface="Arial"/>
                <a:cs typeface="Arial"/>
              </a:rPr>
              <a:t> </a:t>
            </a:r>
            <a:r>
              <a:rPr sz="2400" b="1" spc="-15" dirty="0">
                <a:latin typeface="Arial"/>
                <a:cs typeface="Arial"/>
              </a:rPr>
              <a:t>indicator</a:t>
            </a:r>
            <a:r>
              <a:rPr sz="2400" b="1" spc="20" dirty="0">
                <a:latin typeface="Arial"/>
                <a:cs typeface="Arial"/>
              </a:rPr>
              <a:t> </a:t>
            </a:r>
            <a:r>
              <a:rPr sz="2400" b="1" spc="-15" dirty="0">
                <a:latin typeface="Arial"/>
                <a:cs typeface="Arial"/>
              </a:rPr>
              <a:t>of</a:t>
            </a:r>
            <a:r>
              <a:rPr sz="2400" b="1" spc="10" dirty="0">
                <a:latin typeface="Arial"/>
                <a:cs typeface="Arial"/>
              </a:rPr>
              <a:t> </a:t>
            </a:r>
            <a:r>
              <a:rPr sz="2400" b="1" spc="-15" dirty="0">
                <a:latin typeface="Arial"/>
                <a:cs typeface="Arial"/>
              </a:rPr>
              <a:t>how</a:t>
            </a:r>
            <a:r>
              <a:rPr sz="2400" b="1" spc="5" dirty="0">
                <a:latin typeface="Arial"/>
                <a:cs typeface="Arial"/>
              </a:rPr>
              <a:t> </a:t>
            </a:r>
            <a:r>
              <a:rPr sz="2400" b="1" spc="-15" dirty="0">
                <a:latin typeface="Arial"/>
                <a:cs typeface="Arial"/>
              </a:rPr>
              <a:t>much</a:t>
            </a:r>
            <a:r>
              <a:rPr sz="2400" b="1" spc="15" dirty="0">
                <a:latin typeface="Arial"/>
                <a:cs typeface="Arial"/>
              </a:rPr>
              <a:t> </a:t>
            </a:r>
            <a:r>
              <a:rPr sz="2400" b="1" spc="-15" dirty="0">
                <a:latin typeface="Arial"/>
                <a:cs typeface="Arial"/>
              </a:rPr>
              <a:t>the</a:t>
            </a:r>
            <a:r>
              <a:rPr sz="2400" b="1" spc="-10" dirty="0">
                <a:latin typeface="Arial"/>
                <a:cs typeface="Arial"/>
              </a:rPr>
              <a:t> </a:t>
            </a:r>
            <a:r>
              <a:rPr sz="2400" b="1" spc="-15" dirty="0">
                <a:solidFill>
                  <a:srgbClr val="3399FF"/>
                </a:solidFill>
                <a:latin typeface="Arial"/>
                <a:cs typeface="Arial"/>
              </a:rPr>
              <a:t>Programmer</a:t>
            </a:r>
            <a:r>
              <a:rPr sz="2400" b="1" spc="-10" dirty="0">
                <a:solidFill>
                  <a:srgbClr val="3399FF"/>
                </a:solidFill>
                <a:latin typeface="Arial"/>
                <a:cs typeface="Arial"/>
              </a:rPr>
              <a:t> </a:t>
            </a:r>
            <a:r>
              <a:rPr sz="2400" b="1" spc="-15" dirty="0">
                <a:latin typeface="Arial"/>
                <a:cs typeface="Arial"/>
              </a:rPr>
              <a:t>can</a:t>
            </a:r>
            <a:r>
              <a:rPr sz="2400" b="1" dirty="0">
                <a:latin typeface="Arial"/>
                <a:cs typeface="Arial"/>
              </a:rPr>
              <a:t> </a:t>
            </a:r>
            <a:r>
              <a:rPr sz="2400" b="1" spc="-15" dirty="0">
                <a:solidFill>
                  <a:srgbClr val="FF6600"/>
                </a:solidFill>
                <a:latin typeface="Arial"/>
                <a:cs typeface="Arial"/>
              </a:rPr>
              <a:t>communicate</a:t>
            </a:r>
            <a:r>
              <a:rPr sz="2400" b="1" spc="20" dirty="0">
                <a:solidFill>
                  <a:srgbClr val="FF6600"/>
                </a:solidFill>
                <a:latin typeface="Arial"/>
                <a:cs typeface="Arial"/>
              </a:rPr>
              <a:t> </a:t>
            </a:r>
            <a:r>
              <a:rPr sz="2400" b="1" dirty="0">
                <a:latin typeface="Arial"/>
                <a:cs typeface="Arial"/>
              </a:rPr>
              <a:t>w</a:t>
            </a:r>
            <a:r>
              <a:rPr sz="2400" b="1" spc="-10" dirty="0">
                <a:latin typeface="Arial"/>
                <a:cs typeface="Arial"/>
              </a:rPr>
              <a:t>ith </a:t>
            </a:r>
            <a:r>
              <a:rPr sz="2400" b="1" spc="-10" dirty="0">
                <a:solidFill>
                  <a:srgbClr val="FF6600"/>
                </a:solidFill>
                <a:latin typeface="Arial"/>
                <a:cs typeface="Arial"/>
              </a:rPr>
              <a:t>built</a:t>
            </a:r>
            <a:r>
              <a:rPr sz="2400" b="1" spc="20" dirty="0">
                <a:solidFill>
                  <a:srgbClr val="FF6600"/>
                </a:solidFill>
                <a:latin typeface="Arial"/>
                <a:cs typeface="Arial"/>
              </a:rPr>
              <a:t> </a:t>
            </a:r>
            <a:r>
              <a:rPr sz="2400" b="1" spc="-10" dirty="0">
                <a:solidFill>
                  <a:srgbClr val="FF6600"/>
                </a:solidFill>
                <a:latin typeface="Arial"/>
                <a:cs typeface="Arial"/>
              </a:rPr>
              <a:t>in</a:t>
            </a:r>
            <a:r>
              <a:rPr sz="2400" b="1" spc="15" dirty="0">
                <a:solidFill>
                  <a:srgbClr val="FF6600"/>
                </a:solidFill>
                <a:latin typeface="Arial"/>
                <a:cs typeface="Arial"/>
              </a:rPr>
              <a:t> </a:t>
            </a:r>
            <a:r>
              <a:rPr sz="2400" b="1" spc="-15" dirty="0">
                <a:solidFill>
                  <a:srgbClr val="FF6600"/>
                </a:solidFill>
                <a:latin typeface="Arial"/>
                <a:cs typeface="Arial"/>
              </a:rPr>
              <a:t>functions</a:t>
            </a:r>
            <a:r>
              <a:rPr sz="2400" b="1" spc="35" dirty="0">
                <a:solidFill>
                  <a:srgbClr val="FF6600"/>
                </a:solidFill>
                <a:latin typeface="Arial"/>
                <a:cs typeface="Arial"/>
              </a:rPr>
              <a:t> </a:t>
            </a:r>
            <a:r>
              <a:rPr sz="2400" b="1" spc="-15" dirty="0">
                <a:latin typeface="Arial"/>
                <a:cs typeface="Arial"/>
              </a:rPr>
              <a:t>of</a:t>
            </a:r>
            <a:r>
              <a:rPr sz="2400" b="1" spc="10" dirty="0">
                <a:latin typeface="Arial"/>
                <a:cs typeface="Arial"/>
              </a:rPr>
              <a:t> </a:t>
            </a:r>
            <a:r>
              <a:rPr sz="2400" b="1" spc="-15" dirty="0">
                <a:latin typeface="Arial"/>
                <a:cs typeface="Arial"/>
              </a:rPr>
              <a:t>a device</a:t>
            </a:r>
            <a:endParaRPr sz="2400">
              <a:latin typeface="Arial"/>
              <a:cs typeface="Arial"/>
            </a:endParaRPr>
          </a:p>
          <a:p>
            <a:pPr>
              <a:lnSpc>
                <a:spcPct val="100000"/>
              </a:lnSpc>
              <a:spcBef>
                <a:spcPts val="49"/>
              </a:spcBef>
              <a:buClr>
                <a:srgbClr val="3399FF"/>
              </a:buClr>
              <a:buFont typeface="Arial"/>
              <a:buChar char="•"/>
            </a:pPr>
            <a:endParaRPr sz="2400">
              <a:latin typeface="Times New Roman"/>
              <a:cs typeface="Times New Roman"/>
            </a:endParaRPr>
          </a:p>
          <a:p>
            <a:pPr marL="368935" indent="-342265">
              <a:lnSpc>
                <a:spcPct val="100000"/>
              </a:lnSpc>
              <a:buClr>
                <a:srgbClr val="3399FF"/>
              </a:buClr>
              <a:buFont typeface="Arial"/>
              <a:buChar char="•"/>
              <a:tabLst>
                <a:tab pos="369570" algn="l"/>
              </a:tabLst>
            </a:pPr>
            <a:r>
              <a:rPr sz="2400" b="1" spc="-25" dirty="0">
                <a:latin typeface="Arial"/>
                <a:cs typeface="Arial"/>
              </a:rPr>
              <a:t>H</a:t>
            </a:r>
            <a:r>
              <a:rPr sz="2400" b="1" spc="-15" dirty="0">
                <a:latin typeface="Arial"/>
                <a:cs typeface="Arial"/>
              </a:rPr>
              <a:t>igher</a:t>
            </a:r>
            <a:r>
              <a:rPr sz="2400" b="1" spc="-75" dirty="0">
                <a:latin typeface="Arial"/>
                <a:cs typeface="Arial"/>
              </a:rPr>
              <a:t> </a:t>
            </a:r>
            <a:r>
              <a:rPr sz="2400" b="1" spc="-25" dirty="0">
                <a:latin typeface="Arial"/>
                <a:cs typeface="Arial"/>
              </a:rPr>
              <a:t>A</a:t>
            </a:r>
            <a:r>
              <a:rPr sz="2400" b="1" spc="-15" dirty="0">
                <a:latin typeface="Arial"/>
                <a:cs typeface="Arial"/>
              </a:rPr>
              <a:t>PI</a:t>
            </a:r>
            <a:r>
              <a:rPr sz="2400" b="1" spc="15" dirty="0">
                <a:latin typeface="Arial"/>
                <a:cs typeface="Arial"/>
              </a:rPr>
              <a:t> </a:t>
            </a:r>
            <a:r>
              <a:rPr sz="2400" b="1" spc="-15" dirty="0">
                <a:latin typeface="Arial"/>
                <a:cs typeface="Arial"/>
              </a:rPr>
              <a:t>levels</a:t>
            </a:r>
            <a:r>
              <a:rPr sz="2400" b="1" dirty="0">
                <a:latin typeface="Arial"/>
                <a:cs typeface="Arial"/>
              </a:rPr>
              <a:t> </a:t>
            </a:r>
            <a:r>
              <a:rPr sz="2400" b="1" spc="-15" dirty="0">
                <a:latin typeface="Arial"/>
                <a:cs typeface="Arial"/>
              </a:rPr>
              <a:t>indicate</a:t>
            </a:r>
            <a:r>
              <a:rPr sz="2400" b="1" spc="25" dirty="0">
                <a:latin typeface="Arial"/>
                <a:cs typeface="Arial"/>
              </a:rPr>
              <a:t> </a:t>
            </a:r>
            <a:r>
              <a:rPr sz="2400" b="1" spc="-15" dirty="0">
                <a:latin typeface="Arial"/>
                <a:cs typeface="Arial"/>
              </a:rPr>
              <a:t>increased</a:t>
            </a:r>
            <a:r>
              <a:rPr sz="2400" b="1" spc="15" dirty="0">
                <a:latin typeface="Arial"/>
                <a:cs typeface="Arial"/>
              </a:rPr>
              <a:t> </a:t>
            </a:r>
            <a:r>
              <a:rPr sz="2400" b="1" spc="-15" dirty="0">
                <a:latin typeface="Arial"/>
                <a:cs typeface="Arial"/>
              </a:rPr>
              <a:t>functionali</a:t>
            </a:r>
            <a:r>
              <a:rPr sz="2400" b="1" dirty="0">
                <a:latin typeface="Arial"/>
                <a:cs typeface="Arial"/>
              </a:rPr>
              <a:t>t</a:t>
            </a:r>
            <a:r>
              <a:rPr sz="2400" b="1" spc="-15" dirty="0">
                <a:latin typeface="Arial"/>
                <a:cs typeface="Arial"/>
              </a:rPr>
              <a:t>y</a:t>
            </a:r>
            <a:r>
              <a:rPr sz="2400" b="1" spc="35" dirty="0">
                <a:latin typeface="Arial"/>
                <a:cs typeface="Arial"/>
              </a:rPr>
              <a:t> </a:t>
            </a:r>
            <a:r>
              <a:rPr sz="2400" b="1" spc="-15" dirty="0">
                <a:latin typeface="Arial"/>
                <a:cs typeface="Arial"/>
              </a:rPr>
              <a:t>contr</a:t>
            </a:r>
            <a:r>
              <a:rPr sz="2400" b="1" spc="-10" dirty="0">
                <a:latin typeface="Arial"/>
                <a:cs typeface="Arial"/>
              </a:rPr>
              <a:t>ol</a:t>
            </a:r>
            <a:endParaRPr sz="2400">
              <a:latin typeface="Arial"/>
              <a:cs typeface="Arial"/>
            </a:endParaRPr>
          </a:p>
        </p:txBody>
      </p:sp>
      <p:sp>
        <p:nvSpPr>
          <p:cNvPr id="8" name="Title 7"/>
          <p:cNvSpPr>
            <a:spLocks noGrp="1"/>
          </p:cNvSpPr>
          <p:nvPr>
            <p:ph type="title"/>
          </p:nvPr>
        </p:nvSpPr>
        <p:spPr/>
        <p:txBody>
          <a:bodyPr/>
          <a:lstStyle/>
          <a:p>
            <a:r>
              <a:rPr lang="en-US" dirty="0" smtClean="0">
                <a:latin typeface="Arial" pitchFamily="34" charset="0"/>
                <a:cs typeface="Arial" pitchFamily="34" charset="0"/>
              </a:rPr>
              <a:t>Android Evolution</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1173714" y="543633"/>
          <a:ext cx="8100505" cy="6096000"/>
        </p:xfrm>
        <a:graphic>
          <a:graphicData uri="http://schemas.openxmlformats.org/drawingml/2006/table">
            <a:tbl>
              <a:tblPr firstRow="1" bandRow="1">
                <a:tableStyleId>{F5AB1C69-6EDB-4FF4-983F-18BD219EF322}</a:tableStyleId>
              </a:tblPr>
              <a:tblGrid>
                <a:gridCol w="1700276"/>
                <a:gridCol w="2006918"/>
                <a:gridCol w="1887855"/>
                <a:gridCol w="1030605"/>
                <a:gridCol w="1474851"/>
              </a:tblGrid>
              <a:tr h="0">
                <a:tc>
                  <a:txBody>
                    <a:bodyPr/>
                    <a:lstStyle/>
                    <a:p>
                      <a:r>
                        <a:rPr lang="en-US" sz="1400" b="1" dirty="0" smtClean="0">
                          <a:latin typeface="Arial" pitchFamily="34" charset="0"/>
                          <a:cs typeface="Arial" pitchFamily="34" charset="0"/>
                        </a:rPr>
                        <a:t>Android</a:t>
                      </a:r>
                      <a:r>
                        <a:rPr lang="en-US" sz="1400" b="1" baseline="0" dirty="0" smtClean="0">
                          <a:latin typeface="Arial" pitchFamily="34" charset="0"/>
                          <a:cs typeface="Arial" pitchFamily="34" charset="0"/>
                        </a:rPr>
                        <a:t> Versions</a:t>
                      </a:r>
                      <a:endParaRPr lang="en-US" sz="1400" b="1" dirty="0">
                        <a:latin typeface="Arial" pitchFamily="34" charset="0"/>
                        <a:cs typeface="Arial" pitchFamily="34" charset="0"/>
                      </a:endParaRPr>
                    </a:p>
                  </a:txBody>
                  <a:tcPr/>
                </a:tc>
                <a:tc>
                  <a:txBody>
                    <a:bodyPr/>
                    <a:lstStyle/>
                    <a:p>
                      <a:r>
                        <a:rPr lang="en-US" sz="1400" b="1" dirty="0" smtClean="0">
                          <a:latin typeface="Arial" pitchFamily="34" charset="0"/>
                          <a:cs typeface="Arial" pitchFamily="34" charset="0"/>
                        </a:rPr>
                        <a:t>Name</a:t>
                      </a:r>
                      <a:endParaRPr lang="en-US" sz="1400" b="1" dirty="0">
                        <a:latin typeface="Arial" pitchFamily="34" charset="0"/>
                        <a:cs typeface="Arial" pitchFamily="34" charset="0"/>
                      </a:endParaRPr>
                    </a:p>
                  </a:txBody>
                  <a:tcPr/>
                </a:tc>
                <a:tc>
                  <a:txBody>
                    <a:bodyPr/>
                    <a:lstStyle/>
                    <a:p>
                      <a:r>
                        <a:rPr lang="en-US" sz="1400" b="1" dirty="0" smtClean="0">
                          <a:solidFill>
                            <a:srgbClr val="FF0000"/>
                          </a:solidFill>
                          <a:latin typeface="Arial" pitchFamily="34" charset="0"/>
                          <a:cs typeface="Arial" pitchFamily="34" charset="0"/>
                        </a:rPr>
                        <a:t>*</a:t>
                      </a:r>
                      <a:r>
                        <a:rPr lang="en-US" sz="1400" b="1" dirty="0" smtClean="0">
                          <a:latin typeface="Arial" pitchFamily="34" charset="0"/>
                          <a:cs typeface="Arial" pitchFamily="34" charset="0"/>
                        </a:rPr>
                        <a:t>Release Date</a:t>
                      </a:r>
                      <a:endParaRPr lang="en-US" sz="1400" b="1" dirty="0">
                        <a:latin typeface="Arial" pitchFamily="34" charset="0"/>
                        <a:cs typeface="Arial" pitchFamily="34" charset="0"/>
                      </a:endParaRPr>
                    </a:p>
                  </a:txBody>
                  <a:tcPr/>
                </a:tc>
                <a:tc>
                  <a:txBody>
                    <a:bodyPr/>
                    <a:lstStyle/>
                    <a:p>
                      <a:r>
                        <a:rPr lang="en-US" sz="1400" b="1" dirty="0" smtClean="0">
                          <a:latin typeface="Arial" pitchFamily="34" charset="0"/>
                          <a:cs typeface="Arial" pitchFamily="34" charset="0"/>
                        </a:rPr>
                        <a:t>API Level</a:t>
                      </a:r>
                      <a:endParaRPr lang="en-US" sz="1400" b="1" dirty="0">
                        <a:latin typeface="Arial" pitchFamily="34" charset="0"/>
                        <a:cs typeface="Arial" pitchFamily="34" charset="0"/>
                      </a:endParaRPr>
                    </a:p>
                  </a:txBody>
                  <a:tcPr/>
                </a:tc>
                <a:tc>
                  <a:txBody>
                    <a:bodyPr/>
                    <a:lstStyle/>
                    <a:p>
                      <a:r>
                        <a:rPr lang="en-US" sz="1400" b="1" dirty="0" smtClean="0">
                          <a:latin typeface="Arial" pitchFamily="34" charset="0"/>
                          <a:cs typeface="Arial" pitchFamily="34" charset="0"/>
                        </a:rPr>
                        <a:t>Kernel</a:t>
                      </a:r>
                      <a:r>
                        <a:rPr lang="en-US" sz="1400" b="1" baseline="0" dirty="0" smtClean="0">
                          <a:latin typeface="Arial" pitchFamily="34" charset="0"/>
                          <a:cs typeface="Arial" pitchFamily="34" charset="0"/>
                        </a:rPr>
                        <a:t> Version</a:t>
                      </a:r>
                      <a:endParaRPr lang="en-US" sz="1400" b="1" dirty="0">
                        <a:latin typeface="Arial" pitchFamily="34" charset="0"/>
                        <a:cs typeface="Arial" pitchFamily="34" charset="0"/>
                      </a:endParaRPr>
                    </a:p>
                  </a:txBody>
                  <a:tcPr/>
                </a:tc>
              </a:tr>
              <a:tr h="257285">
                <a:tc>
                  <a:txBody>
                    <a:bodyPr/>
                    <a:lstStyle/>
                    <a:p>
                      <a:r>
                        <a:rPr lang="en-US" sz="1400" b="1" dirty="0" smtClean="0">
                          <a:latin typeface="Arial" pitchFamily="34" charset="0"/>
                          <a:cs typeface="Arial" pitchFamily="34" charset="0"/>
                        </a:rPr>
                        <a:t>1.5</a:t>
                      </a:r>
                      <a:endParaRPr lang="en-US" sz="1400" b="1" dirty="0">
                        <a:latin typeface="Arial" pitchFamily="34" charset="0"/>
                        <a:cs typeface="Arial" pitchFamily="34" charset="0"/>
                      </a:endParaRPr>
                    </a:p>
                  </a:txBody>
                  <a:tcPr/>
                </a:tc>
                <a:tc>
                  <a:txBody>
                    <a:bodyPr/>
                    <a:lstStyle/>
                    <a:p>
                      <a:r>
                        <a:rPr lang="en-US" sz="1400" b="1" dirty="0" smtClean="0">
                          <a:latin typeface="Arial" pitchFamily="34" charset="0"/>
                          <a:cs typeface="Arial" pitchFamily="34" charset="0"/>
                        </a:rPr>
                        <a:t>Cupcake</a:t>
                      </a:r>
                      <a:endParaRPr lang="en-US" sz="1400" b="1" dirty="0">
                        <a:latin typeface="Arial" pitchFamily="34" charset="0"/>
                        <a:cs typeface="Arial" pitchFamily="34" charset="0"/>
                      </a:endParaRPr>
                    </a:p>
                  </a:txBody>
                  <a:tcPr/>
                </a:tc>
                <a:tc>
                  <a:txBody>
                    <a:bodyPr/>
                    <a:lstStyle/>
                    <a:p>
                      <a:r>
                        <a:rPr lang="en-US" sz="1400" b="1" dirty="0" smtClean="0">
                          <a:latin typeface="Arial" pitchFamily="34" charset="0"/>
                          <a:cs typeface="Arial" pitchFamily="34" charset="0"/>
                        </a:rPr>
                        <a:t>April 30, 2009</a:t>
                      </a:r>
                      <a:endParaRPr lang="en-US" sz="1400" b="1" dirty="0">
                        <a:latin typeface="Arial" pitchFamily="34" charset="0"/>
                        <a:cs typeface="Arial" pitchFamily="34" charset="0"/>
                      </a:endParaRPr>
                    </a:p>
                  </a:txBody>
                  <a:tcPr/>
                </a:tc>
                <a:tc>
                  <a:txBody>
                    <a:bodyPr/>
                    <a:lstStyle/>
                    <a:p>
                      <a:r>
                        <a:rPr lang="en-US" sz="1400" b="1" dirty="0" smtClean="0">
                          <a:latin typeface="Arial" pitchFamily="34" charset="0"/>
                          <a:cs typeface="Arial" pitchFamily="34" charset="0"/>
                        </a:rPr>
                        <a:t>3</a:t>
                      </a:r>
                      <a:endParaRPr lang="en-US" sz="1400" b="1" dirty="0">
                        <a:latin typeface="Arial" pitchFamily="34" charset="0"/>
                        <a:cs typeface="Arial" pitchFamily="34" charset="0"/>
                      </a:endParaRPr>
                    </a:p>
                  </a:txBody>
                  <a:tcPr/>
                </a:tc>
                <a:tc>
                  <a:txBody>
                    <a:bodyPr/>
                    <a:lstStyle/>
                    <a:p>
                      <a:r>
                        <a:rPr lang="en-US" sz="1400" b="1" dirty="0" smtClean="0">
                          <a:latin typeface="Arial" pitchFamily="34" charset="0"/>
                          <a:cs typeface="Arial" pitchFamily="34" charset="0"/>
                        </a:rPr>
                        <a:t>2.6.27</a:t>
                      </a:r>
                      <a:endParaRPr lang="en-US" sz="1400" b="1" dirty="0">
                        <a:latin typeface="Arial" pitchFamily="34" charset="0"/>
                        <a:cs typeface="Arial" pitchFamily="34" charset="0"/>
                      </a:endParaRPr>
                    </a:p>
                  </a:txBody>
                  <a:tcPr/>
                </a:tc>
              </a:tr>
              <a:tr h="257285">
                <a:tc>
                  <a:txBody>
                    <a:bodyPr/>
                    <a:lstStyle/>
                    <a:p>
                      <a:r>
                        <a:rPr lang="en-US" sz="1400" b="1" dirty="0" smtClean="0">
                          <a:latin typeface="Arial" pitchFamily="34" charset="0"/>
                          <a:cs typeface="Arial" pitchFamily="34" charset="0"/>
                        </a:rPr>
                        <a:t>1.6</a:t>
                      </a:r>
                      <a:endParaRPr lang="en-US" sz="1400" b="1" dirty="0">
                        <a:latin typeface="Arial" pitchFamily="34" charset="0"/>
                        <a:cs typeface="Arial" pitchFamily="34" charset="0"/>
                      </a:endParaRPr>
                    </a:p>
                  </a:txBody>
                  <a:tcPr/>
                </a:tc>
                <a:tc>
                  <a:txBody>
                    <a:bodyPr/>
                    <a:lstStyle/>
                    <a:p>
                      <a:r>
                        <a:rPr lang="en-US" sz="1400" b="1" dirty="0" smtClean="0">
                          <a:latin typeface="Arial" pitchFamily="34" charset="0"/>
                          <a:cs typeface="Arial" pitchFamily="34" charset="0"/>
                        </a:rPr>
                        <a:t>Donut</a:t>
                      </a:r>
                      <a:endParaRPr lang="en-US" sz="1400" b="1" dirty="0">
                        <a:latin typeface="Arial" pitchFamily="34" charset="0"/>
                        <a:cs typeface="Arial" pitchFamily="34" charset="0"/>
                      </a:endParaRPr>
                    </a:p>
                  </a:txBody>
                  <a:tcPr/>
                </a:tc>
                <a:tc>
                  <a:txBody>
                    <a:bodyPr/>
                    <a:lstStyle/>
                    <a:p>
                      <a:r>
                        <a:rPr lang="en-US" sz="1400" b="1" dirty="0" smtClean="0">
                          <a:latin typeface="Arial" pitchFamily="34" charset="0"/>
                          <a:cs typeface="Arial" pitchFamily="34" charset="0"/>
                        </a:rPr>
                        <a:t>September 15, 2009</a:t>
                      </a:r>
                      <a:endParaRPr lang="en-US" sz="1400" b="1" dirty="0">
                        <a:latin typeface="Arial" pitchFamily="34" charset="0"/>
                        <a:cs typeface="Arial" pitchFamily="34" charset="0"/>
                      </a:endParaRPr>
                    </a:p>
                  </a:txBody>
                  <a:tcPr/>
                </a:tc>
                <a:tc>
                  <a:txBody>
                    <a:bodyPr/>
                    <a:lstStyle/>
                    <a:p>
                      <a:r>
                        <a:rPr lang="en-US" sz="1400" b="1" dirty="0" smtClean="0">
                          <a:latin typeface="Arial" pitchFamily="34" charset="0"/>
                          <a:cs typeface="Arial" pitchFamily="34" charset="0"/>
                        </a:rPr>
                        <a:t>4</a:t>
                      </a:r>
                      <a:endParaRPr lang="en-US" sz="1400" b="1" dirty="0">
                        <a:latin typeface="Arial" pitchFamily="34" charset="0"/>
                        <a:cs typeface="Arial" pitchFamily="34" charset="0"/>
                      </a:endParaRPr>
                    </a:p>
                  </a:txBody>
                  <a:tcPr/>
                </a:tc>
                <a:tc>
                  <a:txBody>
                    <a:bodyPr/>
                    <a:lstStyle/>
                    <a:p>
                      <a:r>
                        <a:rPr lang="en-US" sz="1400" b="1" dirty="0" smtClean="0">
                          <a:latin typeface="Arial" pitchFamily="34" charset="0"/>
                          <a:cs typeface="Arial" pitchFamily="34" charset="0"/>
                        </a:rPr>
                        <a:t>2.6.29</a:t>
                      </a:r>
                      <a:endParaRPr lang="en-US" sz="1400" b="1" dirty="0">
                        <a:latin typeface="Arial" pitchFamily="34" charset="0"/>
                        <a:cs typeface="Arial" pitchFamily="34" charset="0"/>
                      </a:endParaRPr>
                    </a:p>
                  </a:txBody>
                  <a:tcPr/>
                </a:tc>
              </a:tr>
              <a:tr h="257285">
                <a:tc>
                  <a:txBody>
                    <a:bodyPr/>
                    <a:lstStyle/>
                    <a:p>
                      <a:r>
                        <a:rPr lang="en-US" sz="1400" b="1" dirty="0" smtClean="0">
                          <a:latin typeface="Arial" pitchFamily="34" charset="0"/>
                          <a:cs typeface="Arial" pitchFamily="34" charset="0"/>
                        </a:rPr>
                        <a:t>2.0</a:t>
                      </a:r>
                      <a:r>
                        <a:rPr lang="en-US" sz="1400" b="1" baseline="0" dirty="0" smtClean="0">
                          <a:latin typeface="Arial" pitchFamily="34" charset="0"/>
                          <a:cs typeface="Arial" pitchFamily="34" charset="0"/>
                        </a:rPr>
                        <a:t>–2.</a:t>
                      </a:r>
                      <a:r>
                        <a:rPr lang="en-US" sz="1400" b="1" dirty="0" smtClean="0">
                          <a:latin typeface="Arial" pitchFamily="34" charset="0"/>
                          <a:cs typeface="Arial" pitchFamily="34" charset="0"/>
                        </a:rPr>
                        <a:t>1</a:t>
                      </a:r>
                      <a:endParaRPr lang="en-US" sz="1400" b="1" dirty="0">
                        <a:latin typeface="Arial" pitchFamily="34" charset="0"/>
                        <a:cs typeface="Arial" pitchFamily="34" charset="0"/>
                      </a:endParaRPr>
                    </a:p>
                  </a:txBody>
                  <a:tcPr/>
                </a:tc>
                <a:tc>
                  <a:txBody>
                    <a:bodyPr/>
                    <a:lstStyle/>
                    <a:p>
                      <a:r>
                        <a:rPr lang="en-US" sz="1400" b="1" dirty="0" err="1" smtClean="0">
                          <a:latin typeface="Arial" pitchFamily="34" charset="0"/>
                          <a:cs typeface="Arial" pitchFamily="34" charset="0"/>
                        </a:rPr>
                        <a:t>Eclair</a:t>
                      </a:r>
                      <a:endParaRPr lang="en-US" sz="1400" b="1" dirty="0">
                        <a:latin typeface="Arial" pitchFamily="34" charset="0"/>
                        <a:cs typeface="Arial" pitchFamily="34" charset="0"/>
                      </a:endParaRPr>
                    </a:p>
                  </a:txBody>
                  <a:tcPr/>
                </a:tc>
                <a:tc>
                  <a:txBody>
                    <a:bodyPr/>
                    <a:lstStyle/>
                    <a:p>
                      <a:r>
                        <a:rPr lang="en-US" sz="1400" b="1" dirty="0" smtClean="0">
                          <a:latin typeface="Arial" pitchFamily="34" charset="0"/>
                          <a:cs typeface="Arial" pitchFamily="34" charset="0"/>
                        </a:rPr>
                        <a:t>October 26, 2009</a:t>
                      </a:r>
                      <a:endParaRPr lang="en-US" sz="1400" b="1" dirty="0">
                        <a:latin typeface="Arial" pitchFamily="34" charset="0"/>
                        <a:cs typeface="Arial" pitchFamily="34" charset="0"/>
                      </a:endParaRPr>
                    </a:p>
                  </a:txBody>
                  <a:tcPr/>
                </a:tc>
                <a:tc>
                  <a:txBody>
                    <a:bodyPr/>
                    <a:lstStyle/>
                    <a:p>
                      <a:r>
                        <a:rPr lang="en-US" sz="1400" b="1" dirty="0" smtClean="0">
                          <a:latin typeface="Arial" pitchFamily="34" charset="0"/>
                          <a:cs typeface="Arial" pitchFamily="34" charset="0"/>
                        </a:rPr>
                        <a:t>5-7</a:t>
                      </a:r>
                      <a:endParaRPr lang="en-US" sz="1400" b="1" dirty="0">
                        <a:latin typeface="Arial" pitchFamily="34" charset="0"/>
                        <a:cs typeface="Arial" pitchFamily="34" charset="0"/>
                      </a:endParaRPr>
                    </a:p>
                  </a:txBody>
                  <a:tcPr/>
                </a:tc>
                <a:tc>
                  <a:txBody>
                    <a:bodyPr/>
                    <a:lstStyle/>
                    <a:p>
                      <a:r>
                        <a:rPr lang="en-US" sz="1400" b="1" dirty="0" smtClean="0">
                          <a:latin typeface="Arial" pitchFamily="34" charset="0"/>
                          <a:cs typeface="Arial" pitchFamily="34" charset="0"/>
                        </a:rPr>
                        <a:t>2.6.29</a:t>
                      </a:r>
                      <a:endParaRPr lang="en-US" sz="1400" b="1" dirty="0">
                        <a:latin typeface="Arial" pitchFamily="34" charset="0"/>
                        <a:cs typeface="Arial" pitchFamily="34" charset="0"/>
                      </a:endParaRPr>
                    </a:p>
                  </a:txBody>
                  <a:tcPr/>
                </a:tc>
              </a:tr>
              <a:tr h="257285">
                <a:tc>
                  <a:txBody>
                    <a:bodyPr/>
                    <a:lstStyle/>
                    <a:p>
                      <a:r>
                        <a:rPr lang="en-US" sz="1400" b="1" dirty="0" smtClean="0">
                          <a:latin typeface="Arial" pitchFamily="34" charset="0"/>
                          <a:cs typeface="Arial" pitchFamily="34" charset="0"/>
                        </a:rPr>
                        <a:t>2.2 </a:t>
                      </a:r>
                      <a:endParaRPr lang="en-US" sz="1400" b="1" dirty="0">
                        <a:latin typeface="Arial" pitchFamily="34" charset="0"/>
                        <a:cs typeface="Arial" pitchFamily="34" charset="0"/>
                      </a:endParaRPr>
                    </a:p>
                  </a:txBody>
                  <a:tcPr/>
                </a:tc>
                <a:tc>
                  <a:txBody>
                    <a:bodyPr/>
                    <a:lstStyle/>
                    <a:p>
                      <a:r>
                        <a:rPr lang="en-US" sz="1400" b="1" dirty="0" err="1" smtClean="0">
                          <a:latin typeface="Arial" pitchFamily="34" charset="0"/>
                          <a:cs typeface="Arial" pitchFamily="34" charset="0"/>
                        </a:rPr>
                        <a:t>Froyo</a:t>
                      </a:r>
                      <a:endParaRPr lang="en-US" sz="1400" b="1" dirty="0">
                        <a:latin typeface="Arial" pitchFamily="34" charset="0"/>
                        <a:cs typeface="Arial" pitchFamily="34" charset="0"/>
                      </a:endParaRPr>
                    </a:p>
                  </a:txBody>
                  <a:tcPr/>
                </a:tc>
                <a:tc>
                  <a:txBody>
                    <a:bodyPr/>
                    <a:lstStyle/>
                    <a:p>
                      <a:r>
                        <a:rPr lang="en-US" sz="1400" b="1" dirty="0" smtClean="0">
                          <a:latin typeface="Arial" pitchFamily="34" charset="0"/>
                          <a:cs typeface="Arial" pitchFamily="34" charset="0"/>
                        </a:rPr>
                        <a:t>May 20, 2010</a:t>
                      </a:r>
                      <a:endParaRPr lang="en-US" sz="1400" b="1" dirty="0">
                        <a:latin typeface="Arial" pitchFamily="34" charset="0"/>
                        <a:cs typeface="Arial" pitchFamily="34" charset="0"/>
                      </a:endParaRPr>
                    </a:p>
                  </a:txBody>
                  <a:tcPr/>
                </a:tc>
                <a:tc>
                  <a:txBody>
                    <a:bodyPr/>
                    <a:lstStyle/>
                    <a:p>
                      <a:r>
                        <a:rPr lang="en-US" sz="1400" b="1" dirty="0" smtClean="0">
                          <a:latin typeface="Arial" pitchFamily="34" charset="0"/>
                          <a:cs typeface="Arial" pitchFamily="34" charset="0"/>
                        </a:rPr>
                        <a:t>8</a:t>
                      </a:r>
                      <a:endParaRPr lang="en-US" sz="1400" b="1" dirty="0">
                        <a:latin typeface="Arial" pitchFamily="34" charset="0"/>
                        <a:cs typeface="Arial" pitchFamily="34" charset="0"/>
                      </a:endParaRPr>
                    </a:p>
                  </a:txBody>
                  <a:tcPr/>
                </a:tc>
                <a:tc>
                  <a:txBody>
                    <a:bodyPr/>
                    <a:lstStyle/>
                    <a:p>
                      <a:r>
                        <a:rPr lang="en-US" sz="1400" b="1" dirty="0" smtClean="0">
                          <a:latin typeface="Arial" pitchFamily="34" charset="0"/>
                          <a:cs typeface="Arial" pitchFamily="34" charset="0"/>
                        </a:rPr>
                        <a:t>2.6.32</a:t>
                      </a:r>
                      <a:endParaRPr lang="en-US" sz="1400" b="1" dirty="0">
                        <a:latin typeface="Arial" pitchFamily="34" charset="0"/>
                        <a:cs typeface="Arial" pitchFamily="34" charset="0"/>
                      </a:endParaRPr>
                    </a:p>
                  </a:txBody>
                  <a:tcPr/>
                </a:tc>
              </a:tr>
              <a:tr h="257285">
                <a:tc>
                  <a:txBody>
                    <a:bodyPr/>
                    <a:lstStyle/>
                    <a:p>
                      <a:r>
                        <a:rPr lang="en-US" sz="1400" b="1" dirty="0" smtClean="0">
                          <a:latin typeface="Arial" pitchFamily="34" charset="0"/>
                          <a:cs typeface="Arial" pitchFamily="34" charset="0"/>
                        </a:rPr>
                        <a:t>2.3</a:t>
                      </a:r>
                      <a:r>
                        <a:rPr lang="en-US" sz="1400" b="1" baseline="0" dirty="0" smtClean="0">
                          <a:latin typeface="Arial" pitchFamily="34" charset="0"/>
                          <a:cs typeface="Arial" pitchFamily="34" charset="0"/>
                        </a:rPr>
                        <a:t>–2.3.2</a:t>
                      </a:r>
                      <a:endParaRPr lang="en-US" sz="1400" b="1" dirty="0">
                        <a:latin typeface="Arial" pitchFamily="34" charset="0"/>
                        <a:cs typeface="Arial" pitchFamily="34" charset="0"/>
                      </a:endParaRPr>
                    </a:p>
                  </a:txBody>
                  <a:tcPr/>
                </a:tc>
                <a:tc>
                  <a:txBody>
                    <a:bodyPr/>
                    <a:lstStyle/>
                    <a:p>
                      <a:r>
                        <a:rPr lang="en-US" sz="1400" b="1" dirty="0" smtClean="0">
                          <a:latin typeface="Arial" pitchFamily="34" charset="0"/>
                          <a:cs typeface="Arial" pitchFamily="34" charset="0"/>
                        </a:rPr>
                        <a:t>Gingerbread</a:t>
                      </a:r>
                      <a:endParaRPr lang="en-US" sz="1400" b="1" dirty="0">
                        <a:latin typeface="Arial" pitchFamily="34" charset="0"/>
                        <a:cs typeface="Arial" pitchFamily="34" charset="0"/>
                      </a:endParaRPr>
                    </a:p>
                  </a:txBody>
                  <a:tcPr/>
                </a:tc>
                <a:tc>
                  <a:txBody>
                    <a:bodyPr/>
                    <a:lstStyle/>
                    <a:p>
                      <a:r>
                        <a:rPr lang="en-US" sz="1400" b="1" dirty="0" smtClean="0">
                          <a:latin typeface="Arial" pitchFamily="34" charset="0"/>
                          <a:cs typeface="Arial" pitchFamily="34" charset="0"/>
                        </a:rPr>
                        <a:t>December 6, 2010</a:t>
                      </a:r>
                      <a:endParaRPr lang="en-US" sz="1400" b="1" dirty="0">
                        <a:latin typeface="Arial" pitchFamily="34" charset="0"/>
                        <a:cs typeface="Arial" pitchFamily="34" charset="0"/>
                      </a:endParaRPr>
                    </a:p>
                  </a:txBody>
                  <a:tcPr/>
                </a:tc>
                <a:tc>
                  <a:txBody>
                    <a:bodyPr/>
                    <a:lstStyle/>
                    <a:p>
                      <a:r>
                        <a:rPr lang="en-US" sz="1400" b="1" dirty="0" smtClean="0">
                          <a:latin typeface="Arial" pitchFamily="34" charset="0"/>
                          <a:cs typeface="Arial" pitchFamily="34" charset="0"/>
                        </a:rPr>
                        <a:t>9</a:t>
                      </a:r>
                      <a:endParaRPr lang="en-US" sz="1400" b="1" dirty="0">
                        <a:latin typeface="Arial" pitchFamily="34" charset="0"/>
                        <a:cs typeface="Arial" pitchFamily="34" charset="0"/>
                      </a:endParaRPr>
                    </a:p>
                  </a:txBody>
                  <a:tcPr/>
                </a:tc>
                <a:tc>
                  <a:txBody>
                    <a:bodyPr/>
                    <a:lstStyle/>
                    <a:p>
                      <a:r>
                        <a:rPr lang="en-US" sz="1400" b="1" dirty="0" smtClean="0">
                          <a:latin typeface="Arial" pitchFamily="34" charset="0"/>
                          <a:cs typeface="Arial" pitchFamily="34" charset="0"/>
                        </a:rPr>
                        <a:t>2.6.35</a:t>
                      </a:r>
                      <a:endParaRPr lang="en-US" sz="1400" b="1" dirty="0">
                        <a:latin typeface="Arial" pitchFamily="34" charset="0"/>
                        <a:cs typeface="Arial" pitchFamily="34" charset="0"/>
                      </a:endParaRPr>
                    </a:p>
                  </a:txBody>
                  <a:tcPr/>
                </a:tc>
              </a:tr>
              <a:tr h="257285">
                <a:tc>
                  <a:txBody>
                    <a:bodyPr/>
                    <a:lstStyle/>
                    <a:p>
                      <a:r>
                        <a:rPr lang="en-US" sz="1400" b="1" dirty="0" smtClean="0">
                          <a:latin typeface="Arial" pitchFamily="34" charset="0"/>
                          <a:cs typeface="Arial" pitchFamily="34" charset="0"/>
                        </a:rPr>
                        <a:t>2.3.3–2.3.7</a:t>
                      </a:r>
                      <a:endParaRPr lang="en-US" sz="1400" b="1" dirty="0">
                        <a:latin typeface="Arial" pitchFamily="34" charset="0"/>
                        <a:cs typeface="Arial" pitchFamily="34" charset="0"/>
                      </a:endParaRPr>
                    </a:p>
                  </a:txBody>
                  <a:tcPr/>
                </a:tc>
                <a:tc>
                  <a:txBody>
                    <a:bodyPr/>
                    <a:lstStyle/>
                    <a:p>
                      <a:r>
                        <a:rPr lang="en-US" sz="1400" b="1" dirty="0" smtClean="0">
                          <a:latin typeface="Arial" pitchFamily="34" charset="0"/>
                          <a:cs typeface="Arial" pitchFamily="34" charset="0"/>
                        </a:rPr>
                        <a:t>Gingerbread</a:t>
                      </a:r>
                      <a:endParaRPr lang="en-US" sz="1400" b="1" dirty="0">
                        <a:latin typeface="Arial" pitchFamily="34" charset="0"/>
                        <a:cs typeface="Arial" pitchFamily="34" charset="0"/>
                      </a:endParaRPr>
                    </a:p>
                  </a:txBody>
                  <a:tcPr/>
                </a:tc>
                <a:tc>
                  <a:txBody>
                    <a:bodyPr/>
                    <a:lstStyle/>
                    <a:p>
                      <a:r>
                        <a:rPr lang="en-US" sz="1400" b="1" dirty="0" smtClean="0">
                          <a:latin typeface="Arial" pitchFamily="34" charset="0"/>
                          <a:cs typeface="Arial" pitchFamily="34" charset="0"/>
                        </a:rPr>
                        <a:t>February 9, 2011</a:t>
                      </a:r>
                      <a:endParaRPr lang="en-US" sz="1400" b="1" dirty="0">
                        <a:latin typeface="Arial" pitchFamily="34" charset="0"/>
                        <a:cs typeface="Arial" pitchFamily="34" charset="0"/>
                      </a:endParaRPr>
                    </a:p>
                  </a:txBody>
                  <a:tcPr/>
                </a:tc>
                <a:tc>
                  <a:txBody>
                    <a:bodyPr/>
                    <a:lstStyle/>
                    <a:p>
                      <a:r>
                        <a:rPr lang="en-US" sz="1400" b="1" dirty="0" smtClean="0">
                          <a:latin typeface="Arial" pitchFamily="34" charset="0"/>
                          <a:cs typeface="Arial" pitchFamily="34" charset="0"/>
                        </a:rPr>
                        <a:t>10</a:t>
                      </a:r>
                      <a:endParaRPr lang="en-US" sz="1400" b="1"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pitchFamily="34" charset="0"/>
                          <a:cs typeface="Arial" pitchFamily="34" charset="0"/>
                        </a:rPr>
                        <a:t>2.6.35</a:t>
                      </a:r>
                    </a:p>
                  </a:txBody>
                  <a:tcPr/>
                </a:tc>
              </a:tr>
              <a:tr h="257285">
                <a:tc>
                  <a:txBody>
                    <a:bodyPr/>
                    <a:lstStyle/>
                    <a:p>
                      <a:r>
                        <a:rPr lang="en-US" sz="1400" b="1" dirty="0" smtClean="0">
                          <a:latin typeface="Arial" pitchFamily="34" charset="0"/>
                          <a:cs typeface="Arial" pitchFamily="34" charset="0"/>
                        </a:rPr>
                        <a:t>3.0</a:t>
                      </a:r>
                      <a:endParaRPr lang="en-US" sz="1400" b="1" dirty="0">
                        <a:latin typeface="Arial" pitchFamily="34" charset="0"/>
                        <a:cs typeface="Arial" pitchFamily="34" charset="0"/>
                      </a:endParaRPr>
                    </a:p>
                  </a:txBody>
                  <a:tcPr/>
                </a:tc>
                <a:tc>
                  <a:txBody>
                    <a:bodyPr/>
                    <a:lstStyle/>
                    <a:p>
                      <a:r>
                        <a:rPr lang="en-US" sz="1400" b="1" dirty="0" smtClean="0">
                          <a:latin typeface="Arial" pitchFamily="34" charset="0"/>
                          <a:cs typeface="Arial" pitchFamily="34" charset="0"/>
                        </a:rPr>
                        <a:t>Honeycomb</a:t>
                      </a:r>
                      <a:endParaRPr lang="en-US" sz="1400" b="1" dirty="0">
                        <a:latin typeface="Arial" pitchFamily="34" charset="0"/>
                        <a:cs typeface="Arial" pitchFamily="34" charset="0"/>
                      </a:endParaRPr>
                    </a:p>
                  </a:txBody>
                  <a:tcPr/>
                </a:tc>
                <a:tc>
                  <a:txBody>
                    <a:bodyPr/>
                    <a:lstStyle/>
                    <a:p>
                      <a:r>
                        <a:rPr lang="en-US" sz="1400" b="1" dirty="0" smtClean="0">
                          <a:latin typeface="Arial" pitchFamily="34" charset="0"/>
                          <a:cs typeface="Arial" pitchFamily="34" charset="0"/>
                        </a:rPr>
                        <a:t>Feb 11, 2011</a:t>
                      </a:r>
                      <a:endParaRPr lang="en-US" sz="1400" b="1" dirty="0">
                        <a:latin typeface="Arial" pitchFamily="34" charset="0"/>
                        <a:cs typeface="Arial" pitchFamily="34" charset="0"/>
                      </a:endParaRPr>
                    </a:p>
                  </a:txBody>
                  <a:tcPr/>
                </a:tc>
                <a:tc>
                  <a:txBody>
                    <a:bodyPr/>
                    <a:lstStyle/>
                    <a:p>
                      <a:r>
                        <a:rPr lang="en-US" sz="1400" b="1" i="0" dirty="0" smtClean="0">
                          <a:latin typeface="Arial" pitchFamily="34" charset="0"/>
                          <a:cs typeface="Arial" pitchFamily="34" charset="0"/>
                        </a:rPr>
                        <a:t>11</a:t>
                      </a:r>
                      <a:endParaRPr lang="en-US" sz="1400" b="1" i="0" dirty="0">
                        <a:latin typeface="Arial" pitchFamily="34" charset="0"/>
                        <a:cs typeface="Arial" pitchFamily="34" charset="0"/>
                      </a:endParaRPr>
                    </a:p>
                  </a:txBody>
                  <a:tcPr/>
                </a:tc>
                <a:tc>
                  <a:txBody>
                    <a:bodyPr/>
                    <a:lstStyle/>
                    <a:p>
                      <a:r>
                        <a:rPr lang="en-US" sz="1400" b="1" dirty="0" smtClean="0">
                          <a:latin typeface="Arial" pitchFamily="34" charset="0"/>
                          <a:cs typeface="Arial" pitchFamily="34" charset="0"/>
                        </a:rPr>
                        <a:t>2.6.36</a:t>
                      </a:r>
                      <a:endParaRPr lang="en-US" sz="1400" b="1" dirty="0">
                        <a:latin typeface="Arial" pitchFamily="34" charset="0"/>
                        <a:cs typeface="Arial" pitchFamily="34" charset="0"/>
                      </a:endParaRPr>
                    </a:p>
                  </a:txBody>
                  <a:tcPr/>
                </a:tc>
              </a:tr>
              <a:tr h="257285">
                <a:tc>
                  <a:txBody>
                    <a:bodyPr/>
                    <a:lstStyle/>
                    <a:p>
                      <a:r>
                        <a:rPr lang="en-US" sz="1400" b="1" dirty="0" smtClean="0">
                          <a:latin typeface="Arial" pitchFamily="34" charset="0"/>
                          <a:cs typeface="Arial" pitchFamily="34" charset="0"/>
                        </a:rPr>
                        <a:t>3.1</a:t>
                      </a:r>
                      <a:endParaRPr lang="en-US" sz="1400" b="1"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pitchFamily="34" charset="0"/>
                          <a:cs typeface="Arial" pitchFamily="34" charset="0"/>
                        </a:rPr>
                        <a:t>Honeycomb</a:t>
                      </a:r>
                    </a:p>
                  </a:txBody>
                  <a:tcPr/>
                </a:tc>
                <a:tc>
                  <a:txBody>
                    <a:bodyPr/>
                    <a:lstStyle/>
                    <a:p>
                      <a:r>
                        <a:rPr lang="en-US" sz="1400" b="1" dirty="0" smtClean="0">
                          <a:latin typeface="Arial" pitchFamily="34" charset="0"/>
                          <a:cs typeface="Arial" pitchFamily="34" charset="0"/>
                        </a:rPr>
                        <a:t>May 10, 2011</a:t>
                      </a:r>
                      <a:endParaRPr lang="en-US" sz="1400" b="1" dirty="0">
                        <a:latin typeface="Arial" pitchFamily="34" charset="0"/>
                        <a:cs typeface="Arial" pitchFamily="34" charset="0"/>
                      </a:endParaRPr>
                    </a:p>
                  </a:txBody>
                  <a:tcPr/>
                </a:tc>
                <a:tc>
                  <a:txBody>
                    <a:bodyPr/>
                    <a:lstStyle/>
                    <a:p>
                      <a:r>
                        <a:rPr lang="en-US" sz="1400" b="1" dirty="0" smtClean="0">
                          <a:latin typeface="Arial" pitchFamily="34" charset="0"/>
                          <a:cs typeface="Arial" pitchFamily="34" charset="0"/>
                        </a:rPr>
                        <a:t>12</a:t>
                      </a:r>
                      <a:endParaRPr lang="en-US" sz="1400" b="1"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pitchFamily="34" charset="0"/>
                          <a:cs typeface="Arial" pitchFamily="34" charset="0"/>
                        </a:rPr>
                        <a:t>2.6.36</a:t>
                      </a:r>
                    </a:p>
                  </a:txBody>
                  <a:tcPr/>
                </a:tc>
              </a:tr>
              <a:tr h="257285">
                <a:tc>
                  <a:txBody>
                    <a:bodyPr/>
                    <a:lstStyle/>
                    <a:p>
                      <a:r>
                        <a:rPr lang="en-US" sz="1400" b="1" dirty="0" smtClean="0">
                          <a:latin typeface="Arial" pitchFamily="34" charset="0"/>
                          <a:cs typeface="Arial" pitchFamily="34" charset="0"/>
                        </a:rPr>
                        <a:t>3.2</a:t>
                      </a:r>
                      <a:endParaRPr lang="en-US" sz="1400" b="1"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pitchFamily="34" charset="0"/>
                          <a:cs typeface="Arial" pitchFamily="34" charset="0"/>
                        </a:rPr>
                        <a:t>Honeycomb</a:t>
                      </a:r>
                    </a:p>
                  </a:txBody>
                  <a:tcPr/>
                </a:tc>
                <a:tc>
                  <a:txBody>
                    <a:bodyPr/>
                    <a:lstStyle/>
                    <a:p>
                      <a:r>
                        <a:rPr lang="en-US" sz="1400" b="1" dirty="0" smtClean="0">
                          <a:latin typeface="Arial" pitchFamily="34" charset="0"/>
                          <a:cs typeface="Arial" pitchFamily="34" charset="0"/>
                        </a:rPr>
                        <a:t>July 15, 2011</a:t>
                      </a:r>
                      <a:endParaRPr lang="en-US" sz="1400" b="1" dirty="0">
                        <a:latin typeface="Arial" pitchFamily="34" charset="0"/>
                        <a:cs typeface="Arial" pitchFamily="34" charset="0"/>
                      </a:endParaRPr>
                    </a:p>
                  </a:txBody>
                  <a:tcPr/>
                </a:tc>
                <a:tc>
                  <a:txBody>
                    <a:bodyPr/>
                    <a:lstStyle/>
                    <a:p>
                      <a:r>
                        <a:rPr lang="en-US" sz="1400" b="1" dirty="0" smtClean="0">
                          <a:latin typeface="Arial" pitchFamily="34" charset="0"/>
                          <a:cs typeface="Arial" pitchFamily="34" charset="0"/>
                        </a:rPr>
                        <a:t>13</a:t>
                      </a:r>
                      <a:endParaRPr lang="en-US" sz="1400" b="1"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pitchFamily="34" charset="0"/>
                          <a:cs typeface="Arial" pitchFamily="34" charset="0"/>
                        </a:rPr>
                        <a:t>2.6.36</a:t>
                      </a:r>
                    </a:p>
                  </a:txBody>
                  <a:tcPr/>
                </a:tc>
              </a:tr>
              <a:tr h="257285">
                <a:tc>
                  <a:txBody>
                    <a:bodyPr/>
                    <a:lstStyle/>
                    <a:p>
                      <a:r>
                        <a:rPr lang="en-US" sz="1400" b="1" dirty="0" smtClean="0">
                          <a:latin typeface="Arial" pitchFamily="34" charset="0"/>
                          <a:cs typeface="Arial" pitchFamily="34" charset="0"/>
                        </a:rPr>
                        <a:t>4.0-4.0.2</a:t>
                      </a:r>
                      <a:endParaRPr lang="en-US" sz="1400" b="1" dirty="0">
                        <a:latin typeface="Arial" pitchFamily="34" charset="0"/>
                        <a:cs typeface="Arial" pitchFamily="34" charset="0"/>
                      </a:endParaRPr>
                    </a:p>
                  </a:txBody>
                  <a:tcPr/>
                </a:tc>
                <a:tc>
                  <a:txBody>
                    <a:bodyPr/>
                    <a:lstStyle/>
                    <a:p>
                      <a:r>
                        <a:rPr lang="en-US" sz="1400" b="1" dirty="0" smtClean="0">
                          <a:latin typeface="Arial" pitchFamily="34" charset="0"/>
                          <a:cs typeface="Arial" pitchFamily="34" charset="0"/>
                        </a:rPr>
                        <a:t>Ice Cream Sandwich</a:t>
                      </a:r>
                      <a:r>
                        <a:rPr lang="en-US" sz="1400" b="1" baseline="0" dirty="0" smtClean="0">
                          <a:latin typeface="Arial" pitchFamily="34" charset="0"/>
                          <a:cs typeface="Arial" pitchFamily="34" charset="0"/>
                        </a:rPr>
                        <a:t> </a:t>
                      </a:r>
                      <a:endParaRPr lang="en-US" sz="1400" b="1" dirty="0">
                        <a:latin typeface="Arial" pitchFamily="34" charset="0"/>
                        <a:cs typeface="Arial" pitchFamily="34" charset="0"/>
                      </a:endParaRPr>
                    </a:p>
                  </a:txBody>
                  <a:tcPr/>
                </a:tc>
                <a:tc>
                  <a:txBody>
                    <a:bodyPr/>
                    <a:lstStyle/>
                    <a:p>
                      <a:r>
                        <a:rPr lang="en-US" sz="1400" b="1" dirty="0" smtClean="0">
                          <a:latin typeface="Arial" pitchFamily="34" charset="0"/>
                          <a:cs typeface="Arial" pitchFamily="34" charset="0"/>
                        </a:rPr>
                        <a:t>October 11, 2011</a:t>
                      </a:r>
                      <a:endParaRPr lang="en-US" sz="1400" b="1" dirty="0">
                        <a:latin typeface="Arial" pitchFamily="34" charset="0"/>
                        <a:cs typeface="Arial" pitchFamily="34" charset="0"/>
                      </a:endParaRPr>
                    </a:p>
                  </a:txBody>
                  <a:tcPr/>
                </a:tc>
                <a:tc>
                  <a:txBody>
                    <a:bodyPr/>
                    <a:lstStyle/>
                    <a:p>
                      <a:r>
                        <a:rPr lang="en-US" sz="1400" b="1" i="0" dirty="0" smtClean="0">
                          <a:latin typeface="Arial" pitchFamily="34" charset="0"/>
                          <a:cs typeface="Arial" pitchFamily="34" charset="0"/>
                        </a:rPr>
                        <a:t>14</a:t>
                      </a:r>
                      <a:endParaRPr lang="en-US" sz="1400" b="1" i="0" dirty="0">
                        <a:latin typeface="Arial" pitchFamily="34" charset="0"/>
                        <a:cs typeface="Arial" pitchFamily="34" charset="0"/>
                      </a:endParaRPr>
                    </a:p>
                  </a:txBody>
                  <a:tcPr/>
                </a:tc>
                <a:tc>
                  <a:txBody>
                    <a:bodyPr/>
                    <a:lstStyle/>
                    <a:p>
                      <a:r>
                        <a:rPr lang="en-US" sz="1400" b="1" dirty="0" smtClean="0">
                          <a:latin typeface="Arial" pitchFamily="34" charset="0"/>
                          <a:cs typeface="Arial" pitchFamily="34" charset="0"/>
                        </a:rPr>
                        <a:t>3.0.1</a:t>
                      </a:r>
                      <a:endParaRPr lang="en-US" sz="1400" b="1" dirty="0">
                        <a:latin typeface="Arial" pitchFamily="34" charset="0"/>
                        <a:cs typeface="Arial" pitchFamily="34" charset="0"/>
                      </a:endParaRPr>
                    </a:p>
                  </a:txBody>
                  <a:tcPr/>
                </a:tc>
              </a:tr>
              <a:tr h="257285">
                <a:tc>
                  <a:txBody>
                    <a:bodyPr/>
                    <a:lstStyle/>
                    <a:p>
                      <a:r>
                        <a:rPr lang="en-US" sz="1400" b="1" dirty="0" smtClean="0">
                          <a:latin typeface="Arial" pitchFamily="34" charset="0"/>
                          <a:cs typeface="Arial" pitchFamily="34" charset="0"/>
                        </a:rPr>
                        <a:t>4.0.3-4.0.4</a:t>
                      </a:r>
                      <a:endParaRPr lang="en-US" sz="1400" b="1"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pitchFamily="34" charset="0"/>
                          <a:cs typeface="Arial" pitchFamily="34" charset="0"/>
                        </a:rPr>
                        <a:t>Ice Cream Sandwich</a:t>
                      </a:r>
                      <a:r>
                        <a:rPr lang="en-US" sz="1400" b="1" baseline="0" dirty="0" smtClean="0">
                          <a:latin typeface="Arial" pitchFamily="34" charset="0"/>
                          <a:cs typeface="Arial" pitchFamily="34" charset="0"/>
                        </a:rPr>
                        <a:t> </a:t>
                      </a:r>
                      <a:endParaRPr lang="en-US" sz="1400" b="1" dirty="0" smtClean="0">
                        <a:latin typeface="Arial" pitchFamily="34" charset="0"/>
                        <a:cs typeface="Arial" pitchFamily="34" charset="0"/>
                      </a:endParaRPr>
                    </a:p>
                  </a:txBody>
                  <a:tcPr/>
                </a:tc>
                <a:tc>
                  <a:txBody>
                    <a:bodyPr/>
                    <a:lstStyle/>
                    <a:p>
                      <a:r>
                        <a:rPr lang="en-US" sz="1400" b="1" dirty="0" smtClean="0">
                          <a:latin typeface="Arial" pitchFamily="34" charset="0"/>
                          <a:cs typeface="Arial" pitchFamily="34" charset="0"/>
                        </a:rPr>
                        <a:t>December 16, 2011</a:t>
                      </a:r>
                      <a:endParaRPr lang="en-US" sz="1400" b="1" dirty="0">
                        <a:latin typeface="Arial" pitchFamily="34" charset="0"/>
                        <a:cs typeface="Arial" pitchFamily="34" charset="0"/>
                      </a:endParaRPr>
                    </a:p>
                  </a:txBody>
                  <a:tcPr/>
                </a:tc>
                <a:tc>
                  <a:txBody>
                    <a:bodyPr/>
                    <a:lstStyle/>
                    <a:p>
                      <a:r>
                        <a:rPr lang="en-US" sz="1400" b="1" dirty="0" smtClean="0">
                          <a:latin typeface="Arial" pitchFamily="34" charset="0"/>
                          <a:cs typeface="Arial" pitchFamily="34" charset="0"/>
                        </a:rPr>
                        <a:t>15</a:t>
                      </a:r>
                      <a:endParaRPr lang="en-US" sz="1400" b="1" dirty="0">
                        <a:latin typeface="Arial" pitchFamily="34" charset="0"/>
                        <a:cs typeface="Arial" pitchFamily="34" charset="0"/>
                      </a:endParaRPr>
                    </a:p>
                  </a:txBody>
                  <a:tcPr/>
                </a:tc>
                <a:tc>
                  <a:txBody>
                    <a:bodyPr/>
                    <a:lstStyle/>
                    <a:p>
                      <a:r>
                        <a:rPr lang="en-US" sz="1400" b="1" dirty="0" smtClean="0">
                          <a:latin typeface="Arial" pitchFamily="34" charset="0"/>
                          <a:cs typeface="Arial" pitchFamily="34" charset="0"/>
                        </a:rPr>
                        <a:t>3.0.1</a:t>
                      </a:r>
                      <a:endParaRPr lang="en-US" sz="1400" b="1" dirty="0">
                        <a:latin typeface="Arial" pitchFamily="34" charset="0"/>
                        <a:cs typeface="Arial" pitchFamily="34" charset="0"/>
                      </a:endParaRPr>
                    </a:p>
                  </a:txBody>
                  <a:tcPr/>
                </a:tc>
              </a:tr>
              <a:tr h="257285">
                <a:tc>
                  <a:txBody>
                    <a:bodyPr/>
                    <a:lstStyle/>
                    <a:p>
                      <a:r>
                        <a:rPr lang="en-US" sz="1400" b="1" dirty="0" smtClean="0">
                          <a:latin typeface="Arial" pitchFamily="34" charset="0"/>
                          <a:cs typeface="Arial" pitchFamily="34" charset="0"/>
                        </a:rPr>
                        <a:t>4.1</a:t>
                      </a:r>
                      <a:r>
                        <a:rPr lang="en-US" sz="1400" b="1" baseline="0" dirty="0" smtClean="0">
                          <a:latin typeface="Arial" pitchFamily="34" charset="0"/>
                          <a:cs typeface="Arial" pitchFamily="34" charset="0"/>
                        </a:rPr>
                        <a:t>.X</a:t>
                      </a:r>
                      <a:endParaRPr lang="en-US" sz="1400" b="1" dirty="0">
                        <a:latin typeface="Arial" pitchFamily="34" charset="0"/>
                        <a:cs typeface="Arial" pitchFamily="34" charset="0"/>
                      </a:endParaRPr>
                    </a:p>
                  </a:txBody>
                  <a:tcPr/>
                </a:tc>
                <a:tc>
                  <a:txBody>
                    <a:bodyPr/>
                    <a:lstStyle/>
                    <a:p>
                      <a:r>
                        <a:rPr lang="en-US" sz="1400" b="1" dirty="0" smtClean="0">
                          <a:latin typeface="Arial" pitchFamily="34" charset="0"/>
                          <a:cs typeface="Arial" pitchFamily="34" charset="0"/>
                        </a:rPr>
                        <a:t>Jelly Bean</a:t>
                      </a:r>
                      <a:endParaRPr lang="en-US" sz="1400" b="1" dirty="0">
                        <a:latin typeface="Arial" pitchFamily="34" charset="0"/>
                        <a:cs typeface="Arial" pitchFamily="34" charset="0"/>
                      </a:endParaRPr>
                    </a:p>
                  </a:txBody>
                  <a:tcPr/>
                </a:tc>
                <a:tc>
                  <a:txBody>
                    <a:bodyPr/>
                    <a:lstStyle/>
                    <a:p>
                      <a:r>
                        <a:rPr lang="en-US" sz="1400" b="1" dirty="0" smtClean="0">
                          <a:latin typeface="Arial" pitchFamily="34" charset="0"/>
                          <a:cs typeface="Arial" pitchFamily="34" charset="0"/>
                        </a:rPr>
                        <a:t>July 9, 2012</a:t>
                      </a:r>
                      <a:endParaRPr lang="en-US" sz="1400" b="1" dirty="0">
                        <a:latin typeface="Arial" pitchFamily="34" charset="0"/>
                        <a:cs typeface="Arial" pitchFamily="34" charset="0"/>
                      </a:endParaRPr>
                    </a:p>
                  </a:txBody>
                  <a:tcPr/>
                </a:tc>
                <a:tc>
                  <a:txBody>
                    <a:bodyPr/>
                    <a:lstStyle/>
                    <a:p>
                      <a:r>
                        <a:rPr lang="en-US" sz="1400" b="1" dirty="0" smtClean="0">
                          <a:latin typeface="Arial" pitchFamily="34" charset="0"/>
                          <a:cs typeface="Arial" pitchFamily="34" charset="0"/>
                        </a:rPr>
                        <a:t>16</a:t>
                      </a:r>
                      <a:endParaRPr lang="en-US" sz="1400" b="1" dirty="0">
                        <a:latin typeface="Arial" pitchFamily="34" charset="0"/>
                        <a:cs typeface="Arial" pitchFamily="34" charset="0"/>
                      </a:endParaRPr>
                    </a:p>
                  </a:txBody>
                  <a:tcPr/>
                </a:tc>
                <a:tc>
                  <a:txBody>
                    <a:bodyPr/>
                    <a:lstStyle/>
                    <a:p>
                      <a:r>
                        <a:rPr lang="en-US" sz="1400" b="1" dirty="0" smtClean="0">
                          <a:latin typeface="Arial" pitchFamily="34" charset="0"/>
                          <a:cs typeface="Arial" pitchFamily="34" charset="0"/>
                        </a:rPr>
                        <a:t>3.0.31</a:t>
                      </a:r>
                      <a:endParaRPr lang="en-US" sz="1400" b="1" dirty="0">
                        <a:latin typeface="Arial" pitchFamily="34" charset="0"/>
                        <a:cs typeface="Arial" pitchFamily="34" charset="0"/>
                      </a:endParaRPr>
                    </a:p>
                  </a:txBody>
                  <a:tcPr/>
                </a:tc>
              </a:tr>
              <a:tr h="257285">
                <a:tc>
                  <a:txBody>
                    <a:bodyPr/>
                    <a:lstStyle/>
                    <a:p>
                      <a:r>
                        <a:rPr lang="en-US" sz="1400" b="1" dirty="0" smtClean="0">
                          <a:latin typeface="Arial" pitchFamily="34" charset="0"/>
                          <a:cs typeface="Arial" pitchFamily="34" charset="0"/>
                        </a:rPr>
                        <a:t>4.2</a:t>
                      </a:r>
                      <a:r>
                        <a:rPr lang="en-US" sz="1400" b="1" baseline="0" dirty="0" smtClean="0">
                          <a:latin typeface="Arial" pitchFamily="34" charset="0"/>
                          <a:cs typeface="Arial" pitchFamily="34" charset="0"/>
                        </a:rPr>
                        <a:t>.X</a:t>
                      </a:r>
                      <a:endParaRPr lang="en-US" sz="1400" b="1" dirty="0">
                        <a:latin typeface="Arial" pitchFamily="34" charset="0"/>
                        <a:cs typeface="Arial" pitchFamily="34" charset="0"/>
                      </a:endParaRPr>
                    </a:p>
                  </a:txBody>
                  <a:tcPr/>
                </a:tc>
                <a:tc>
                  <a:txBody>
                    <a:bodyPr/>
                    <a:lstStyle/>
                    <a:p>
                      <a:r>
                        <a:rPr lang="en-US" sz="1400" b="1" dirty="0" smtClean="0">
                          <a:latin typeface="Arial" pitchFamily="34" charset="0"/>
                          <a:cs typeface="Arial" pitchFamily="34" charset="0"/>
                        </a:rPr>
                        <a:t>Jelly Bean</a:t>
                      </a:r>
                      <a:endParaRPr lang="en-US" sz="1400" b="1" dirty="0">
                        <a:latin typeface="Arial" pitchFamily="34" charset="0"/>
                        <a:cs typeface="Arial" pitchFamily="34" charset="0"/>
                      </a:endParaRPr>
                    </a:p>
                  </a:txBody>
                  <a:tcPr/>
                </a:tc>
                <a:tc>
                  <a:txBody>
                    <a:bodyPr/>
                    <a:lstStyle/>
                    <a:p>
                      <a:r>
                        <a:rPr lang="en-US" sz="1400" b="1" dirty="0" smtClean="0">
                          <a:latin typeface="Arial" pitchFamily="34" charset="0"/>
                          <a:cs typeface="Arial" pitchFamily="34" charset="0"/>
                        </a:rPr>
                        <a:t>November 13, 2012</a:t>
                      </a:r>
                      <a:endParaRPr lang="en-US" sz="1400" b="1" dirty="0">
                        <a:latin typeface="Arial" pitchFamily="34" charset="0"/>
                        <a:cs typeface="Arial" pitchFamily="34" charset="0"/>
                      </a:endParaRPr>
                    </a:p>
                  </a:txBody>
                  <a:tcPr/>
                </a:tc>
                <a:tc>
                  <a:txBody>
                    <a:bodyPr/>
                    <a:lstStyle/>
                    <a:p>
                      <a:r>
                        <a:rPr lang="en-US" sz="1400" b="1" dirty="0" smtClean="0">
                          <a:latin typeface="Arial" pitchFamily="34" charset="0"/>
                          <a:cs typeface="Arial" pitchFamily="34" charset="0"/>
                        </a:rPr>
                        <a:t>17</a:t>
                      </a:r>
                      <a:endParaRPr lang="en-US" sz="1400" b="1" dirty="0">
                        <a:latin typeface="Arial" pitchFamily="34" charset="0"/>
                        <a:cs typeface="Arial" pitchFamily="34" charset="0"/>
                      </a:endParaRPr>
                    </a:p>
                  </a:txBody>
                  <a:tcPr/>
                </a:tc>
                <a:tc>
                  <a:txBody>
                    <a:bodyPr/>
                    <a:lstStyle/>
                    <a:p>
                      <a:r>
                        <a:rPr lang="en-US" sz="1400" b="1" dirty="0" smtClean="0">
                          <a:latin typeface="Arial" pitchFamily="34" charset="0"/>
                          <a:cs typeface="Arial" pitchFamily="34" charset="0"/>
                        </a:rPr>
                        <a:t>3.4.0</a:t>
                      </a:r>
                      <a:endParaRPr lang="en-US" sz="1400" b="1" dirty="0">
                        <a:latin typeface="Arial" pitchFamily="34" charset="0"/>
                        <a:cs typeface="Arial" pitchFamily="34" charset="0"/>
                      </a:endParaRPr>
                    </a:p>
                  </a:txBody>
                  <a:tcPr/>
                </a:tc>
              </a:tr>
              <a:tr h="257285">
                <a:tc>
                  <a:txBody>
                    <a:bodyPr/>
                    <a:lstStyle/>
                    <a:p>
                      <a:r>
                        <a:rPr lang="en-US" sz="1400" b="1" dirty="0" smtClean="0">
                          <a:latin typeface="Arial" pitchFamily="34" charset="0"/>
                          <a:cs typeface="Arial" pitchFamily="34" charset="0"/>
                        </a:rPr>
                        <a:t>4.3</a:t>
                      </a:r>
                      <a:endParaRPr lang="en-US" sz="1400" b="1" dirty="0">
                        <a:latin typeface="Arial" pitchFamily="34" charset="0"/>
                        <a:cs typeface="Arial" pitchFamily="34" charset="0"/>
                      </a:endParaRPr>
                    </a:p>
                  </a:txBody>
                  <a:tcPr/>
                </a:tc>
                <a:tc>
                  <a:txBody>
                    <a:bodyPr/>
                    <a:lstStyle/>
                    <a:p>
                      <a:r>
                        <a:rPr lang="en-US" sz="1400" b="1" dirty="0" smtClean="0">
                          <a:latin typeface="Arial" pitchFamily="34" charset="0"/>
                          <a:cs typeface="Arial" pitchFamily="34" charset="0"/>
                        </a:rPr>
                        <a:t>Jelly Bean</a:t>
                      </a:r>
                      <a:endParaRPr lang="en-US" sz="1400" b="1" dirty="0">
                        <a:latin typeface="Arial" pitchFamily="34" charset="0"/>
                        <a:cs typeface="Arial" pitchFamily="34" charset="0"/>
                      </a:endParaRPr>
                    </a:p>
                  </a:txBody>
                  <a:tcPr/>
                </a:tc>
                <a:tc>
                  <a:txBody>
                    <a:bodyPr/>
                    <a:lstStyle/>
                    <a:p>
                      <a:r>
                        <a:rPr lang="en-US" sz="1400" b="1" dirty="0" smtClean="0">
                          <a:latin typeface="Arial" pitchFamily="34" charset="0"/>
                          <a:cs typeface="Arial" pitchFamily="34" charset="0"/>
                        </a:rPr>
                        <a:t>July 24, 2012</a:t>
                      </a:r>
                      <a:endParaRPr lang="en-US" sz="1400" b="1" dirty="0">
                        <a:latin typeface="Arial" pitchFamily="34" charset="0"/>
                        <a:cs typeface="Arial" pitchFamily="34" charset="0"/>
                      </a:endParaRPr>
                    </a:p>
                  </a:txBody>
                  <a:tcPr/>
                </a:tc>
                <a:tc>
                  <a:txBody>
                    <a:bodyPr/>
                    <a:lstStyle/>
                    <a:p>
                      <a:r>
                        <a:rPr lang="en-US" sz="1400" b="1" dirty="0" smtClean="0">
                          <a:latin typeface="Arial" pitchFamily="34" charset="0"/>
                          <a:cs typeface="Arial" pitchFamily="34" charset="0"/>
                        </a:rPr>
                        <a:t>18</a:t>
                      </a:r>
                      <a:endParaRPr lang="en-US" sz="1400" b="1" dirty="0">
                        <a:latin typeface="Arial" pitchFamily="34" charset="0"/>
                        <a:cs typeface="Arial" pitchFamily="34" charset="0"/>
                      </a:endParaRPr>
                    </a:p>
                  </a:txBody>
                  <a:tcPr/>
                </a:tc>
                <a:tc>
                  <a:txBody>
                    <a:bodyPr/>
                    <a:lstStyle/>
                    <a:p>
                      <a:r>
                        <a:rPr lang="en-US" sz="1400" b="1" dirty="0" smtClean="0">
                          <a:latin typeface="Arial" pitchFamily="34" charset="0"/>
                          <a:cs typeface="Arial" pitchFamily="34" charset="0"/>
                        </a:rPr>
                        <a:t>3.4.39</a:t>
                      </a:r>
                      <a:endParaRPr lang="en-US" sz="1400" b="1" dirty="0">
                        <a:latin typeface="Arial" pitchFamily="34" charset="0"/>
                        <a:cs typeface="Arial" pitchFamily="34" charset="0"/>
                      </a:endParaRPr>
                    </a:p>
                  </a:txBody>
                  <a:tcPr/>
                </a:tc>
              </a:tr>
              <a:tr h="257285">
                <a:tc>
                  <a:txBody>
                    <a:bodyPr/>
                    <a:lstStyle/>
                    <a:p>
                      <a:r>
                        <a:rPr lang="en-US" sz="1400" b="1" dirty="0" smtClean="0">
                          <a:latin typeface="Arial" pitchFamily="34" charset="0"/>
                          <a:cs typeface="Arial" pitchFamily="34" charset="0"/>
                        </a:rPr>
                        <a:t>4.4</a:t>
                      </a:r>
                      <a:endParaRPr lang="en-US" sz="1400" b="1" dirty="0">
                        <a:latin typeface="Arial" pitchFamily="34" charset="0"/>
                        <a:cs typeface="Arial" pitchFamily="34" charset="0"/>
                      </a:endParaRPr>
                    </a:p>
                  </a:txBody>
                  <a:tcPr/>
                </a:tc>
                <a:tc>
                  <a:txBody>
                    <a:bodyPr/>
                    <a:lstStyle/>
                    <a:p>
                      <a:r>
                        <a:rPr lang="en-US" sz="1400" b="1" dirty="0" smtClean="0">
                          <a:latin typeface="Arial" pitchFamily="34" charset="0"/>
                          <a:cs typeface="Arial" pitchFamily="34" charset="0"/>
                        </a:rPr>
                        <a:t>Kit Kat</a:t>
                      </a:r>
                      <a:endParaRPr lang="en-US" sz="1400" b="1" dirty="0">
                        <a:latin typeface="Arial" pitchFamily="34" charset="0"/>
                        <a:cs typeface="Arial" pitchFamily="34" charset="0"/>
                      </a:endParaRPr>
                    </a:p>
                  </a:txBody>
                  <a:tcPr/>
                </a:tc>
                <a:tc>
                  <a:txBody>
                    <a:bodyPr/>
                    <a:lstStyle/>
                    <a:p>
                      <a:r>
                        <a:rPr lang="en-US" sz="1400" b="1" dirty="0" smtClean="0">
                          <a:latin typeface="Arial" pitchFamily="34" charset="0"/>
                          <a:cs typeface="Arial" pitchFamily="34" charset="0"/>
                        </a:rPr>
                        <a:t>September 2013</a:t>
                      </a:r>
                      <a:endParaRPr lang="en-US" sz="1400" b="1" dirty="0">
                        <a:latin typeface="Arial" pitchFamily="34" charset="0"/>
                        <a:cs typeface="Arial" pitchFamily="34" charset="0"/>
                      </a:endParaRPr>
                    </a:p>
                  </a:txBody>
                  <a:tcPr/>
                </a:tc>
                <a:tc>
                  <a:txBody>
                    <a:bodyPr/>
                    <a:lstStyle/>
                    <a:p>
                      <a:r>
                        <a:rPr lang="en-US" sz="1400" b="1" dirty="0" smtClean="0">
                          <a:latin typeface="Arial" pitchFamily="34" charset="0"/>
                          <a:cs typeface="Arial" pitchFamily="34" charset="0"/>
                        </a:rPr>
                        <a:t>19, 20</a:t>
                      </a:r>
                      <a:endParaRPr lang="en-US" sz="1400" b="1" dirty="0">
                        <a:latin typeface="Arial" pitchFamily="34" charset="0"/>
                        <a:cs typeface="Arial" pitchFamily="34" charset="0"/>
                      </a:endParaRPr>
                    </a:p>
                  </a:txBody>
                  <a:tcPr/>
                </a:tc>
                <a:tc>
                  <a:txBody>
                    <a:bodyPr/>
                    <a:lstStyle/>
                    <a:p>
                      <a:r>
                        <a:rPr lang="en-US" sz="1400" b="1" dirty="0" smtClean="0">
                          <a:latin typeface="Arial" pitchFamily="34" charset="0"/>
                          <a:cs typeface="Arial" pitchFamily="34" charset="0"/>
                        </a:rPr>
                        <a:t>3.10</a:t>
                      </a:r>
                      <a:endParaRPr lang="en-US" sz="1400" b="1" dirty="0">
                        <a:latin typeface="Arial" pitchFamily="34" charset="0"/>
                        <a:cs typeface="Arial" pitchFamily="34" charset="0"/>
                      </a:endParaRPr>
                    </a:p>
                  </a:txBody>
                  <a:tcPr/>
                </a:tc>
              </a:tr>
              <a:tr h="257285">
                <a:tc>
                  <a:txBody>
                    <a:bodyPr/>
                    <a:lstStyle/>
                    <a:p>
                      <a:r>
                        <a:rPr lang="en-US" sz="1400" b="1" dirty="0" smtClean="0">
                          <a:latin typeface="Arial" pitchFamily="34" charset="0"/>
                          <a:cs typeface="Arial" pitchFamily="34" charset="0"/>
                        </a:rPr>
                        <a:t>5.0-5.0.2</a:t>
                      </a:r>
                      <a:endParaRPr lang="en-US" sz="1400" b="1" dirty="0">
                        <a:latin typeface="Arial" pitchFamily="34" charset="0"/>
                        <a:cs typeface="Arial" pitchFamily="34" charset="0"/>
                      </a:endParaRPr>
                    </a:p>
                  </a:txBody>
                  <a:tcPr/>
                </a:tc>
                <a:tc>
                  <a:txBody>
                    <a:bodyPr/>
                    <a:lstStyle/>
                    <a:p>
                      <a:r>
                        <a:rPr lang="en-US" sz="1400" b="1" dirty="0" smtClean="0">
                          <a:latin typeface="Arial" pitchFamily="34" charset="0"/>
                          <a:cs typeface="Arial" pitchFamily="34" charset="0"/>
                        </a:rPr>
                        <a:t>Lollipop</a:t>
                      </a:r>
                      <a:endParaRPr lang="en-US" sz="1400" b="1" dirty="0">
                        <a:latin typeface="Arial" pitchFamily="34" charset="0"/>
                        <a:cs typeface="Arial" pitchFamily="34" charset="0"/>
                      </a:endParaRPr>
                    </a:p>
                  </a:txBody>
                  <a:tcPr/>
                </a:tc>
                <a:tc>
                  <a:txBody>
                    <a:bodyPr/>
                    <a:lstStyle/>
                    <a:p>
                      <a:r>
                        <a:rPr lang="en-US" sz="1400" b="1" dirty="0" smtClean="0">
                          <a:latin typeface="Arial" pitchFamily="34" charset="0"/>
                          <a:cs typeface="Arial" pitchFamily="34" charset="0"/>
                        </a:rPr>
                        <a:t>November 3, 2014</a:t>
                      </a:r>
                      <a:endParaRPr lang="en-US" sz="1400" b="1" dirty="0">
                        <a:latin typeface="Arial" pitchFamily="34" charset="0"/>
                        <a:cs typeface="Arial" pitchFamily="34" charset="0"/>
                      </a:endParaRPr>
                    </a:p>
                  </a:txBody>
                  <a:tcPr/>
                </a:tc>
                <a:tc>
                  <a:txBody>
                    <a:bodyPr/>
                    <a:lstStyle/>
                    <a:p>
                      <a:r>
                        <a:rPr lang="en-US" sz="1400" b="1" dirty="0" smtClean="0">
                          <a:latin typeface="Arial" pitchFamily="34" charset="0"/>
                          <a:cs typeface="Arial" pitchFamily="34" charset="0"/>
                        </a:rPr>
                        <a:t>21</a:t>
                      </a:r>
                      <a:endParaRPr lang="en-US" sz="1400" b="1" dirty="0">
                        <a:latin typeface="Arial" pitchFamily="34" charset="0"/>
                        <a:cs typeface="Arial" pitchFamily="34" charset="0"/>
                      </a:endParaRPr>
                    </a:p>
                  </a:txBody>
                  <a:tcPr/>
                </a:tc>
                <a:tc>
                  <a:txBody>
                    <a:bodyPr/>
                    <a:lstStyle/>
                    <a:p>
                      <a:r>
                        <a:rPr lang="en-US" sz="1400" b="1" dirty="0" smtClean="0">
                          <a:latin typeface="Arial" pitchFamily="34" charset="0"/>
                          <a:cs typeface="Arial" pitchFamily="34" charset="0"/>
                        </a:rPr>
                        <a:t>3.16.1</a:t>
                      </a:r>
                      <a:endParaRPr lang="en-US" sz="1400" b="1" dirty="0">
                        <a:latin typeface="Arial" pitchFamily="34" charset="0"/>
                        <a:cs typeface="Arial" pitchFamily="34" charset="0"/>
                      </a:endParaRPr>
                    </a:p>
                  </a:txBody>
                  <a:tcPr/>
                </a:tc>
              </a:tr>
              <a:tr h="257285">
                <a:tc>
                  <a:txBody>
                    <a:bodyPr/>
                    <a:lstStyle/>
                    <a:p>
                      <a:r>
                        <a:rPr lang="en-US" sz="1400" b="1" dirty="0" smtClean="0">
                          <a:latin typeface="Arial" pitchFamily="34" charset="0"/>
                          <a:cs typeface="Arial" pitchFamily="34" charset="0"/>
                        </a:rPr>
                        <a:t>5.1-5.1.1</a:t>
                      </a:r>
                      <a:endParaRPr lang="en-US" sz="1400" b="1"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pitchFamily="34" charset="0"/>
                          <a:cs typeface="Arial" pitchFamily="34" charset="0"/>
                        </a:rPr>
                        <a:t>Lollipop</a:t>
                      </a:r>
                    </a:p>
                  </a:txBody>
                  <a:tcPr/>
                </a:tc>
                <a:tc>
                  <a:txBody>
                    <a:bodyPr/>
                    <a:lstStyle/>
                    <a:p>
                      <a:r>
                        <a:rPr lang="en-US" sz="1400" b="1" dirty="0" smtClean="0">
                          <a:latin typeface="Arial" pitchFamily="34" charset="0"/>
                          <a:cs typeface="Arial" pitchFamily="34" charset="0"/>
                        </a:rPr>
                        <a:t>March 9, 2015</a:t>
                      </a:r>
                      <a:endParaRPr lang="en-US" sz="1400" b="1" dirty="0">
                        <a:latin typeface="Arial" pitchFamily="34" charset="0"/>
                        <a:cs typeface="Arial" pitchFamily="34" charset="0"/>
                      </a:endParaRPr>
                    </a:p>
                  </a:txBody>
                  <a:tcPr/>
                </a:tc>
                <a:tc>
                  <a:txBody>
                    <a:bodyPr/>
                    <a:lstStyle/>
                    <a:p>
                      <a:r>
                        <a:rPr lang="en-US" sz="1400" b="1" dirty="0" smtClean="0">
                          <a:latin typeface="Arial" pitchFamily="34" charset="0"/>
                          <a:cs typeface="Arial" pitchFamily="34" charset="0"/>
                        </a:rPr>
                        <a:t>22</a:t>
                      </a:r>
                      <a:endParaRPr lang="en-US" sz="1400" b="1" dirty="0">
                        <a:latin typeface="Arial" pitchFamily="34" charset="0"/>
                        <a:cs typeface="Arial" pitchFamily="34" charset="0"/>
                      </a:endParaRPr>
                    </a:p>
                  </a:txBody>
                  <a:tcPr/>
                </a:tc>
                <a:tc>
                  <a:txBody>
                    <a:bodyPr/>
                    <a:lstStyle/>
                    <a:p>
                      <a:endParaRPr lang="en-US" sz="1400" b="1" dirty="0">
                        <a:latin typeface="Arial" pitchFamily="34" charset="0"/>
                        <a:cs typeface="Arial" pitchFamily="34" charset="0"/>
                      </a:endParaRPr>
                    </a:p>
                  </a:txBody>
                  <a:tcPr/>
                </a:tc>
              </a:tr>
              <a:tr h="257285">
                <a:tc>
                  <a:txBody>
                    <a:bodyPr/>
                    <a:lstStyle/>
                    <a:p>
                      <a:r>
                        <a:rPr lang="en-US" sz="1400" b="1" dirty="0" smtClean="0">
                          <a:latin typeface="Arial" pitchFamily="34" charset="0"/>
                          <a:cs typeface="Arial" pitchFamily="34" charset="0"/>
                        </a:rPr>
                        <a:t>6.0-6.0.1</a:t>
                      </a:r>
                      <a:endParaRPr lang="en-US" sz="1400" b="1" dirty="0">
                        <a:latin typeface="Arial" pitchFamily="34" charset="0"/>
                        <a:cs typeface="Arial" pitchFamily="34" charset="0"/>
                      </a:endParaRPr>
                    </a:p>
                  </a:txBody>
                  <a:tcPr/>
                </a:tc>
                <a:tc>
                  <a:txBody>
                    <a:bodyPr/>
                    <a:lstStyle/>
                    <a:p>
                      <a:r>
                        <a:rPr lang="en-US" sz="1400" b="1" dirty="0" smtClean="0">
                          <a:latin typeface="Arial" pitchFamily="34" charset="0"/>
                          <a:cs typeface="Arial" pitchFamily="34" charset="0"/>
                        </a:rPr>
                        <a:t>Marshmallow</a:t>
                      </a:r>
                      <a:endParaRPr lang="en-US" sz="1400" b="1" dirty="0">
                        <a:latin typeface="Arial" pitchFamily="34" charset="0"/>
                        <a:cs typeface="Arial" pitchFamily="34" charset="0"/>
                      </a:endParaRPr>
                    </a:p>
                  </a:txBody>
                  <a:tcPr/>
                </a:tc>
                <a:tc>
                  <a:txBody>
                    <a:bodyPr/>
                    <a:lstStyle/>
                    <a:p>
                      <a:r>
                        <a:rPr lang="en-US" sz="1400" b="1" dirty="0" smtClean="0">
                          <a:latin typeface="Arial" pitchFamily="34" charset="0"/>
                          <a:cs typeface="Arial" pitchFamily="34" charset="0"/>
                        </a:rPr>
                        <a:t>October 5, 2015</a:t>
                      </a:r>
                      <a:endParaRPr lang="en-US" sz="1400" b="1" dirty="0">
                        <a:latin typeface="Arial" pitchFamily="34" charset="0"/>
                        <a:cs typeface="Arial" pitchFamily="34" charset="0"/>
                      </a:endParaRPr>
                    </a:p>
                  </a:txBody>
                  <a:tcPr/>
                </a:tc>
                <a:tc>
                  <a:txBody>
                    <a:bodyPr/>
                    <a:lstStyle/>
                    <a:p>
                      <a:r>
                        <a:rPr lang="en-US" sz="1400" b="1" dirty="0" smtClean="0">
                          <a:latin typeface="Arial" pitchFamily="34" charset="0"/>
                          <a:cs typeface="Arial" pitchFamily="34" charset="0"/>
                        </a:rPr>
                        <a:t>23</a:t>
                      </a:r>
                      <a:endParaRPr lang="en-US" sz="1400" b="1" dirty="0">
                        <a:latin typeface="Arial" pitchFamily="34" charset="0"/>
                        <a:cs typeface="Arial" pitchFamily="34" charset="0"/>
                      </a:endParaRPr>
                    </a:p>
                  </a:txBody>
                  <a:tcPr/>
                </a:tc>
                <a:tc>
                  <a:txBody>
                    <a:bodyPr/>
                    <a:lstStyle/>
                    <a:p>
                      <a:r>
                        <a:rPr lang="en-US" sz="1400" b="1" dirty="0" smtClean="0">
                          <a:latin typeface="Arial" pitchFamily="34" charset="0"/>
                          <a:cs typeface="Arial" pitchFamily="34" charset="0"/>
                        </a:rPr>
                        <a:t>3.18.10</a:t>
                      </a:r>
                      <a:endParaRPr lang="en-US" sz="1400" b="1" dirty="0">
                        <a:latin typeface="Arial" pitchFamily="34" charset="0"/>
                        <a:cs typeface="Arial" pitchFamily="34" charset="0"/>
                      </a:endParaRPr>
                    </a:p>
                  </a:txBody>
                  <a:tcPr/>
                </a:tc>
              </a:tr>
              <a:tr h="257285">
                <a:tc>
                  <a:txBody>
                    <a:bodyPr/>
                    <a:lstStyle/>
                    <a:p>
                      <a:r>
                        <a:rPr lang="en-US" sz="1400" b="1" dirty="0" smtClean="0">
                          <a:latin typeface="Arial" pitchFamily="34" charset="0"/>
                          <a:cs typeface="Arial" pitchFamily="34" charset="0"/>
                        </a:rPr>
                        <a:t>7.0</a:t>
                      </a:r>
                      <a:endParaRPr lang="en-US" sz="1400" b="1" dirty="0">
                        <a:latin typeface="Arial" pitchFamily="34" charset="0"/>
                        <a:cs typeface="Arial" pitchFamily="34" charset="0"/>
                      </a:endParaRPr>
                    </a:p>
                  </a:txBody>
                  <a:tcPr/>
                </a:tc>
                <a:tc>
                  <a:txBody>
                    <a:bodyPr/>
                    <a:lstStyle/>
                    <a:p>
                      <a:r>
                        <a:rPr lang="en-US" sz="1400" b="1" dirty="0" smtClean="0">
                          <a:latin typeface="Arial" pitchFamily="34" charset="0"/>
                          <a:cs typeface="Arial" pitchFamily="34" charset="0"/>
                        </a:rPr>
                        <a:t>Nougat</a:t>
                      </a:r>
                      <a:endParaRPr lang="en-US" sz="1400" b="1" dirty="0">
                        <a:latin typeface="Arial" pitchFamily="34" charset="0"/>
                        <a:cs typeface="Arial" pitchFamily="34" charset="0"/>
                      </a:endParaRPr>
                    </a:p>
                  </a:txBody>
                  <a:tcPr/>
                </a:tc>
                <a:tc>
                  <a:txBody>
                    <a:bodyPr/>
                    <a:lstStyle/>
                    <a:p>
                      <a:r>
                        <a:rPr lang="en-US" sz="1400" b="1" dirty="0" smtClean="0">
                          <a:latin typeface="Arial" pitchFamily="34" charset="0"/>
                          <a:cs typeface="Arial" pitchFamily="34" charset="0"/>
                        </a:rPr>
                        <a:t>August 22, 2016</a:t>
                      </a:r>
                      <a:endParaRPr lang="en-US" sz="1400" b="1" dirty="0">
                        <a:latin typeface="Arial" pitchFamily="34" charset="0"/>
                        <a:cs typeface="Arial" pitchFamily="34" charset="0"/>
                      </a:endParaRPr>
                    </a:p>
                  </a:txBody>
                  <a:tcPr/>
                </a:tc>
                <a:tc>
                  <a:txBody>
                    <a:bodyPr/>
                    <a:lstStyle/>
                    <a:p>
                      <a:r>
                        <a:rPr lang="en-US" sz="1400" b="1" dirty="0" smtClean="0">
                          <a:latin typeface="Arial" pitchFamily="34" charset="0"/>
                          <a:cs typeface="Arial" pitchFamily="34" charset="0"/>
                        </a:rPr>
                        <a:t>24</a:t>
                      </a:r>
                      <a:endParaRPr lang="en-US" sz="1400" b="1" dirty="0">
                        <a:latin typeface="Arial" pitchFamily="34" charset="0"/>
                        <a:cs typeface="Arial" pitchFamily="34" charset="0"/>
                      </a:endParaRPr>
                    </a:p>
                  </a:txBody>
                  <a:tcPr/>
                </a:tc>
                <a:tc>
                  <a:txBody>
                    <a:bodyPr/>
                    <a:lstStyle/>
                    <a:p>
                      <a:endParaRPr lang="en-US" sz="1400" b="1" dirty="0">
                        <a:latin typeface="Arial" pitchFamily="34" charset="0"/>
                        <a:cs typeface="Arial" pitchFamily="34" charset="0"/>
                      </a:endParaRPr>
                    </a:p>
                  </a:txBody>
                  <a:tcPr/>
                </a:tc>
              </a:tr>
            </a:tbl>
          </a:graphicData>
        </a:graphic>
      </p:graphicFrame>
      <p:sp>
        <p:nvSpPr>
          <p:cNvPr id="5" name="TextBox 4"/>
          <p:cNvSpPr txBox="1"/>
          <p:nvPr/>
        </p:nvSpPr>
        <p:spPr>
          <a:xfrm>
            <a:off x="9335076" y="5513695"/>
            <a:ext cx="2724464" cy="738664"/>
          </a:xfrm>
          <a:prstGeom prst="rect">
            <a:avLst/>
          </a:prstGeom>
          <a:noFill/>
        </p:spPr>
        <p:txBody>
          <a:bodyPr wrap="none" rtlCol="0">
            <a:spAutoFit/>
          </a:bodyPr>
          <a:lstStyle/>
          <a:p>
            <a:r>
              <a:rPr lang="en-US" sz="1400" dirty="0" smtClean="0">
                <a:solidFill>
                  <a:srgbClr val="FF0000"/>
                </a:solidFill>
              </a:rPr>
              <a:t>*</a:t>
            </a:r>
            <a:r>
              <a:rPr lang="en-US" sz="1400" dirty="0" smtClean="0"/>
              <a:t>Depending on sources, </a:t>
            </a:r>
          </a:p>
          <a:p>
            <a:r>
              <a:rPr lang="en-US" sz="1400" dirty="0" smtClean="0"/>
              <a:t>   the release dates might have </a:t>
            </a:r>
          </a:p>
          <a:p>
            <a:r>
              <a:rPr lang="en-US" sz="1400" dirty="0" smtClean="0"/>
              <a:t>   a difference in several days range</a:t>
            </a:r>
            <a:endParaRPr lang="en-US" sz="1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482277" y="2137171"/>
            <a:ext cx="7478292" cy="3636893"/>
          </a:xfrm>
          <a:prstGeom prst="rect">
            <a:avLst/>
          </a:prstGeom>
        </p:spPr>
        <p:txBody>
          <a:bodyPr vert="horz" wrap="square" lIns="0" tIns="0" rIns="0" bIns="0" rtlCol="0">
            <a:spAutoFit/>
          </a:bodyPr>
          <a:lstStyle/>
          <a:p>
            <a:pPr marL="12700">
              <a:lnSpc>
                <a:spcPct val="100000"/>
              </a:lnSpc>
            </a:pPr>
            <a:r>
              <a:rPr sz="2800" b="1" dirty="0">
                <a:solidFill>
                  <a:srgbClr val="0D0D0D"/>
                </a:solidFill>
                <a:latin typeface="Arial" pitchFamily="34" charset="0"/>
                <a:cs typeface="Arial" pitchFamily="34" charset="0"/>
              </a:rPr>
              <a:t>A</a:t>
            </a:r>
            <a:r>
              <a:rPr sz="2800" b="1" spc="-15" dirty="0">
                <a:solidFill>
                  <a:srgbClr val="0D0D0D"/>
                </a:solidFill>
                <a:latin typeface="Arial" pitchFamily="34" charset="0"/>
                <a:cs typeface="Arial" pitchFamily="34" charset="0"/>
              </a:rPr>
              <a:t>nd</a:t>
            </a:r>
            <a:r>
              <a:rPr sz="2800" b="1" spc="-10" dirty="0">
                <a:solidFill>
                  <a:srgbClr val="0D0D0D"/>
                </a:solidFill>
                <a:latin typeface="Arial" pitchFamily="34" charset="0"/>
                <a:cs typeface="Arial" pitchFamily="34" charset="0"/>
              </a:rPr>
              <a:t>r</a:t>
            </a:r>
            <a:r>
              <a:rPr sz="2800" b="1" spc="-15" dirty="0">
                <a:solidFill>
                  <a:srgbClr val="0D0D0D"/>
                </a:solidFill>
                <a:latin typeface="Arial" pitchFamily="34" charset="0"/>
                <a:cs typeface="Arial" pitchFamily="34" charset="0"/>
              </a:rPr>
              <a:t>oi</a:t>
            </a:r>
            <a:r>
              <a:rPr sz="2800" b="1" spc="-20" dirty="0">
                <a:solidFill>
                  <a:srgbClr val="0D0D0D"/>
                </a:solidFill>
                <a:latin typeface="Arial" pitchFamily="34" charset="0"/>
                <a:cs typeface="Arial" pitchFamily="34" charset="0"/>
              </a:rPr>
              <a:t>d</a:t>
            </a:r>
            <a:r>
              <a:rPr sz="2800" b="1" spc="-25" dirty="0">
                <a:solidFill>
                  <a:srgbClr val="0D0D0D"/>
                </a:solidFill>
                <a:latin typeface="Arial" pitchFamily="34" charset="0"/>
                <a:cs typeface="Arial" pitchFamily="34" charset="0"/>
              </a:rPr>
              <a:t> </a:t>
            </a:r>
            <a:r>
              <a:rPr sz="2800" b="1" spc="5" dirty="0">
                <a:solidFill>
                  <a:srgbClr val="0D0D0D"/>
                </a:solidFill>
                <a:latin typeface="Arial" pitchFamily="34" charset="0"/>
                <a:cs typeface="Arial" pitchFamily="34" charset="0"/>
              </a:rPr>
              <a:t>1</a:t>
            </a:r>
            <a:r>
              <a:rPr sz="2800" b="1" spc="-15" dirty="0">
                <a:solidFill>
                  <a:srgbClr val="0D0D0D"/>
                </a:solidFill>
                <a:latin typeface="Arial" pitchFamily="34" charset="0"/>
                <a:cs typeface="Arial" pitchFamily="34" charset="0"/>
              </a:rPr>
              <a:t>.</a:t>
            </a:r>
            <a:r>
              <a:rPr sz="2800" b="1" dirty="0">
                <a:solidFill>
                  <a:srgbClr val="0D0D0D"/>
                </a:solidFill>
                <a:latin typeface="Arial" pitchFamily="34" charset="0"/>
                <a:cs typeface="Arial" pitchFamily="34" charset="0"/>
              </a:rPr>
              <a:t>0 </a:t>
            </a:r>
            <a:r>
              <a:rPr sz="2800" b="1" spc="-5" dirty="0">
                <a:solidFill>
                  <a:srgbClr val="0D0D0D"/>
                </a:solidFill>
                <a:latin typeface="Arial" pitchFamily="34" charset="0"/>
                <a:cs typeface="Arial" pitchFamily="34" charset="0"/>
              </a:rPr>
              <a:t>(</a:t>
            </a:r>
            <a:r>
              <a:rPr sz="2800" b="1" dirty="0">
                <a:solidFill>
                  <a:srgbClr val="0D0D0D"/>
                </a:solidFill>
                <a:latin typeface="Arial" pitchFamily="34" charset="0"/>
                <a:cs typeface="Arial" pitchFamily="34" charset="0"/>
              </a:rPr>
              <a:t>A</a:t>
            </a:r>
            <a:r>
              <a:rPr sz="2800" b="1" spc="-15" dirty="0">
                <a:solidFill>
                  <a:srgbClr val="0D0D0D"/>
                </a:solidFill>
                <a:latin typeface="Arial" pitchFamily="34" charset="0"/>
                <a:cs typeface="Arial" pitchFamily="34" charset="0"/>
              </a:rPr>
              <a:t>P</a:t>
            </a:r>
            <a:r>
              <a:rPr sz="2800" b="1" spc="-10" dirty="0">
                <a:solidFill>
                  <a:srgbClr val="0D0D0D"/>
                </a:solidFill>
                <a:latin typeface="Arial" pitchFamily="34" charset="0"/>
                <a:cs typeface="Arial" pitchFamily="34" charset="0"/>
              </a:rPr>
              <a:t>I </a:t>
            </a:r>
            <a:r>
              <a:rPr sz="2800" b="1" spc="-15" dirty="0">
                <a:solidFill>
                  <a:srgbClr val="0D0D0D"/>
                </a:solidFill>
                <a:latin typeface="Arial" pitchFamily="34" charset="0"/>
                <a:cs typeface="Arial" pitchFamily="34" charset="0"/>
              </a:rPr>
              <a:t>l</a:t>
            </a:r>
            <a:r>
              <a:rPr sz="2800" b="1" spc="5" dirty="0">
                <a:solidFill>
                  <a:srgbClr val="0D0D0D"/>
                </a:solidFill>
                <a:latin typeface="Arial" pitchFamily="34" charset="0"/>
                <a:cs typeface="Arial" pitchFamily="34" charset="0"/>
              </a:rPr>
              <a:t>eve</a:t>
            </a:r>
            <a:r>
              <a:rPr sz="2800" b="1" spc="-10" dirty="0">
                <a:solidFill>
                  <a:srgbClr val="0D0D0D"/>
                </a:solidFill>
                <a:latin typeface="Arial" pitchFamily="34" charset="0"/>
                <a:cs typeface="Arial" pitchFamily="34" charset="0"/>
              </a:rPr>
              <a:t>l</a:t>
            </a:r>
            <a:r>
              <a:rPr sz="2800" b="1" spc="5" dirty="0">
                <a:solidFill>
                  <a:srgbClr val="0D0D0D"/>
                </a:solidFill>
                <a:latin typeface="Arial" pitchFamily="34" charset="0"/>
                <a:cs typeface="Arial" pitchFamily="34" charset="0"/>
              </a:rPr>
              <a:t> </a:t>
            </a:r>
            <a:r>
              <a:rPr sz="2800" b="1" dirty="0">
                <a:solidFill>
                  <a:srgbClr val="0D0D0D"/>
                </a:solidFill>
                <a:latin typeface="Arial" pitchFamily="34" charset="0"/>
                <a:cs typeface="Arial" pitchFamily="34" charset="0"/>
              </a:rPr>
              <a:t>1)</a:t>
            </a:r>
            <a:r>
              <a:rPr sz="2800" b="1" spc="-10" dirty="0">
                <a:solidFill>
                  <a:srgbClr val="0D0D0D"/>
                </a:solidFill>
                <a:latin typeface="Arial" pitchFamily="34" charset="0"/>
                <a:cs typeface="Arial" pitchFamily="34" charset="0"/>
              </a:rPr>
              <a:t> </a:t>
            </a:r>
            <a:r>
              <a:rPr sz="2800" b="1" spc="-5" dirty="0">
                <a:solidFill>
                  <a:srgbClr val="0D0D0D"/>
                </a:solidFill>
                <a:latin typeface="Arial" pitchFamily="34" charset="0"/>
                <a:cs typeface="Arial" pitchFamily="34" charset="0"/>
              </a:rPr>
              <a:t>(</a:t>
            </a:r>
            <a:r>
              <a:rPr sz="2800" b="1" spc="5" dirty="0">
                <a:solidFill>
                  <a:srgbClr val="0D0D0D"/>
                </a:solidFill>
                <a:latin typeface="Arial" pitchFamily="34" charset="0"/>
                <a:cs typeface="Arial" pitchFamily="34" charset="0"/>
              </a:rPr>
              <a:t>1</a:t>
            </a:r>
            <a:r>
              <a:rPr sz="2800" b="1" spc="-15" dirty="0">
                <a:solidFill>
                  <a:srgbClr val="0D0D0D"/>
                </a:solidFill>
                <a:latin typeface="Arial" pitchFamily="34" charset="0"/>
                <a:cs typeface="Arial" pitchFamily="34" charset="0"/>
              </a:rPr>
              <a:t>/</a:t>
            </a:r>
            <a:r>
              <a:rPr sz="2800" b="1" spc="5" dirty="0">
                <a:solidFill>
                  <a:srgbClr val="0D0D0D"/>
                </a:solidFill>
                <a:latin typeface="Arial" pitchFamily="34" charset="0"/>
                <a:cs typeface="Arial" pitchFamily="34" charset="0"/>
              </a:rPr>
              <a:t>2</a:t>
            </a:r>
            <a:r>
              <a:rPr sz="2800" b="1" dirty="0">
                <a:solidFill>
                  <a:srgbClr val="0D0D0D"/>
                </a:solidFill>
                <a:latin typeface="Arial" pitchFamily="34" charset="0"/>
                <a:cs typeface="Arial" pitchFamily="34" charset="0"/>
              </a:rPr>
              <a:t>)</a:t>
            </a:r>
            <a:endParaRPr sz="2800">
              <a:latin typeface="Arial" pitchFamily="34" charset="0"/>
              <a:cs typeface="Arial" pitchFamily="34" charset="0"/>
            </a:endParaRPr>
          </a:p>
          <a:p>
            <a:pPr marL="368935" indent="-342265">
              <a:lnSpc>
                <a:spcPts val="2640"/>
              </a:lnSpc>
              <a:spcBef>
                <a:spcPts val="590"/>
              </a:spcBef>
              <a:buClr>
                <a:srgbClr val="3399FF"/>
              </a:buClr>
              <a:buFont typeface="Arial"/>
              <a:buChar char="•"/>
              <a:tabLst>
                <a:tab pos="369570" algn="l"/>
              </a:tabLst>
            </a:pPr>
            <a:r>
              <a:rPr sz="2400" b="1" spc="-25" dirty="0">
                <a:latin typeface="Arial" pitchFamily="34" charset="0"/>
                <a:cs typeface="Arial" pitchFamily="34" charset="0"/>
              </a:rPr>
              <a:t>G</a:t>
            </a:r>
            <a:r>
              <a:rPr sz="2400" b="1" spc="-15" dirty="0">
                <a:latin typeface="Arial" pitchFamily="34" charset="0"/>
                <a:cs typeface="Arial" pitchFamily="34" charset="0"/>
              </a:rPr>
              <a:t>rouping</a:t>
            </a:r>
            <a:r>
              <a:rPr sz="2400" b="1" spc="40" dirty="0">
                <a:latin typeface="Arial" pitchFamily="34" charset="0"/>
                <a:cs typeface="Arial" pitchFamily="34" charset="0"/>
              </a:rPr>
              <a:t> </a:t>
            </a:r>
            <a:r>
              <a:rPr sz="2400" b="1" spc="-15" dirty="0">
                <a:latin typeface="Arial" pitchFamily="34" charset="0"/>
                <a:cs typeface="Arial" pitchFamily="34" charset="0"/>
              </a:rPr>
              <a:t>of</a:t>
            </a:r>
            <a:r>
              <a:rPr sz="2400" b="1" spc="10" dirty="0">
                <a:latin typeface="Arial" pitchFamily="34" charset="0"/>
                <a:cs typeface="Arial" pitchFamily="34" charset="0"/>
              </a:rPr>
              <a:t> </a:t>
            </a:r>
            <a:r>
              <a:rPr sz="2400" b="1" spc="-15" dirty="0">
                <a:latin typeface="Arial" pitchFamily="34" charset="0"/>
                <a:cs typeface="Arial" pitchFamily="34" charset="0"/>
              </a:rPr>
              <a:t>Folders</a:t>
            </a:r>
            <a:endParaRPr sz="2400">
              <a:latin typeface="Arial" pitchFamily="34" charset="0"/>
              <a:cs typeface="Arial" pitchFamily="34" charset="0"/>
            </a:endParaRPr>
          </a:p>
          <a:p>
            <a:pPr marL="1017269">
              <a:lnSpc>
                <a:spcPct val="100000"/>
              </a:lnSpc>
            </a:pPr>
            <a:r>
              <a:rPr lang="en-US" sz="2400" spc="1110" dirty="0" smtClean="0">
                <a:latin typeface="Arial" pitchFamily="34" charset="0"/>
                <a:cs typeface="Arial" pitchFamily="34" charset="0"/>
                <a:sym typeface="Wingdings" pitchFamily="2" charset="2"/>
              </a:rPr>
              <a:t></a:t>
            </a:r>
            <a:r>
              <a:rPr sz="2400" spc="5" smtClean="0">
                <a:latin typeface="Arial" pitchFamily="34" charset="0"/>
                <a:cs typeface="Arial" pitchFamily="34" charset="0"/>
              </a:rPr>
              <a:t> </a:t>
            </a:r>
            <a:r>
              <a:rPr sz="2400" b="1" spc="-15" dirty="0">
                <a:latin typeface="Arial" pitchFamily="34" charset="0"/>
                <a:cs typeface="Arial" pitchFamily="34" charset="0"/>
              </a:rPr>
              <a:t>Single</a:t>
            </a:r>
            <a:r>
              <a:rPr sz="2400" b="1" spc="10" dirty="0">
                <a:latin typeface="Arial" pitchFamily="34" charset="0"/>
                <a:cs typeface="Arial" pitchFamily="34" charset="0"/>
              </a:rPr>
              <a:t> </a:t>
            </a:r>
            <a:r>
              <a:rPr sz="2400" b="1" spc="-15" dirty="0">
                <a:latin typeface="Arial" pitchFamily="34" charset="0"/>
                <a:cs typeface="Arial" pitchFamily="34" charset="0"/>
              </a:rPr>
              <a:t>Folder</a:t>
            </a:r>
            <a:r>
              <a:rPr sz="2400" b="1" spc="20" dirty="0">
                <a:latin typeface="Arial" pitchFamily="34" charset="0"/>
                <a:cs typeface="Arial" pitchFamily="34" charset="0"/>
              </a:rPr>
              <a:t> </a:t>
            </a:r>
            <a:r>
              <a:rPr sz="2400" b="1" spc="-15" dirty="0">
                <a:latin typeface="Arial" pitchFamily="34" charset="0"/>
                <a:cs typeface="Arial" pitchFamily="34" charset="0"/>
              </a:rPr>
              <a:t>Icon</a:t>
            </a:r>
            <a:endParaRPr sz="2400">
              <a:latin typeface="Arial" pitchFamily="34" charset="0"/>
              <a:cs typeface="Arial" pitchFamily="34" charset="0"/>
            </a:endParaRPr>
          </a:p>
          <a:p>
            <a:pPr marL="368935" indent="-342265">
              <a:lnSpc>
                <a:spcPct val="100000"/>
              </a:lnSpc>
              <a:spcBef>
                <a:spcPts val="1435"/>
              </a:spcBef>
              <a:buClr>
                <a:srgbClr val="3399FF"/>
              </a:buClr>
              <a:buFont typeface="Arial"/>
              <a:buChar char="•"/>
              <a:tabLst>
                <a:tab pos="369570" algn="l"/>
              </a:tabLst>
            </a:pPr>
            <a:r>
              <a:rPr sz="2400" b="1" spc="-25" dirty="0">
                <a:latin typeface="Arial" pitchFamily="34" charset="0"/>
                <a:cs typeface="Arial" pitchFamily="34" charset="0"/>
              </a:rPr>
              <a:t>A</a:t>
            </a:r>
            <a:r>
              <a:rPr sz="2400" b="1" spc="-15" dirty="0">
                <a:latin typeface="Arial" pitchFamily="34" charset="0"/>
                <a:cs typeface="Arial" pitchFamily="34" charset="0"/>
              </a:rPr>
              <a:t>ccess</a:t>
            </a:r>
            <a:r>
              <a:rPr sz="2400" b="1" spc="10" dirty="0">
                <a:latin typeface="Arial" pitchFamily="34" charset="0"/>
                <a:cs typeface="Arial" pitchFamily="34" charset="0"/>
              </a:rPr>
              <a:t> </a:t>
            </a:r>
            <a:r>
              <a:rPr sz="2400" b="1" spc="-15" dirty="0">
                <a:latin typeface="Arial" pitchFamily="34" charset="0"/>
                <a:cs typeface="Arial" pitchFamily="34" charset="0"/>
              </a:rPr>
              <a:t>to</a:t>
            </a:r>
            <a:r>
              <a:rPr sz="2400" b="1" spc="15" dirty="0">
                <a:latin typeface="Arial" pitchFamily="34" charset="0"/>
                <a:cs typeface="Arial" pitchFamily="34" charset="0"/>
              </a:rPr>
              <a:t> </a:t>
            </a:r>
            <a:r>
              <a:rPr sz="2400" b="1" dirty="0">
                <a:latin typeface="Arial" pitchFamily="34" charset="0"/>
                <a:cs typeface="Arial" pitchFamily="34" charset="0"/>
              </a:rPr>
              <a:t>w</a:t>
            </a:r>
            <a:r>
              <a:rPr sz="2400" b="1" spc="-15" dirty="0">
                <a:latin typeface="Arial" pitchFamily="34" charset="0"/>
                <a:cs typeface="Arial" pitchFamily="34" charset="0"/>
              </a:rPr>
              <a:t>eb</a:t>
            </a:r>
            <a:r>
              <a:rPr sz="2400" b="1" spc="-5" dirty="0">
                <a:latin typeface="Arial" pitchFamily="34" charset="0"/>
                <a:cs typeface="Arial" pitchFamily="34" charset="0"/>
              </a:rPr>
              <a:t> </a:t>
            </a:r>
            <a:r>
              <a:rPr sz="2400" b="1" spc="-15" dirty="0">
                <a:solidFill>
                  <a:srgbClr val="FF6600"/>
                </a:solidFill>
                <a:latin typeface="Arial" pitchFamily="34" charset="0"/>
                <a:cs typeface="Arial" pitchFamily="34" charset="0"/>
              </a:rPr>
              <a:t>e-mail</a:t>
            </a:r>
            <a:r>
              <a:rPr sz="2400" b="1" dirty="0">
                <a:solidFill>
                  <a:srgbClr val="FF6600"/>
                </a:solidFill>
                <a:latin typeface="Arial" pitchFamily="34" charset="0"/>
                <a:cs typeface="Arial" pitchFamily="34" charset="0"/>
              </a:rPr>
              <a:t> </a:t>
            </a:r>
            <a:r>
              <a:rPr sz="2400" b="1" spc="-15" dirty="0">
                <a:latin typeface="Arial" pitchFamily="34" charset="0"/>
                <a:cs typeface="Arial" pitchFamily="34" charset="0"/>
              </a:rPr>
              <a:t>servers</a:t>
            </a:r>
            <a:endParaRPr sz="2400">
              <a:latin typeface="Arial" pitchFamily="34" charset="0"/>
              <a:cs typeface="Arial" pitchFamily="34" charset="0"/>
            </a:endParaRPr>
          </a:p>
          <a:p>
            <a:pPr marL="368935" indent="-342265">
              <a:lnSpc>
                <a:spcPct val="100000"/>
              </a:lnSpc>
              <a:spcBef>
                <a:spcPts val="1675"/>
              </a:spcBef>
              <a:buClr>
                <a:srgbClr val="3399FF"/>
              </a:buClr>
              <a:buFont typeface="Arial"/>
              <a:buChar char="•"/>
              <a:tabLst>
                <a:tab pos="369570" algn="l"/>
              </a:tabLst>
            </a:pPr>
            <a:r>
              <a:rPr sz="2400" b="1" spc="-45" dirty="0">
                <a:solidFill>
                  <a:srgbClr val="FF6600"/>
                </a:solidFill>
                <a:latin typeface="Arial" pitchFamily="34" charset="0"/>
                <a:cs typeface="Arial" pitchFamily="34" charset="0"/>
              </a:rPr>
              <a:t>W</a:t>
            </a:r>
            <a:r>
              <a:rPr sz="2400" b="1" spc="-10" dirty="0">
                <a:solidFill>
                  <a:srgbClr val="FF6600"/>
                </a:solidFill>
                <a:latin typeface="Arial" pitchFamily="34" charset="0"/>
                <a:cs typeface="Arial" pitchFamily="34" charset="0"/>
              </a:rPr>
              <a:t>i-Fi</a:t>
            </a:r>
            <a:r>
              <a:rPr sz="2400" b="1" spc="10" dirty="0">
                <a:solidFill>
                  <a:srgbClr val="FF6600"/>
                </a:solidFill>
                <a:latin typeface="Arial" pitchFamily="34" charset="0"/>
                <a:cs typeface="Arial" pitchFamily="34" charset="0"/>
              </a:rPr>
              <a:t> </a:t>
            </a:r>
            <a:r>
              <a:rPr sz="2400" b="1" spc="-15" dirty="0">
                <a:latin typeface="Arial" pitchFamily="34" charset="0"/>
                <a:cs typeface="Arial" pitchFamily="34" charset="0"/>
              </a:rPr>
              <a:t>and</a:t>
            </a:r>
            <a:r>
              <a:rPr sz="2400" b="1" spc="15" dirty="0">
                <a:latin typeface="Arial" pitchFamily="34" charset="0"/>
                <a:cs typeface="Arial" pitchFamily="34" charset="0"/>
              </a:rPr>
              <a:t> </a:t>
            </a:r>
            <a:r>
              <a:rPr sz="2400" b="1" spc="-25" dirty="0">
                <a:solidFill>
                  <a:srgbClr val="FF6600"/>
                </a:solidFill>
                <a:latin typeface="Arial" pitchFamily="34" charset="0"/>
                <a:cs typeface="Arial" pitchFamily="34" charset="0"/>
              </a:rPr>
              <a:t>B</a:t>
            </a:r>
            <a:r>
              <a:rPr sz="2400" b="1" spc="-15" dirty="0">
                <a:solidFill>
                  <a:srgbClr val="FF6600"/>
                </a:solidFill>
                <a:latin typeface="Arial" pitchFamily="34" charset="0"/>
                <a:cs typeface="Arial" pitchFamily="34" charset="0"/>
              </a:rPr>
              <a:t>luetooth</a:t>
            </a:r>
            <a:r>
              <a:rPr sz="2400" b="1" spc="50" dirty="0">
                <a:solidFill>
                  <a:srgbClr val="FF6600"/>
                </a:solidFill>
                <a:latin typeface="Arial" pitchFamily="34" charset="0"/>
                <a:cs typeface="Arial" pitchFamily="34" charset="0"/>
              </a:rPr>
              <a:t> </a:t>
            </a:r>
            <a:r>
              <a:rPr sz="2400" b="1" spc="-15" dirty="0">
                <a:latin typeface="Arial" pitchFamily="34" charset="0"/>
                <a:cs typeface="Arial" pitchFamily="34" charset="0"/>
              </a:rPr>
              <a:t>suppor</a:t>
            </a:r>
            <a:r>
              <a:rPr sz="2400" b="1" spc="-10" dirty="0">
                <a:latin typeface="Arial" pitchFamily="34" charset="0"/>
                <a:cs typeface="Arial" pitchFamily="34" charset="0"/>
              </a:rPr>
              <a:t>t</a:t>
            </a:r>
            <a:endParaRPr sz="2400">
              <a:latin typeface="Arial" pitchFamily="34" charset="0"/>
              <a:cs typeface="Arial" pitchFamily="34" charset="0"/>
            </a:endParaRPr>
          </a:p>
          <a:p>
            <a:pPr marL="368935" indent="-342265">
              <a:lnSpc>
                <a:spcPts val="2640"/>
              </a:lnSpc>
              <a:spcBef>
                <a:spcPts val="1675"/>
              </a:spcBef>
              <a:buClr>
                <a:srgbClr val="3399FF"/>
              </a:buClr>
              <a:buFont typeface="Arial"/>
              <a:buChar char="•"/>
              <a:tabLst>
                <a:tab pos="369570" algn="l"/>
              </a:tabLst>
            </a:pPr>
            <a:r>
              <a:rPr sz="2400" b="1" spc="-25" dirty="0">
                <a:solidFill>
                  <a:srgbClr val="FF6600"/>
                </a:solidFill>
                <a:latin typeface="Arial" pitchFamily="34" charset="0"/>
                <a:cs typeface="Arial" pitchFamily="34" charset="0"/>
              </a:rPr>
              <a:t>G</a:t>
            </a:r>
            <a:r>
              <a:rPr sz="2400" b="1" spc="-15" dirty="0">
                <a:solidFill>
                  <a:srgbClr val="FF6600"/>
                </a:solidFill>
                <a:latin typeface="Arial" pitchFamily="34" charset="0"/>
                <a:cs typeface="Arial" pitchFamily="34" charset="0"/>
              </a:rPr>
              <a:t>oogle</a:t>
            </a:r>
            <a:r>
              <a:rPr sz="2400" b="1" spc="20" dirty="0">
                <a:solidFill>
                  <a:srgbClr val="FF6600"/>
                </a:solidFill>
                <a:latin typeface="Arial" pitchFamily="34" charset="0"/>
                <a:cs typeface="Arial" pitchFamily="34" charset="0"/>
              </a:rPr>
              <a:t> </a:t>
            </a:r>
            <a:r>
              <a:rPr sz="2400" b="1" spc="-15" dirty="0">
                <a:solidFill>
                  <a:srgbClr val="FF6600"/>
                </a:solidFill>
                <a:latin typeface="Arial" pitchFamily="34" charset="0"/>
                <a:cs typeface="Arial" pitchFamily="34" charset="0"/>
              </a:rPr>
              <a:t>S</a:t>
            </a:r>
            <a:r>
              <a:rPr sz="2400" b="1" spc="-40" dirty="0">
                <a:solidFill>
                  <a:srgbClr val="FF6600"/>
                </a:solidFill>
                <a:latin typeface="Arial" pitchFamily="34" charset="0"/>
                <a:cs typeface="Arial" pitchFamily="34" charset="0"/>
              </a:rPr>
              <a:t>y</a:t>
            </a:r>
            <a:r>
              <a:rPr sz="2400" b="1" spc="-15" dirty="0">
                <a:solidFill>
                  <a:srgbClr val="FF6600"/>
                </a:solidFill>
                <a:latin typeface="Arial" pitchFamily="34" charset="0"/>
                <a:cs typeface="Arial" pitchFamily="34" charset="0"/>
              </a:rPr>
              <a:t>nc</a:t>
            </a:r>
            <a:endParaRPr sz="2400">
              <a:latin typeface="Arial" pitchFamily="34" charset="0"/>
              <a:cs typeface="Arial" pitchFamily="34" charset="0"/>
            </a:endParaRPr>
          </a:p>
          <a:p>
            <a:pPr marL="825500" marR="5080" lvl="1" indent="-342265">
              <a:lnSpc>
                <a:spcPct val="100000"/>
              </a:lnSpc>
              <a:buClr>
                <a:srgbClr val="3399FF"/>
              </a:buClr>
              <a:buFont typeface="Arial"/>
              <a:buChar char="•"/>
              <a:tabLst>
                <a:tab pos="826135" algn="l"/>
              </a:tabLst>
            </a:pPr>
            <a:r>
              <a:rPr sz="2400" b="1" spc="-45" dirty="0">
                <a:latin typeface="Arial" pitchFamily="34" charset="0"/>
                <a:cs typeface="Arial" pitchFamily="34" charset="0"/>
              </a:rPr>
              <a:t>W</a:t>
            </a:r>
            <a:r>
              <a:rPr sz="2400" b="1" spc="-10" dirty="0">
                <a:latin typeface="Arial" pitchFamily="34" charset="0"/>
                <a:cs typeface="Arial" pitchFamily="34" charset="0"/>
              </a:rPr>
              <a:t>i</a:t>
            </a:r>
            <a:r>
              <a:rPr sz="2400" b="1" spc="-15" dirty="0">
                <a:latin typeface="Arial" pitchFamily="34" charset="0"/>
                <a:cs typeface="Arial" pitchFamily="34" charset="0"/>
              </a:rPr>
              <a:t>reless</a:t>
            </a:r>
            <a:r>
              <a:rPr sz="2400" b="1" spc="10" dirty="0">
                <a:latin typeface="Arial" pitchFamily="34" charset="0"/>
                <a:cs typeface="Arial" pitchFamily="34" charset="0"/>
              </a:rPr>
              <a:t> </a:t>
            </a:r>
            <a:r>
              <a:rPr sz="2400" b="1" spc="-15" dirty="0">
                <a:latin typeface="Arial" pitchFamily="34" charset="0"/>
                <a:cs typeface="Arial" pitchFamily="34" charset="0"/>
              </a:rPr>
              <a:t>s</a:t>
            </a:r>
            <a:r>
              <a:rPr sz="2400" b="1" spc="-40" dirty="0">
                <a:latin typeface="Arial" pitchFamily="34" charset="0"/>
                <a:cs typeface="Arial" pitchFamily="34" charset="0"/>
              </a:rPr>
              <a:t>y</a:t>
            </a:r>
            <a:r>
              <a:rPr sz="2400" b="1" spc="-15" dirty="0">
                <a:latin typeface="Arial" pitchFamily="34" charset="0"/>
                <a:cs typeface="Arial" pitchFamily="34" charset="0"/>
              </a:rPr>
              <a:t>nchroni</a:t>
            </a:r>
            <a:r>
              <a:rPr sz="2400" b="1" spc="-10" dirty="0">
                <a:latin typeface="Arial" pitchFamily="34" charset="0"/>
                <a:cs typeface="Arial" pitchFamily="34" charset="0"/>
              </a:rPr>
              <a:t>z</a:t>
            </a:r>
            <a:r>
              <a:rPr sz="2400" b="1" spc="-15" dirty="0">
                <a:latin typeface="Arial" pitchFamily="34" charset="0"/>
                <a:cs typeface="Arial" pitchFamily="34" charset="0"/>
              </a:rPr>
              <a:t>ation</a:t>
            </a:r>
            <a:r>
              <a:rPr sz="2400" b="1" spc="60" dirty="0">
                <a:latin typeface="Arial" pitchFamily="34" charset="0"/>
                <a:cs typeface="Arial" pitchFamily="34" charset="0"/>
              </a:rPr>
              <a:t> </a:t>
            </a:r>
            <a:r>
              <a:rPr sz="2400" b="1" spc="-15" dirty="0">
                <a:latin typeface="Arial" pitchFamily="34" charset="0"/>
                <a:cs typeface="Arial" pitchFamily="34" charset="0"/>
              </a:rPr>
              <a:t>of</a:t>
            </a:r>
            <a:r>
              <a:rPr sz="2400" b="1" spc="10" dirty="0">
                <a:latin typeface="Arial" pitchFamily="34" charset="0"/>
                <a:cs typeface="Arial" pitchFamily="34" charset="0"/>
              </a:rPr>
              <a:t> </a:t>
            </a:r>
            <a:r>
              <a:rPr sz="2400" b="1" spc="-25" dirty="0">
                <a:latin typeface="Arial" pitchFamily="34" charset="0"/>
                <a:cs typeface="Arial" pitchFamily="34" charset="0"/>
              </a:rPr>
              <a:t>G</a:t>
            </a:r>
            <a:r>
              <a:rPr sz="2400" b="1" spc="-10" dirty="0">
                <a:latin typeface="Arial" pitchFamily="34" charset="0"/>
                <a:cs typeface="Arial" pitchFamily="34" charset="0"/>
              </a:rPr>
              <a:t>mail,</a:t>
            </a:r>
            <a:r>
              <a:rPr sz="2400" b="1" spc="5" dirty="0">
                <a:latin typeface="Arial" pitchFamily="34" charset="0"/>
                <a:cs typeface="Arial" pitchFamily="34" charset="0"/>
              </a:rPr>
              <a:t> </a:t>
            </a:r>
            <a:r>
              <a:rPr sz="2400" b="1" spc="-15" dirty="0">
                <a:latin typeface="Arial" pitchFamily="34" charset="0"/>
                <a:cs typeface="Arial" pitchFamily="34" charset="0"/>
              </a:rPr>
              <a:t>People, and</a:t>
            </a:r>
            <a:r>
              <a:rPr sz="2400" b="1" spc="15" dirty="0">
                <a:latin typeface="Arial" pitchFamily="34" charset="0"/>
                <a:cs typeface="Arial" pitchFamily="34" charset="0"/>
              </a:rPr>
              <a:t> </a:t>
            </a:r>
            <a:r>
              <a:rPr sz="2400" b="1" spc="-25" dirty="0">
                <a:latin typeface="Arial" pitchFamily="34" charset="0"/>
                <a:cs typeface="Arial" pitchFamily="34" charset="0"/>
              </a:rPr>
              <a:t>C</a:t>
            </a:r>
            <a:r>
              <a:rPr sz="2400" b="1" spc="-15" dirty="0">
                <a:latin typeface="Arial" pitchFamily="34" charset="0"/>
                <a:cs typeface="Arial" pitchFamily="34" charset="0"/>
              </a:rPr>
              <a:t>alendar</a:t>
            </a:r>
            <a:endParaRPr sz="2400">
              <a:latin typeface="Arial" pitchFamily="34" charset="0"/>
              <a:cs typeface="Arial" pitchFamily="34" charset="0"/>
            </a:endParaRPr>
          </a:p>
        </p:txBody>
      </p:sp>
      <p:sp>
        <p:nvSpPr>
          <p:cNvPr id="6" name="object 6"/>
          <p:cNvSpPr/>
          <p:nvPr/>
        </p:nvSpPr>
        <p:spPr>
          <a:xfrm>
            <a:off x="9383810" y="2809002"/>
            <a:ext cx="1744688" cy="2449585"/>
          </a:xfrm>
          <a:prstGeom prst="rect">
            <a:avLst/>
          </a:prstGeom>
          <a:blipFill>
            <a:blip r:embed="rId3" cstate="print"/>
            <a:stretch>
              <a:fillRect/>
            </a:stretch>
          </a:blipFill>
        </p:spPr>
        <p:txBody>
          <a:bodyPr wrap="square" lIns="0" tIns="0" rIns="0" bIns="0" rtlCol="0"/>
          <a:lstStyle/>
          <a:p>
            <a:endParaRPr/>
          </a:p>
        </p:txBody>
      </p:sp>
      <p:sp>
        <p:nvSpPr>
          <p:cNvPr id="9" name="Title 8"/>
          <p:cNvSpPr>
            <a:spLocks noGrp="1"/>
          </p:cNvSpPr>
          <p:nvPr>
            <p:ph type="title"/>
          </p:nvPr>
        </p:nvSpPr>
        <p:spPr/>
        <p:txBody>
          <a:bodyPr/>
          <a:lstStyle/>
          <a:p>
            <a:r>
              <a:rPr lang="en-US" dirty="0" smtClean="0">
                <a:latin typeface="Arial" pitchFamily="34" charset="0"/>
                <a:cs typeface="Arial" pitchFamily="34" charset="0"/>
              </a:rPr>
              <a:t>Android Evolution</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373656" y="2137171"/>
            <a:ext cx="6867242" cy="3908762"/>
          </a:xfrm>
          <a:prstGeom prst="rect">
            <a:avLst/>
          </a:prstGeom>
        </p:spPr>
        <p:txBody>
          <a:bodyPr vert="horz" wrap="square" lIns="0" tIns="0" rIns="0" bIns="0" rtlCol="0">
            <a:spAutoFit/>
          </a:bodyPr>
          <a:lstStyle/>
          <a:p>
            <a:pPr marL="104139">
              <a:lnSpc>
                <a:spcPct val="100000"/>
              </a:lnSpc>
            </a:pPr>
            <a:r>
              <a:rPr sz="2800" b="1" dirty="0">
                <a:solidFill>
                  <a:srgbClr val="0D0D0D"/>
                </a:solidFill>
                <a:latin typeface="Arial"/>
                <a:cs typeface="Arial"/>
              </a:rPr>
              <a:t>A</a:t>
            </a:r>
            <a:r>
              <a:rPr sz="2800" b="1" spc="-15" dirty="0">
                <a:solidFill>
                  <a:srgbClr val="0D0D0D"/>
                </a:solidFill>
                <a:latin typeface="Arial"/>
                <a:cs typeface="Arial"/>
              </a:rPr>
              <a:t>nd</a:t>
            </a:r>
            <a:r>
              <a:rPr sz="2800" b="1" spc="-10" dirty="0">
                <a:solidFill>
                  <a:srgbClr val="0D0D0D"/>
                </a:solidFill>
                <a:latin typeface="Arial"/>
                <a:cs typeface="Arial"/>
              </a:rPr>
              <a:t>r</a:t>
            </a:r>
            <a:r>
              <a:rPr sz="2800" b="1" spc="-15" dirty="0">
                <a:solidFill>
                  <a:srgbClr val="0D0D0D"/>
                </a:solidFill>
                <a:latin typeface="Arial"/>
                <a:cs typeface="Arial"/>
              </a:rPr>
              <a:t>oi</a:t>
            </a:r>
            <a:r>
              <a:rPr sz="2800" b="1" spc="-20" dirty="0">
                <a:solidFill>
                  <a:srgbClr val="0D0D0D"/>
                </a:solidFill>
                <a:latin typeface="Arial"/>
                <a:cs typeface="Arial"/>
              </a:rPr>
              <a:t>d</a:t>
            </a:r>
            <a:r>
              <a:rPr sz="2800" b="1" spc="-25" dirty="0">
                <a:solidFill>
                  <a:srgbClr val="0D0D0D"/>
                </a:solidFill>
                <a:latin typeface="Arial"/>
                <a:cs typeface="Arial"/>
              </a:rPr>
              <a:t> </a:t>
            </a:r>
            <a:r>
              <a:rPr sz="2800" b="1" spc="5" dirty="0">
                <a:solidFill>
                  <a:srgbClr val="0D0D0D"/>
                </a:solidFill>
                <a:latin typeface="Arial"/>
                <a:cs typeface="Arial"/>
              </a:rPr>
              <a:t>1</a:t>
            </a:r>
            <a:r>
              <a:rPr sz="2800" b="1" spc="-15" dirty="0">
                <a:solidFill>
                  <a:srgbClr val="0D0D0D"/>
                </a:solidFill>
                <a:latin typeface="Arial"/>
                <a:cs typeface="Arial"/>
              </a:rPr>
              <a:t>.</a:t>
            </a:r>
            <a:r>
              <a:rPr sz="2800" b="1" dirty="0">
                <a:solidFill>
                  <a:srgbClr val="0D0D0D"/>
                </a:solidFill>
                <a:latin typeface="Arial"/>
                <a:cs typeface="Arial"/>
              </a:rPr>
              <a:t>0 </a:t>
            </a:r>
            <a:r>
              <a:rPr sz="2800" b="1" spc="-5" dirty="0">
                <a:solidFill>
                  <a:srgbClr val="0D0D0D"/>
                </a:solidFill>
                <a:latin typeface="Arial"/>
                <a:cs typeface="Arial"/>
              </a:rPr>
              <a:t>(</a:t>
            </a:r>
            <a:r>
              <a:rPr sz="2800" b="1" dirty="0">
                <a:solidFill>
                  <a:srgbClr val="0D0D0D"/>
                </a:solidFill>
                <a:latin typeface="Arial"/>
                <a:cs typeface="Arial"/>
              </a:rPr>
              <a:t>A</a:t>
            </a:r>
            <a:r>
              <a:rPr sz="2800" b="1" spc="-15" dirty="0">
                <a:solidFill>
                  <a:srgbClr val="0D0D0D"/>
                </a:solidFill>
                <a:latin typeface="Arial"/>
                <a:cs typeface="Arial"/>
              </a:rPr>
              <a:t>P</a:t>
            </a:r>
            <a:r>
              <a:rPr sz="2800" b="1" spc="-10" dirty="0">
                <a:solidFill>
                  <a:srgbClr val="0D0D0D"/>
                </a:solidFill>
                <a:latin typeface="Arial"/>
                <a:cs typeface="Arial"/>
              </a:rPr>
              <a:t>I </a:t>
            </a:r>
            <a:r>
              <a:rPr sz="2800" b="1" spc="-15" dirty="0">
                <a:solidFill>
                  <a:srgbClr val="0D0D0D"/>
                </a:solidFill>
                <a:latin typeface="Arial"/>
                <a:cs typeface="Arial"/>
              </a:rPr>
              <a:t>l</a:t>
            </a:r>
            <a:r>
              <a:rPr sz="2800" b="1" spc="5" dirty="0">
                <a:solidFill>
                  <a:srgbClr val="0D0D0D"/>
                </a:solidFill>
                <a:latin typeface="Arial"/>
                <a:cs typeface="Arial"/>
              </a:rPr>
              <a:t>eve</a:t>
            </a:r>
            <a:r>
              <a:rPr sz="2800" b="1" spc="-10" dirty="0">
                <a:solidFill>
                  <a:srgbClr val="0D0D0D"/>
                </a:solidFill>
                <a:latin typeface="Arial"/>
                <a:cs typeface="Arial"/>
              </a:rPr>
              <a:t>l</a:t>
            </a:r>
            <a:r>
              <a:rPr sz="2800" b="1" spc="5" dirty="0">
                <a:solidFill>
                  <a:srgbClr val="0D0D0D"/>
                </a:solidFill>
                <a:latin typeface="Arial"/>
                <a:cs typeface="Arial"/>
              </a:rPr>
              <a:t> </a:t>
            </a:r>
            <a:r>
              <a:rPr sz="2800" b="1" dirty="0">
                <a:solidFill>
                  <a:srgbClr val="0D0D0D"/>
                </a:solidFill>
                <a:latin typeface="Arial"/>
                <a:cs typeface="Arial"/>
              </a:rPr>
              <a:t>1)</a:t>
            </a:r>
            <a:r>
              <a:rPr sz="2800" b="1" spc="-10" dirty="0">
                <a:solidFill>
                  <a:srgbClr val="0D0D0D"/>
                </a:solidFill>
                <a:latin typeface="Arial"/>
                <a:cs typeface="Arial"/>
              </a:rPr>
              <a:t> </a:t>
            </a:r>
            <a:r>
              <a:rPr sz="2800" b="1" spc="-5" dirty="0">
                <a:solidFill>
                  <a:srgbClr val="0D0D0D"/>
                </a:solidFill>
                <a:latin typeface="Arial"/>
                <a:cs typeface="Arial"/>
              </a:rPr>
              <a:t>(</a:t>
            </a:r>
            <a:r>
              <a:rPr sz="2800" b="1" spc="5" dirty="0">
                <a:solidFill>
                  <a:srgbClr val="0D0D0D"/>
                </a:solidFill>
                <a:latin typeface="Arial"/>
                <a:cs typeface="Arial"/>
              </a:rPr>
              <a:t>2</a:t>
            </a:r>
            <a:r>
              <a:rPr sz="2800" b="1" spc="-15" dirty="0">
                <a:solidFill>
                  <a:srgbClr val="0D0D0D"/>
                </a:solidFill>
                <a:latin typeface="Arial"/>
                <a:cs typeface="Arial"/>
              </a:rPr>
              <a:t>/</a:t>
            </a:r>
            <a:r>
              <a:rPr sz="2800" b="1" spc="5" dirty="0">
                <a:solidFill>
                  <a:srgbClr val="0D0D0D"/>
                </a:solidFill>
                <a:latin typeface="Arial"/>
                <a:cs typeface="Arial"/>
              </a:rPr>
              <a:t>2</a:t>
            </a:r>
            <a:r>
              <a:rPr sz="2800" b="1" dirty="0">
                <a:solidFill>
                  <a:srgbClr val="0D0D0D"/>
                </a:solidFill>
                <a:latin typeface="Arial"/>
                <a:cs typeface="Arial"/>
              </a:rPr>
              <a:t>)</a:t>
            </a:r>
            <a:endParaRPr sz="2800">
              <a:latin typeface="Arial"/>
              <a:cs typeface="Arial"/>
            </a:endParaRPr>
          </a:p>
          <a:p>
            <a:pPr marL="354965" indent="-342265">
              <a:lnSpc>
                <a:spcPts val="2640"/>
              </a:lnSpc>
              <a:spcBef>
                <a:spcPts val="25"/>
              </a:spcBef>
              <a:buClr>
                <a:srgbClr val="3399FF"/>
              </a:buClr>
              <a:buFont typeface="Arial"/>
              <a:buChar char="•"/>
              <a:tabLst>
                <a:tab pos="355600" algn="l"/>
              </a:tabLst>
            </a:pPr>
            <a:r>
              <a:rPr sz="2400" b="1" spc="-25" dirty="0">
                <a:latin typeface="Arial"/>
                <a:cs typeface="Arial"/>
              </a:rPr>
              <a:t>B</a:t>
            </a:r>
            <a:r>
              <a:rPr sz="2400" b="1" spc="-15" dirty="0">
                <a:latin typeface="Arial"/>
                <a:cs typeface="Arial"/>
              </a:rPr>
              <a:t>asic</a:t>
            </a:r>
            <a:r>
              <a:rPr sz="2400" b="1" spc="-70" dirty="0">
                <a:latin typeface="Arial"/>
                <a:cs typeface="Arial"/>
              </a:rPr>
              <a:t> </a:t>
            </a:r>
            <a:r>
              <a:rPr sz="2400" b="1" spc="-25" dirty="0">
                <a:latin typeface="Arial"/>
                <a:cs typeface="Arial"/>
              </a:rPr>
              <a:t>A</a:t>
            </a:r>
            <a:r>
              <a:rPr sz="2400" b="1" spc="-15" dirty="0">
                <a:latin typeface="Arial"/>
                <a:cs typeface="Arial"/>
              </a:rPr>
              <a:t>pplications</a:t>
            </a:r>
            <a:endParaRPr sz="2400">
              <a:latin typeface="Arial"/>
              <a:cs typeface="Arial"/>
            </a:endParaRPr>
          </a:p>
          <a:p>
            <a:pPr marL="811530" marR="5080" lvl="1" indent="-342265">
              <a:lnSpc>
                <a:spcPct val="100000"/>
              </a:lnSpc>
              <a:buClr>
                <a:srgbClr val="3399FF"/>
              </a:buClr>
              <a:buFont typeface="Arial"/>
              <a:buChar char="•"/>
              <a:tabLst>
                <a:tab pos="812165" algn="l"/>
              </a:tabLst>
            </a:pPr>
            <a:r>
              <a:rPr sz="2400" b="1" spc="-25" dirty="0">
                <a:latin typeface="Arial"/>
                <a:cs typeface="Arial"/>
              </a:rPr>
              <a:t>C</a:t>
            </a:r>
            <a:r>
              <a:rPr sz="2400" b="1" spc="-15" dirty="0">
                <a:latin typeface="Arial"/>
                <a:cs typeface="Arial"/>
              </a:rPr>
              <a:t>alenda</a:t>
            </a:r>
            <a:r>
              <a:rPr sz="2400" b="1" spc="-135" dirty="0">
                <a:latin typeface="Arial"/>
                <a:cs typeface="Arial"/>
              </a:rPr>
              <a:t>r</a:t>
            </a:r>
            <a:r>
              <a:rPr sz="2400" b="1" spc="-10" dirty="0">
                <a:latin typeface="Arial"/>
                <a:cs typeface="Arial"/>
              </a:rPr>
              <a:t>,</a:t>
            </a:r>
            <a:r>
              <a:rPr sz="2400" b="1" spc="15" dirty="0">
                <a:latin typeface="Arial"/>
                <a:cs typeface="Arial"/>
              </a:rPr>
              <a:t> </a:t>
            </a:r>
            <a:r>
              <a:rPr sz="2400" b="1" spc="-25" dirty="0">
                <a:latin typeface="Arial"/>
                <a:cs typeface="Arial"/>
              </a:rPr>
              <a:t>M</a:t>
            </a:r>
            <a:r>
              <a:rPr sz="2400" b="1" spc="-15" dirty="0">
                <a:latin typeface="Arial"/>
                <a:cs typeface="Arial"/>
              </a:rPr>
              <a:t>aps,</a:t>
            </a:r>
            <a:r>
              <a:rPr sz="2400" b="1" spc="25" dirty="0">
                <a:latin typeface="Arial"/>
                <a:cs typeface="Arial"/>
              </a:rPr>
              <a:t> </a:t>
            </a:r>
            <a:r>
              <a:rPr sz="2400" b="1" spc="-15" dirty="0">
                <a:latin typeface="Arial"/>
                <a:cs typeface="Arial"/>
              </a:rPr>
              <a:t>Street</a:t>
            </a:r>
            <a:r>
              <a:rPr sz="2400" b="1" spc="10" dirty="0">
                <a:latin typeface="Arial"/>
                <a:cs typeface="Arial"/>
              </a:rPr>
              <a:t> </a:t>
            </a:r>
            <a:r>
              <a:rPr sz="2400" b="1" spc="-55" dirty="0">
                <a:latin typeface="Arial"/>
                <a:cs typeface="Arial"/>
              </a:rPr>
              <a:t>V</a:t>
            </a:r>
            <a:r>
              <a:rPr sz="2400" b="1" spc="-10" dirty="0">
                <a:latin typeface="Arial"/>
                <a:cs typeface="Arial"/>
              </a:rPr>
              <a:t>ie</a:t>
            </a:r>
            <a:r>
              <a:rPr sz="2400" b="1" spc="-85" dirty="0">
                <a:latin typeface="Arial"/>
                <a:cs typeface="Arial"/>
              </a:rPr>
              <a:t>w</a:t>
            </a:r>
            <a:r>
              <a:rPr sz="2400" b="1" spc="-10" dirty="0">
                <a:latin typeface="Arial"/>
                <a:cs typeface="Arial"/>
              </a:rPr>
              <a:t>, </a:t>
            </a:r>
            <a:r>
              <a:rPr sz="2400" b="1" spc="-180" dirty="0">
                <a:latin typeface="Arial"/>
                <a:cs typeface="Arial"/>
              </a:rPr>
              <a:t>T</a:t>
            </a:r>
            <a:r>
              <a:rPr sz="2400" b="1" spc="-15" dirty="0">
                <a:latin typeface="Arial"/>
                <a:cs typeface="Arial"/>
              </a:rPr>
              <a:t>alk</a:t>
            </a:r>
            <a:r>
              <a:rPr sz="2400" b="1" spc="10" dirty="0">
                <a:latin typeface="Arial"/>
                <a:cs typeface="Arial"/>
              </a:rPr>
              <a:t> </a:t>
            </a:r>
            <a:r>
              <a:rPr sz="2400" b="1" spc="-185" dirty="0">
                <a:latin typeface="Arial"/>
                <a:cs typeface="Arial"/>
              </a:rPr>
              <a:t>V</a:t>
            </a:r>
            <a:r>
              <a:rPr sz="2400" b="1" spc="-15" dirty="0">
                <a:latin typeface="Arial"/>
                <a:cs typeface="Arial"/>
              </a:rPr>
              <a:t>oice</a:t>
            </a:r>
            <a:r>
              <a:rPr sz="2400" b="1" spc="-10" dirty="0">
                <a:latin typeface="Arial"/>
                <a:cs typeface="Arial"/>
              </a:rPr>
              <a:t> </a:t>
            </a:r>
            <a:r>
              <a:rPr sz="2400" b="1" spc="-25" dirty="0">
                <a:latin typeface="Arial"/>
                <a:cs typeface="Arial"/>
              </a:rPr>
              <a:t>D</a:t>
            </a:r>
            <a:r>
              <a:rPr sz="2400" b="1" spc="-10" dirty="0">
                <a:latin typeface="Arial"/>
                <a:cs typeface="Arial"/>
              </a:rPr>
              <a:t>iale</a:t>
            </a:r>
            <a:r>
              <a:rPr sz="2400" b="1" spc="-135" dirty="0">
                <a:latin typeface="Arial"/>
                <a:cs typeface="Arial"/>
              </a:rPr>
              <a:t>r</a:t>
            </a:r>
            <a:r>
              <a:rPr sz="2400" b="1" spc="-10" dirty="0">
                <a:latin typeface="Arial"/>
                <a:cs typeface="Arial"/>
              </a:rPr>
              <a:t>,</a:t>
            </a:r>
            <a:r>
              <a:rPr sz="2400" b="1" spc="5" dirty="0">
                <a:latin typeface="Arial"/>
                <a:cs typeface="Arial"/>
              </a:rPr>
              <a:t> </a:t>
            </a:r>
            <a:r>
              <a:rPr sz="2400" b="1" spc="-105" dirty="0">
                <a:latin typeface="Arial"/>
                <a:cs typeface="Arial"/>
              </a:rPr>
              <a:t>W</a:t>
            </a:r>
            <a:r>
              <a:rPr sz="2400" b="1" spc="-15" dirty="0">
                <a:latin typeface="Arial"/>
                <a:cs typeface="Arial"/>
              </a:rPr>
              <a:t>allpaper</a:t>
            </a:r>
            <a:endParaRPr sz="2400">
              <a:latin typeface="Arial"/>
              <a:cs typeface="Arial"/>
            </a:endParaRPr>
          </a:p>
          <a:p>
            <a:pPr lvl="1">
              <a:lnSpc>
                <a:spcPct val="100000"/>
              </a:lnSpc>
              <a:spcBef>
                <a:spcPts val="49"/>
              </a:spcBef>
              <a:buClr>
                <a:srgbClr val="3399FF"/>
              </a:buClr>
              <a:buFont typeface="Arial"/>
              <a:buChar char="•"/>
            </a:pPr>
            <a:endParaRPr sz="2400">
              <a:latin typeface="Times New Roman"/>
              <a:cs typeface="Times New Roman"/>
            </a:endParaRPr>
          </a:p>
          <a:p>
            <a:pPr marL="354965" indent="-342265">
              <a:lnSpc>
                <a:spcPts val="2640"/>
              </a:lnSpc>
              <a:buClr>
                <a:srgbClr val="3399FF"/>
              </a:buClr>
              <a:buFont typeface="Arial"/>
              <a:buChar char="•"/>
              <a:tabLst>
                <a:tab pos="355600" algn="l"/>
              </a:tabLst>
            </a:pPr>
            <a:r>
              <a:rPr sz="2400" b="1" spc="-25" dirty="0">
                <a:latin typeface="Arial"/>
                <a:cs typeface="Arial"/>
              </a:rPr>
              <a:t>A</a:t>
            </a:r>
            <a:r>
              <a:rPr sz="2400" b="1" spc="-15" dirty="0">
                <a:latin typeface="Arial"/>
                <a:cs typeface="Arial"/>
              </a:rPr>
              <a:t>dditional</a:t>
            </a:r>
            <a:r>
              <a:rPr sz="2400" b="1" spc="-45" dirty="0">
                <a:latin typeface="Arial"/>
                <a:cs typeface="Arial"/>
              </a:rPr>
              <a:t> </a:t>
            </a:r>
            <a:r>
              <a:rPr sz="2400" b="1" spc="-25" dirty="0">
                <a:latin typeface="Arial"/>
                <a:cs typeface="Arial"/>
              </a:rPr>
              <a:t>A</a:t>
            </a:r>
            <a:r>
              <a:rPr sz="2400" b="1" spc="-15" dirty="0">
                <a:latin typeface="Arial"/>
                <a:cs typeface="Arial"/>
              </a:rPr>
              <a:t>pplications</a:t>
            </a:r>
            <a:endParaRPr sz="2400">
              <a:latin typeface="Arial"/>
              <a:cs typeface="Arial"/>
            </a:endParaRPr>
          </a:p>
          <a:p>
            <a:pPr marL="811530" lvl="1" indent="-342265">
              <a:lnSpc>
                <a:spcPts val="2640"/>
              </a:lnSpc>
              <a:buClr>
                <a:srgbClr val="3399FF"/>
              </a:buClr>
              <a:buFont typeface="Arial"/>
              <a:buChar char="•"/>
              <a:tabLst>
                <a:tab pos="812165" algn="l"/>
              </a:tabLst>
            </a:pPr>
            <a:r>
              <a:rPr sz="2400" b="1" spc="-105" dirty="0">
                <a:latin typeface="Arial"/>
                <a:cs typeface="Arial"/>
              </a:rPr>
              <a:t>(</a:t>
            </a:r>
            <a:r>
              <a:rPr sz="2400" b="1" spc="-110" dirty="0">
                <a:latin typeface="Arial"/>
                <a:cs typeface="Arial"/>
              </a:rPr>
              <a:t>Phone</a:t>
            </a:r>
            <a:r>
              <a:rPr sz="2400" b="1" spc="-10" dirty="0">
                <a:latin typeface="Arial"/>
                <a:cs typeface="Arial"/>
              </a:rPr>
              <a:t>)</a:t>
            </a:r>
            <a:r>
              <a:rPr sz="2400" b="1" spc="-195" dirty="0">
                <a:latin typeface="Arial"/>
                <a:cs typeface="Arial"/>
              </a:rPr>
              <a:t> </a:t>
            </a:r>
            <a:r>
              <a:rPr sz="2400" b="1" spc="-120" dirty="0">
                <a:latin typeface="Arial"/>
                <a:cs typeface="Arial"/>
              </a:rPr>
              <a:t>D</a:t>
            </a:r>
            <a:r>
              <a:rPr sz="2400" b="1" spc="-105" dirty="0">
                <a:latin typeface="Arial"/>
                <a:cs typeface="Arial"/>
              </a:rPr>
              <a:t>i</a:t>
            </a:r>
            <a:r>
              <a:rPr sz="2400" b="1" spc="-110" dirty="0">
                <a:latin typeface="Arial"/>
                <a:cs typeface="Arial"/>
              </a:rPr>
              <a:t>a</a:t>
            </a:r>
            <a:r>
              <a:rPr sz="2400" b="1" spc="-105" dirty="0">
                <a:latin typeface="Arial"/>
                <a:cs typeface="Arial"/>
              </a:rPr>
              <a:t>l</a:t>
            </a:r>
            <a:r>
              <a:rPr sz="2400" b="1" spc="-110" dirty="0">
                <a:latin typeface="Arial"/>
                <a:cs typeface="Arial"/>
              </a:rPr>
              <a:t>e</a:t>
            </a:r>
            <a:r>
              <a:rPr sz="2400" b="1" spc="-10" dirty="0">
                <a:latin typeface="Arial"/>
                <a:cs typeface="Arial"/>
              </a:rPr>
              <a:t>r</a:t>
            </a:r>
            <a:endParaRPr sz="2400">
              <a:latin typeface="Arial"/>
              <a:cs typeface="Arial"/>
            </a:endParaRPr>
          </a:p>
          <a:p>
            <a:pPr marL="811530" lvl="1" indent="-342265">
              <a:lnSpc>
                <a:spcPts val="2640"/>
              </a:lnSpc>
              <a:buClr>
                <a:srgbClr val="3399FF"/>
              </a:buClr>
              <a:buFont typeface="Arial"/>
              <a:buChar char="•"/>
              <a:tabLst>
                <a:tab pos="812165" algn="l"/>
              </a:tabLst>
            </a:pPr>
            <a:r>
              <a:rPr sz="2400" b="1" spc="-110" dirty="0">
                <a:latin typeface="Arial"/>
                <a:cs typeface="Arial"/>
              </a:rPr>
              <a:t>(Launcher</a:t>
            </a:r>
            <a:r>
              <a:rPr sz="2400" b="1" spc="-10" dirty="0">
                <a:latin typeface="Arial"/>
                <a:cs typeface="Arial"/>
              </a:rPr>
              <a:t>)</a:t>
            </a:r>
            <a:r>
              <a:rPr sz="2400" b="1" spc="-204" dirty="0">
                <a:latin typeface="Arial"/>
                <a:cs typeface="Arial"/>
              </a:rPr>
              <a:t> </a:t>
            </a:r>
            <a:r>
              <a:rPr sz="2400" b="1" spc="-120" dirty="0">
                <a:latin typeface="Arial"/>
                <a:cs typeface="Arial"/>
              </a:rPr>
              <a:t>H</a:t>
            </a:r>
            <a:r>
              <a:rPr sz="2400" b="1" spc="-110" dirty="0">
                <a:latin typeface="Arial"/>
                <a:cs typeface="Arial"/>
              </a:rPr>
              <a:t>o</a:t>
            </a:r>
            <a:r>
              <a:rPr sz="2400" b="1" spc="-114" dirty="0">
                <a:latin typeface="Arial"/>
                <a:cs typeface="Arial"/>
              </a:rPr>
              <a:t>m</a:t>
            </a:r>
            <a:r>
              <a:rPr sz="2400" b="1" spc="-15" dirty="0">
                <a:latin typeface="Arial"/>
                <a:cs typeface="Arial"/>
              </a:rPr>
              <a:t>e</a:t>
            </a:r>
            <a:r>
              <a:rPr sz="2400" b="1" spc="-204" dirty="0">
                <a:latin typeface="Arial"/>
                <a:cs typeface="Arial"/>
              </a:rPr>
              <a:t> </a:t>
            </a:r>
            <a:r>
              <a:rPr sz="2400" b="1" spc="-110" dirty="0">
                <a:latin typeface="Arial"/>
                <a:cs typeface="Arial"/>
              </a:rPr>
              <a:t>Scree</a:t>
            </a:r>
            <a:r>
              <a:rPr sz="2400" b="1" spc="-15" dirty="0">
                <a:latin typeface="Arial"/>
                <a:cs typeface="Arial"/>
              </a:rPr>
              <a:t>n</a:t>
            </a:r>
            <a:endParaRPr sz="2400">
              <a:latin typeface="Arial"/>
              <a:cs typeface="Arial"/>
            </a:endParaRPr>
          </a:p>
          <a:p>
            <a:pPr marL="811530" lvl="1" indent="-342265">
              <a:lnSpc>
                <a:spcPts val="2640"/>
              </a:lnSpc>
              <a:buClr>
                <a:srgbClr val="3399FF"/>
              </a:buClr>
              <a:buFont typeface="Arial"/>
              <a:buChar char="•"/>
              <a:tabLst>
                <a:tab pos="812165" algn="l"/>
              </a:tabLst>
            </a:pPr>
            <a:r>
              <a:rPr sz="2400" b="1" spc="-105" dirty="0">
                <a:latin typeface="Arial"/>
                <a:cs typeface="Arial"/>
              </a:rPr>
              <a:t>(</a:t>
            </a:r>
            <a:r>
              <a:rPr sz="2400" b="1" spc="-120" dirty="0">
                <a:latin typeface="Arial"/>
                <a:cs typeface="Arial"/>
              </a:rPr>
              <a:t>G</a:t>
            </a:r>
            <a:r>
              <a:rPr sz="2400" b="1" spc="-110" dirty="0">
                <a:latin typeface="Arial"/>
                <a:cs typeface="Arial"/>
              </a:rPr>
              <a:t>a</a:t>
            </a:r>
            <a:r>
              <a:rPr sz="2400" b="1" spc="-105" dirty="0">
                <a:latin typeface="Arial"/>
                <a:cs typeface="Arial"/>
              </a:rPr>
              <a:t>ll</a:t>
            </a:r>
            <a:r>
              <a:rPr sz="2400" b="1" spc="-110" dirty="0">
                <a:latin typeface="Arial"/>
                <a:cs typeface="Arial"/>
              </a:rPr>
              <a:t>er</a:t>
            </a:r>
            <a:r>
              <a:rPr sz="2400" b="1" spc="-135" dirty="0">
                <a:latin typeface="Arial"/>
                <a:cs typeface="Arial"/>
              </a:rPr>
              <a:t>y</a:t>
            </a:r>
            <a:r>
              <a:rPr sz="2400" b="1" spc="-10" dirty="0">
                <a:latin typeface="Arial"/>
                <a:cs typeface="Arial"/>
              </a:rPr>
              <a:t>)</a:t>
            </a:r>
            <a:r>
              <a:rPr sz="2400" b="1" spc="-200" dirty="0">
                <a:latin typeface="Arial"/>
                <a:cs typeface="Arial"/>
              </a:rPr>
              <a:t> </a:t>
            </a:r>
            <a:r>
              <a:rPr sz="2400" b="1" spc="-110" dirty="0">
                <a:latin typeface="Arial"/>
                <a:cs typeface="Arial"/>
              </a:rPr>
              <a:t>P</a:t>
            </a:r>
            <a:r>
              <a:rPr sz="2400" b="1" spc="-105" dirty="0">
                <a:latin typeface="Arial"/>
                <a:cs typeface="Arial"/>
              </a:rPr>
              <a:t>i</a:t>
            </a:r>
            <a:r>
              <a:rPr sz="2400" b="1" spc="-110" dirty="0">
                <a:latin typeface="Arial"/>
                <a:cs typeface="Arial"/>
              </a:rPr>
              <a:t>c</a:t>
            </a:r>
            <a:r>
              <a:rPr sz="2400" b="1" spc="-105" dirty="0">
                <a:latin typeface="Arial"/>
                <a:cs typeface="Arial"/>
              </a:rPr>
              <a:t>t</a:t>
            </a:r>
            <a:r>
              <a:rPr sz="2400" b="1" spc="-110" dirty="0">
                <a:latin typeface="Arial"/>
                <a:cs typeface="Arial"/>
              </a:rPr>
              <a:t>ure</a:t>
            </a:r>
            <a:r>
              <a:rPr sz="2400" b="1" spc="-15" dirty="0">
                <a:latin typeface="Arial"/>
                <a:cs typeface="Arial"/>
              </a:rPr>
              <a:t>s</a:t>
            </a:r>
            <a:endParaRPr sz="2400">
              <a:latin typeface="Arial"/>
              <a:cs typeface="Arial"/>
            </a:endParaRPr>
          </a:p>
          <a:p>
            <a:pPr marL="811530" lvl="1" indent="-342265">
              <a:lnSpc>
                <a:spcPts val="2640"/>
              </a:lnSpc>
              <a:buClr>
                <a:srgbClr val="3399FF"/>
              </a:buClr>
              <a:buFont typeface="Arial"/>
              <a:buChar char="•"/>
              <a:tabLst>
                <a:tab pos="812165" algn="l"/>
              </a:tabLst>
            </a:pPr>
            <a:r>
              <a:rPr sz="2400" b="1" spc="-120" dirty="0">
                <a:latin typeface="Arial"/>
                <a:cs typeface="Arial"/>
              </a:rPr>
              <a:t>A</a:t>
            </a:r>
            <a:r>
              <a:rPr sz="2400" b="1" spc="-105" dirty="0">
                <a:latin typeface="Arial"/>
                <a:cs typeface="Arial"/>
              </a:rPr>
              <a:t>l</a:t>
            </a:r>
            <a:r>
              <a:rPr sz="2400" b="1" spc="-110" dirty="0">
                <a:latin typeface="Arial"/>
                <a:cs typeface="Arial"/>
              </a:rPr>
              <a:t>ar</a:t>
            </a:r>
            <a:r>
              <a:rPr sz="2400" b="1" spc="-20" dirty="0">
                <a:latin typeface="Arial"/>
                <a:cs typeface="Arial"/>
              </a:rPr>
              <a:t>m</a:t>
            </a:r>
            <a:r>
              <a:rPr sz="2400" b="1" spc="-215" dirty="0">
                <a:latin typeface="Arial"/>
                <a:cs typeface="Arial"/>
              </a:rPr>
              <a:t> </a:t>
            </a:r>
            <a:r>
              <a:rPr sz="2400" b="1" spc="-120" dirty="0">
                <a:latin typeface="Arial"/>
                <a:cs typeface="Arial"/>
              </a:rPr>
              <a:t>C</a:t>
            </a:r>
            <a:r>
              <a:rPr sz="2400" b="1" spc="-105" dirty="0">
                <a:latin typeface="Arial"/>
                <a:cs typeface="Arial"/>
              </a:rPr>
              <a:t>l</a:t>
            </a:r>
            <a:r>
              <a:rPr sz="2400" b="1" spc="-110" dirty="0">
                <a:latin typeface="Arial"/>
                <a:cs typeface="Arial"/>
              </a:rPr>
              <a:t>oc</a:t>
            </a:r>
            <a:r>
              <a:rPr sz="2400" b="1" spc="-15" dirty="0">
                <a:latin typeface="Arial"/>
                <a:cs typeface="Arial"/>
              </a:rPr>
              <a:t>k</a:t>
            </a:r>
            <a:endParaRPr sz="2400">
              <a:latin typeface="Arial"/>
              <a:cs typeface="Arial"/>
            </a:endParaRPr>
          </a:p>
          <a:p>
            <a:pPr marL="811530" lvl="1" indent="-342265">
              <a:lnSpc>
                <a:spcPct val="100000"/>
              </a:lnSpc>
              <a:buClr>
                <a:srgbClr val="3399FF"/>
              </a:buClr>
              <a:buFont typeface="Arial"/>
              <a:buChar char="•"/>
              <a:tabLst>
                <a:tab pos="812165" algn="l"/>
              </a:tabLst>
            </a:pPr>
            <a:r>
              <a:rPr sz="2400" b="1" spc="-120" dirty="0">
                <a:latin typeface="Arial"/>
                <a:cs typeface="Arial"/>
              </a:rPr>
              <a:t>C</a:t>
            </a:r>
            <a:r>
              <a:rPr sz="2400" b="1" spc="-110" dirty="0">
                <a:latin typeface="Arial"/>
                <a:cs typeface="Arial"/>
              </a:rPr>
              <a:t>a</a:t>
            </a:r>
            <a:r>
              <a:rPr sz="2400" b="1" spc="-105" dirty="0">
                <a:latin typeface="Arial"/>
                <a:cs typeface="Arial"/>
              </a:rPr>
              <a:t>l</a:t>
            </a:r>
            <a:r>
              <a:rPr sz="2400" b="1" spc="-110" dirty="0">
                <a:latin typeface="Arial"/>
                <a:cs typeface="Arial"/>
              </a:rPr>
              <a:t>cu</a:t>
            </a:r>
            <a:r>
              <a:rPr sz="2400" b="1" spc="-105" dirty="0">
                <a:latin typeface="Arial"/>
                <a:cs typeface="Arial"/>
              </a:rPr>
              <a:t>l</a:t>
            </a:r>
            <a:r>
              <a:rPr sz="2400" b="1" spc="-110" dirty="0">
                <a:latin typeface="Arial"/>
                <a:cs typeface="Arial"/>
              </a:rPr>
              <a:t>a</a:t>
            </a:r>
            <a:r>
              <a:rPr sz="2400" b="1" spc="-105" dirty="0">
                <a:latin typeface="Arial"/>
                <a:cs typeface="Arial"/>
              </a:rPr>
              <a:t>t</a:t>
            </a:r>
            <a:r>
              <a:rPr sz="2400" b="1" spc="-110" dirty="0">
                <a:latin typeface="Arial"/>
                <a:cs typeface="Arial"/>
              </a:rPr>
              <a:t>o</a:t>
            </a:r>
            <a:r>
              <a:rPr sz="2400" b="1" spc="-10" dirty="0">
                <a:latin typeface="Arial"/>
                <a:cs typeface="Arial"/>
              </a:rPr>
              <a:t>r</a:t>
            </a:r>
            <a:endParaRPr sz="2400">
              <a:latin typeface="Arial"/>
              <a:cs typeface="Arial"/>
            </a:endParaRPr>
          </a:p>
        </p:txBody>
      </p:sp>
      <p:sp>
        <p:nvSpPr>
          <p:cNvPr id="6" name="object 6"/>
          <p:cNvSpPr/>
          <p:nvPr/>
        </p:nvSpPr>
        <p:spPr>
          <a:xfrm>
            <a:off x="9383810" y="2809002"/>
            <a:ext cx="1744688" cy="2449585"/>
          </a:xfrm>
          <a:prstGeom prst="rect">
            <a:avLst/>
          </a:prstGeom>
          <a:blipFill>
            <a:blip r:embed="rId3" cstate="print"/>
            <a:stretch>
              <a:fillRect/>
            </a:stretch>
          </a:blipFill>
        </p:spPr>
        <p:txBody>
          <a:bodyPr wrap="square" lIns="0" tIns="0" rIns="0" bIns="0" rtlCol="0"/>
          <a:lstStyle/>
          <a:p>
            <a:endParaRPr/>
          </a:p>
        </p:txBody>
      </p:sp>
      <p:sp>
        <p:nvSpPr>
          <p:cNvPr id="9" name="Title 8"/>
          <p:cNvSpPr>
            <a:spLocks noGrp="1"/>
          </p:cNvSpPr>
          <p:nvPr>
            <p:ph type="title"/>
          </p:nvPr>
        </p:nvSpPr>
        <p:spPr/>
        <p:txBody>
          <a:bodyPr/>
          <a:lstStyle/>
          <a:p>
            <a:r>
              <a:rPr lang="en-US" dirty="0" smtClean="0">
                <a:latin typeface="Arial" pitchFamily="34" charset="0"/>
                <a:cs typeface="Arial" pitchFamily="34" charset="0"/>
              </a:rPr>
              <a:t>Android Evolution</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396259" y="2137172"/>
            <a:ext cx="6618618" cy="2646878"/>
          </a:xfrm>
          <a:prstGeom prst="rect">
            <a:avLst/>
          </a:prstGeom>
        </p:spPr>
        <p:txBody>
          <a:bodyPr vert="horz" wrap="square" lIns="0" tIns="0" rIns="0" bIns="0" rtlCol="0">
            <a:spAutoFit/>
          </a:bodyPr>
          <a:lstStyle/>
          <a:p>
            <a:pPr marL="12700">
              <a:lnSpc>
                <a:spcPct val="100000"/>
              </a:lnSpc>
            </a:pPr>
            <a:r>
              <a:rPr sz="2800" b="1" dirty="0">
                <a:solidFill>
                  <a:srgbClr val="0D0D0D"/>
                </a:solidFill>
                <a:latin typeface="Arial"/>
                <a:cs typeface="Arial"/>
              </a:rPr>
              <a:t>A</a:t>
            </a:r>
            <a:r>
              <a:rPr sz="2800" b="1" spc="-15" dirty="0">
                <a:solidFill>
                  <a:srgbClr val="0D0D0D"/>
                </a:solidFill>
                <a:latin typeface="Arial"/>
                <a:cs typeface="Arial"/>
              </a:rPr>
              <a:t>nd</a:t>
            </a:r>
            <a:r>
              <a:rPr sz="2800" b="1" spc="-10" dirty="0">
                <a:solidFill>
                  <a:srgbClr val="0D0D0D"/>
                </a:solidFill>
                <a:latin typeface="Arial"/>
                <a:cs typeface="Arial"/>
              </a:rPr>
              <a:t>r</a:t>
            </a:r>
            <a:r>
              <a:rPr sz="2800" b="1" spc="-15" dirty="0">
                <a:solidFill>
                  <a:srgbClr val="0D0D0D"/>
                </a:solidFill>
                <a:latin typeface="Arial"/>
                <a:cs typeface="Arial"/>
              </a:rPr>
              <a:t>oi</a:t>
            </a:r>
            <a:r>
              <a:rPr sz="2800" b="1" spc="-20" dirty="0">
                <a:solidFill>
                  <a:srgbClr val="0D0D0D"/>
                </a:solidFill>
                <a:latin typeface="Arial"/>
                <a:cs typeface="Arial"/>
              </a:rPr>
              <a:t>d</a:t>
            </a:r>
            <a:r>
              <a:rPr sz="2800" b="1" spc="-25" dirty="0">
                <a:solidFill>
                  <a:srgbClr val="0D0D0D"/>
                </a:solidFill>
                <a:latin typeface="Arial"/>
                <a:cs typeface="Arial"/>
              </a:rPr>
              <a:t> </a:t>
            </a:r>
            <a:r>
              <a:rPr sz="2800" b="1" spc="5" dirty="0">
                <a:solidFill>
                  <a:srgbClr val="0D0D0D"/>
                </a:solidFill>
                <a:latin typeface="Arial"/>
                <a:cs typeface="Arial"/>
              </a:rPr>
              <a:t>1</a:t>
            </a:r>
            <a:r>
              <a:rPr sz="2800" b="1" spc="-15" dirty="0">
                <a:solidFill>
                  <a:srgbClr val="0D0D0D"/>
                </a:solidFill>
                <a:latin typeface="Arial"/>
                <a:cs typeface="Arial"/>
              </a:rPr>
              <a:t>.</a:t>
            </a:r>
            <a:r>
              <a:rPr sz="2800" b="1" dirty="0">
                <a:solidFill>
                  <a:srgbClr val="0D0D0D"/>
                </a:solidFill>
                <a:latin typeface="Arial"/>
                <a:cs typeface="Arial"/>
              </a:rPr>
              <a:t>1</a:t>
            </a:r>
            <a:r>
              <a:rPr sz="2800" b="1" spc="-5" dirty="0">
                <a:solidFill>
                  <a:srgbClr val="0D0D0D"/>
                </a:solidFill>
                <a:latin typeface="Arial"/>
                <a:cs typeface="Arial"/>
              </a:rPr>
              <a:t> (</a:t>
            </a:r>
            <a:r>
              <a:rPr sz="2800" b="1" dirty="0">
                <a:solidFill>
                  <a:srgbClr val="0D0D0D"/>
                </a:solidFill>
                <a:latin typeface="Arial"/>
                <a:cs typeface="Arial"/>
              </a:rPr>
              <a:t>A</a:t>
            </a:r>
            <a:r>
              <a:rPr sz="2800" b="1" spc="-15" dirty="0">
                <a:solidFill>
                  <a:srgbClr val="0D0D0D"/>
                </a:solidFill>
                <a:latin typeface="Arial"/>
                <a:cs typeface="Arial"/>
              </a:rPr>
              <a:t>P</a:t>
            </a:r>
            <a:r>
              <a:rPr sz="2800" b="1" spc="-10" dirty="0">
                <a:solidFill>
                  <a:srgbClr val="0D0D0D"/>
                </a:solidFill>
                <a:latin typeface="Arial"/>
                <a:cs typeface="Arial"/>
              </a:rPr>
              <a:t>I </a:t>
            </a:r>
            <a:r>
              <a:rPr sz="2800" b="1" spc="-15" dirty="0">
                <a:solidFill>
                  <a:srgbClr val="0D0D0D"/>
                </a:solidFill>
                <a:latin typeface="Arial"/>
                <a:cs typeface="Arial"/>
              </a:rPr>
              <a:t>l</a:t>
            </a:r>
            <a:r>
              <a:rPr sz="2800" b="1" spc="5" dirty="0">
                <a:solidFill>
                  <a:srgbClr val="0D0D0D"/>
                </a:solidFill>
                <a:latin typeface="Arial"/>
                <a:cs typeface="Arial"/>
              </a:rPr>
              <a:t>eve</a:t>
            </a:r>
            <a:r>
              <a:rPr sz="2800" b="1" spc="-10" dirty="0">
                <a:solidFill>
                  <a:srgbClr val="0D0D0D"/>
                </a:solidFill>
                <a:latin typeface="Arial"/>
                <a:cs typeface="Arial"/>
              </a:rPr>
              <a:t>l</a:t>
            </a:r>
            <a:r>
              <a:rPr sz="2800" b="1" spc="5" dirty="0">
                <a:solidFill>
                  <a:srgbClr val="0D0D0D"/>
                </a:solidFill>
                <a:latin typeface="Arial"/>
                <a:cs typeface="Arial"/>
              </a:rPr>
              <a:t> </a:t>
            </a:r>
            <a:r>
              <a:rPr sz="2800" b="1" dirty="0">
                <a:solidFill>
                  <a:srgbClr val="0D0D0D"/>
                </a:solidFill>
                <a:latin typeface="Arial"/>
                <a:cs typeface="Arial"/>
              </a:rPr>
              <a:t>2)</a:t>
            </a:r>
            <a:endParaRPr sz="2800">
              <a:latin typeface="Arial"/>
              <a:cs typeface="Arial"/>
            </a:endParaRPr>
          </a:p>
          <a:p>
            <a:pPr>
              <a:lnSpc>
                <a:spcPct val="100000"/>
              </a:lnSpc>
              <a:spcBef>
                <a:spcPts val="20"/>
              </a:spcBef>
            </a:pPr>
            <a:endParaRPr sz="2400">
              <a:latin typeface="Times New Roman"/>
              <a:cs typeface="Times New Roman"/>
            </a:endParaRPr>
          </a:p>
          <a:p>
            <a:pPr marL="368935" indent="-342265">
              <a:lnSpc>
                <a:spcPct val="100000"/>
              </a:lnSpc>
              <a:buClr>
                <a:srgbClr val="3399FF"/>
              </a:buClr>
              <a:buFont typeface="Arial"/>
              <a:buChar char="•"/>
              <a:tabLst>
                <a:tab pos="369570" algn="l"/>
              </a:tabLst>
            </a:pPr>
            <a:r>
              <a:rPr sz="2400" b="1" spc="-25" dirty="0">
                <a:latin typeface="Arial"/>
                <a:cs typeface="Arial"/>
              </a:rPr>
              <a:t>R</a:t>
            </a:r>
            <a:r>
              <a:rPr sz="2400" b="1" spc="-15" dirty="0">
                <a:latin typeface="Arial"/>
                <a:cs typeface="Arial"/>
              </a:rPr>
              <a:t>eleased</a:t>
            </a:r>
            <a:r>
              <a:rPr sz="2400" b="1" spc="15" dirty="0">
                <a:latin typeface="Arial"/>
                <a:cs typeface="Arial"/>
              </a:rPr>
              <a:t> </a:t>
            </a:r>
            <a:r>
              <a:rPr sz="2400" b="1" spc="-10" dirty="0">
                <a:latin typeface="Arial"/>
                <a:cs typeface="Arial"/>
              </a:rPr>
              <a:t>in</a:t>
            </a:r>
            <a:r>
              <a:rPr sz="2400" b="1" spc="15" dirty="0">
                <a:latin typeface="Arial"/>
                <a:cs typeface="Arial"/>
              </a:rPr>
              <a:t> </a:t>
            </a:r>
            <a:r>
              <a:rPr sz="2400" b="1" spc="-15" dirty="0">
                <a:solidFill>
                  <a:srgbClr val="FF6600"/>
                </a:solidFill>
                <a:latin typeface="Arial"/>
                <a:cs typeface="Arial"/>
              </a:rPr>
              <a:t>February</a:t>
            </a:r>
            <a:r>
              <a:rPr sz="2400" b="1" spc="10" dirty="0">
                <a:solidFill>
                  <a:srgbClr val="FF6600"/>
                </a:solidFill>
                <a:latin typeface="Arial"/>
                <a:cs typeface="Arial"/>
              </a:rPr>
              <a:t> </a:t>
            </a:r>
            <a:r>
              <a:rPr sz="2400" b="1" spc="-15" dirty="0">
                <a:solidFill>
                  <a:srgbClr val="FF6600"/>
                </a:solidFill>
                <a:latin typeface="Arial"/>
                <a:cs typeface="Arial"/>
              </a:rPr>
              <a:t>2009</a:t>
            </a:r>
            <a:endParaRPr sz="2400">
              <a:latin typeface="Arial"/>
              <a:cs typeface="Arial"/>
            </a:endParaRPr>
          </a:p>
          <a:p>
            <a:pPr>
              <a:lnSpc>
                <a:spcPct val="100000"/>
              </a:lnSpc>
              <a:spcBef>
                <a:spcPts val="49"/>
              </a:spcBef>
              <a:buClr>
                <a:srgbClr val="3399FF"/>
              </a:buClr>
              <a:buFont typeface="Arial"/>
              <a:buChar char="•"/>
            </a:pPr>
            <a:endParaRPr sz="2400">
              <a:latin typeface="Times New Roman"/>
              <a:cs typeface="Times New Roman"/>
            </a:endParaRPr>
          </a:p>
          <a:p>
            <a:pPr marL="368935" indent="-342265">
              <a:lnSpc>
                <a:spcPct val="100000"/>
              </a:lnSpc>
              <a:buClr>
                <a:srgbClr val="3399FF"/>
              </a:buClr>
              <a:buFont typeface="Arial"/>
              <a:buChar char="•"/>
              <a:tabLst>
                <a:tab pos="369570" algn="l"/>
              </a:tabLst>
            </a:pPr>
            <a:r>
              <a:rPr sz="2400" b="1" spc="-25" dirty="0">
                <a:latin typeface="Arial"/>
                <a:cs typeface="Arial"/>
              </a:rPr>
              <a:t>R</a:t>
            </a:r>
            <a:r>
              <a:rPr sz="2400" b="1" spc="-15" dirty="0">
                <a:latin typeface="Arial"/>
                <a:cs typeface="Arial"/>
              </a:rPr>
              <a:t>eleased</a:t>
            </a:r>
            <a:r>
              <a:rPr sz="2400" b="1" spc="15" dirty="0">
                <a:latin typeface="Arial"/>
                <a:cs typeface="Arial"/>
              </a:rPr>
              <a:t> </a:t>
            </a:r>
            <a:r>
              <a:rPr sz="2400" b="1" spc="-15" dirty="0">
                <a:latin typeface="Arial"/>
                <a:cs typeface="Arial"/>
              </a:rPr>
              <a:t>on</a:t>
            </a:r>
            <a:r>
              <a:rPr sz="2400" b="1" spc="15" dirty="0">
                <a:latin typeface="Arial"/>
                <a:cs typeface="Arial"/>
              </a:rPr>
              <a:t> </a:t>
            </a:r>
            <a:r>
              <a:rPr sz="2400" b="1" spc="-15" dirty="0">
                <a:latin typeface="Arial"/>
                <a:cs typeface="Arial"/>
              </a:rPr>
              <a:t>the</a:t>
            </a:r>
            <a:r>
              <a:rPr sz="2400" b="1" spc="10" dirty="0">
                <a:latin typeface="Arial"/>
                <a:cs typeface="Arial"/>
              </a:rPr>
              <a:t> </a:t>
            </a:r>
            <a:r>
              <a:rPr sz="2400" b="1" spc="-25" dirty="0">
                <a:latin typeface="Arial"/>
                <a:cs typeface="Arial"/>
              </a:rPr>
              <a:t>H</a:t>
            </a:r>
            <a:r>
              <a:rPr sz="2400" b="1" spc="-15" dirty="0">
                <a:latin typeface="Arial"/>
                <a:cs typeface="Arial"/>
              </a:rPr>
              <a:t>TC</a:t>
            </a:r>
            <a:r>
              <a:rPr sz="2400" b="1" spc="20" dirty="0">
                <a:latin typeface="Arial"/>
                <a:cs typeface="Arial"/>
              </a:rPr>
              <a:t> </a:t>
            </a:r>
            <a:r>
              <a:rPr sz="2400" b="1" spc="-25" dirty="0">
                <a:latin typeface="Arial"/>
                <a:cs typeface="Arial"/>
              </a:rPr>
              <a:t>D</a:t>
            </a:r>
            <a:r>
              <a:rPr sz="2400" b="1" spc="-15" dirty="0">
                <a:latin typeface="Arial"/>
                <a:cs typeface="Arial"/>
              </a:rPr>
              <a:t>ream</a:t>
            </a:r>
            <a:r>
              <a:rPr sz="2400" b="1" spc="-10" dirty="0">
                <a:latin typeface="Arial"/>
                <a:cs typeface="Arial"/>
              </a:rPr>
              <a:t> </a:t>
            </a:r>
            <a:r>
              <a:rPr sz="2400" b="1" spc="-15" dirty="0">
                <a:latin typeface="Arial"/>
                <a:cs typeface="Arial"/>
              </a:rPr>
              <a:t>smartphone</a:t>
            </a:r>
            <a:endParaRPr sz="2400">
              <a:latin typeface="Arial"/>
              <a:cs typeface="Arial"/>
            </a:endParaRPr>
          </a:p>
          <a:p>
            <a:pPr>
              <a:lnSpc>
                <a:spcPct val="100000"/>
              </a:lnSpc>
              <a:spcBef>
                <a:spcPts val="49"/>
              </a:spcBef>
              <a:buClr>
                <a:srgbClr val="3399FF"/>
              </a:buClr>
              <a:buFont typeface="Arial"/>
              <a:buChar char="•"/>
            </a:pPr>
            <a:endParaRPr sz="2400">
              <a:latin typeface="Times New Roman"/>
              <a:cs typeface="Times New Roman"/>
            </a:endParaRPr>
          </a:p>
          <a:p>
            <a:pPr marL="368935" indent="-342265">
              <a:lnSpc>
                <a:spcPct val="100000"/>
              </a:lnSpc>
              <a:buClr>
                <a:srgbClr val="3399FF"/>
              </a:buClr>
              <a:buFont typeface="Arial"/>
              <a:buChar char="•"/>
              <a:tabLst>
                <a:tab pos="369570" algn="l"/>
              </a:tabLst>
            </a:pPr>
            <a:r>
              <a:rPr sz="2400" b="1" spc="-25" dirty="0">
                <a:latin typeface="Arial"/>
                <a:cs typeface="Arial"/>
              </a:rPr>
              <a:t>A</a:t>
            </a:r>
            <a:r>
              <a:rPr sz="2400" b="1" spc="-15" dirty="0">
                <a:latin typeface="Arial"/>
                <a:cs typeface="Arial"/>
              </a:rPr>
              <a:t>ttachments</a:t>
            </a:r>
            <a:r>
              <a:rPr sz="2400" b="1" spc="40" dirty="0">
                <a:latin typeface="Arial"/>
                <a:cs typeface="Arial"/>
              </a:rPr>
              <a:t> </a:t>
            </a:r>
            <a:r>
              <a:rPr sz="2400" b="1" spc="-10" dirty="0">
                <a:latin typeface="Arial"/>
                <a:cs typeface="Arial"/>
              </a:rPr>
              <a:t>in</a:t>
            </a:r>
            <a:r>
              <a:rPr sz="2400" b="1" dirty="0">
                <a:latin typeface="Arial"/>
                <a:cs typeface="Arial"/>
              </a:rPr>
              <a:t> </a:t>
            </a:r>
            <a:r>
              <a:rPr sz="2400" b="1" spc="-15" dirty="0">
                <a:latin typeface="Arial"/>
                <a:cs typeface="Arial"/>
              </a:rPr>
              <a:t>messages</a:t>
            </a:r>
            <a:r>
              <a:rPr sz="2400" b="1" spc="10" dirty="0">
                <a:latin typeface="Arial"/>
                <a:cs typeface="Arial"/>
              </a:rPr>
              <a:t> </a:t>
            </a:r>
            <a:r>
              <a:rPr sz="2400" b="1" spc="-15" dirty="0">
                <a:latin typeface="Arial"/>
                <a:cs typeface="Arial"/>
              </a:rPr>
              <a:t>can</a:t>
            </a:r>
            <a:r>
              <a:rPr sz="2400" b="1" spc="5" dirty="0">
                <a:latin typeface="Arial"/>
                <a:cs typeface="Arial"/>
              </a:rPr>
              <a:t> </a:t>
            </a:r>
            <a:r>
              <a:rPr sz="2400" b="1" spc="-15" dirty="0">
                <a:latin typeface="Arial"/>
                <a:cs typeface="Arial"/>
              </a:rPr>
              <a:t>be</a:t>
            </a:r>
            <a:r>
              <a:rPr sz="2400" b="1" spc="10" dirty="0">
                <a:latin typeface="Arial"/>
                <a:cs typeface="Arial"/>
              </a:rPr>
              <a:t> </a:t>
            </a:r>
            <a:r>
              <a:rPr sz="2400" b="1" spc="-15" dirty="0">
                <a:latin typeface="Arial"/>
                <a:cs typeface="Arial"/>
              </a:rPr>
              <a:t>saved</a:t>
            </a:r>
            <a:endParaRPr sz="2400">
              <a:latin typeface="Arial"/>
              <a:cs typeface="Arial"/>
            </a:endParaRPr>
          </a:p>
        </p:txBody>
      </p:sp>
      <p:sp>
        <p:nvSpPr>
          <p:cNvPr id="6" name="object 6"/>
          <p:cNvSpPr/>
          <p:nvPr/>
        </p:nvSpPr>
        <p:spPr>
          <a:xfrm>
            <a:off x="9383810" y="2809002"/>
            <a:ext cx="1744688" cy="2449585"/>
          </a:xfrm>
          <a:prstGeom prst="rect">
            <a:avLst/>
          </a:prstGeom>
          <a:blipFill>
            <a:blip r:embed="rId3" cstate="print"/>
            <a:stretch>
              <a:fillRect/>
            </a:stretch>
          </a:blipFill>
        </p:spPr>
        <p:txBody>
          <a:bodyPr wrap="square" lIns="0" tIns="0" rIns="0" bIns="0" rtlCol="0"/>
          <a:lstStyle/>
          <a:p>
            <a:endParaRPr/>
          </a:p>
        </p:txBody>
      </p:sp>
      <p:sp>
        <p:nvSpPr>
          <p:cNvPr id="9" name="Title 8"/>
          <p:cNvSpPr>
            <a:spLocks noGrp="1"/>
          </p:cNvSpPr>
          <p:nvPr>
            <p:ph type="title"/>
          </p:nvPr>
        </p:nvSpPr>
        <p:spPr/>
        <p:txBody>
          <a:bodyPr/>
          <a:lstStyle/>
          <a:p>
            <a:r>
              <a:rPr lang="en-US" dirty="0" smtClean="0">
                <a:latin typeface="Arial" pitchFamily="34" charset="0"/>
                <a:cs typeface="Arial" pitchFamily="34" charset="0"/>
              </a:rPr>
              <a:t>Android Evolution</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516462" y="1740858"/>
            <a:ext cx="7684687" cy="4585871"/>
          </a:xfrm>
          <a:prstGeom prst="rect">
            <a:avLst/>
          </a:prstGeom>
        </p:spPr>
        <p:txBody>
          <a:bodyPr vert="horz" wrap="square" lIns="0" tIns="0" rIns="0" bIns="0" rtlCol="0">
            <a:spAutoFit/>
          </a:bodyPr>
          <a:lstStyle/>
          <a:p>
            <a:pPr marL="12700">
              <a:lnSpc>
                <a:spcPct val="100000"/>
              </a:lnSpc>
            </a:pPr>
            <a:r>
              <a:rPr sz="2800" b="1" dirty="0">
                <a:solidFill>
                  <a:srgbClr val="0D0D0D"/>
                </a:solidFill>
                <a:latin typeface="Arial"/>
                <a:cs typeface="Arial"/>
              </a:rPr>
              <a:t>A</a:t>
            </a:r>
            <a:r>
              <a:rPr sz="2800" b="1" spc="-15" dirty="0">
                <a:solidFill>
                  <a:srgbClr val="0D0D0D"/>
                </a:solidFill>
                <a:latin typeface="Arial"/>
                <a:cs typeface="Arial"/>
              </a:rPr>
              <a:t>nd</a:t>
            </a:r>
            <a:r>
              <a:rPr sz="2800" b="1" spc="-10" dirty="0">
                <a:solidFill>
                  <a:srgbClr val="0D0D0D"/>
                </a:solidFill>
                <a:latin typeface="Arial"/>
                <a:cs typeface="Arial"/>
              </a:rPr>
              <a:t>r</a:t>
            </a:r>
            <a:r>
              <a:rPr sz="2800" b="1" spc="-15" dirty="0">
                <a:solidFill>
                  <a:srgbClr val="0D0D0D"/>
                </a:solidFill>
                <a:latin typeface="Arial"/>
                <a:cs typeface="Arial"/>
              </a:rPr>
              <a:t>oi</a:t>
            </a:r>
            <a:r>
              <a:rPr sz="2800" b="1" spc="-20" dirty="0">
                <a:solidFill>
                  <a:srgbClr val="0D0D0D"/>
                </a:solidFill>
                <a:latin typeface="Arial"/>
                <a:cs typeface="Arial"/>
              </a:rPr>
              <a:t>d</a:t>
            </a:r>
            <a:r>
              <a:rPr sz="2800" b="1" spc="-25" dirty="0">
                <a:solidFill>
                  <a:srgbClr val="0D0D0D"/>
                </a:solidFill>
                <a:latin typeface="Arial"/>
                <a:cs typeface="Arial"/>
              </a:rPr>
              <a:t> </a:t>
            </a:r>
            <a:r>
              <a:rPr sz="2800" b="1" spc="5" dirty="0">
                <a:solidFill>
                  <a:srgbClr val="0D0D0D"/>
                </a:solidFill>
                <a:latin typeface="Arial"/>
                <a:cs typeface="Arial"/>
              </a:rPr>
              <a:t>1</a:t>
            </a:r>
            <a:r>
              <a:rPr sz="2800" b="1" spc="-15" dirty="0">
                <a:solidFill>
                  <a:srgbClr val="0D0D0D"/>
                </a:solidFill>
                <a:latin typeface="Arial"/>
                <a:cs typeface="Arial"/>
              </a:rPr>
              <a:t>.</a:t>
            </a:r>
            <a:r>
              <a:rPr sz="2800" b="1" dirty="0">
                <a:solidFill>
                  <a:srgbClr val="0D0D0D"/>
                </a:solidFill>
                <a:latin typeface="Arial"/>
                <a:cs typeface="Arial"/>
              </a:rPr>
              <a:t>5 C</a:t>
            </a:r>
            <a:r>
              <a:rPr sz="2800" b="1" spc="-15" dirty="0">
                <a:solidFill>
                  <a:srgbClr val="0D0D0D"/>
                </a:solidFill>
                <a:latin typeface="Arial"/>
                <a:cs typeface="Arial"/>
              </a:rPr>
              <a:t>up</a:t>
            </a:r>
            <a:r>
              <a:rPr sz="2800" b="1" spc="5" dirty="0">
                <a:solidFill>
                  <a:srgbClr val="0D0D0D"/>
                </a:solidFill>
                <a:latin typeface="Arial"/>
                <a:cs typeface="Arial"/>
              </a:rPr>
              <a:t>cak</a:t>
            </a:r>
            <a:r>
              <a:rPr sz="2800" b="1" dirty="0">
                <a:solidFill>
                  <a:srgbClr val="0D0D0D"/>
                </a:solidFill>
                <a:latin typeface="Arial"/>
                <a:cs typeface="Arial"/>
              </a:rPr>
              <a:t>e</a:t>
            </a:r>
            <a:r>
              <a:rPr sz="2800" b="1" spc="-25" dirty="0">
                <a:solidFill>
                  <a:srgbClr val="0D0D0D"/>
                </a:solidFill>
                <a:latin typeface="Arial"/>
                <a:cs typeface="Arial"/>
              </a:rPr>
              <a:t> </a:t>
            </a:r>
            <a:r>
              <a:rPr sz="2800" b="1" spc="-5" dirty="0">
                <a:solidFill>
                  <a:srgbClr val="0D0D0D"/>
                </a:solidFill>
                <a:latin typeface="Arial"/>
                <a:cs typeface="Arial"/>
              </a:rPr>
              <a:t>(</a:t>
            </a:r>
            <a:r>
              <a:rPr sz="2800" b="1" dirty="0">
                <a:solidFill>
                  <a:srgbClr val="0D0D0D"/>
                </a:solidFill>
                <a:latin typeface="Arial"/>
                <a:cs typeface="Arial"/>
              </a:rPr>
              <a:t>A</a:t>
            </a:r>
            <a:r>
              <a:rPr sz="2800" b="1" spc="-15" dirty="0">
                <a:solidFill>
                  <a:srgbClr val="0D0D0D"/>
                </a:solidFill>
                <a:latin typeface="Arial"/>
                <a:cs typeface="Arial"/>
              </a:rPr>
              <a:t>P</a:t>
            </a:r>
            <a:r>
              <a:rPr sz="2800" b="1" spc="-10" dirty="0">
                <a:solidFill>
                  <a:srgbClr val="0D0D0D"/>
                </a:solidFill>
                <a:latin typeface="Arial"/>
                <a:cs typeface="Arial"/>
              </a:rPr>
              <a:t>I</a:t>
            </a:r>
            <a:r>
              <a:rPr sz="2800" b="1" spc="-20" dirty="0">
                <a:solidFill>
                  <a:srgbClr val="0D0D0D"/>
                </a:solidFill>
                <a:latin typeface="Arial"/>
                <a:cs typeface="Arial"/>
              </a:rPr>
              <a:t> </a:t>
            </a:r>
            <a:r>
              <a:rPr sz="2800" b="1" spc="-15" dirty="0">
                <a:solidFill>
                  <a:srgbClr val="0D0D0D"/>
                </a:solidFill>
                <a:latin typeface="Arial"/>
                <a:cs typeface="Arial"/>
              </a:rPr>
              <a:t>l</a:t>
            </a:r>
            <a:r>
              <a:rPr sz="2800" b="1" spc="5" dirty="0">
                <a:solidFill>
                  <a:srgbClr val="0D0D0D"/>
                </a:solidFill>
                <a:latin typeface="Arial"/>
                <a:cs typeface="Arial"/>
              </a:rPr>
              <a:t>eve</a:t>
            </a:r>
            <a:r>
              <a:rPr sz="2800" b="1" spc="-10" dirty="0">
                <a:solidFill>
                  <a:srgbClr val="0D0D0D"/>
                </a:solidFill>
                <a:latin typeface="Arial"/>
                <a:cs typeface="Arial"/>
              </a:rPr>
              <a:t>l</a:t>
            </a:r>
            <a:r>
              <a:rPr sz="2800" b="1" spc="5" dirty="0">
                <a:solidFill>
                  <a:srgbClr val="0D0D0D"/>
                </a:solidFill>
                <a:latin typeface="Arial"/>
                <a:cs typeface="Arial"/>
              </a:rPr>
              <a:t> </a:t>
            </a:r>
            <a:r>
              <a:rPr sz="2800" b="1" spc="-5" dirty="0">
                <a:solidFill>
                  <a:srgbClr val="0D0D0D"/>
                </a:solidFill>
                <a:latin typeface="Arial"/>
                <a:cs typeface="Arial"/>
              </a:rPr>
              <a:t>3</a:t>
            </a:r>
            <a:r>
              <a:rPr sz="2800" b="1" dirty="0">
                <a:solidFill>
                  <a:srgbClr val="0D0D0D"/>
                </a:solidFill>
                <a:latin typeface="Arial"/>
                <a:cs typeface="Arial"/>
              </a:rPr>
              <a:t>)</a:t>
            </a:r>
            <a:r>
              <a:rPr sz="2800" b="1" spc="-10" dirty="0">
                <a:solidFill>
                  <a:srgbClr val="0D0D0D"/>
                </a:solidFill>
                <a:latin typeface="Arial"/>
                <a:cs typeface="Arial"/>
              </a:rPr>
              <a:t> </a:t>
            </a:r>
            <a:r>
              <a:rPr sz="2800" b="1" spc="-5" dirty="0">
                <a:solidFill>
                  <a:srgbClr val="0D0D0D"/>
                </a:solidFill>
                <a:latin typeface="Arial"/>
                <a:cs typeface="Arial"/>
              </a:rPr>
              <a:t>(</a:t>
            </a:r>
            <a:r>
              <a:rPr sz="2800" b="1" spc="5" dirty="0">
                <a:solidFill>
                  <a:srgbClr val="0D0D0D"/>
                </a:solidFill>
                <a:latin typeface="Arial"/>
                <a:cs typeface="Arial"/>
              </a:rPr>
              <a:t>1</a:t>
            </a:r>
            <a:r>
              <a:rPr sz="2800" b="1" spc="-15" dirty="0">
                <a:solidFill>
                  <a:srgbClr val="0D0D0D"/>
                </a:solidFill>
                <a:latin typeface="Arial"/>
                <a:cs typeface="Arial"/>
              </a:rPr>
              <a:t>/</a:t>
            </a:r>
            <a:r>
              <a:rPr sz="2800" b="1" spc="5" dirty="0">
                <a:solidFill>
                  <a:srgbClr val="0D0D0D"/>
                </a:solidFill>
                <a:latin typeface="Arial"/>
                <a:cs typeface="Arial"/>
              </a:rPr>
              <a:t>4</a:t>
            </a:r>
            <a:r>
              <a:rPr sz="2800" b="1" dirty="0">
                <a:solidFill>
                  <a:srgbClr val="0D0D0D"/>
                </a:solidFill>
                <a:latin typeface="Arial"/>
                <a:cs typeface="Arial"/>
              </a:rPr>
              <a:t>)</a:t>
            </a:r>
            <a:endParaRPr sz="2800" dirty="0">
              <a:latin typeface="Arial"/>
              <a:cs typeface="Arial"/>
            </a:endParaRPr>
          </a:p>
          <a:p>
            <a:pPr marL="368935" indent="-342265">
              <a:lnSpc>
                <a:spcPts val="2640"/>
              </a:lnSpc>
              <a:spcBef>
                <a:spcPts val="1160"/>
              </a:spcBef>
              <a:buClr>
                <a:srgbClr val="3399FF"/>
              </a:buClr>
              <a:buFont typeface="Arial"/>
              <a:buChar char="•"/>
              <a:tabLst>
                <a:tab pos="369570" algn="l"/>
              </a:tabLst>
            </a:pPr>
            <a:r>
              <a:rPr sz="2400" b="1" spc="-25" dirty="0">
                <a:latin typeface="Arial"/>
                <a:cs typeface="Arial"/>
              </a:rPr>
              <a:t>R</a:t>
            </a:r>
            <a:r>
              <a:rPr sz="2400" b="1" spc="-15" dirty="0">
                <a:latin typeface="Arial"/>
                <a:cs typeface="Arial"/>
              </a:rPr>
              <a:t>eleased</a:t>
            </a:r>
            <a:r>
              <a:rPr sz="2400" b="1" spc="15" dirty="0">
                <a:latin typeface="Arial"/>
                <a:cs typeface="Arial"/>
              </a:rPr>
              <a:t> </a:t>
            </a:r>
            <a:r>
              <a:rPr sz="2400" b="1" spc="-10" dirty="0">
                <a:latin typeface="Arial"/>
                <a:cs typeface="Arial"/>
              </a:rPr>
              <a:t>in</a:t>
            </a:r>
            <a:r>
              <a:rPr sz="2400" b="1" spc="-70" dirty="0">
                <a:latin typeface="Arial"/>
                <a:cs typeface="Arial"/>
              </a:rPr>
              <a:t> </a:t>
            </a:r>
            <a:r>
              <a:rPr sz="2400" b="1" spc="-25" dirty="0">
                <a:solidFill>
                  <a:srgbClr val="FF6600"/>
                </a:solidFill>
                <a:latin typeface="Arial"/>
                <a:cs typeface="Arial"/>
              </a:rPr>
              <a:t>A</a:t>
            </a:r>
            <a:r>
              <a:rPr sz="2400" b="1" spc="-15" dirty="0">
                <a:solidFill>
                  <a:srgbClr val="FF6600"/>
                </a:solidFill>
                <a:latin typeface="Arial"/>
                <a:cs typeface="Arial"/>
              </a:rPr>
              <a:t>pr</a:t>
            </a:r>
            <a:r>
              <a:rPr sz="2400" b="1" spc="-10" dirty="0">
                <a:solidFill>
                  <a:srgbClr val="FF6600"/>
                </a:solidFill>
                <a:latin typeface="Arial"/>
                <a:cs typeface="Arial"/>
              </a:rPr>
              <a:t>il</a:t>
            </a:r>
            <a:r>
              <a:rPr sz="2400" b="1" spc="15" dirty="0">
                <a:solidFill>
                  <a:srgbClr val="FF6600"/>
                </a:solidFill>
                <a:latin typeface="Arial"/>
                <a:cs typeface="Arial"/>
              </a:rPr>
              <a:t> </a:t>
            </a:r>
            <a:r>
              <a:rPr sz="2400" b="1" spc="-15" dirty="0" smtClean="0">
                <a:solidFill>
                  <a:srgbClr val="FF6600"/>
                </a:solidFill>
                <a:latin typeface="Arial"/>
                <a:cs typeface="Arial"/>
              </a:rPr>
              <a:t>2009</a:t>
            </a:r>
            <a:endParaRPr lang="en-US" sz="2400" b="1" spc="-15" dirty="0" smtClean="0">
              <a:solidFill>
                <a:srgbClr val="FF6600"/>
              </a:solidFill>
              <a:latin typeface="Arial"/>
              <a:cs typeface="Arial"/>
            </a:endParaRPr>
          </a:p>
          <a:p>
            <a:pPr marL="368935" indent="-342265">
              <a:lnSpc>
                <a:spcPts val="2640"/>
              </a:lnSpc>
              <a:spcBef>
                <a:spcPts val="1160"/>
              </a:spcBef>
              <a:buClr>
                <a:srgbClr val="3399FF"/>
              </a:buClr>
              <a:buFont typeface="Arial"/>
              <a:buChar char="•"/>
              <a:tabLst>
                <a:tab pos="369570" algn="l"/>
              </a:tabLst>
            </a:pPr>
            <a:endParaRPr sz="2400" dirty="0">
              <a:latin typeface="Arial"/>
              <a:cs typeface="Arial"/>
            </a:endParaRPr>
          </a:p>
          <a:p>
            <a:pPr marL="368935" indent="-342265">
              <a:lnSpc>
                <a:spcPts val="2640"/>
              </a:lnSpc>
              <a:buClr>
                <a:srgbClr val="3399FF"/>
              </a:buClr>
              <a:buFont typeface="Arial"/>
              <a:buChar char="•"/>
              <a:tabLst>
                <a:tab pos="369570" algn="l"/>
              </a:tabLst>
            </a:pPr>
            <a:r>
              <a:rPr sz="2400" b="1" spc="-60" dirty="0">
                <a:latin typeface="Arial"/>
                <a:cs typeface="Arial"/>
              </a:rPr>
              <a:t>W</a:t>
            </a:r>
            <a:r>
              <a:rPr sz="2400" b="1" spc="-15" dirty="0">
                <a:latin typeface="Arial"/>
                <a:cs typeface="Arial"/>
              </a:rPr>
              <a:t>eb</a:t>
            </a:r>
            <a:r>
              <a:rPr sz="2400" b="1" spc="5" dirty="0">
                <a:latin typeface="Arial"/>
                <a:cs typeface="Arial"/>
              </a:rPr>
              <a:t> </a:t>
            </a:r>
            <a:r>
              <a:rPr sz="2400" b="1" spc="-25" dirty="0">
                <a:latin typeface="Arial"/>
                <a:cs typeface="Arial"/>
              </a:rPr>
              <a:t>B</a:t>
            </a:r>
            <a:r>
              <a:rPr sz="2400" b="1" spc="-15" dirty="0">
                <a:latin typeface="Arial"/>
                <a:cs typeface="Arial"/>
              </a:rPr>
              <a:t>ro</a:t>
            </a:r>
            <a:r>
              <a:rPr sz="2400" b="1" dirty="0">
                <a:latin typeface="Arial"/>
                <a:cs typeface="Arial"/>
              </a:rPr>
              <a:t>w</a:t>
            </a:r>
            <a:r>
              <a:rPr sz="2400" b="1" spc="-15" dirty="0">
                <a:latin typeface="Arial"/>
                <a:cs typeface="Arial"/>
              </a:rPr>
              <a:t>ser</a:t>
            </a:r>
            <a:r>
              <a:rPr sz="2400" b="1" spc="-5" dirty="0">
                <a:latin typeface="Arial"/>
                <a:cs typeface="Arial"/>
              </a:rPr>
              <a:t> </a:t>
            </a:r>
            <a:r>
              <a:rPr sz="2400" b="1" spc="-25" dirty="0">
                <a:solidFill>
                  <a:srgbClr val="FF6600"/>
                </a:solidFill>
                <a:latin typeface="Arial"/>
                <a:cs typeface="Arial"/>
              </a:rPr>
              <a:t>C</a:t>
            </a:r>
            <a:r>
              <a:rPr sz="2400" b="1" spc="-15" dirty="0">
                <a:solidFill>
                  <a:srgbClr val="FF6600"/>
                </a:solidFill>
                <a:latin typeface="Arial"/>
                <a:cs typeface="Arial"/>
              </a:rPr>
              <a:t>opy</a:t>
            </a:r>
            <a:r>
              <a:rPr sz="2400" b="1" spc="10" dirty="0">
                <a:solidFill>
                  <a:srgbClr val="FF6600"/>
                </a:solidFill>
                <a:latin typeface="Arial"/>
                <a:cs typeface="Arial"/>
              </a:rPr>
              <a:t> </a:t>
            </a:r>
            <a:r>
              <a:rPr sz="2400" b="1" spc="-15" dirty="0">
                <a:latin typeface="Arial"/>
                <a:cs typeface="Arial"/>
              </a:rPr>
              <a:t>and</a:t>
            </a:r>
            <a:r>
              <a:rPr sz="2400" b="1" spc="15" dirty="0">
                <a:latin typeface="Arial"/>
                <a:cs typeface="Arial"/>
              </a:rPr>
              <a:t> </a:t>
            </a:r>
            <a:r>
              <a:rPr sz="2400" b="1" spc="-15" dirty="0" smtClean="0">
                <a:solidFill>
                  <a:srgbClr val="FF6600"/>
                </a:solidFill>
                <a:latin typeface="Arial"/>
                <a:cs typeface="Arial"/>
              </a:rPr>
              <a:t>Paste</a:t>
            </a:r>
            <a:endParaRPr lang="en-US" sz="2400" b="1" spc="-15" dirty="0" smtClean="0">
              <a:solidFill>
                <a:srgbClr val="FF6600"/>
              </a:solidFill>
              <a:latin typeface="Arial"/>
              <a:cs typeface="Arial"/>
            </a:endParaRPr>
          </a:p>
          <a:p>
            <a:pPr marL="368935" indent="-342265">
              <a:lnSpc>
                <a:spcPts val="2640"/>
              </a:lnSpc>
              <a:buClr>
                <a:srgbClr val="3399FF"/>
              </a:buClr>
              <a:buFont typeface="Arial"/>
              <a:buChar char="•"/>
              <a:tabLst>
                <a:tab pos="369570" algn="l"/>
              </a:tabLst>
            </a:pPr>
            <a:endParaRPr sz="2400" dirty="0">
              <a:latin typeface="Arial"/>
              <a:cs typeface="Arial"/>
            </a:endParaRPr>
          </a:p>
          <a:p>
            <a:pPr marL="368935" indent="-342265">
              <a:lnSpc>
                <a:spcPts val="2640"/>
              </a:lnSpc>
              <a:buClr>
                <a:srgbClr val="3399FF"/>
              </a:buClr>
              <a:buFont typeface="Arial"/>
              <a:buChar char="•"/>
              <a:tabLst>
                <a:tab pos="369570" algn="l"/>
                <a:tab pos="3663315" algn="l"/>
              </a:tabLst>
            </a:pPr>
            <a:r>
              <a:rPr sz="2400" b="1" spc="-25" dirty="0">
                <a:latin typeface="Arial"/>
                <a:cs typeface="Arial"/>
              </a:rPr>
              <a:t>U</a:t>
            </a:r>
            <a:r>
              <a:rPr sz="2400" b="1" spc="-15" dirty="0">
                <a:latin typeface="Arial"/>
                <a:cs typeface="Arial"/>
              </a:rPr>
              <a:t>ser</a:t>
            </a:r>
            <a:r>
              <a:rPr sz="2400" b="1" spc="-5" dirty="0">
                <a:latin typeface="Arial"/>
                <a:cs typeface="Arial"/>
              </a:rPr>
              <a:t> </a:t>
            </a:r>
            <a:r>
              <a:rPr sz="2400" b="1" spc="-15" dirty="0">
                <a:latin typeface="Arial"/>
                <a:cs typeface="Arial"/>
              </a:rPr>
              <a:t>pictures</a:t>
            </a:r>
            <a:r>
              <a:rPr sz="2400" b="1" spc="25" dirty="0">
                <a:latin typeface="Arial"/>
                <a:cs typeface="Arial"/>
              </a:rPr>
              <a:t> </a:t>
            </a:r>
            <a:r>
              <a:rPr sz="2400" b="1" spc="-15" dirty="0">
                <a:latin typeface="Arial"/>
                <a:cs typeface="Arial"/>
              </a:rPr>
              <a:t>added</a:t>
            </a:r>
            <a:r>
              <a:rPr sz="2400" b="1" spc="25" dirty="0">
                <a:latin typeface="Arial"/>
                <a:cs typeface="Arial"/>
              </a:rPr>
              <a:t> </a:t>
            </a:r>
            <a:r>
              <a:rPr sz="2400" b="1" spc="-10" dirty="0" smtClean="0">
                <a:latin typeface="Arial"/>
                <a:cs typeface="Arial"/>
              </a:rPr>
              <a:t>for</a:t>
            </a:r>
            <a:r>
              <a:rPr lang="en-US" sz="2400" b="1" spc="-10" dirty="0" smtClean="0">
                <a:latin typeface="Arial"/>
                <a:cs typeface="Arial"/>
              </a:rPr>
              <a:t> </a:t>
            </a:r>
            <a:r>
              <a:rPr sz="2400" b="1" spc="-15" dirty="0" smtClean="0">
                <a:latin typeface="Arial"/>
                <a:cs typeface="Arial"/>
              </a:rPr>
              <a:t>Favor</a:t>
            </a:r>
            <a:r>
              <a:rPr sz="2400" b="1" spc="-10" dirty="0" smtClean="0">
                <a:latin typeface="Arial"/>
                <a:cs typeface="Arial"/>
              </a:rPr>
              <a:t>ites</a:t>
            </a:r>
            <a:r>
              <a:rPr sz="2400" b="1" spc="10" dirty="0" smtClean="0">
                <a:latin typeface="Arial"/>
                <a:cs typeface="Arial"/>
              </a:rPr>
              <a:t> </a:t>
            </a:r>
            <a:r>
              <a:rPr sz="2400" b="1" spc="-10" dirty="0">
                <a:latin typeface="Arial"/>
                <a:cs typeface="Arial"/>
              </a:rPr>
              <a:t>in</a:t>
            </a:r>
            <a:r>
              <a:rPr sz="2400" b="1" spc="15" dirty="0">
                <a:latin typeface="Arial"/>
                <a:cs typeface="Arial"/>
              </a:rPr>
              <a:t> </a:t>
            </a:r>
            <a:r>
              <a:rPr sz="2400" b="1" spc="-25" dirty="0" smtClean="0">
                <a:latin typeface="Arial"/>
                <a:cs typeface="Arial"/>
              </a:rPr>
              <a:t>C</a:t>
            </a:r>
            <a:r>
              <a:rPr sz="2400" b="1" spc="-15" dirty="0" smtClean="0">
                <a:latin typeface="Arial"/>
                <a:cs typeface="Arial"/>
              </a:rPr>
              <a:t>ontacts</a:t>
            </a:r>
            <a:endParaRPr lang="en-US" sz="2400" b="1" spc="-15" dirty="0" smtClean="0">
              <a:latin typeface="Arial"/>
              <a:cs typeface="Arial"/>
            </a:endParaRPr>
          </a:p>
          <a:p>
            <a:pPr marL="368935" indent="-342265">
              <a:lnSpc>
                <a:spcPts val="2640"/>
              </a:lnSpc>
              <a:buClr>
                <a:srgbClr val="3399FF"/>
              </a:buClr>
              <a:buFont typeface="Arial"/>
              <a:buChar char="•"/>
              <a:tabLst>
                <a:tab pos="369570" algn="l"/>
                <a:tab pos="3663315" algn="l"/>
              </a:tabLst>
            </a:pPr>
            <a:endParaRPr sz="2400" dirty="0">
              <a:latin typeface="Arial"/>
              <a:cs typeface="Arial"/>
            </a:endParaRPr>
          </a:p>
          <a:p>
            <a:pPr marL="368935" indent="-342265">
              <a:lnSpc>
                <a:spcPct val="100000"/>
              </a:lnSpc>
              <a:buClr>
                <a:srgbClr val="3399FF"/>
              </a:buClr>
              <a:buFont typeface="Arial"/>
              <a:buChar char="•"/>
              <a:tabLst>
                <a:tab pos="369570" algn="l"/>
              </a:tabLst>
            </a:pPr>
            <a:r>
              <a:rPr sz="2400" b="1" spc="-15" dirty="0">
                <a:latin typeface="Arial"/>
                <a:cs typeface="Arial"/>
              </a:rPr>
              <a:t>Screen</a:t>
            </a:r>
            <a:r>
              <a:rPr sz="2400" b="1" spc="5" dirty="0">
                <a:latin typeface="Arial"/>
                <a:cs typeface="Arial"/>
              </a:rPr>
              <a:t> </a:t>
            </a:r>
            <a:r>
              <a:rPr sz="2400" b="1" spc="-135" dirty="0">
                <a:latin typeface="Arial"/>
                <a:cs typeface="Arial"/>
              </a:rPr>
              <a:t>T</a:t>
            </a:r>
            <a:r>
              <a:rPr sz="2400" b="1" spc="-15" dirty="0">
                <a:latin typeface="Arial"/>
                <a:cs typeface="Arial"/>
              </a:rPr>
              <a:t>ransitions</a:t>
            </a:r>
            <a:r>
              <a:rPr sz="2400" b="1" spc="35" dirty="0">
                <a:latin typeface="Arial"/>
                <a:cs typeface="Arial"/>
              </a:rPr>
              <a:t> </a:t>
            </a:r>
            <a:r>
              <a:rPr sz="2400" b="1" dirty="0">
                <a:latin typeface="Arial"/>
                <a:cs typeface="Arial"/>
              </a:rPr>
              <a:t>w</a:t>
            </a:r>
            <a:r>
              <a:rPr sz="2400" b="1" spc="-10" dirty="0">
                <a:latin typeface="Arial"/>
                <a:cs typeface="Arial"/>
              </a:rPr>
              <a:t>ith</a:t>
            </a:r>
            <a:r>
              <a:rPr sz="2400" b="1" spc="-85" dirty="0">
                <a:latin typeface="Arial"/>
                <a:cs typeface="Arial"/>
              </a:rPr>
              <a:t> </a:t>
            </a:r>
            <a:r>
              <a:rPr sz="2400" b="1" spc="-25" dirty="0" smtClean="0">
                <a:latin typeface="Arial"/>
                <a:cs typeface="Arial"/>
              </a:rPr>
              <a:t>A</a:t>
            </a:r>
            <a:r>
              <a:rPr sz="2400" b="1" spc="-15" dirty="0" smtClean="0">
                <a:latin typeface="Arial"/>
                <a:cs typeface="Arial"/>
              </a:rPr>
              <a:t>nimation</a:t>
            </a:r>
            <a:endParaRPr lang="en-US" sz="2400" b="1" spc="-15" dirty="0" smtClean="0">
              <a:latin typeface="Arial"/>
              <a:cs typeface="Arial"/>
            </a:endParaRPr>
          </a:p>
          <a:p>
            <a:pPr marL="368935" indent="-342265">
              <a:lnSpc>
                <a:spcPct val="100000"/>
              </a:lnSpc>
              <a:buClr>
                <a:srgbClr val="3399FF"/>
              </a:buClr>
              <a:buFont typeface="Arial"/>
              <a:buChar char="•"/>
              <a:tabLst>
                <a:tab pos="369570" algn="l"/>
              </a:tabLst>
            </a:pPr>
            <a:endParaRPr sz="2400" dirty="0">
              <a:latin typeface="Arial"/>
              <a:cs typeface="Arial"/>
            </a:endParaRPr>
          </a:p>
          <a:p>
            <a:pPr marL="368935" marR="201295" indent="-342265">
              <a:lnSpc>
                <a:spcPct val="100000"/>
              </a:lnSpc>
              <a:spcBef>
                <a:spcPts val="15"/>
              </a:spcBef>
              <a:buClr>
                <a:srgbClr val="3399FF"/>
              </a:buClr>
              <a:buFont typeface="Arial"/>
              <a:buChar char="•"/>
              <a:tabLst>
                <a:tab pos="369570" algn="l"/>
              </a:tabLst>
            </a:pPr>
            <a:r>
              <a:rPr sz="2400" b="1" spc="-90" dirty="0">
                <a:latin typeface="Malgun Gothic"/>
                <a:cs typeface="Malgun Gothic"/>
              </a:rPr>
              <a:t>S</a:t>
            </a:r>
            <a:r>
              <a:rPr sz="2400" b="1" spc="-10" dirty="0">
                <a:latin typeface="Malgun Gothic"/>
                <a:cs typeface="Malgun Gothic"/>
              </a:rPr>
              <a:t>ta</a:t>
            </a:r>
            <a:r>
              <a:rPr sz="2400" b="1" spc="65" dirty="0">
                <a:latin typeface="Malgun Gothic"/>
                <a:cs typeface="Malgun Gothic"/>
              </a:rPr>
              <a:t>r</a:t>
            </a:r>
            <a:r>
              <a:rPr sz="2400" b="1" spc="-15" dirty="0">
                <a:latin typeface="Malgun Gothic"/>
                <a:cs typeface="Malgun Gothic"/>
              </a:rPr>
              <a:t>ting</a:t>
            </a:r>
            <a:r>
              <a:rPr sz="2400" b="1" spc="15" dirty="0">
                <a:latin typeface="Malgun Gothic"/>
                <a:cs typeface="Malgun Gothic"/>
              </a:rPr>
              <a:t> </a:t>
            </a:r>
            <a:r>
              <a:rPr sz="2400" b="1" spc="-15" dirty="0">
                <a:latin typeface="Malgun Gothic"/>
                <a:cs typeface="Malgun Gothic"/>
              </a:rPr>
              <a:t>with</a:t>
            </a:r>
            <a:r>
              <a:rPr sz="2400" b="1" spc="15" dirty="0">
                <a:latin typeface="Malgun Gothic"/>
                <a:cs typeface="Malgun Gothic"/>
              </a:rPr>
              <a:t> </a:t>
            </a:r>
            <a:r>
              <a:rPr sz="2400" b="1" spc="-20" dirty="0">
                <a:latin typeface="Malgun Gothic"/>
                <a:cs typeface="Malgun Gothic"/>
              </a:rPr>
              <a:t>Andr</a:t>
            </a:r>
            <a:r>
              <a:rPr sz="2400" b="1" spc="-15" dirty="0">
                <a:latin typeface="Malgun Gothic"/>
                <a:cs typeface="Malgun Gothic"/>
              </a:rPr>
              <a:t>oid</a:t>
            </a:r>
            <a:r>
              <a:rPr sz="2400" b="1" spc="5" dirty="0">
                <a:latin typeface="Malgun Gothic"/>
                <a:cs typeface="Malgun Gothic"/>
              </a:rPr>
              <a:t> </a:t>
            </a:r>
            <a:r>
              <a:rPr sz="2400" b="1" spc="-15" dirty="0">
                <a:latin typeface="Malgun Gothic"/>
                <a:cs typeface="Malgun Gothic"/>
              </a:rPr>
              <a:t>1.5</a:t>
            </a:r>
            <a:r>
              <a:rPr sz="2400" b="1" spc="-5" dirty="0">
                <a:latin typeface="Malgun Gothic"/>
                <a:cs typeface="Malgun Gothic"/>
              </a:rPr>
              <a:t> </a:t>
            </a:r>
            <a:r>
              <a:rPr sz="2400" b="1" spc="-20" dirty="0">
                <a:latin typeface="Malgun Gothic"/>
                <a:cs typeface="Malgun Gothic"/>
              </a:rPr>
              <a:t>"</a:t>
            </a:r>
            <a:r>
              <a:rPr sz="2400" b="1" spc="-15" dirty="0">
                <a:latin typeface="Malgun Gothic"/>
                <a:cs typeface="Malgun Gothic"/>
              </a:rPr>
              <a:t>Cu</a:t>
            </a:r>
            <a:r>
              <a:rPr sz="2400" b="1" spc="-20" dirty="0">
                <a:latin typeface="Malgun Gothic"/>
                <a:cs typeface="Malgun Gothic"/>
              </a:rPr>
              <a:t>pc</a:t>
            </a:r>
            <a:r>
              <a:rPr sz="2400" b="1" spc="-10" dirty="0">
                <a:latin typeface="Malgun Gothic"/>
                <a:cs typeface="Malgun Gothic"/>
              </a:rPr>
              <a:t>a</a:t>
            </a:r>
            <a:r>
              <a:rPr sz="2400" b="1" spc="-55" dirty="0">
                <a:latin typeface="Malgun Gothic"/>
                <a:cs typeface="Malgun Gothic"/>
              </a:rPr>
              <a:t>k</a:t>
            </a:r>
            <a:r>
              <a:rPr sz="2400" b="1" spc="-15" dirty="0">
                <a:latin typeface="Malgun Gothic"/>
                <a:cs typeface="Malgun Gothic"/>
              </a:rPr>
              <a:t>e," And</a:t>
            </a:r>
            <a:r>
              <a:rPr sz="2400" b="1" spc="-20" dirty="0">
                <a:latin typeface="Malgun Gothic"/>
                <a:cs typeface="Malgun Gothic"/>
              </a:rPr>
              <a:t>r</a:t>
            </a:r>
            <a:r>
              <a:rPr sz="2400" b="1" spc="-15" dirty="0">
                <a:latin typeface="Malgun Gothic"/>
                <a:cs typeface="Malgun Gothic"/>
              </a:rPr>
              <a:t>oid</a:t>
            </a:r>
            <a:r>
              <a:rPr sz="2400" b="1" spc="5" dirty="0">
                <a:latin typeface="Malgun Gothic"/>
                <a:cs typeface="Malgun Gothic"/>
              </a:rPr>
              <a:t> </a:t>
            </a:r>
            <a:r>
              <a:rPr sz="2400" b="1" spc="-45" dirty="0">
                <a:latin typeface="Malgun Gothic"/>
                <a:cs typeface="Malgun Gothic"/>
              </a:rPr>
              <a:t>v</a:t>
            </a:r>
            <a:r>
              <a:rPr sz="2400" b="1" spc="-15" dirty="0">
                <a:latin typeface="Malgun Gothic"/>
                <a:cs typeface="Malgun Gothic"/>
              </a:rPr>
              <a:t>e</a:t>
            </a:r>
            <a:r>
              <a:rPr sz="2400" b="1" spc="0" dirty="0">
                <a:latin typeface="Malgun Gothic"/>
                <a:cs typeface="Malgun Gothic"/>
              </a:rPr>
              <a:t>r</a:t>
            </a:r>
            <a:r>
              <a:rPr sz="2400" b="1" spc="-20" dirty="0">
                <a:latin typeface="Malgun Gothic"/>
                <a:cs typeface="Malgun Gothic"/>
              </a:rPr>
              <a:t>s</a:t>
            </a:r>
            <a:r>
              <a:rPr sz="2400" b="1" spc="-15" dirty="0">
                <a:latin typeface="Malgun Gothic"/>
                <a:cs typeface="Malgun Gothic"/>
              </a:rPr>
              <a:t>ions</a:t>
            </a:r>
            <a:r>
              <a:rPr sz="2400" b="1" spc="25" dirty="0">
                <a:latin typeface="Malgun Gothic"/>
                <a:cs typeface="Malgun Gothic"/>
              </a:rPr>
              <a:t> </a:t>
            </a:r>
            <a:r>
              <a:rPr sz="2400" b="1" spc="-35" dirty="0">
                <a:latin typeface="Malgun Gothic"/>
                <a:cs typeface="Malgun Gothic"/>
              </a:rPr>
              <a:t>w</a:t>
            </a:r>
            <a:r>
              <a:rPr sz="2400" b="1" spc="-15" dirty="0">
                <a:latin typeface="Malgun Gothic"/>
                <a:cs typeface="Malgun Gothic"/>
              </a:rPr>
              <a:t>e</a:t>
            </a:r>
            <a:r>
              <a:rPr sz="2400" b="1" spc="-20" dirty="0">
                <a:latin typeface="Malgun Gothic"/>
                <a:cs typeface="Malgun Gothic"/>
              </a:rPr>
              <a:t>r</a:t>
            </a:r>
            <a:r>
              <a:rPr sz="2400" b="1" spc="-15" dirty="0">
                <a:latin typeface="Malgun Gothic"/>
                <a:cs typeface="Malgun Gothic"/>
              </a:rPr>
              <a:t>e</a:t>
            </a:r>
            <a:r>
              <a:rPr sz="2400" b="1" spc="20" dirty="0">
                <a:latin typeface="Malgun Gothic"/>
                <a:cs typeface="Malgun Gothic"/>
              </a:rPr>
              <a:t> </a:t>
            </a:r>
            <a:r>
              <a:rPr sz="2400" b="1" spc="-15" dirty="0">
                <a:latin typeface="Malgun Gothic"/>
                <a:cs typeface="Malgun Gothic"/>
              </a:rPr>
              <a:t>e</a:t>
            </a:r>
            <a:r>
              <a:rPr sz="2400" b="1" spc="-10" dirty="0">
                <a:latin typeface="Malgun Gothic"/>
                <a:cs typeface="Malgun Gothic"/>
              </a:rPr>
              <a:t>a</a:t>
            </a:r>
            <a:r>
              <a:rPr sz="2400" b="1" spc="-20" dirty="0">
                <a:latin typeface="Malgun Gothic"/>
                <a:cs typeface="Malgun Gothic"/>
              </a:rPr>
              <a:t>c</a:t>
            </a:r>
            <a:r>
              <a:rPr sz="2400" b="1" spc="-15" dirty="0">
                <a:latin typeface="Malgun Gothic"/>
                <a:cs typeface="Malgun Gothic"/>
              </a:rPr>
              <a:t>h</a:t>
            </a:r>
            <a:r>
              <a:rPr sz="2400" b="1" spc="25" dirty="0">
                <a:latin typeface="Malgun Gothic"/>
                <a:cs typeface="Malgun Gothic"/>
              </a:rPr>
              <a:t> </a:t>
            </a:r>
            <a:r>
              <a:rPr sz="2400" b="1" spc="-15" dirty="0">
                <a:latin typeface="Malgun Gothic"/>
                <a:cs typeface="Malgun Gothic"/>
              </a:rPr>
              <a:t>gi</a:t>
            </a:r>
            <a:r>
              <a:rPr sz="2400" b="1" spc="-45" dirty="0">
                <a:latin typeface="Malgun Gothic"/>
                <a:cs typeface="Malgun Gothic"/>
              </a:rPr>
              <a:t>v</a:t>
            </a:r>
            <a:r>
              <a:rPr sz="2400" b="1" spc="-15" dirty="0">
                <a:latin typeface="Malgun Gothic"/>
                <a:cs typeface="Malgun Gothic"/>
              </a:rPr>
              <a:t>en</a:t>
            </a:r>
            <a:r>
              <a:rPr sz="2400" b="1" spc="10" dirty="0">
                <a:latin typeface="Malgun Gothic"/>
                <a:cs typeface="Malgun Gothic"/>
              </a:rPr>
              <a:t> </a:t>
            </a:r>
            <a:r>
              <a:rPr sz="2400" b="1" spc="-15" dirty="0">
                <a:latin typeface="Malgun Gothic"/>
                <a:cs typeface="Malgun Gothic"/>
              </a:rPr>
              <a:t>a</a:t>
            </a:r>
            <a:r>
              <a:rPr sz="2400" b="1" spc="-10" dirty="0">
                <a:latin typeface="Malgun Gothic"/>
                <a:cs typeface="Malgun Gothic"/>
              </a:rPr>
              <a:t> </a:t>
            </a:r>
            <a:r>
              <a:rPr sz="2400" b="1" spc="-20" dirty="0">
                <a:latin typeface="Malgun Gothic"/>
                <a:cs typeface="Malgun Gothic"/>
              </a:rPr>
              <a:t>c</a:t>
            </a:r>
            <a:r>
              <a:rPr sz="2400" b="1" spc="-15" dirty="0">
                <a:latin typeface="Malgun Gothic"/>
                <a:cs typeface="Malgun Gothic"/>
              </a:rPr>
              <a:t>on</a:t>
            </a:r>
            <a:r>
              <a:rPr sz="2400" b="1" spc="-5" dirty="0">
                <a:latin typeface="Malgun Gothic"/>
                <a:cs typeface="Malgun Gothic"/>
              </a:rPr>
              <a:t>f</a:t>
            </a:r>
            <a:r>
              <a:rPr sz="2400" b="1" spc="-15" dirty="0">
                <a:latin typeface="Malgun Gothic"/>
                <a:cs typeface="Malgun Gothic"/>
              </a:rPr>
              <a:t>e</a:t>
            </a:r>
            <a:r>
              <a:rPr sz="2400" b="1" spc="-20" dirty="0">
                <a:latin typeface="Malgun Gothic"/>
                <a:cs typeface="Malgun Gothic"/>
              </a:rPr>
              <a:t>c</a:t>
            </a:r>
            <a:r>
              <a:rPr sz="2400" b="1" spc="-15" dirty="0">
                <a:latin typeface="Malgun Gothic"/>
                <a:cs typeface="Malgun Gothic"/>
              </a:rPr>
              <a:t>tione</a:t>
            </a:r>
            <a:r>
              <a:rPr sz="2400" b="1" spc="100" dirty="0">
                <a:latin typeface="Malgun Gothic"/>
                <a:cs typeface="Malgun Gothic"/>
              </a:rPr>
              <a:t>r</a:t>
            </a:r>
            <a:r>
              <a:rPr sz="2400" b="1" spc="-15" dirty="0">
                <a:latin typeface="Malgun Gothic"/>
                <a:cs typeface="Malgun Gothic"/>
              </a:rPr>
              <a:t>y</a:t>
            </a:r>
            <a:r>
              <a:rPr sz="2400" b="1" spc="40" dirty="0">
                <a:latin typeface="Malgun Gothic"/>
                <a:cs typeface="Malgun Gothic"/>
              </a:rPr>
              <a:t> </a:t>
            </a:r>
            <a:r>
              <a:rPr sz="2400" b="1" spc="-20" dirty="0">
                <a:latin typeface="Malgun Gothic"/>
                <a:cs typeface="Malgun Gothic"/>
              </a:rPr>
              <a:t>c</a:t>
            </a:r>
            <a:r>
              <a:rPr sz="2400" b="1" spc="-15" dirty="0">
                <a:latin typeface="Malgun Gothic"/>
                <a:cs typeface="Malgun Gothic"/>
              </a:rPr>
              <a:t>ode</a:t>
            </a:r>
            <a:r>
              <a:rPr sz="2400" b="1" spc="20" dirty="0">
                <a:latin typeface="Malgun Gothic"/>
                <a:cs typeface="Malgun Gothic"/>
              </a:rPr>
              <a:t> </a:t>
            </a:r>
            <a:r>
              <a:rPr sz="2400" b="1" spc="-15" dirty="0">
                <a:latin typeface="Malgun Gothic"/>
                <a:cs typeface="Malgun Gothic"/>
              </a:rPr>
              <a:t>n</a:t>
            </a:r>
            <a:r>
              <a:rPr sz="2400" b="1" spc="-10" dirty="0">
                <a:latin typeface="Malgun Gothic"/>
                <a:cs typeface="Malgun Gothic"/>
              </a:rPr>
              <a:t>a</a:t>
            </a:r>
            <a:r>
              <a:rPr sz="2400" b="1" spc="-20" dirty="0">
                <a:latin typeface="Malgun Gothic"/>
                <a:cs typeface="Malgun Gothic"/>
              </a:rPr>
              <a:t>me</a:t>
            </a:r>
            <a:r>
              <a:rPr sz="2400" b="1" spc="-15" dirty="0">
                <a:latin typeface="Malgun Gothic"/>
                <a:cs typeface="Malgun Gothic"/>
              </a:rPr>
              <a:t> in</a:t>
            </a:r>
            <a:r>
              <a:rPr sz="2400" b="1" spc="10" dirty="0">
                <a:latin typeface="Malgun Gothic"/>
                <a:cs typeface="Malgun Gothic"/>
              </a:rPr>
              <a:t> </a:t>
            </a:r>
            <a:r>
              <a:rPr sz="2400" b="1" spc="-10" dirty="0">
                <a:latin typeface="Malgun Gothic"/>
                <a:cs typeface="Malgun Gothic"/>
              </a:rPr>
              <a:t>al</a:t>
            </a:r>
            <a:r>
              <a:rPr sz="2400" b="1" spc="-20" dirty="0">
                <a:latin typeface="Malgun Gothic"/>
                <a:cs typeface="Malgun Gothic"/>
              </a:rPr>
              <a:t>ph</a:t>
            </a:r>
            <a:r>
              <a:rPr sz="2400" b="1" spc="-10" dirty="0">
                <a:latin typeface="Malgun Gothic"/>
                <a:cs typeface="Malgun Gothic"/>
              </a:rPr>
              <a:t>a</a:t>
            </a:r>
            <a:r>
              <a:rPr sz="2400" b="1" spc="-20" dirty="0">
                <a:latin typeface="Malgun Gothic"/>
                <a:cs typeface="Malgun Gothic"/>
              </a:rPr>
              <a:t>b</a:t>
            </a:r>
            <a:r>
              <a:rPr sz="2400" b="1" spc="-10" dirty="0">
                <a:latin typeface="Malgun Gothic"/>
                <a:cs typeface="Malgun Gothic"/>
              </a:rPr>
              <a:t>eti</a:t>
            </a:r>
            <a:r>
              <a:rPr sz="2400" b="1" spc="-20" dirty="0">
                <a:latin typeface="Malgun Gothic"/>
                <a:cs typeface="Malgun Gothic"/>
              </a:rPr>
              <a:t>c</a:t>
            </a:r>
            <a:r>
              <a:rPr sz="2400" b="1" spc="-10" dirty="0">
                <a:latin typeface="Malgun Gothic"/>
                <a:cs typeface="Malgun Gothic"/>
              </a:rPr>
              <a:t>al</a:t>
            </a:r>
            <a:r>
              <a:rPr sz="2400" b="1" spc="-15" dirty="0">
                <a:latin typeface="Malgun Gothic"/>
                <a:cs typeface="Malgun Gothic"/>
              </a:rPr>
              <a:t> o</a:t>
            </a:r>
            <a:r>
              <a:rPr sz="2400" b="1" spc="-20" dirty="0">
                <a:latin typeface="Malgun Gothic"/>
                <a:cs typeface="Malgun Gothic"/>
              </a:rPr>
              <a:t>r</a:t>
            </a:r>
            <a:r>
              <a:rPr sz="2400" b="1" spc="-15" dirty="0">
                <a:latin typeface="Malgun Gothic"/>
                <a:cs typeface="Malgun Gothic"/>
              </a:rPr>
              <a:t>der</a:t>
            </a:r>
            <a:endParaRPr sz="2400" dirty="0">
              <a:latin typeface="Malgun Gothic"/>
              <a:cs typeface="Malgun Gothic"/>
            </a:endParaRPr>
          </a:p>
        </p:txBody>
      </p:sp>
      <p:sp>
        <p:nvSpPr>
          <p:cNvPr id="6" name="object 6"/>
          <p:cNvSpPr/>
          <p:nvPr/>
        </p:nvSpPr>
        <p:spPr>
          <a:xfrm>
            <a:off x="9383810" y="2809002"/>
            <a:ext cx="1744688" cy="2449585"/>
          </a:xfrm>
          <a:prstGeom prst="rect">
            <a:avLst/>
          </a:prstGeom>
          <a:blipFill>
            <a:blip r:embed="rId3" cstate="print"/>
            <a:stretch>
              <a:fillRect/>
            </a:stretch>
          </a:blipFill>
        </p:spPr>
        <p:txBody>
          <a:bodyPr wrap="square" lIns="0" tIns="0" rIns="0" bIns="0" rtlCol="0"/>
          <a:lstStyle/>
          <a:p>
            <a:endParaRPr/>
          </a:p>
        </p:txBody>
      </p:sp>
      <p:sp>
        <p:nvSpPr>
          <p:cNvPr id="9" name="Title 8"/>
          <p:cNvSpPr>
            <a:spLocks noGrp="1"/>
          </p:cNvSpPr>
          <p:nvPr>
            <p:ph type="title"/>
          </p:nvPr>
        </p:nvSpPr>
        <p:spPr/>
        <p:txBody>
          <a:bodyPr/>
          <a:lstStyle/>
          <a:p>
            <a:r>
              <a:rPr lang="en-US" dirty="0" smtClean="0">
                <a:latin typeface="Arial" pitchFamily="34" charset="0"/>
                <a:cs typeface="Arial" pitchFamily="34" charset="0"/>
              </a:rPr>
              <a:t>Android Evolution</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441800" y="2166886"/>
            <a:ext cx="10007250" cy="3199979"/>
          </a:xfrm>
          <a:prstGeom prst="rect">
            <a:avLst/>
          </a:prstGeom>
        </p:spPr>
        <p:txBody>
          <a:bodyPr vert="horz" wrap="square" lIns="0" tIns="0" rIns="0" bIns="0" rtlCol="0">
            <a:spAutoFit/>
          </a:bodyPr>
          <a:lstStyle/>
          <a:p>
            <a:pPr marL="12700">
              <a:lnSpc>
                <a:spcPct val="100000"/>
              </a:lnSpc>
            </a:pPr>
            <a:r>
              <a:rPr sz="2800" b="1" dirty="0">
                <a:solidFill>
                  <a:srgbClr val="0D0D0D"/>
                </a:solidFill>
                <a:latin typeface="Arial"/>
                <a:cs typeface="Arial"/>
              </a:rPr>
              <a:t>A</a:t>
            </a:r>
            <a:r>
              <a:rPr sz="2800" b="1" spc="-15" dirty="0">
                <a:solidFill>
                  <a:srgbClr val="0D0D0D"/>
                </a:solidFill>
                <a:latin typeface="Arial"/>
                <a:cs typeface="Arial"/>
              </a:rPr>
              <a:t>nd</a:t>
            </a:r>
            <a:r>
              <a:rPr sz="2800" b="1" spc="-10" dirty="0">
                <a:solidFill>
                  <a:srgbClr val="0D0D0D"/>
                </a:solidFill>
                <a:latin typeface="Arial"/>
                <a:cs typeface="Arial"/>
              </a:rPr>
              <a:t>r</a:t>
            </a:r>
            <a:r>
              <a:rPr sz="2800" b="1" spc="-15" dirty="0">
                <a:solidFill>
                  <a:srgbClr val="0D0D0D"/>
                </a:solidFill>
                <a:latin typeface="Arial"/>
                <a:cs typeface="Arial"/>
              </a:rPr>
              <a:t>oi</a:t>
            </a:r>
            <a:r>
              <a:rPr sz="2800" b="1" spc="-20" dirty="0">
                <a:solidFill>
                  <a:srgbClr val="0D0D0D"/>
                </a:solidFill>
                <a:latin typeface="Arial"/>
                <a:cs typeface="Arial"/>
              </a:rPr>
              <a:t>d</a:t>
            </a:r>
            <a:r>
              <a:rPr sz="2800" b="1" spc="-25" dirty="0">
                <a:solidFill>
                  <a:srgbClr val="0D0D0D"/>
                </a:solidFill>
                <a:latin typeface="Arial"/>
                <a:cs typeface="Arial"/>
              </a:rPr>
              <a:t> </a:t>
            </a:r>
            <a:r>
              <a:rPr sz="2800" b="1" spc="5" dirty="0">
                <a:solidFill>
                  <a:srgbClr val="0D0D0D"/>
                </a:solidFill>
                <a:latin typeface="Arial"/>
                <a:cs typeface="Arial"/>
              </a:rPr>
              <a:t>1</a:t>
            </a:r>
            <a:r>
              <a:rPr sz="2800" b="1" spc="-15" dirty="0">
                <a:solidFill>
                  <a:srgbClr val="0D0D0D"/>
                </a:solidFill>
                <a:latin typeface="Arial"/>
                <a:cs typeface="Arial"/>
              </a:rPr>
              <a:t>.</a:t>
            </a:r>
            <a:r>
              <a:rPr sz="2800" b="1" dirty="0">
                <a:solidFill>
                  <a:srgbClr val="0D0D0D"/>
                </a:solidFill>
                <a:latin typeface="Arial"/>
                <a:cs typeface="Arial"/>
              </a:rPr>
              <a:t>5 C</a:t>
            </a:r>
            <a:r>
              <a:rPr sz="2800" b="1" spc="-15" dirty="0">
                <a:solidFill>
                  <a:srgbClr val="0D0D0D"/>
                </a:solidFill>
                <a:latin typeface="Arial"/>
                <a:cs typeface="Arial"/>
              </a:rPr>
              <a:t>up</a:t>
            </a:r>
            <a:r>
              <a:rPr sz="2800" b="1" spc="5" dirty="0">
                <a:solidFill>
                  <a:srgbClr val="0D0D0D"/>
                </a:solidFill>
                <a:latin typeface="Arial"/>
                <a:cs typeface="Arial"/>
              </a:rPr>
              <a:t>cak</a:t>
            </a:r>
            <a:r>
              <a:rPr sz="2800" b="1" dirty="0">
                <a:solidFill>
                  <a:srgbClr val="0D0D0D"/>
                </a:solidFill>
                <a:latin typeface="Arial"/>
                <a:cs typeface="Arial"/>
              </a:rPr>
              <a:t>e</a:t>
            </a:r>
            <a:r>
              <a:rPr sz="2800" b="1" spc="-25" dirty="0">
                <a:solidFill>
                  <a:srgbClr val="0D0D0D"/>
                </a:solidFill>
                <a:latin typeface="Arial"/>
                <a:cs typeface="Arial"/>
              </a:rPr>
              <a:t> </a:t>
            </a:r>
            <a:r>
              <a:rPr sz="2800" b="1" spc="-5" dirty="0">
                <a:solidFill>
                  <a:srgbClr val="0D0D0D"/>
                </a:solidFill>
                <a:latin typeface="Arial"/>
                <a:cs typeface="Arial"/>
              </a:rPr>
              <a:t>(</a:t>
            </a:r>
            <a:r>
              <a:rPr sz="2800" b="1" dirty="0">
                <a:solidFill>
                  <a:srgbClr val="0D0D0D"/>
                </a:solidFill>
                <a:latin typeface="Arial"/>
                <a:cs typeface="Arial"/>
              </a:rPr>
              <a:t>A</a:t>
            </a:r>
            <a:r>
              <a:rPr sz="2800" b="1" spc="-15" dirty="0">
                <a:solidFill>
                  <a:srgbClr val="0D0D0D"/>
                </a:solidFill>
                <a:latin typeface="Arial"/>
                <a:cs typeface="Arial"/>
              </a:rPr>
              <a:t>P</a:t>
            </a:r>
            <a:r>
              <a:rPr sz="2800" b="1" spc="-10" dirty="0">
                <a:solidFill>
                  <a:srgbClr val="0D0D0D"/>
                </a:solidFill>
                <a:latin typeface="Arial"/>
                <a:cs typeface="Arial"/>
              </a:rPr>
              <a:t>I</a:t>
            </a:r>
            <a:r>
              <a:rPr sz="2800" b="1" spc="-20" dirty="0">
                <a:solidFill>
                  <a:srgbClr val="0D0D0D"/>
                </a:solidFill>
                <a:latin typeface="Arial"/>
                <a:cs typeface="Arial"/>
              </a:rPr>
              <a:t> </a:t>
            </a:r>
            <a:r>
              <a:rPr sz="2800" b="1" spc="-15" dirty="0">
                <a:solidFill>
                  <a:srgbClr val="0D0D0D"/>
                </a:solidFill>
                <a:latin typeface="Arial"/>
                <a:cs typeface="Arial"/>
              </a:rPr>
              <a:t>l</a:t>
            </a:r>
            <a:r>
              <a:rPr sz="2800" b="1" spc="5" dirty="0">
                <a:solidFill>
                  <a:srgbClr val="0D0D0D"/>
                </a:solidFill>
                <a:latin typeface="Arial"/>
                <a:cs typeface="Arial"/>
              </a:rPr>
              <a:t>eve</a:t>
            </a:r>
            <a:r>
              <a:rPr sz="2800" b="1" spc="-10" dirty="0">
                <a:solidFill>
                  <a:srgbClr val="0D0D0D"/>
                </a:solidFill>
                <a:latin typeface="Arial"/>
                <a:cs typeface="Arial"/>
              </a:rPr>
              <a:t>l</a:t>
            </a:r>
            <a:r>
              <a:rPr sz="2800" b="1" spc="5" dirty="0">
                <a:solidFill>
                  <a:srgbClr val="0D0D0D"/>
                </a:solidFill>
                <a:latin typeface="Arial"/>
                <a:cs typeface="Arial"/>
              </a:rPr>
              <a:t> </a:t>
            </a:r>
            <a:r>
              <a:rPr sz="2800" b="1" spc="-5" dirty="0">
                <a:solidFill>
                  <a:srgbClr val="0D0D0D"/>
                </a:solidFill>
                <a:latin typeface="Arial"/>
                <a:cs typeface="Arial"/>
              </a:rPr>
              <a:t>3</a:t>
            </a:r>
            <a:r>
              <a:rPr sz="2800" b="1" dirty="0">
                <a:solidFill>
                  <a:srgbClr val="0D0D0D"/>
                </a:solidFill>
                <a:latin typeface="Arial"/>
                <a:cs typeface="Arial"/>
              </a:rPr>
              <a:t>)</a:t>
            </a:r>
            <a:r>
              <a:rPr sz="2800" b="1" spc="-10" dirty="0">
                <a:solidFill>
                  <a:srgbClr val="0D0D0D"/>
                </a:solidFill>
                <a:latin typeface="Arial"/>
                <a:cs typeface="Arial"/>
              </a:rPr>
              <a:t> </a:t>
            </a:r>
            <a:r>
              <a:rPr sz="2800" b="1" spc="-5" dirty="0">
                <a:solidFill>
                  <a:srgbClr val="0D0D0D"/>
                </a:solidFill>
                <a:latin typeface="Arial"/>
                <a:cs typeface="Arial"/>
              </a:rPr>
              <a:t>(</a:t>
            </a:r>
            <a:r>
              <a:rPr sz="2800" b="1" spc="5" dirty="0">
                <a:solidFill>
                  <a:srgbClr val="0D0D0D"/>
                </a:solidFill>
                <a:latin typeface="Arial"/>
                <a:cs typeface="Arial"/>
              </a:rPr>
              <a:t>2</a:t>
            </a:r>
            <a:r>
              <a:rPr sz="2800" b="1" spc="-15" dirty="0">
                <a:solidFill>
                  <a:srgbClr val="0D0D0D"/>
                </a:solidFill>
                <a:latin typeface="Arial"/>
                <a:cs typeface="Arial"/>
              </a:rPr>
              <a:t>/</a:t>
            </a:r>
            <a:r>
              <a:rPr sz="2800" b="1" spc="5" dirty="0">
                <a:solidFill>
                  <a:srgbClr val="0D0D0D"/>
                </a:solidFill>
                <a:latin typeface="Arial"/>
                <a:cs typeface="Arial"/>
              </a:rPr>
              <a:t>4</a:t>
            </a:r>
            <a:r>
              <a:rPr sz="2800" b="1" dirty="0">
                <a:solidFill>
                  <a:srgbClr val="0D0D0D"/>
                </a:solidFill>
                <a:latin typeface="Arial"/>
                <a:cs typeface="Arial"/>
              </a:rPr>
              <a:t>)</a:t>
            </a:r>
            <a:endParaRPr sz="2800" dirty="0">
              <a:latin typeface="Arial"/>
              <a:cs typeface="Arial"/>
            </a:endParaRPr>
          </a:p>
          <a:p>
            <a:pPr marL="368935" marR="473075" indent="-342265">
              <a:lnSpc>
                <a:spcPct val="100000"/>
              </a:lnSpc>
              <a:spcBef>
                <a:spcPts val="1950"/>
              </a:spcBef>
              <a:buClr>
                <a:srgbClr val="3399FF"/>
              </a:buClr>
              <a:buFont typeface="Arial"/>
              <a:buChar char="•"/>
              <a:tabLst>
                <a:tab pos="369570" algn="l"/>
              </a:tabLst>
            </a:pPr>
            <a:r>
              <a:rPr sz="2400" b="1" spc="-25" dirty="0">
                <a:solidFill>
                  <a:srgbClr val="FF6600"/>
                </a:solidFill>
                <a:latin typeface="Arial"/>
                <a:cs typeface="Arial"/>
              </a:rPr>
              <a:t>A</a:t>
            </a:r>
            <a:r>
              <a:rPr sz="2400" b="1" spc="-15" dirty="0">
                <a:solidFill>
                  <a:srgbClr val="FF6600"/>
                </a:solidFill>
                <a:latin typeface="Arial"/>
                <a:cs typeface="Arial"/>
              </a:rPr>
              <a:t>uto-pairing</a:t>
            </a:r>
            <a:r>
              <a:rPr sz="2400" b="1" spc="45" dirty="0">
                <a:solidFill>
                  <a:srgbClr val="FF6600"/>
                </a:solidFill>
                <a:latin typeface="Arial"/>
                <a:cs typeface="Arial"/>
              </a:rPr>
              <a:t> </a:t>
            </a:r>
            <a:r>
              <a:rPr sz="2400" b="1" spc="-15" dirty="0">
                <a:latin typeface="Arial"/>
                <a:cs typeface="Arial"/>
              </a:rPr>
              <a:t>and</a:t>
            </a:r>
            <a:r>
              <a:rPr sz="2400" b="1" spc="15" dirty="0">
                <a:latin typeface="Arial"/>
                <a:cs typeface="Arial"/>
              </a:rPr>
              <a:t> </a:t>
            </a:r>
            <a:r>
              <a:rPr sz="2400" b="1" spc="-15" dirty="0">
                <a:solidFill>
                  <a:srgbClr val="FF6600"/>
                </a:solidFill>
                <a:latin typeface="Arial"/>
                <a:cs typeface="Arial"/>
              </a:rPr>
              <a:t>stereo</a:t>
            </a:r>
            <a:r>
              <a:rPr sz="2400" b="1" spc="15" dirty="0">
                <a:solidFill>
                  <a:srgbClr val="FF6600"/>
                </a:solidFill>
                <a:latin typeface="Arial"/>
                <a:cs typeface="Arial"/>
              </a:rPr>
              <a:t> </a:t>
            </a:r>
            <a:r>
              <a:rPr sz="2400" b="1" spc="-15" dirty="0">
                <a:solidFill>
                  <a:srgbClr val="FF6600"/>
                </a:solidFill>
                <a:latin typeface="Arial"/>
                <a:cs typeface="Arial"/>
              </a:rPr>
              <a:t>suppor</a:t>
            </a:r>
            <a:r>
              <a:rPr sz="2400" b="1" spc="-10" dirty="0">
                <a:solidFill>
                  <a:srgbClr val="FF6600"/>
                </a:solidFill>
                <a:latin typeface="Arial"/>
                <a:cs typeface="Arial"/>
              </a:rPr>
              <a:t>t</a:t>
            </a:r>
            <a:r>
              <a:rPr sz="2400" b="1" spc="25" dirty="0">
                <a:solidFill>
                  <a:srgbClr val="FF6600"/>
                </a:solidFill>
                <a:latin typeface="Arial"/>
                <a:cs typeface="Arial"/>
              </a:rPr>
              <a:t> </a:t>
            </a:r>
            <a:r>
              <a:rPr sz="2400" b="1" spc="-10" dirty="0">
                <a:latin typeface="Arial"/>
                <a:cs typeface="Arial"/>
              </a:rPr>
              <a:t>for</a:t>
            </a:r>
            <a:r>
              <a:rPr sz="2400" b="1" spc="5" dirty="0">
                <a:latin typeface="Arial"/>
                <a:cs typeface="Arial"/>
              </a:rPr>
              <a:t> </a:t>
            </a:r>
            <a:r>
              <a:rPr sz="2400" b="1" spc="-25" dirty="0">
                <a:latin typeface="Arial"/>
                <a:cs typeface="Arial"/>
              </a:rPr>
              <a:t>B</a:t>
            </a:r>
            <a:r>
              <a:rPr sz="2400" b="1" spc="-15" dirty="0">
                <a:latin typeface="Arial"/>
                <a:cs typeface="Arial"/>
              </a:rPr>
              <a:t>luetooth</a:t>
            </a:r>
            <a:r>
              <a:rPr sz="2400" b="1" spc="-35" dirty="0">
                <a:latin typeface="Arial"/>
                <a:cs typeface="Arial"/>
              </a:rPr>
              <a:t> </a:t>
            </a:r>
            <a:r>
              <a:rPr sz="2400" b="1" spc="-25" dirty="0">
                <a:solidFill>
                  <a:srgbClr val="3399FF"/>
                </a:solidFill>
                <a:latin typeface="Arial"/>
                <a:cs typeface="Arial"/>
              </a:rPr>
              <a:t>A</a:t>
            </a:r>
            <a:r>
              <a:rPr sz="2400" b="1" spc="-15" dirty="0">
                <a:solidFill>
                  <a:srgbClr val="3399FF"/>
                </a:solidFill>
                <a:latin typeface="Arial"/>
                <a:cs typeface="Arial"/>
              </a:rPr>
              <a:t>2</a:t>
            </a:r>
            <a:r>
              <a:rPr sz="2400" b="1" spc="-25" dirty="0">
                <a:solidFill>
                  <a:srgbClr val="3399FF"/>
                </a:solidFill>
                <a:latin typeface="Arial"/>
                <a:cs typeface="Arial"/>
              </a:rPr>
              <a:t>D</a:t>
            </a:r>
            <a:r>
              <a:rPr sz="2400" b="1" spc="-15" dirty="0">
                <a:solidFill>
                  <a:srgbClr val="3399FF"/>
                </a:solidFill>
                <a:latin typeface="Arial"/>
                <a:cs typeface="Arial"/>
              </a:rPr>
              <a:t>P</a:t>
            </a:r>
            <a:r>
              <a:rPr sz="2400" b="1" spc="-35" dirty="0">
                <a:solidFill>
                  <a:srgbClr val="3399FF"/>
                </a:solidFill>
                <a:latin typeface="Arial"/>
                <a:cs typeface="Arial"/>
              </a:rPr>
              <a:t> </a:t>
            </a:r>
            <a:r>
              <a:rPr sz="2400" b="1" spc="-15" dirty="0" smtClean="0">
                <a:latin typeface="Arial"/>
                <a:cs typeface="Arial"/>
              </a:rPr>
              <a:t>and</a:t>
            </a:r>
            <a:r>
              <a:rPr lang="en-US" sz="2400" b="1" spc="-10" dirty="0">
                <a:latin typeface="Arial"/>
                <a:cs typeface="Arial"/>
              </a:rPr>
              <a:t> </a:t>
            </a:r>
            <a:r>
              <a:rPr sz="2400" b="1" spc="-190" dirty="0" smtClean="0">
                <a:solidFill>
                  <a:srgbClr val="3399FF"/>
                </a:solidFill>
                <a:latin typeface="Arial"/>
                <a:cs typeface="Arial"/>
              </a:rPr>
              <a:t>A</a:t>
            </a:r>
            <a:r>
              <a:rPr sz="2400" b="1" spc="-15" dirty="0" smtClean="0">
                <a:solidFill>
                  <a:srgbClr val="3399FF"/>
                </a:solidFill>
                <a:latin typeface="Arial"/>
                <a:cs typeface="Arial"/>
              </a:rPr>
              <a:t>V</a:t>
            </a:r>
            <a:r>
              <a:rPr sz="2400" b="1" spc="-25" dirty="0" smtClean="0">
                <a:solidFill>
                  <a:srgbClr val="3399FF"/>
                </a:solidFill>
                <a:latin typeface="Arial"/>
                <a:cs typeface="Arial"/>
              </a:rPr>
              <a:t>RC</a:t>
            </a:r>
            <a:r>
              <a:rPr sz="2400" b="1" spc="-15" dirty="0" smtClean="0">
                <a:solidFill>
                  <a:srgbClr val="3399FF"/>
                </a:solidFill>
                <a:latin typeface="Arial"/>
                <a:cs typeface="Arial"/>
              </a:rPr>
              <a:t>P</a:t>
            </a:r>
            <a:r>
              <a:rPr lang="en-US" sz="2400" b="1" spc="-25" dirty="0">
                <a:solidFill>
                  <a:srgbClr val="3399FF"/>
                </a:solidFill>
                <a:latin typeface="Arial"/>
                <a:cs typeface="Arial"/>
              </a:rPr>
              <a:t> </a:t>
            </a:r>
            <a:r>
              <a:rPr sz="2400" b="1" spc="-15" dirty="0" smtClean="0">
                <a:latin typeface="Arial"/>
                <a:cs typeface="Arial"/>
              </a:rPr>
              <a:t>pr</a:t>
            </a:r>
            <a:r>
              <a:rPr sz="2400" b="1" spc="-10" dirty="0" smtClean="0">
                <a:latin typeface="Arial"/>
                <a:cs typeface="Arial"/>
              </a:rPr>
              <a:t>ofiles</a:t>
            </a:r>
            <a:endParaRPr sz="2400" dirty="0">
              <a:latin typeface="Arial"/>
              <a:cs typeface="Arial"/>
            </a:endParaRPr>
          </a:p>
          <a:p>
            <a:pPr>
              <a:lnSpc>
                <a:spcPct val="100000"/>
              </a:lnSpc>
              <a:spcBef>
                <a:spcPts val="14"/>
              </a:spcBef>
              <a:buClr>
                <a:srgbClr val="3399FF"/>
              </a:buClr>
              <a:buFont typeface="Arial"/>
              <a:buChar char="•"/>
            </a:pPr>
            <a:endParaRPr sz="2400" dirty="0">
              <a:latin typeface="Times New Roman"/>
              <a:cs typeface="Times New Roman"/>
            </a:endParaRPr>
          </a:p>
          <a:p>
            <a:pPr marL="825500" lvl="1" indent="-342265">
              <a:lnSpc>
                <a:spcPts val="2400"/>
              </a:lnSpc>
              <a:buClr>
                <a:srgbClr val="3399FF"/>
              </a:buClr>
              <a:buFont typeface="Arial"/>
              <a:buChar char="•"/>
              <a:tabLst>
                <a:tab pos="826135" algn="l"/>
              </a:tabLst>
            </a:pPr>
            <a:r>
              <a:rPr sz="2400" b="1" spc="-10" dirty="0">
                <a:solidFill>
                  <a:srgbClr val="3399FF"/>
                </a:solidFill>
                <a:latin typeface="Malgun Gothic"/>
                <a:cs typeface="Malgun Gothic"/>
              </a:rPr>
              <a:t>A</a:t>
            </a:r>
            <a:r>
              <a:rPr sz="2400" b="1" spc="-15" dirty="0">
                <a:solidFill>
                  <a:srgbClr val="3399FF"/>
                </a:solidFill>
                <a:latin typeface="Malgun Gothic"/>
                <a:cs typeface="Malgun Gothic"/>
              </a:rPr>
              <a:t>2</a:t>
            </a:r>
            <a:r>
              <a:rPr sz="2400" b="1" spc="-10" dirty="0">
                <a:solidFill>
                  <a:srgbClr val="3399FF"/>
                </a:solidFill>
                <a:latin typeface="Malgun Gothic"/>
                <a:cs typeface="Malgun Gothic"/>
              </a:rPr>
              <a:t>D</a:t>
            </a:r>
            <a:r>
              <a:rPr sz="2400" b="1" spc="-15" dirty="0">
                <a:solidFill>
                  <a:srgbClr val="3399FF"/>
                </a:solidFill>
                <a:latin typeface="Malgun Gothic"/>
                <a:cs typeface="Malgun Gothic"/>
              </a:rPr>
              <a:t>P</a:t>
            </a:r>
            <a:r>
              <a:rPr sz="2400" b="1" spc="-35" dirty="0">
                <a:solidFill>
                  <a:srgbClr val="3399FF"/>
                </a:solidFill>
                <a:latin typeface="Malgun Gothic"/>
                <a:cs typeface="Malgun Gothic"/>
              </a:rPr>
              <a:t> </a:t>
            </a:r>
            <a:r>
              <a:rPr sz="2400" b="1" spc="-10" dirty="0">
                <a:latin typeface="Malgun Gothic"/>
                <a:cs typeface="Malgun Gothic"/>
              </a:rPr>
              <a:t>(Ad</a:t>
            </a:r>
            <a:r>
              <a:rPr sz="2400" b="1" spc="-45" dirty="0">
                <a:latin typeface="Malgun Gothic"/>
                <a:cs typeface="Malgun Gothic"/>
              </a:rPr>
              <a:t>v</a:t>
            </a:r>
            <a:r>
              <a:rPr sz="2400" b="1" spc="-10" dirty="0">
                <a:latin typeface="Malgun Gothic"/>
                <a:cs typeface="Malgun Gothic"/>
              </a:rPr>
              <a:t>a</a:t>
            </a:r>
            <a:r>
              <a:rPr sz="2400" b="1" spc="5" dirty="0">
                <a:latin typeface="Malgun Gothic"/>
                <a:cs typeface="Malgun Gothic"/>
              </a:rPr>
              <a:t>n</a:t>
            </a:r>
            <a:r>
              <a:rPr sz="2400" b="1" spc="-5" dirty="0">
                <a:latin typeface="Malgun Gothic"/>
                <a:cs typeface="Malgun Gothic"/>
              </a:rPr>
              <a:t>c</a:t>
            </a:r>
            <a:r>
              <a:rPr sz="2400" b="1" spc="-15" dirty="0">
                <a:latin typeface="Malgun Gothic"/>
                <a:cs typeface="Malgun Gothic"/>
              </a:rPr>
              <a:t>ed</a:t>
            </a:r>
            <a:r>
              <a:rPr sz="2400" b="1" spc="-50" dirty="0">
                <a:latin typeface="Malgun Gothic"/>
                <a:cs typeface="Malgun Gothic"/>
              </a:rPr>
              <a:t> </a:t>
            </a:r>
            <a:r>
              <a:rPr sz="2400" b="1" spc="-10" dirty="0">
                <a:latin typeface="Malgun Gothic"/>
                <a:cs typeface="Malgun Gothic"/>
              </a:rPr>
              <a:t>A</a:t>
            </a:r>
            <a:r>
              <a:rPr sz="2400" b="1" spc="5" dirty="0">
                <a:latin typeface="Malgun Gothic"/>
                <a:cs typeface="Malgun Gothic"/>
              </a:rPr>
              <a:t>u</a:t>
            </a:r>
            <a:r>
              <a:rPr sz="2400" b="1" spc="-10" dirty="0">
                <a:latin typeface="Malgun Gothic"/>
                <a:cs typeface="Malgun Gothic"/>
              </a:rPr>
              <a:t>d</a:t>
            </a:r>
            <a:r>
              <a:rPr sz="2400" b="1" dirty="0">
                <a:latin typeface="Malgun Gothic"/>
                <a:cs typeface="Malgun Gothic"/>
              </a:rPr>
              <a:t>i</a:t>
            </a:r>
            <a:r>
              <a:rPr sz="2400" b="1" spc="-15" dirty="0">
                <a:latin typeface="Malgun Gothic"/>
                <a:cs typeface="Malgun Gothic"/>
              </a:rPr>
              <a:t>o</a:t>
            </a:r>
            <a:r>
              <a:rPr sz="2400" b="1" spc="-40" dirty="0">
                <a:latin typeface="Malgun Gothic"/>
                <a:cs typeface="Malgun Gothic"/>
              </a:rPr>
              <a:t> </a:t>
            </a:r>
            <a:r>
              <a:rPr sz="2400" b="1" spc="-10" dirty="0">
                <a:latin typeface="Malgun Gothic"/>
                <a:cs typeface="Malgun Gothic"/>
              </a:rPr>
              <a:t>D</a:t>
            </a:r>
            <a:r>
              <a:rPr sz="2400" b="1" dirty="0">
                <a:latin typeface="Malgun Gothic"/>
                <a:cs typeface="Malgun Gothic"/>
              </a:rPr>
              <a:t>i</a:t>
            </a:r>
            <a:r>
              <a:rPr sz="2400" b="1" spc="-10" dirty="0">
                <a:latin typeface="Malgun Gothic"/>
                <a:cs typeface="Malgun Gothic"/>
              </a:rPr>
              <a:t>s</a:t>
            </a:r>
            <a:r>
              <a:rPr sz="2400" b="1" spc="-15" dirty="0">
                <a:latin typeface="Malgun Gothic"/>
                <a:cs typeface="Malgun Gothic"/>
              </a:rPr>
              <a:t>t</a:t>
            </a:r>
            <a:r>
              <a:rPr sz="2400" b="1" spc="0" dirty="0">
                <a:latin typeface="Malgun Gothic"/>
                <a:cs typeface="Malgun Gothic"/>
              </a:rPr>
              <a:t>r</a:t>
            </a:r>
            <a:r>
              <a:rPr sz="2400" b="1" dirty="0">
                <a:latin typeface="Malgun Gothic"/>
                <a:cs typeface="Malgun Gothic"/>
              </a:rPr>
              <a:t>i</a:t>
            </a:r>
            <a:r>
              <a:rPr sz="2400" b="1" spc="5" dirty="0">
                <a:latin typeface="Malgun Gothic"/>
                <a:cs typeface="Malgun Gothic"/>
              </a:rPr>
              <a:t>b</a:t>
            </a:r>
            <a:r>
              <a:rPr sz="2400" b="1" spc="-10" dirty="0">
                <a:latin typeface="Malgun Gothic"/>
                <a:cs typeface="Malgun Gothic"/>
              </a:rPr>
              <a:t>u</a:t>
            </a:r>
            <a:r>
              <a:rPr sz="2400" b="1" spc="-5" dirty="0">
                <a:latin typeface="Malgun Gothic"/>
                <a:cs typeface="Malgun Gothic"/>
              </a:rPr>
              <a:t>t</a:t>
            </a:r>
            <a:r>
              <a:rPr sz="2400" b="1" spc="-10" dirty="0">
                <a:latin typeface="Malgun Gothic"/>
                <a:cs typeface="Malgun Gothic"/>
              </a:rPr>
              <a:t>i</a:t>
            </a:r>
            <a:r>
              <a:rPr sz="2400" b="1" spc="-20" dirty="0">
                <a:latin typeface="Malgun Gothic"/>
                <a:cs typeface="Malgun Gothic"/>
              </a:rPr>
              <a:t>o</a:t>
            </a:r>
            <a:r>
              <a:rPr sz="2400" b="1" dirty="0">
                <a:latin typeface="Malgun Gothic"/>
                <a:cs typeface="Malgun Gothic"/>
              </a:rPr>
              <a:t>n</a:t>
            </a:r>
            <a:r>
              <a:rPr sz="2400" b="1" spc="-40" dirty="0">
                <a:latin typeface="Malgun Gothic"/>
                <a:cs typeface="Malgun Gothic"/>
              </a:rPr>
              <a:t> </a:t>
            </a:r>
            <a:r>
              <a:rPr sz="2400" b="1" spc="-10" dirty="0">
                <a:latin typeface="Malgun Gothic"/>
                <a:cs typeface="Malgun Gothic"/>
              </a:rPr>
              <a:t>P</a:t>
            </a:r>
            <a:r>
              <a:rPr sz="2400" b="1" spc="-20" dirty="0">
                <a:latin typeface="Malgun Gothic"/>
                <a:cs typeface="Malgun Gothic"/>
              </a:rPr>
              <a:t>r</a:t>
            </a:r>
            <a:r>
              <a:rPr sz="2400" b="1" spc="-55" dirty="0">
                <a:latin typeface="Malgun Gothic"/>
                <a:cs typeface="Malgun Gothic"/>
              </a:rPr>
              <a:t>o</a:t>
            </a:r>
            <a:r>
              <a:rPr sz="2400" b="1" spc="-15" dirty="0">
                <a:latin typeface="Malgun Gothic"/>
                <a:cs typeface="Malgun Gothic"/>
              </a:rPr>
              <a:t>f</a:t>
            </a:r>
            <a:r>
              <a:rPr sz="2400" b="1" dirty="0">
                <a:latin typeface="Malgun Gothic"/>
                <a:cs typeface="Malgun Gothic"/>
              </a:rPr>
              <a:t>il</a:t>
            </a:r>
            <a:r>
              <a:rPr sz="2400" b="1" spc="-20" dirty="0">
                <a:latin typeface="Malgun Gothic"/>
                <a:cs typeface="Malgun Gothic"/>
              </a:rPr>
              <a:t>e</a:t>
            </a:r>
            <a:r>
              <a:rPr sz="2400" b="1" spc="-10" dirty="0">
                <a:latin typeface="Malgun Gothic"/>
                <a:cs typeface="Malgun Gothic"/>
              </a:rPr>
              <a:t>)</a:t>
            </a:r>
            <a:endParaRPr sz="2400" dirty="0">
              <a:latin typeface="Malgun Gothic"/>
              <a:cs typeface="Malgun Gothic"/>
            </a:endParaRPr>
          </a:p>
          <a:p>
            <a:pPr marL="1282700" marR="5080" lvl="2" indent="-342900" algn="just">
              <a:lnSpc>
                <a:spcPct val="99400"/>
              </a:lnSpc>
              <a:spcBef>
                <a:spcPts val="10"/>
              </a:spcBef>
              <a:buClr>
                <a:srgbClr val="3399FF"/>
              </a:buClr>
              <a:buFont typeface="Arial"/>
              <a:buChar char="•"/>
              <a:tabLst>
                <a:tab pos="1282700" algn="l"/>
              </a:tabLst>
            </a:pPr>
            <a:r>
              <a:rPr sz="2400" b="1" spc="-10" dirty="0">
                <a:latin typeface="Malgun Gothic"/>
                <a:cs typeface="Malgun Gothic"/>
              </a:rPr>
              <a:t>D</a:t>
            </a:r>
            <a:r>
              <a:rPr sz="2400" b="1" spc="-15" dirty="0">
                <a:latin typeface="Malgun Gothic"/>
                <a:cs typeface="Malgun Gothic"/>
              </a:rPr>
              <a:t>ef</a:t>
            </a:r>
            <a:r>
              <a:rPr sz="2400" b="1" dirty="0">
                <a:latin typeface="Malgun Gothic"/>
                <a:cs typeface="Malgun Gothic"/>
              </a:rPr>
              <a:t>i</a:t>
            </a:r>
            <a:r>
              <a:rPr sz="2400" b="1" spc="5" dirty="0">
                <a:latin typeface="Malgun Gothic"/>
                <a:cs typeface="Malgun Gothic"/>
              </a:rPr>
              <a:t>n</a:t>
            </a:r>
            <a:r>
              <a:rPr sz="2400" b="1" spc="-15" dirty="0">
                <a:latin typeface="Malgun Gothic"/>
                <a:cs typeface="Malgun Gothic"/>
              </a:rPr>
              <a:t>es</a:t>
            </a:r>
            <a:r>
              <a:rPr sz="2400" b="1" spc="-35" dirty="0">
                <a:latin typeface="Malgun Gothic"/>
                <a:cs typeface="Malgun Gothic"/>
              </a:rPr>
              <a:t> </a:t>
            </a:r>
            <a:r>
              <a:rPr sz="2400" b="1" spc="-20" dirty="0">
                <a:latin typeface="Malgun Gothic"/>
                <a:cs typeface="Malgun Gothic"/>
              </a:rPr>
              <a:t>ho</a:t>
            </a:r>
            <a:r>
              <a:rPr sz="2400" b="1" dirty="0">
                <a:latin typeface="Malgun Gothic"/>
                <a:cs typeface="Malgun Gothic"/>
              </a:rPr>
              <a:t>w</a:t>
            </a:r>
            <a:r>
              <a:rPr sz="2400" b="1" spc="-10" dirty="0">
                <a:latin typeface="Malgun Gothic"/>
                <a:cs typeface="Malgun Gothic"/>
              </a:rPr>
              <a:t> </a:t>
            </a:r>
            <a:r>
              <a:rPr sz="2400" b="1" spc="-5" dirty="0">
                <a:latin typeface="Malgun Gothic"/>
                <a:cs typeface="Malgun Gothic"/>
              </a:rPr>
              <a:t>m</a:t>
            </a:r>
            <a:r>
              <a:rPr sz="2400" b="1" spc="5" dirty="0">
                <a:latin typeface="Malgun Gothic"/>
                <a:cs typeface="Malgun Gothic"/>
              </a:rPr>
              <a:t>u</a:t>
            </a:r>
            <a:r>
              <a:rPr sz="2400" b="1" dirty="0">
                <a:latin typeface="Malgun Gothic"/>
                <a:cs typeface="Malgun Gothic"/>
              </a:rPr>
              <a:t>l</a:t>
            </a:r>
            <a:r>
              <a:rPr sz="2400" b="1" spc="-5" dirty="0">
                <a:latin typeface="Malgun Gothic"/>
                <a:cs typeface="Malgun Gothic"/>
              </a:rPr>
              <a:t>t</a:t>
            </a:r>
            <a:r>
              <a:rPr sz="2400" b="1" dirty="0">
                <a:latin typeface="Malgun Gothic"/>
                <a:cs typeface="Malgun Gothic"/>
              </a:rPr>
              <a:t>i</a:t>
            </a:r>
            <a:r>
              <a:rPr sz="2400" b="1" spc="-5" dirty="0">
                <a:latin typeface="Malgun Gothic"/>
                <a:cs typeface="Malgun Gothic"/>
              </a:rPr>
              <a:t>m</a:t>
            </a:r>
            <a:r>
              <a:rPr sz="2400" b="1" spc="-15" dirty="0">
                <a:latin typeface="Malgun Gothic"/>
                <a:cs typeface="Malgun Gothic"/>
              </a:rPr>
              <a:t>e</a:t>
            </a:r>
            <a:r>
              <a:rPr sz="2400" b="1" spc="-10" dirty="0">
                <a:latin typeface="Malgun Gothic"/>
                <a:cs typeface="Malgun Gothic"/>
              </a:rPr>
              <a:t>d</a:t>
            </a:r>
            <a:r>
              <a:rPr sz="2400" b="1" dirty="0">
                <a:latin typeface="Malgun Gothic"/>
                <a:cs typeface="Malgun Gothic"/>
              </a:rPr>
              <a:t>i</a:t>
            </a:r>
            <a:r>
              <a:rPr sz="2400" b="1" spc="-15" dirty="0">
                <a:latin typeface="Malgun Gothic"/>
                <a:cs typeface="Malgun Gothic"/>
              </a:rPr>
              <a:t>a</a:t>
            </a:r>
            <a:r>
              <a:rPr sz="2400" b="1" spc="-40" dirty="0">
                <a:latin typeface="Malgun Gothic"/>
                <a:cs typeface="Malgun Gothic"/>
              </a:rPr>
              <a:t> </a:t>
            </a:r>
            <a:r>
              <a:rPr sz="2400" b="1" spc="-10" dirty="0">
                <a:latin typeface="Malgun Gothic"/>
                <a:cs typeface="Malgun Gothic"/>
              </a:rPr>
              <a:t>a</a:t>
            </a:r>
            <a:r>
              <a:rPr sz="2400" b="1" spc="5" dirty="0">
                <a:latin typeface="Malgun Gothic"/>
                <a:cs typeface="Malgun Gothic"/>
              </a:rPr>
              <a:t>u</a:t>
            </a:r>
            <a:r>
              <a:rPr sz="2400" b="1" spc="-10" dirty="0">
                <a:latin typeface="Malgun Gothic"/>
                <a:cs typeface="Malgun Gothic"/>
              </a:rPr>
              <a:t>d</a:t>
            </a:r>
            <a:r>
              <a:rPr sz="2400" b="1" dirty="0">
                <a:latin typeface="Malgun Gothic"/>
                <a:cs typeface="Malgun Gothic"/>
              </a:rPr>
              <a:t>i</a:t>
            </a:r>
            <a:r>
              <a:rPr sz="2400" b="1" spc="-15" dirty="0">
                <a:latin typeface="Malgun Gothic"/>
                <a:cs typeface="Malgun Gothic"/>
              </a:rPr>
              <a:t>o</a:t>
            </a:r>
            <a:r>
              <a:rPr sz="2400" b="1" spc="-40" dirty="0">
                <a:latin typeface="Malgun Gothic"/>
                <a:cs typeface="Malgun Gothic"/>
              </a:rPr>
              <a:t> </a:t>
            </a:r>
            <a:r>
              <a:rPr sz="2400" b="1" spc="-5" dirty="0">
                <a:latin typeface="Malgun Gothic"/>
                <a:cs typeface="Malgun Gothic"/>
              </a:rPr>
              <a:t>c</a:t>
            </a:r>
            <a:r>
              <a:rPr sz="2400" b="1" spc="-10" dirty="0">
                <a:latin typeface="Malgun Gothic"/>
                <a:cs typeface="Malgun Gothic"/>
              </a:rPr>
              <a:t>a</a:t>
            </a:r>
            <a:r>
              <a:rPr sz="2400" b="1" dirty="0">
                <a:latin typeface="Malgun Gothic"/>
                <a:cs typeface="Malgun Gothic"/>
              </a:rPr>
              <a:t>n</a:t>
            </a:r>
            <a:r>
              <a:rPr sz="2400" b="1" spc="-20" dirty="0">
                <a:latin typeface="Malgun Gothic"/>
                <a:cs typeface="Malgun Gothic"/>
              </a:rPr>
              <a:t> </a:t>
            </a:r>
            <a:r>
              <a:rPr sz="2400" b="1" spc="5" dirty="0">
                <a:latin typeface="Malgun Gothic"/>
                <a:cs typeface="Malgun Gothic"/>
              </a:rPr>
              <a:t>b</a:t>
            </a:r>
            <a:r>
              <a:rPr sz="2400" b="1" spc="-15" dirty="0">
                <a:latin typeface="Malgun Gothic"/>
                <a:cs typeface="Malgun Gothic"/>
              </a:rPr>
              <a:t>e</a:t>
            </a:r>
            <a:r>
              <a:rPr sz="2400" b="1" spc="-10" dirty="0">
                <a:latin typeface="Malgun Gothic"/>
                <a:cs typeface="Malgun Gothic"/>
              </a:rPr>
              <a:t> s</a:t>
            </a:r>
            <a:r>
              <a:rPr sz="2400" b="1" spc="-15" dirty="0">
                <a:latin typeface="Malgun Gothic"/>
                <a:cs typeface="Malgun Gothic"/>
              </a:rPr>
              <a:t>t</a:t>
            </a:r>
            <a:r>
              <a:rPr sz="2400" b="1" spc="-20" dirty="0">
                <a:latin typeface="Malgun Gothic"/>
                <a:cs typeface="Malgun Gothic"/>
              </a:rPr>
              <a:t>r</a:t>
            </a:r>
            <a:r>
              <a:rPr sz="2400" b="1" spc="-15" dirty="0">
                <a:latin typeface="Malgun Gothic"/>
                <a:cs typeface="Malgun Gothic"/>
              </a:rPr>
              <a:t>e</a:t>
            </a:r>
            <a:r>
              <a:rPr sz="2400" b="1" spc="-10" dirty="0">
                <a:latin typeface="Malgun Gothic"/>
                <a:cs typeface="Malgun Gothic"/>
              </a:rPr>
              <a:t>a</a:t>
            </a:r>
            <a:r>
              <a:rPr sz="2400" b="1" spc="-5" dirty="0">
                <a:latin typeface="Malgun Gothic"/>
                <a:cs typeface="Malgun Gothic"/>
              </a:rPr>
              <a:t>m</a:t>
            </a:r>
            <a:r>
              <a:rPr sz="2400" b="1" spc="-15" dirty="0">
                <a:latin typeface="Malgun Gothic"/>
                <a:cs typeface="Malgun Gothic"/>
              </a:rPr>
              <a:t>ed</a:t>
            </a:r>
            <a:r>
              <a:rPr sz="2400" b="1" spc="-30" dirty="0">
                <a:latin typeface="Malgun Gothic"/>
                <a:cs typeface="Malgun Gothic"/>
              </a:rPr>
              <a:t> </a:t>
            </a:r>
            <a:r>
              <a:rPr sz="2400" b="1" spc="-15" dirty="0">
                <a:latin typeface="Malgun Gothic"/>
                <a:cs typeface="Malgun Gothic"/>
              </a:rPr>
              <a:t>f</a:t>
            </a:r>
            <a:r>
              <a:rPr sz="2400" b="1" spc="-20" dirty="0">
                <a:latin typeface="Malgun Gothic"/>
                <a:cs typeface="Malgun Gothic"/>
              </a:rPr>
              <a:t>ro</a:t>
            </a:r>
            <a:r>
              <a:rPr sz="2400" b="1" dirty="0">
                <a:latin typeface="Malgun Gothic"/>
                <a:cs typeface="Malgun Gothic"/>
              </a:rPr>
              <a:t>m </a:t>
            </a:r>
            <a:r>
              <a:rPr sz="2400" b="1" spc="-20" dirty="0">
                <a:latin typeface="Malgun Gothic"/>
                <a:cs typeface="Malgun Gothic"/>
              </a:rPr>
              <a:t>o</a:t>
            </a:r>
            <a:r>
              <a:rPr sz="2400" b="1" spc="5" dirty="0">
                <a:latin typeface="Malgun Gothic"/>
                <a:cs typeface="Malgun Gothic"/>
              </a:rPr>
              <a:t>n</a:t>
            </a:r>
            <a:r>
              <a:rPr sz="2400" b="1" spc="-15" dirty="0">
                <a:latin typeface="Malgun Gothic"/>
                <a:cs typeface="Malgun Gothic"/>
              </a:rPr>
              <a:t>e</a:t>
            </a:r>
            <a:r>
              <a:rPr sz="2400" b="1" spc="-10" dirty="0">
                <a:latin typeface="Malgun Gothic"/>
                <a:cs typeface="Malgun Gothic"/>
              </a:rPr>
              <a:t> d</a:t>
            </a:r>
            <a:r>
              <a:rPr sz="2400" b="1" spc="-15" dirty="0">
                <a:latin typeface="Malgun Gothic"/>
                <a:cs typeface="Malgun Gothic"/>
              </a:rPr>
              <a:t>e</a:t>
            </a:r>
            <a:r>
              <a:rPr sz="2400" b="1" spc="-10" dirty="0">
                <a:latin typeface="Malgun Gothic"/>
                <a:cs typeface="Malgun Gothic"/>
              </a:rPr>
              <a:t>v</a:t>
            </a:r>
            <a:r>
              <a:rPr sz="2400" b="1" dirty="0">
                <a:latin typeface="Malgun Gothic"/>
                <a:cs typeface="Malgun Gothic"/>
              </a:rPr>
              <a:t>i</a:t>
            </a:r>
            <a:r>
              <a:rPr sz="2400" b="1" spc="-5" dirty="0">
                <a:latin typeface="Malgun Gothic"/>
                <a:cs typeface="Malgun Gothic"/>
              </a:rPr>
              <a:t>c</a:t>
            </a:r>
            <a:r>
              <a:rPr sz="2400" b="1" spc="-15" dirty="0">
                <a:latin typeface="Malgun Gothic"/>
                <a:cs typeface="Malgun Gothic"/>
              </a:rPr>
              <a:t>e</a:t>
            </a:r>
            <a:r>
              <a:rPr sz="2400" b="1" spc="-35" dirty="0">
                <a:latin typeface="Malgun Gothic"/>
                <a:cs typeface="Malgun Gothic"/>
              </a:rPr>
              <a:t> </a:t>
            </a:r>
            <a:r>
              <a:rPr sz="2400" b="1" spc="-10" dirty="0">
                <a:latin typeface="Malgun Gothic"/>
                <a:cs typeface="Malgun Gothic"/>
              </a:rPr>
              <a:t>(e.g.,</a:t>
            </a:r>
            <a:r>
              <a:rPr sz="2400" b="1" spc="-30" dirty="0">
                <a:latin typeface="Malgun Gothic"/>
                <a:cs typeface="Malgun Gothic"/>
              </a:rPr>
              <a:t> </a:t>
            </a:r>
            <a:r>
              <a:rPr sz="2400" b="1" dirty="0">
                <a:latin typeface="Malgun Gothic"/>
                <a:cs typeface="Malgun Gothic"/>
              </a:rPr>
              <a:t>s</a:t>
            </a:r>
            <a:r>
              <a:rPr sz="2400" b="1" spc="-5" dirty="0">
                <a:latin typeface="Malgun Gothic"/>
                <a:cs typeface="Malgun Gothic"/>
              </a:rPr>
              <a:t>m</a:t>
            </a:r>
            <a:r>
              <a:rPr sz="2400" b="1" spc="-10" dirty="0">
                <a:latin typeface="Malgun Gothic"/>
                <a:cs typeface="Malgun Gothic"/>
              </a:rPr>
              <a:t>a</a:t>
            </a:r>
            <a:r>
              <a:rPr sz="2400" b="1" spc="50" dirty="0">
                <a:latin typeface="Malgun Gothic"/>
                <a:cs typeface="Malgun Gothic"/>
              </a:rPr>
              <a:t>r</a:t>
            </a:r>
            <a:r>
              <a:rPr sz="2400" b="1" spc="-5" dirty="0">
                <a:latin typeface="Malgun Gothic"/>
                <a:cs typeface="Malgun Gothic"/>
              </a:rPr>
              <a:t>t</a:t>
            </a:r>
            <a:r>
              <a:rPr sz="2400" b="1" spc="5" dirty="0">
                <a:latin typeface="Malgun Gothic"/>
                <a:cs typeface="Malgun Gothic"/>
              </a:rPr>
              <a:t>p</a:t>
            </a:r>
            <a:r>
              <a:rPr sz="2400" b="1" spc="-20" dirty="0">
                <a:latin typeface="Malgun Gothic"/>
                <a:cs typeface="Malgun Gothic"/>
              </a:rPr>
              <a:t>ho</a:t>
            </a:r>
            <a:r>
              <a:rPr sz="2400" b="1" spc="5" dirty="0">
                <a:latin typeface="Malgun Gothic"/>
                <a:cs typeface="Malgun Gothic"/>
              </a:rPr>
              <a:t>n</a:t>
            </a:r>
            <a:r>
              <a:rPr sz="2400" b="1" spc="-10" dirty="0">
                <a:latin typeface="Malgun Gothic"/>
                <a:cs typeface="Malgun Gothic"/>
              </a:rPr>
              <a:t>e)</a:t>
            </a:r>
            <a:r>
              <a:rPr sz="2400" b="1" spc="-45" dirty="0">
                <a:latin typeface="Malgun Gothic"/>
                <a:cs typeface="Malgun Gothic"/>
              </a:rPr>
              <a:t> </a:t>
            </a:r>
            <a:r>
              <a:rPr sz="2400" b="1" spc="-15" dirty="0">
                <a:latin typeface="Malgun Gothic"/>
                <a:cs typeface="Malgun Gothic"/>
              </a:rPr>
              <a:t>to </a:t>
            </a:r>
            <a:r>
              <a:rPr sz="2400" b="1" spc="-10" dirty="0">
                <a:latin typeface="Malgun Gothic"/>
                <a:cs typeface="Malgun Gothic"/>
              </a:rPr>
              <a:t>a</a:t>
            </a:r>
            <a:r>
              <a:rPr sz="2400" b="1" spc="5" dirty="0">
                <a:latin typeface="Malgun Gothic"/>
                <a:cs typeface="Malgun Gothic"/>
              </a:rPr>
              <a:t>n</a:t>
            </a:r>
            <a:r>
              <a:rPr sz="2400" b="1" spc="-20" dirty="0">
                <a:latin typeface="Malgun Gothic"/>
                <a:cs typeface="Malgun Gothic"/>
              </a:rPr>
              <a:t>o</a:t>
            </a:r>
            <a:r>
              <a:rPr sz="2400" b="1" spc="-5" dirty="0">
                <a:latin typeface="Malgun Gothic"/>
                <a:cs typeface="Malgun Gothic"/>
              </a:rPr>
              <a:t>t</a:t>
            </a:r>
            <a:r>
              <a:rPr sz="2400" b="1" spc="-20" dirty="0">
                <a:latin typeface="Malgun Gothic"/>
                <a:cs typeface="Malgun Gothic"/>
              </a:rPr>
              <a:t>h</a:t>
            </a:r>
            <a:r>
              <a:rPr sz="2400" b="1" spc="-10" dirty="0">
                <a:latin typeface="Malgun Gothic"/>
                <a:cs typeface="Malgun Gothic"/>
              </a:rPr>
              <a:t>er</a:t>
            </a:r>
            <a:r>
              <a:rPr sz="2400" b="1" spc="-35" dirty="0">
                <a:latin typeface="Malgun Gothic"/>
                <a:cs typeface="Malgun Gothic"/>
              </a:rPr>
              <a:t> </a:t>
            </a:r>
            <a:r>
              <a:rPr sz="2400" b="1" spc="-10" dirty="0">
                <a:latin typeface="Malgun Gothic"/>
                <a:cs typeface="Malgun Gothic"/>
              </a:rPr>
              <a:t>d</a:t>
            </a:r>
            <a:r>
              <a:rPr sz="2400" b="1" spc="-15" dirty="0">
                <a:latin typeface="Malgun Gothic"/>
                <a:cs typeface="Malgun Gothic"/>
              </a:rPr>
              <a:t>e</a:t>
            </a:r>
            <a:r>
              <a:rPr sz="2400" b="1" spc="-10" dirty="0">
                <a:latin typeface="Malgun Gothic"/>
                <a:cs typeface="Malgun Gothic"/>
              </a:rPr>
              <a:t>v</a:t>
            </a:r>
            <a:r>
              <a:rPr sz="2400" b="1" dirty="0">
                <a:latin typeface="Malgun Gothic"/>
                <a:cs typeface="Malgun Gothic"/>
              </a:rPr>
              <a:t>i</a:t>
            </a:r>
            <a:r>
              <a:rPr sz="2400" b="1" spc="-5" dirty="0">
                <a:latin typeface="Malgun Gothic"/>
                <a:cs typeface="Malgun Gothic"/>
              </a:rPr>
              <a:t>c</a:t>
            </a:r>
            <a:r>
              <a:rPr sz="2400" b="1" spc="-15" dirty="0">
                <a:latin typeface="Malgun Gothic"/>
                <a:cs typeface="Malgun Gothic"/>
              </a:rPr>
              <a:t>e</a:t>
            </a:r>
            <a:r>
              <a:rPr sz="2400" b="1" spc="-20" dirty="0">
                <a:latin typeface="Malgun Gothic"/>
                <a:cs typeface="Malgun Gothic"/>
              </a:rPr>
              <a:t> </a:t>
            </a:r>
            <a:r>
              <a:rPr sz="2400" b="1" spc="-10" dirty="0">
                <a:latin typeface="Malgun Gothic"/>
                <a:cs typeface="Malgun Gothic"/>
              </a:rPr>
              <a:t>(e.g.,</a:t>
            </a:r>
            <a:r>
              <a:rPr sz="2400" b="1" spc="-30" dirty="0">
                <a:latin typeface="Malgun Gothic"/>
                <a:cs typeface="Malgun Gothic"/>
              </a:rPr>
              <a:t> </a:t>
            </a:r>
            <a:r>
              <a:rPr sz="2400" b="1" dirty="0">
                <a:latin typeface="Malgun Gothic"/>
                <a:cs typeface="Malgun Gothic"/>
              </a:rPr>
              <a:t>wi</a:t>
            </a:r>
            <a:r>
              <a:rPr sz="2400" b="1" spc="-20" dirty="0">
                <a:latin typeface="Malgun Gothic"/>
                <a:cs typeface="Malgun Gothic"/>
              </a:rPr>
              <a:t>r</a:t>
            </a:r>
            <a:r>
              <a:rPr sz="2400" b="1" spc="-15" dirty="0">
                <a:latin typeface="Malgun Gothic"/>
                <a:cs typeface="Malgun Gothic"/>
              </a:rPr>
              <a:t>e</a:t>
            </a:r>
            <a:r>
              <a:rPr sz="2400" b="1" dirty="0">
                <a:latin typeface="Malgun Gothic"/>
                <a:cs typeface="Malgun Gothic"/>
              </a:rPr>
              <a:t>l</a:t>
            </a:r>
            <a:r>
              <a:rPr sz="2400" b="1" spc="-10" dirty="0">
                <a:latin typeface="Malgun Gothic"/>
                <a:cs typeface="Malgun Gothic"/>
              </a:rPr>
              <a:t>ess </a:t>
            </a:r>
            <a:r>
              <a:rPr sz="2400" b="1" spc="-20" dirty="0">
                <a:latin typeface="Malgun Gothic"/>
                <a:cs typeface="Malgun Gothic"/>
              </a:rPr>
              <a:t>h</a:t>
            </a:r>
            <a:r>
              <a:rPr sz="2400" b="1" spc="-15" dirty="0">
                <a:latin typeface="Malgun Gothic"/>
                <a:cs typeface="Malgun Gothic"/>
              </a:rPr>
              <a:t>e</a:t>
            </a:r>
            <a:r>
              <a:rPr sz="2400" b="1" spc="-10" dirty="0">
                <a:latin typeface="Malgun Gothic"/>
                <a:cs typeface="Malgun Gothic"/>
              </a:rPr>
              <a:t>ad</a:t>
            </a:r>
            <a:r>
              <a:rPr sz="2400" b="1" spc="-15" dirty="0">
                <a:latin typeface="Malgun Gothic"/>
                <a:cs typeface="Malgun Gothic"/>
              </a:rPr>
              <a:t>se</a:t>
            </a:r>
            <a:r>
              <a:rPr sz="2400" b="1" spc="-5" dirty="0">
                <a:latin typeface="Malgun Gothic"/>
                <a:cs typeface="Malgun Gothic"/>
              </a:rPr>
              <a:t>t</a:t>
            </a:r>
            <a:r>
              <a:rPr sz="2400" b="1" spc="-10" dirty="0">
                <a:latin typeface="Malgun Gothic"/>
                <a:cs typeface="Malgun Gothic"/>
              </a:rPr>
              <a:t>,</a:t>
            </a:r>
            <a:r>
              <a:rPr sz="2400" b="1" spc="-30" dirty="0">
                <a:latin typeface="Malgun Gothic"/>
                <a:cs typeface="Malgun Gothic"/>
              </a:rPr>
              <a:t> </a:t>
            </a:r>
            <a:r>
              <a:rPr sz="2400" b="1" spc="-20" dirty="0">
                <a:latin typeface="Malgun Gothic"/>
                <a:cs typeface="Malgun Gothic"/>
              </a:rPr>
              <a:t>h</a:t>
            </a:r>
            <a:r>
              <a:rPr sz="2400" b="1" spc="-15" dirty="0">
                <a:latin typeface="Malgun Gothic"/>
                <a:cs typeface="Malgun Gothic"/>
              </a:rPr>
              <a:t>e</a:t>
            </a:r>
            <a:r>
              <a:rPr sz="2400" b="1" spc="-10" dirty="0">
                <a:latin typeface="Malgun Gothic"/>
                <a:cs typeface="Malgun Gothic"/>
              </a:rPr>
              <a:t>a</a:t>
            </a:r>
            <a:r>
              <a:rPr sz="2400" b="1" spc="0" dirty="0">
                <a:latin typeface="Malgun Gothic"/>
                <a:cs typeface="Malgun Gothic"/>
              </a:rPr>
              <a:t>r</a:t>
            </a:r>
            <a:r>
              <a:rPr sz="2400" b="1" dirty="0">
                <a:latin typeface="Malgun Gothic"/>
                <a:cs typeface="Malgun Gothic"/>
              </a:rPr>
              <a:t>i</a:t>
            </a:r>
            <a:r>
              <a:rPr sz="2400" b="1" spc="5" dirty="0">
                <a:latin typeface="Malgun Gothic"/>
                <a:cs typeface="Malgun Gothic"/>
              </a:rPr>
              <a:t>n</a:t>
            </a:r>
            <a:r>
              <a:rPr sz="2400" b="1" spc="-15" dirty="0">
                <a:latin typeface="Malgun Gothic"/>
                <a:cs typeface="Malgun Gothic"/>
              </a:rPr>
              <a:t>g</a:t>
            </a:r>
            <a:r>
              <a:rPr sz="2400" b="1" spc="-40" dirty="0">
                <a:latin typeface="Malgun Gothic"/>
                <a:cs typeface="Malgun Gothic"/>
              </a:rPr>
              <a:t> </a:t>
            </a:r>
            <a:r>
              <a:rPr sz="2400" b="1" spc="-10" dirty="0">
                <a:latin typeface="Malgun Gothic"/>
                <a:cs typeface="Malgun Gothic"/>
              </a:rPr>
              <a:t>a</a:t>
            </a:r>
            <a:r>
              <a:rPr sz="2400" b="1" dirty="0">
                <a:latin typeface="Malgun Gothic"/>
                <a:cs typeface="Malgun Gothic"/>
              </a:rPr>
              <a:t>i</a:t>
            </a:r>
            <a:r>
              <a:rPr sz="2400" b="1" spc="-10" dirty="0">
                <a:latin typeface="Malgun Gothic"/>
                <a:cs typeface="Malgun Gothic"/>
              </a:rPr>
              <a:t>d,</a:t>
            </a:r>
            <a:r>
              <a:rPr sz="2400" b="1" spc="-20" dirty="0">
                <a:latin typeface="Malgun Gothic"/>
                <a:cs typeface="Malgun Gothic"/>
              </a:rPr>
              <a:t> </a:t>
            </a:r>
            <a:r>
              <a:rPr sz="2400" b="1" spc="-5" dirty="0">
                <a:latin typeface="Malgun Gothic"/>
                <a:cs typeface="Malgun Gothic"/>
              </a:rPr>
              <a:t>c</a:t>
            </a:r>
            <a:r>
              <a:rPr sz="2400" b="1" spc="-10" dirty="0">
                <a:latin typeface="Malgun Gothic"/>
                <a:cs typeface="Malgun Gothic"/>
              </a:rPr>
              <a:t>ar</a:t>
            </a:r>
            <a:r>
              <a:rPr sz="2400" b="1" spc="-20" dirty="0">
                <a:latin typeface="Malgun Gothic"/>
                <a:cs typeface="Malgun Gothic"/>
              </a:rPr>
              <a:t> </a:t>
            </a:r>
            <a:r>
              <a:rPr sz="2400" b="1" spc="-10" dirty="0">
                <a:latin typeface="Malgun Gothic"/>
                <a:cs typeface="Malgun Gothic"/>
              </a:rPr>
              <a:t>a</a:t>
            </a:r>
            <a:r>
              <a:rPr sz="2400" b="1" spc="5" dirty="0">
                <a:latin typeface="Malgun Gothic"/>
                <a:cs typeface="Malgun Gothic"/>
              </a:rPr>
              <a:t>u</a:t>
            </a:r>
            <a:r>
              <a:rPr sz="2400" b="1" spc="-10" dirty="0">
                <a:latin typeface="Malgun Gothic"/>
                <a:cs typeface="Malgun Gothic"/>
              </a:rPr>
              <a:t>d</a:t>
            </a:r>
            <a:r>
              <a:rPr sz="2400" b="1" dirty="0">
                <a:latin typeface="Malgun Gothic"/>
                <a:cs typeface="Malgun Gothic"/>
              </a:rPr>
              <a:t>i</a:t>
            </a:r>
            <a:r>
              <a:rPr sz="2400" b="1" spc="-20" dirty="0">
                <a:latin typeface="Malgun Gothic"/>
                <a:cs typeface="Malgun Gothic"/>
              </a:rPr>
              <a:t>o</a:t>
            </a:r>
            <a:r>
              <a:rPr sz="2400" b="1" spc="-10" dirty="0">
                <a:latin typeface="Malgun Gothic"/>
                <a:cs typeface="Malgun Gothic"/>
              </a:rPr>
              <a:t>)</a:t>
            </a:r>
            <a:r>
              <a:rPr sz="2400" b="1" spc="-30" dirty="0">
                <a:latin typeface="Malgun Gothic"/>
                <a:cs typeface="Malgun Gothic"/>
              </a:rPr>
              <a:t> </a:t>
            </a:r>
            <a:r>
              <a:rPr sz="2400" b="1" spc="-20" dirty="0">
                <a:latin typeface="Malgun Gothic"/>
                <a:cs typeface="Malgun Gothic"/>
              </a:rPr>
              <a:t>o</a:t>
            </a:r>
            <a:r>
              <a:rPr sz="2400" b="1" spc="-35" dirty="0">
                <a:latin typeface="Malgun Gothic"/>
                <a:cs typeface="Malgun Gothic"/>
              </a:rPr>
              <a:t>v</a:t>
            </a:r>
            <a:r>
              <a:rPr sz="2400" b="1" spc="-10" dirty="0">
                <a:latin typeface="Malgun Gothic"/>
                <a:cs typeface="Malgun Gothic"/>
              </a:rPr>
              <a:t>er</a:t>
            </a:r>
            <a:r>
              <a:rPr sz="2400" b="1" spc="-20" dirty="0">
                <a:latin typeface="Malgun Gothic"/>
                <a:cs typeface="Malgun Gothic"/>
              </a:rPr>
              <a:t> </a:t>
            </a:r>
            <a:r>
              <a:rPr sz="2400" b="1" spc="-5" dirty="0">
                <a:latin typeface="Malgun Gothic"/>
                <a:cs typeface="Malgun Gothic"/>
              </a:rPr>
              <a:t>B</a:t>
            </a:r>
            <a:r>
              <a:rPr sz="2400" b="1" dirty="0">
                <a:latin typeface="Malgun Gothic"/>
                <a:cs typeface="Malgun Gothic"/>
              </a:rPr>
              <a:t>l</a:t>
            </a:r>
            <a:r>
              <a:rPr sz="2400" b="1" spc="5" dirty="0">
                <a:latin typeface="Malgun Gothic"/>
                <a:cs typeface="Malgun Gothic"/>
              </a:rPr>
              <a:t>u</a:t>
            </a:r>
            <a:r>
              <a:rPr sz="2400" b="1" spc="-15" dirty="0">
                <a:latin typeface="Malgun Gothic"/>
                <a:cs typeface="Malgun Gothic"/>
              </a:rPr>
              <a:t>et</a:t>
            </a:r>
            <a:r>
              <a:rPr sz="2400" b="1" spc="-20" dirty="0">
                <a:latin typeface="Malgun Gothic"/>
                <a:cs typeface="Malgun Gothic"/>
              </a:rPr>
              <a:t>oo</a:t>
            </a:r>
            <a:r>
              <a:rPr sz="2400" b="1" spc="-5" dirty="0">
                <a:latin typeface="Malgun Gothic"/>
                <a:cs typeface="Malgun Gothic"/>
              </a:rPr>
              <a:t>t</a:t>
            </a:r>
            <a:r>
              <a:rPr sz="2400" b="1" spc="-15" dirty="0">
                <a:latin typeface="Malgun Gothic"/>
                <a:cs typeface="Malgun Gothic"/>
              </a:rPr>
              <a:t>h</a:t>
            </a:r>
            <a:endParaRPr sz="2400" dirty="0">
              <a:latin typeface="Malgun Gothic"/>
              <a:cs typeface="Malgun Gothic"/>
            </a:endParaRPr>
          </a:p>
        </p:txBody>
      </p:sp>
      <p:sp>
        <p:nvSpPr>
          <p:cNvPr id="8" name="Title 7"/>
          <p:cNvSpPr>
            <a:spLocks noGrp="1"/>
          </p:cNvSpPr>
          <p:nvPr>
            <p:ph type="title"/>
          </p:nvPr>
        </p:nvSpPr>
        <p:spPr/>
        <p:txBody>
          <a:bodyPr/>
          <a:lstStyle/>
          <a:p>
            <a:r>
              <a:rPr lang="en-US" dirty="0" smtClean="0">
                <a:latin typeface="Arial" pitchFamily="34" charset="0"/>
                <a:cs typeface="Arial" pitchFamily="34" charset="0"/>
              </a:rPr>
              <a:t>Android Evolution</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289737" y="2166886"/>
            <a:ext cx="9449887" cy="3421449"/>
          </a:xfrm>
          <a:prstGeom prst="rect">
            <a:avLst/>
          </a:prstGeom>
        </p:spPr>
        <p:txBody>
          <a:bodyPr vert="horz" wrap="square" lIns="0" tIns="0" rIns="0" bIns="0" rtlCol="0">
            <a:spAutoFit/>
          </a:bodyPr>
          <a:lstStyle/>
          <a:p>
            <a:pPr marL="105410">
              <a:lnSpc>
                <a:spcPct val="100000"/>
              </a:lnSpc>
            </a:pPr>
            <a:r>
              <a:rPr sz="2800" b="1" dirty="0">
                <a:solidFill>
                  <a:srgbClr val="0D0D0D"/>
                </a:solidFill>
                <a:latin typeface="Arial"/>
                <a:cs typeface="Arial"/>
              </a:rPr>
              <a:t>A</a:t>
            </a:r>
            <a:r>
              <a:rPr sz="2800" b="1" spc="-15" dirty="0">
                <a:solidFill>
                  <a:srgbClr val="0D0D0D"/>
                </a:solidFill>
                <a:latin typeface="Arial"/>
                <a:cs typeface="Arial"/>
              </a:rPr>
              <a:t>nd</a:t>
            </a:r>
            <a:r>
              <a:rPr sz="2800" b="1" spc="-10" dirty="0">
                <a:solidFill>
                  <a:srgbClr val="0D0D0D"/>
                </a:solidFill>
                <a:latin typeface="Arial"/>
                <a:cs typeface="Arial"/>
              </a:rPr>
              <a:t>r</a:t>
            </a:r>
            <a:r>
              <a:rPr sz="2800" b="1" spc="-15" dirty="0">
                <a:solidFill>
                  <a:srgbClr val="0D0D0D"/>
                </a:solidFill>
                <a:latin typeface="Arial"/>
                <a:cs typeface="Arial"/>
              </a:rPr>
              <a:t>oi</a:t>
            </a:r>
            <a:r>
              <a:rPr sz="2800" b="1" spc="-20" dirty="0">
                <a:solidFill>
                  <a:srgbClr val="0D0D0D"/>
                </a:solidFill>
                <a:latin typeface="Arial"/>
                <a:cs typeface="Arial"/>
              </a:rPr>
              <a:t>d</a:t>
            </a:r>
            <a:r>
              <a:rPr sz="2800" b="1" spc="-25" dirty="0">
                <a:solidFill>
                  <a:srgbClr val="0D0D0D"/>
                </a:solidFill>
                <a:latin typeface="Arial"/>
                <a:cs typeface="Arial"/>
              </a:rPr>
              <a:t> </a:t>
            </a:r>
            <a:r>
              <a:rPr sz="2800" b="1" spc="5" dirty="0">
                <a:solidFill>
                  <a:srgbClr val="0D0D0D"/>
                </a:solidFill>
                <a:latin typeface="Arial"/>
                <a:cs typeface="Arial"/>
              </a:rPr>
              <a:t>1</a:t>
            </a:r>
            <a:r>
              <a:rPr sz="2800" b="1" spc="-15" dirty="0">
                <a:solidFill>
                  <a:srgbClr val="0D0D0D"/>
                </a:solidFill>
                <a:latin typeface="Arial"/>
                <a:cs typeface="Arial"/>
              </a:rPr>
              <a:t>.</a:t>
            </a:r>
            <a:r>
              <a:rPr sz="2800" b="1" dirty="0">
                <a:solidFill>
                  <a:srgbClr val="0D0D0D"/>
                </a:solidFill>
                <a:latin typeface="Arial"/>
                <a:cs typeface="Arial"/>
              </a:rPr>
              <a:t>5 C</a:t>
            </a:r>
            <a:r>
              <a:rPr sz="2800" b="1" spc="-15" dirty="0">
                <a:solidFill>
                  <a:srgbClr val="0D0D0D"/>
                </a:solidFill>
                <a:latin typeface="Arial"/>
                <a:cs typeface="Arial"/>
              </a:rPr>
              <a:t>up</a:t>
            </a:r>
            <a:r>
              <a:rPr sz="2800" b="1" spc="5" dirty="0">
                <a:solidFill>
                  <a:srgbClr val="0D0D0D"/>
                </a:solidFill>
                <a:latin typeface="Arial"/>
                <a:cs typeface="Arial"/>
              </a:rPr>
              <a:t>cak</a:t>
            </a:r>
            <a:r>
              <a:rPr sz="2800" b="1" dirty="0">
                <a:solidFill>
                  <a:srgbClr val="0D0D0D"/>
                </a:solidFill>
                <a:latin typeface="Arial"/>
                <a:cs typeface="Arial"/>
              </a:rPr>
              <a:t>e</a:t>
            </a:r>
            <a:r>
              <a:rPr sz="2800" b="1" spc="-25" dirty="0">
                <a:solidFill>
                  <a:srgbClr val="0D0D0D"/>
                </a:solidFill>
                <a:latin typeface="Arial"/>
                <a:cs typeface="Arial"/>
              </a:rPr>
              <a:t> </a:t>
            </a:r>
            <a:r>
              <a:rPr sz="2800" b="1" spc="-5" dirty="0">
                <a:solidFill>
                  <a:srgbClr val="0D0D0D"/>
                </a:solidFill>
                <a:latin typeface="Arial"/>
                <a:cs typeface="Arial"/>
              </a:rPr>
              <a:t>(</a:t>
            </a:r>
            <a:r>
              <a:rPr sz="2800" b="1" dirty="0">
                <a:solidFill>
                  <a:srgbClr val="0D0D0D"/>
                </a:solidFill>
                <a:latin typeface="Arial"/>
                <a:cs typeface="Arial"/>
              </a:rPr>
              <a:t>A</a:t>
            </a:r>
            <a:r>
              <a:rPr sz="2800" b="1" spc="-15" dirty="0">
                <a:solidFill>
                  <a:srgbClr val="0D0D0D"/>
                </a:solidFill>
                <a:latin typeface="Arial"/>
                <a:cs typeface="Arial"/>
              </a:rPr>
              <a:t>P</a:t>
            </a:r>
            <a:r>
              <a:rPr sz="2800" b="1" spc="-10" dirty="0">
                <a:solidFill>
                  <a:srgbClr val="0D0D0D"/>
                </a:solidFill>
                <a:latin typeface="Arial"/>
                <a:cs typeface="Arial"/>
              </a:rPr>
              <a:t>I</a:t>
            </a:r>
            <a:r>
              <a:rPr sz="2800" b="1" spc="-20" dirty="0">
                <a:solidFill>
                  <a:srgbClr val="0D0D0D"/>
                </a:solidFill>
                <a:latin typeface="Arial"/>
                <a:cs typeface="Arial"/>
              </a:rPr>
              <a:t> </a:t>
            </a:r>
            <a:r>
              <a:rPr sz="2800" b="1" spc="-15" dirty="0">
                <a:solidFill>
                  <a:srgbClr val="0D0D0D"/>
                </a:solidFill>
                <a:latin typeface="Arial"/>
                <a:cs typeface="Arial"/>
              </a:rPr>
              <a:t>l</a:t>
            </a:r>
            <a:r>
              <a:rPr sz="2800" b="1" spc="5" dirty="0">
                <a:solidFill>
                  <a:srgbClr val="0D0D0D"/>
                </a:solidFill>
                <a:latin typeface="Arial"/>
                <a:cs typeface="Arial"/>
              </a:rPr>
              <a:t>eve</a:t>
            </a:r>
            <a:r>
              <a:rPr sz="2800" b="1" spc="-10" dirty="0">
                <a:solidFill>
                  <a:srgbClr val="0D0D0D"/>
                </a:solidFill>
                <a:latin typeface="Arial"/>
                <a:cs typeface="Arial"/>
              </a:rPr>
              <a:t>l</a:t>
            </a:r>
            <a:r>
              <a:rPr sz="2800" b="1" spc="5" dirty="0">
                <a:solidFill>
                  <a:srgbClr val="0D0D0D"/>
                </a:solidFill>
                <a:latin typeface="Arial"/>
                <a:cs typeface="Arial"/>
              </a:rPr>
              <a:t> </a:t>
            </a:r>
            <a:r>
              <a:rPr sz="2800" b="1" spc="-5" dirty="0">
                <a:solidFill>
                  <a:srgbClr val="0D0D0D"/>
                </a:solidFill>
                <a:latin typeface="Arial"/>
                <a:cs typeface="Arial"/>
              </a:rPr>
              <a:t>3</a:t>
            </a:r>
            <a:r>
              <a:rPr sz="2800" b="1" dirty="0">
                <a:solidFill>
                  <a:srgbClr val="0D0D0D"/>
                </a:solidFill>
                <a:latin typeface="Arial"/>
                <a:cs typeface="Arial"/>
              </a:rPr>
              <a:t>)</a:t>
            </a:r>
            <a:r>
              <a:rPr sz="2800" b="1" spc="-10" dirty="0">
                <a:solidFill>
                  <a:srgbClr val="0D0D0D"/>
                </a:solidFill>
                <a:latin typeface="Arial"/>
                <a:cs typeface="Arial"/>
              </a:rPr>
              <a:t> </a:t>
            </a:r>
            <a:r>
              <a:rPr sz="2800" b="1" spc="-5" dirty="0">
                <a:solidFill>
                  <a:srgbClr val="0D0D0D"/>
                </a:solidFill>
                <a:latin typeface="Arial"/>
                <a:cs typeface="Arial"/>
              </a:rPr>
              <a:t>(</a:t>
            </a:r>
            <a:r>
              <a:rPr sz="2800" b="1" spc="5" dirty="0">
                <a:solidFill>
                  <a:srgbClr val="0D0D0D"/>
                </a:solidFill>
                <a:latin typeface="Arial"/>
                <a:cs typeface="Arial"/>
              </a:rPr>
              <a:t>3</a:t>
            </a:r>
            <a:r>
              <a:rPr sz="2800" b="1" spc="-15" dirty="0">
                <a:solidFill>
                  <a:srgbClr val="0D0D0D"/>
                </a:solidFill>
                <a:latin typeface="Arial"/>
                <a:cs typeface="Arial"/>
              </a:rPr>
              <a:t>/</a:t>
            </a:r>
            <a:r>
              <a:rPr sz="2800" b="1" spc="5" dirty="0">
                <a:solidFill>
                  <a:srgbClr val="0D0D0D"/>
                </a:solidFill>
                <a:latin typeface="Arial"/>
                <a:cs typeface="Arial"/>
              </a:rPr>
              <a:t>4</a:t>
            </a:r>
            <a:r>
              <a:rPr sz="2800" b="1" dirty="0">
                <a:solidFill>
                  <a:srgbClr val="0D0D0D"/>
                </a:solidFill>
                <a:latin typeface="Arial"/>
                <a:cs typeface="Arial"/>
              </a:rPr>
              <a:t>)</a:t>
            </a:r>
            <a:endParaRPr sz="2800">
              <a:latin typeface="Arial"/>
              <a:cs typeface="Arial"/>
            </a:endParaRPr>
          </a:p>
          <a:p>
            <a:pPr marL="811530" indent="-342265">
              <a:lnSpc>
                <a:spcPts val="2400"/>
              </a:lnSpc>
              <a:spcBef>
                <a:spcPts val="1755"/>
              </a:spcBef>
              <a:buClr>
                <a:srgbClr val="3399FF"/>
              </a:buClr>
              <a:buFont typeface="Arial"/>
              <a:buChar char="•"/>
              <a:tabLst>
                <a:tab pos="812165" algn="l"/>
              </a:tabLst>
            </a:pPr>
            <a:r>
              <a:rPr sz="2400" b="1" spc="-130" dirty="0">
                <a:solidFill>
                  <a:srgbClr val="3399FF"/>
                </a:solidFill>
                <a:latin typeface="Malgun Gothic"/>
                <a:cs typeface="Malgun Gothic"/>
              </a:rPr>
              <a:t>A</a:t>
            </a:r>
            <a:r>
              <a:rPr sz="2400" b="1" spc="-15" dirty="0">
                <a:solidFill>
                  <a:srgbClr val="3399FF"/>
                </a:solidFill>
                <a:latin typeface="Malgun Gothic"/>
                <a:cs typeface="Malgun Gothic"/>
              </a:rPr>
              <a:t>V</a:t>
            </a:r>
            <a:r>
              <a:rPr sz="2400" b="1" spc="-40" dirty="0">
                <a:solidFill>
                  <a:srgbClr val="3399FF"/>
                </a:solidFill>
                <a:latin typeface="Malgun Gothic"/>
                <a:cs typeface="Malgun Gothic"/>
              </a:rPr>
              <a:t>R</a:t>
            </a:r>
            <a:r>
              <a:rPr sz="2400" b="1" spc="-10" dirty="0">
                <a:solidFill>
                  <a:srgbClr val="3399FF"/>
                </a:solidFill>
                <a:latin typeface="Malgun Gothic"/>
                <a:cs typeface="Malgun Gothic"/>
              </a:rPr>
              <a:t>C</a:t>
            </a:r>
            <a:r>
              <a:rPr sz="2400" b="1" spc="-15" dirty="0">
                <a:solidFill>
                  <a:srgbClr val="3399FF"/>
                </a:solidFill>
                <a:latin typeface="Malgun Gothic"/>
                <a:cs typeface="Malgun Gothic"/>
              </a:rPr>
              <a:t>P</a:t>
            </a:r>
            <a:r>
              <a:rPr sz="2400" b="1" spc="-35" dirty="0">
                <a:solidFill>
                  <a:srgbClr val="3399FF"/>
                </a:solidFill>
                <a:latin typeface="Malgun Gothic"/>
                <a:cs typeface="Malgun Gothic"/>
              </a:rPr>
              <a:t> </a:t>
            </a:r>
            <a:r>
              <a:rPr sz="2400" b="1" spc="-10" dirty="0">
                <a:latin typeface="Malgun Gothic"/>
                <a:cs typeface="Malgun Gothic"/>
              </a:rPr>
              <a:t>(A</a:t>
            </a:r>
            <a:r>
              <a:rPr sz="2400" b="1" spc="5" dirty="0">
                <a:latin typeface="Malgun Gothic"/>
                <a:cs typeface="Malgun Gothic"/>
              </a:rPr>
              <a:t>u</a:t>
            </a:r>
            <a:r>
              <a:rPr sz="2400" b="1" spc="-10" dirty="0">
                <a:latin typeface="Malgun Gothic"/>
                <a:cs typeface="Malgun Gothic"/>
              </a:rPr>
              <a:t>d</a:t>
            </a:r>
            <a:r>
              <a:rPr sz="2400" b="1" dirty="0">
                <a:latin typeface="Malgun Gothic"/>
                <a:cs typeface="Malgun Gothic"/>
              </a:rPr>
              <a:t>i</a:t>
            </a:r>
            <a:r>
              <a:rPr sz="2400" b="1" spc="-20" dirty="0">
                <a:latin typeface="Malgun Gothic"/>
                <a:cs typeface="Malgun Gothic"/>
              </a:rPr>
              <a:t>o</a:t>
            </a:r>
            <a:r>
              <a:rPr sz="2400" b="1" spc="-15" dirty="0">
                <a:latin typeface="Malgun Gothic"/>
                <a:cs typeface="Malgun Gothic"/>
              </a:rPr>
              <a:t>/V</a:t>
            </a:r>
            <a:r>
              <a:rPr sz="2400" b="1" dirty="0">
                <a:latin typeface="Malgun Gothic"/>
                <a:cs typeface="Malgun Gothic"/>
              </a:rPr>
              <a:t>i</a:t>
            </a:r>
            <a:r>
              <a:rPr sz="2400" b="1" spc="-20" dirty="0">
                <a:latin typeface="Malgun Gothic"/>
                <a:cs typeface="Malgun Gothic"/>
              </a:rPr>
              <a:t>d</a:t>
            </a:r>
            <a:r>
              <a:rPr sz="2400" b="1" spc="-15" dirty="0">
                <a:latin typeface="Malgun Gothic"/>
                <a:cs typeface="Malgun Gothic"/>
              </a:rPr>
              <a:t>eo</a:t>
            </a:r>
            <a:r>
              <a:rPr sz="2400" b="1" spc="-55" dirty="0">
                <a:latin typeface="Malgun Gothic"/>
                <a:cs typeface="Malgun Gothic"/>
              </a:rPr>
              <a:t> </a:t>
            </a:r>
            <a:r>
              <a:rPr sz="2400" b="1" spc="-75" dirty="0">
                <a:latin typeface="Malgun Gothic"/>
                <a:cs typeface="Malgun Gothic"/>
              </a:rPr>
              <a:t>R</a:t>
            </a:r>
            <a:r>
              <a:rPr sz="2400" b="1" spc="-15" dirty="0">
                <a:latin typeface="Malgun Gothic"/>
                <a:cs typeface="Malgun Gothic"/>
              </a:rPr>
              <a:t>e</a:t>
            </a:r>
            <a:r>
              <a:rPr sz="2400" b="1" spc="-5" dirty="0">
                <a:latin typeface="Malgun Gothic"/>
                <a:cs typeface="Malgun Gothic"/>
              </a:rPr>
              <a:t>m</a:t>
            </a:r>
            <a:r>
              <a:rPr sz="2400" b="1" spc="-20" dirty="0">
                <a:latin typeface="Malgun Gothic"/>
                <a:cs typeface="Malgun Gothic"/>
              </a:rPr>
              <a:t>o</a:t>
            </a:r>
            <a:r>
              <a:rPr sz="2400" b="1" spc="-15" dirty="0">
                <a:latin typeface="Malgun Gothic"/>
                <a:cs typeface="Malgun Gothic"/>
              </a:rPr>
              <a:t>te</a:t>
            </a:r>
            <a:r>
              <a:rPr sz="2400" b="1" spc="5" dirty="0">
                <a:latin typeface="Malgun Gothic"/>
                <a:cs typeface="Malgun Gothic"/>
              </a:rPr>
              <a:t> </a:t>
            </a:r>
            <a:r>
              <a:rPr sz="2400" b="1" spc="-10" dirty="0">
                <a:latin typeface="Malgun Gothic"/>
                <a:cs typeface="Malgun Gothic"/>
              </a:rPr>
              <a:t>C</a:t>
            </a:r>
            <a:r>
              <a:rPr sz="2400" b="1" spc="-20" dirty="0">
                <a:latin typeface="Malgun Gothic"/>
                <a:cs typeface="Malgun Gothic"/>
              </a:rPr>
              <a:t>o</a:t>
            </a:r>
            <a:r>
              <a:rPr sz="2400" b="1" spc="5" dirty="0">
                <a:latin typeface="Malgun Gothic"/>
                <a:cs typeface="Malgun Gothic"/>
              </a:rPr>
              <a:t>n</a:t>
            </a:r>
            <a:r>
              <a:rPr sz="2400" b="1" spc="-5" dirty="0">
                <a:latin typeface="Malgun Gothic"/>
                <a:cs typeface="Malgun Gothic"/>
              </a:rPr>
              <a:t>t</a:t>
            </a:r>
            <a:r>
              <a:rPr sz="2400" b="1" spc="-20" dirty="0">
                <a:latin typeface="Malgun Gothic"/>
                <a:cs typeface="Malgun Gothic"/>
              </a:rPr>
              <a:t>ro</a:t>
            </a:r>
            <a:r>
              <a:rPr sz="2400" b="1" dirty="0">
                <a:latin typeface="Malgun Gothic"/>
                <a:cs typeface="Malgun Gothic"/>
              </a:rPr>
              <a:t>l</a:t>
            </a:r>
            <a:r>
              <a:rPr sz="2400" b="1" spc="-35" dirty="0">
                <a:latin typeface="Malgun Gothic"/>
                <a:cs typeface="Malgun Gothic"/>
              </a:rPr>
              <a:t> </a:t>
            </a:r>
            <a:r>
              <a:rPr sz="2400" b="1" spc="-10" dirty="0">
                <a:latin typeface="Malgun Gothic"/>
                <a:cs typeface="Malgun Gothic"/>
              </a:rPr>
              <a:t>P</a:t>
            </a:r>
            <a:r>
              <a:rPr sz="2400" b="1" spc="-20" dirty="0">
                <a:latin typeface="Malgun Gothic"/>
                <a:cs typeface="Malgun Gothic"/>
              </a:rPr>
              <a:t>r</a:t>
            </a:r>
            <a:r>
              <a:rPr sz="2400" b="1" spc="-55" dirty="0">
                <a:latin typeface="Malgun Gothic"/>
                <a:cs typeface="Malgun Gothic"/>
              </a:rPr>
              <a:t>o</a:t>
            </a:r>
            <a:r>
              <a:rPr sz="2400" b="1" spc="-15" dirty="0">
                <a:latin typeface="Malgun Gothic"/>
                <a:cs typeface="Malgun Gothic"/>
              </a:rPr>
              <a:t>f</a:t>
            </a:r>
            <a:r>
              <a:rPr sz="2400" b="1" dirty="0">
                <a:latin typeface="Malgun Gothic"/>
                <a:cs typeface="Malgun Gothic"/>
              </a:rPr>
              <a:t>il</a:t>
            </a:r>
            <a:r>
              <a:rPr sz="2400" b="1" spc="-10" dirty="0">
                <a:latin typeface="Malgun Gothic"/>
                <a:cs typeface="Malgun Gothic"/>
              </a:rPr>
              <a:t>e)</a:t>
            </a:r>
            <a:endParaRPr sz="2400">
              <a:latin typeface="Malgun Gothic"/>
              <a:cs typeface="Malgun Gothic"/>
            </a:endParaRPr>
          </a:p>
          <a:p>
            <a:pPr marL="1268095" marR="5080" lvl="1" indent="-342265">
              <a:lnSpc>
                <a:spcPct val="100000"/>
              </a:lnSpc>
              <a:buClr>
                <a:srgbClr val="3399FF"/>
              </a:buClr>
              <a:buFont typeface="Arial"/>
              <a:buChar char="•"/>
              <a:tabLst>
                <a:tab pos="1268730" algn="l"/>
              </a:tabLst>
            </a:pPr>
            <a:r>
              <a:rPr sz="2400" b="1" spc="-15" dirty="0">
                <a:latin typeface="Malgun Gothic"/>
                <a:cs typeface="Malgun Gothic"/>
              </a:rPr>
              <a:t>E</a:t>
            </a:r>
            <a:r>
              <a:rPr sz="2400" b="1" spc="5" dirty="0">
                <a:latin typeface="Malgun Gothic"/>
                <a:cs typeface="Malgun Gothic"/>
              </a:rPr>
              <a:t>n</a:t>
            </a:r>
            <a:r>
              <a:rPr sz="2400" b="1" spc="-10" dirty="0">
                <a:latin typeface="Malgun Gothic"/>
                <a:cs typeface="Malgun Gothic"/>
              </a:rPr>
              <a:t>a</a:t>
            </a:r>
            <a:r>
              <a:rPr sz="2400" b="1" spc="5" dirty="0">
                <a:latin typeface="Malgun Gothic"/>
                <a:cs typeface="Malgun Gothic"/>
              </a:rPr>
              <a:t>b</a:t>
            </a:r>
            <a:r>
              <a:rPr sz="2400" b="1" dirty="0">
                <a:latin typeface="Malgun Gothic"/>
                <a:cs typeface="Malgun Gothic"/>
              </a:rPr>
              <a:t>l</a:t>
            </a:r>
            <a:r>
              <a:rPr sz="2400" b="1" spc="-15" dirty="0">
                <a:latin typeface="Malgun Gothic"/>
                <a:cs typeface="Malgun Gothic"/>
              </a:rPr>
              <a:t>es</a:t>
            </a:r>
            <a:r>
              <a:rPr sz="2400" b="1" spc="-50" dirty="0">
                <a:latin typeface="Malgun Gothic"/>
                <a:cs typeface="Malgun Gothic"/>
              </a:rPr>
              <a:t> </a:t>
            </a:r>
            <a:r>
              <a:rPr sz="2400" b="1" spc="-15" dirty="0">
                <a:latin typeface="Malgun Gothic"/>
                <a:cs typeface="Malgun Gothic"/>
              </a:rPr>
              <a:t>a</a:t>
            </a:r>
            <a:r>
              <a:rPr sz="2400" b="1" spc="-5" dirty="0">
                <a:latin typeface="Malgun Gothic"/>
                <a:cs typeface="Malgun Gothic"/>
              </a:rPr>
              <a:t> </a:t>
            </a:r>
            <a:r>
              <a:rPr sz="2400" b="1" spc="-10" dirty="0">
                <a:latin typeface="Malgun Gothic"/>
                <a:cs typeface="Malgun Gothic"/>
              </a:rPr>
              <a:t>si</a:t>
            </a:r>
            <a:r>
              <a:rPr sz="2400" b="1" spc="5" dirty="0">
                <a:latin typeface="Malgun Gothic"/>
                <a:cs typeface="Malgun Gothic"/>
              </a:rPr>
              <a:t>n</a:t>
            </a:r>
            <a:r>
              <a:rPr sz="2400" b="1" spc="-10" dirty="0">
                <a:latin typeface="Malgun Gothic"/>
                <a:cs typeface="Malgun Gothic"/>
              </a:rPr>
              <a:t>g</a:t>
            </a:r>
            <a:r>
              <a:rPr sz="2400" b="1" dirty="0">
                <a:latin typeface="Malgun Gothic"/>
                <a:cs typeface="Malgun Gothic"/>
              </a:rPr>
              <a:t>l</a:t>
            </a:r>
            <a:r>
              <a:rPr sz="2400" b="1" spc="-15" dirty="0">
                <a:latin typeface="Malgun Gothic"/>
                <a:cs typeface="Malgun Gothic"/>
              </a:rPr>
              <a:t>e</a:t>
            </a:r>
            <a:r>
              <a:rPr sz="2400" b="1" spc="-30" dirty="0">
                <a:latin typeface="Malgun Gothic"/>
                <a:cs typeface="Malgun Gothic"/>
              </a:rPr>
              <a:t> </a:t>
            </a:r>
            <a:r>
              <a:rPr sz="2400" b="1" spc="-20" dirty="0">
                <a:latin typeface="Malgun Gothic"/>
                <a:cs typeface="Malgun Gothic"/>
              </a:rPr>
              <a:t>r</a:t>
            </a:r>
            <a:r>
              <a:rPr sz="2400" b="1" spc="-15" dirty="0">
                <a:latin typeface="Malgun Gothic"/>
                <a:cs typeface="Malgun Gothic"/>
              </a:rPr>
              <a:t>e</a:t>
            </a:r>
            <a:r>
              <a:rPr sz="2400" b="1" spc="-5" dirty="0">
                <a:latin typeface="Malgun Gothic"/>
                <a:cs typeface="Malgun Gothic"/>
              </a:rPr>
              <a:t>m</a:t>
            </a:r>
            <a:r>
              <a:rPr sz="2400" b="1" spc="-20" dirty="0">
                <a:latin typeface="Malgun Gothic"/>
                <a:cs typeface="Malgun Gothic"/>
              </a:rPr>
              <a:t>o</a:t>
            </a:r>
            <a:r>
              <a:rPr sz="2400" b="1" spc="-15" dirty="0">
                <a:latin typeface="Malgun Gothic"/>
                <a:cs typeface="Malgun Gothic"/>
              </a:rPr>
              <a:t>te</a:t>
            </a:r>
            <a:r>
              <a:rPr sz="2400" b="1" spc="-10" dirty="0">
                <a:latin typeface="Malgun Gothic"/>
                <a:cs typeface="Malgun Gothic"/>
              </a:rPr>
              <a:t> </a:t>
            </a:r>
            <a:r>
              <a:rPr sz="2400" b="1" spc="-5" dirty="0">
                <a:latin typeface="Malgun Gothic"/>
                <a:cs typeface="Malgun Gothic"/>
              </a:rPr>
              <a:t>c</a:t>
            </a:r>
            <a:r>
              <a:rPr sz="2400" b="1" spc="-20" dirty="0">
                <a:latin typeface="Malgun Gothic"/>
                <a:cs typeface="Malgun Gothic"/>
              </a:rPr>
              <a:t>o</a:t>
            </a:r>
            <a:r>
              <a:rPr sz="2400" b="1" spc="5" dirty="0">
                <a:latin typeface="Malgun Gothic"/>
                <a:cs typeface="Malgun Gothic"/>
              </a:rPr>
              <a:t>n</a:t>
            </a:r>
            <a:r>
              <a:rPr sz="2400" b="1" spc="-5" dirty="0">
                <a:latin typeface="Malgun Gothic"/>
                <a:cs typeface="Malgun Gothic"/>
              </a:rPr>
              <a:t>t</a:t>
            </a:r>
            <a:r>
              <a:rPr sz="2400" b="1" spc="-20" dirty="0">
                <a:latin typeface="Malgun Gothic"/>
                <a:cs typeface="Malgun Gothic"/>
              </a:rPr>
              <a:t>ro</a:t>
            </a:r>
            <a:r>
              <a:rPr sz="2400" b="1" dirty="0">
                <a:latin typeface="Malgun Gothic"/>
                <a:cs typeface="Malgun Gothic"/>
              </a:rPr>
              <a:t>ll</a:t>
            </a:r>
            <a:r>
              <a:rPr sz="2400" b="1" spc="-10" dirty="0">
                <a:latin typeface="Malgun Gothic"/>
                <a:cs typeface="Malgun Gothic"/>
              </a:rPr>
              <a:t>er</a:t>
            </a:r>
            <a:r>
              <a:rPr sz="2400" b="1" spc="-30" dirty="0">
                <a:latin typeface="Malgun Gothic"/>
                <a:cs typeface="Malgun Gothic"/>
              </a:rPr>
              <a:t> </a:t>
            </a:r>
            <a:r>
              <a:rPr sz="2400" b="1" spc="-15" dirty="0">
                <a:latin typeface="Malgun Gothic"/>
                <a:cs typeface="Malgun Gothic"/>
              </a:rPr>
              <a:t>to </a:t>
            </a:r>
            <a:r>
              <a:rPr sz="2400" b="1" spc="-5" dirty="0">
                <a:latin typeface="Malgun Gothic"/>
                <a:cs typeface="Malgun Gothic"/>
              </a:rPr>
              <a:t>c</a:t>
            </a:r>
            <a:r>
              <a:rPr sz="2400" b="1" spc="-20" dirty="0">
                <a:latin typeface="Malgun Gothic"/>
                <a:cs typeface="Malgun Gothic"/>
              </a:rPr>
              <a:t>o</a:t>
            </a:r>
            <a:r>
              <a:rPr sz="2400" b="1" spc="5" dirty="0">
                <a:latin typeface="Malgun Gothic"/>
                <a:cs typeface="Malgun Gothic"/>
              </a:rPr>
              <a:t>n</a:t>
            </a:r>
            <a:r>
              <a:rPr sz="2400" b="1" spc="-5" dirty="0">
                <a:latin typeface="Malgun Gothic"/>
                <a:cs typeface="Malgun Gothic"/>
              </a:rPr>
              <a:t>t</a:t>
            </a:r>
            <a:r>
              <a:rPr sz="2400" b="1" spc="-20" dirty="0">
                <a:latin typeface="Malgun Gothic"/>
                <a:cs typeface="Malgun Gothic"/>
              </a:rPr>
              <a:t>ro</a:t>
            </a:r>
            <a:r>
              <a:rPr sz="2400" b="1" dirty="0">
                <a:latin typeface="Malgun Gothic"/>
                <a:cs typeface="Malgun Gothic"/>
              </a:rPr>
              <a:t>l</a:t>
            </a:r>
            <a:r>
              <a:rPr sz="2400" b="1" spc="-20" dirty="0">
                <a:latin typeface="Malgun Gothic"/>
                <a:cs typeface="Malgun Gothic"/>
              </a:rPr>
              <a:t> </a:t>
            </a:r>
            <a:r>
              <a:rPr sz="2400" b="1" spc="-10" dirty="0">
                <a:latin typeface="Malgun Gothic"/>
                <a:cs typeface="Malgun Gothic"/>
              </a:rPr>
              <a:t>a</a:t>
            </a:r>
            <a:r>
              <a:rPr sz="2400" b="1" dirty="0">
                <a:latin typeface="Malgun Gothic"/>
                <a:cs typeface="Malgun Gothic"/>
              </a:rPr>
              <a:t>ll</a:t>
            </a:r>
            <a:r>
              <a:rPr sz="2400" b="1" spc="-10" dirty="0">
                <a:latin typeface="Malgun Gothic"/>
                <a:cs typeface="Malgun Gothic"/>
              </a:rPr>
              <a:t> </a:t>
            </a:r>
            <a:r>
              <a:rPr sz="2400" b="1" dirty="0">
                <a:latin typeface="Malgun Gothic"/>
                <a:cs typeface="Malgun Gothic"/>
              </a:rPr>
              <a:t>l</a:t>
            </a:r>
            <a:r>
              <a:rPr sz="2400" b="1" spc="-20" dirty="0">
                <a:latin typeface="Malgun Gothic"/>
                <a:cs typeface="Malgun Gothic"/>
              </a:rPr>
              <a:t>o</a:t>
            </a:r>
            <a:r>
              <a:rPr sz="2400" b="1" spc="-5" dirty="0">
                <a:latin typeface="Malgun Gothic"/>
                <a:cs typeface="Malgun Gothic"/>
              </a:rPr>
              <a:t>c</a:t>
            </a:r>
            <a:r>
              <a:rPr sz="2400" b="1" spc="-10" dirty="0">
                <a:latin typeface="Malgun Gothic"/>
                <a:cs typeface="Malgun Gothic"/>
              </a:rPr>
              <a:t>a</a:t>
            </a:r>
            <a:r>
              <a:rPr sz="2400" b="1" dirty="0">
                <a:latin typeface="Malgun Gothic"/>
                <a:cs typeface="Malgun Gothic"/>
              </a:rPr>
              <a:t>l</a:t>
            </a:r>
            <a:r>
              <a:rPr sz="2400" b="1" spc="-10" dirty="0">
                <a:latin typeface="Malgun Gothic"/>
                <a:cs typeface="Malgun Gothic"/>
              </a:rPr>
              <a:t> A</a:t>
            </a:r>
            <a:r>
              <a:rPr sz="2400" b="1" spc="-15" dirty="0">
                <a:latin typeface="Malgun Gothic"/>
                <a:cs typeface="Malgun Gothic"/>
              </a:rPr>
              <a:t>/V</a:t>
            </a:r>
            <a:r>
              <a:rPr sz="2400" b="1" spc="-10" dirty="0">
                <a:latin typeface="Malgun Gothic"/>
                <a:cs typeface="Malgun Gothic"/>
              </a:rPr>
              <a:t> eq</a:t>
            </a:r>
            <a:r>
              <a:rPr sz="2400" b="1" spc="5" dirty="0">
                <a:latin typeface="Malgun Gothic"/>
                <a:cs typeface="Malgun Gothic"/>
              </a:rPr>
              <a:t>u</a:t>
            </a:r>
            <a:r>
              <a:rPr sz="2400" b="1" dirty="0">
                <a:latin typeface="Malgun Gothic"/>
                <a:cs typeface="Malgun Gothic"/>
              </a:rPr>
              <a:t>i</a:t>
            </a:r>
            <a:r>
              <a:rPr sz="2400" b="1" spc="5" dirty="0">
                <a:latin typeface="Malgun Gothic"/>
                <a:cs typeface="Malgun Gothic"/>
              </a:rPr>
              <a:t>p</a:t>
            </a:r>
            <a:r>
              <a:rPr sz="2400" b="1" spc="-5" dirty="0">
                <a:latin typeface="Malgun Gothic"/>
                <a:cs typeface="Malgun Gothic"/>
              </a:rPr>
              <a:t>m</a:t>
            </a:r>
            <a:r>
              <a:rPr sz="2400" b="1" spc="-15" dirty="0">
                <a:latin typeface="Malgun Gothic"/>
                <a:cs typeface="Malgun Gothic"/>
              </a:rPr>
              <a:t>e</a:t>
            </a:r>
            <a:r>
              <a:rPr sz="2400" b="1" spc="-10" dirty="0">
                <a:latin typeface="Malgun Gothic"/>
                <a:cs typeface="Malgun Gothic"/>
              </a:rPr>
              <a:t>n</a:t>
            </a:r>
            <a:r>
              <a:rPr sz="2400" b="1" dirty="0">
                <a:latin typeface="Malgun Gothic"/>
                <a:cs typeface="Malgun Gothic"/>
              </a:rPr>
              <a:t>t</a:t>
            </a:r>
            <a:r>
              <a:rPr sz="2400" b="1" spc="-50" dirty="0">
                <a:latin typeface="Malgun Gothic"/>
                <a:cs typeface="Malgun Gothic"/>
              </a:rPr>
              <a:t> </a:t>
            </a:r>
            <a:r>
              <a:rPr sz="2400" b="1" spc="-10" dirty="0">
                <a:latin typeface="Malgun Gothic"/>
                <a:cs typeface="Malgun Gothic"/>
              </a:rPr>
              <a:t>(e.g.,</a:t>
            </a:r>
            <a:r>
              <a:rPr sz="2400" b="1" spc="-45" dirty="0">
                <a:latin typeface="Malgun Gothic"/>
                <a:cs typeface="Malgun Gothic"/>
              </a:rPr>
              <a:t> </a:t>
            </a:r>
            <a:r>
              <a:rPr sz="2400" b="1" spc="40" dirty="0">
                <a:latin typeface="Malgun Gothic"/>
                <a:cs typeface="Malgun Gothic"/>
              </a:rPr>
              <a:t>T</a:t>
            </a:r>
            <a:r>
              <a:rPr sz="2400" b="1" spc="-100" dirty="0">
                <a:latin typeface="Malgun Gothic"/>
                <a:cs typeface="Malgun Gothic"/>
              </a:rPr>
              <a:t>V</a:t>
            </a:r>
            <a:r>
              <a:rPr sz="2400" b="1" spc="-10" dirty="0">
                <a:latin typeface="Malgun Gothic"/>
                <a:cs typeface="Malgun Gothic"/>
              </a:rPr>
              <a:t>s,</a:t>
            </a:r>
            <a:r>
              <a:rPr sz="2400" b="1" spc="-5" dirty="0">
                <a:latin typeface="Malgun Gothic"/>
                <a:cs typeface="Malgun Gothic"/>
              </a:rPr>
              <a:t> </a:t>
            </a:r>
            <a:r>
              <a:rPr sz="2400" b="1" spc="-15" dirty="0">
                <a:latin typeface="Malgun Gothic"/>
                <a:cs typeface="Malgun Gothic"/>
              </a:rPr>
              <a:t>H</a:t>
            </a:r>
            <a:r>
              <a:rPr sz="2400" b="1" dirty="0">
                <a:latin typeface="Malgun Gothic"/>
                <a:cs typeface="Malgun Gothic"/>
              </a:rPr>
              <a:t>i</a:t>
            </a:r>
            <a:r>
              <a:rPr sz="2400" b="1" spc="-10" dirty="0">
                <a:latin typeface="Malgun Gothic"/>
                <a:cs typeface="Malgun Gothic"/>
              </a:rPr>
              <a:t>-</a:t>
            </a:r>
            <a:r>
              <a:rPr sz="2400" b="1" spc="5" dirty="0">
                <a:latin typeface="Malgun Gothic"/>
                <a:cs typeface="Malgun Gothic"/>
              </a:rPr>
              <a:t>F</a:t>
            </a:r>
            <a:r>
              <a:rPr sz="2400" b="1" dirty="0">
                <a:latin typeface="Malgun Gothic"/>
                <a:cs typeface="Malgun Gothic"/>
              </a:rPr>
              <a:t>i</a:t>
            </a:r>
            <a:r>
              <a:rPr sz="2400" b="1" spc="-20" dirty="0">
                <a:latin typeface="Malgun Gothic"/>
                <a:cs typeface="Malgun Gothic"/>
              </a:rPr>
              <a:t> </a:t>
            </a:r>
            <a:r>
              <a:rPr sz="2400" b="1" spc="-15" dirty="0">
                <a:latin typeface="Malgun Gothic"/>
                <a:cs typeface="Malgun Gothic"/>
              </a:rPr>
              <a:t>e</a:t>
            </a:r>
            <a:r>
              <a:rPr sz="2400" b="1" spc="-10" dirty="0">
                <a:latin typeface="Malgun Gothic"/>
                <a:cs typeface="Malgun Gothic"/>
              </a:rPr>
              <a:t>q</a:t>
            </a:r>
            <a:r>
              <a:rPr sz="2400" b="1" spc="5" dirty="0">
                <a:latin typeface="Malgun Gothic"/>
                <a:cs typeface="Malgun Gothic"/>
              </a:rPr>
              <a:t>u</a:t>
            </a:r>
            <a:r>
              <a:rPr sz="2400" b="1" dirty="0">
                <a:latin typeface="Malgun Gothic"/>
                <a:cs typeface="Malgun Gothic"/>
              </a:rPr>
              <a:t>i</a:t>
            </a:r>
            <a:r>
              <a:rPr sz="2400" b="1" spc="-10" dirty="0">
                <a:latin typeface="Malgun Gothic"/>
                <a:cs typeface="Malgun Gothic"/>
              </a:rPr>
              <a:t>p</a:t>
            </a:r>
            <a:r>
              <a:rPr sz="2400" b="1" spc="-5" dirty="0">
                <a:latin typeface="Malgun Gothic"/>
                <a:cs typeface="Malgun Gothic"/>
              </a:rPr>
              <a:t>m</a:t>
            </a:r>
            <a:r>
              <a:rPr sz="2400" b="1" spc="-15" dirty="0">
                <a:latin typeface="Malgun Gothic"/>
                <a:cs typeface="Malgun Gothic"/>
              </a:rPr>
              <a:t>e</a:t>
            </a:r>
            <a:r>
              <a:rPr sz="2400" b="1" spc="-10" dirty="0">
                <a:latin typeface="Malgun Gothic"/>
                <a:cs typeface="Malgun Gothic"/>
              </a:rPr>
              <a:t>n</a:t>
            </a:r>
            <a:r>
              <a:rPr sz="2400" b="1" spc="-5" dirty="0">
                <a:latin typeface="Malgun Gothic"/>
                <a:cs typeface="Malgun Gothic"/>
              </a:rPr>
              <a:t>t</a:t>
            </a:r>
            <a:r>
              <a:rPr sz="2400" b="1" spc="-10" dirty="0">
                <a:latin typeface="Malgun Gothic"/>
                <a:cs typeface="Malgun Gothic"/>
              </a:rPr>
              <a:t>)</a:t>
            </a:r>
            <a:endParaRPr sz="2400">
              <a:latin typeface="Malgun Gothic"/>
              <a:cs typeface="Malgun Gothic"/>
            </a:endParaRPr>
          </a:p>
          <a:p>
            <a:pPr marL="1268095" lvl="1" indent="-342265">
              <a:lnSpc>
                <a:spcPts val="2400"/>
              </a:lnSpc>
              <a:buClr>
                <a:srgbClr val="3399FF"/>
              </a:buClr>
              <a:buFont typeface="Arial"/>
              <a:buChar char="•"/>
              <a:tabLst>
                <a:tab pos="1268730" algn="l"/>
              </a:tabLst>
            </a:pPr>
            <a:r>
              <a:rPr sz="2400" b="1" spc="-10" dirty="0">
                <a:latin typeface="Malgun Gothic"/>
                <a:cs typeface="Malgun Gothic"/>
              </a:rPr>
              <a:t>Ca</a:t>
            </a:r>
            <a:r>
              <a:rPr sz="2400" b="1" dirty="0">
                <a:latin typeface="Malgun Gothic"/>
                <a:cs typeface="Malgun Gothic"/>
              </a:rPr>
              <a:t>n</a:t>
            </a:r>
            <a:r>
              <a:rPr sz="2400" b="1" spc="-30" dirty="0">
                <a:latin typeface="Malgun Gothic"/>
                <a:cs typeface="Malgun Gothic"/>
              </a:rPr>
              <a:t> </a:t>
            </a:r>
            <a:r>
              <a:rPr sz="2400" b="1" spc="5" dirty="0">
                <a:latin typeface="Malgun Gothic"/>
                <a:cs typeface="Malgun Gothic"/>
              </a:rPr>
              <a:t>b</a:t>
            </a:r>
            <a:r>
              <a:rPr sz="2400" b="1" spc="-15" dirty="0">
                <a:latin typeface="Malgun Gothic"/>
                <a:cs typeface="Malgun Gothic"/>
              </a:rPr>
              <a:t>e</a:t>
            </a:r>
            <a:r>
              <a:rPr sz="2400" b="1" spc="-20" dirty="0">
                <a:latin typeface="Malgun Gothic"/>
                <a:cs typeface="Malgun Gothic"/>
              </a:rPr>
              <a:t> </a:t>
            </a:r>
            <a:r>
              <a:rPr sz="2400" b="1" spc="5" dirty="0">
                <a:latin typeface="Malgun Gothic"/>
                <a:cs typeface="Malgun Gothic"/>
              </a:rPr>
              <a:t>u</a:t>
            </a:r>
            <a:r>
              <a:rPr sz="2400" b="1" spc="-15" dirty="0">
                <a:latin typeface="Malgun Gothic"/>
                <a:cs typeface="Malgun Gothic"/>
              </a:rPr>
              <a:t>sed </a:t>
            </a:r>
            <a:r>
              <a:rPr sz="2400" b="1" dirty="0">
                <a:latin typeface="Malgun Gothic"/>
                <a:cs typeface="Malgun Gothic"/>
              </a:rPr>
              <a:t>wi</a:t>
            </a:r>
            <a:r>
              <a:rPr sz="2400" b="1" spc="-5" dirty="0">
                <a:latin typeface="Malgun Gothic"/>
                <a:cs typeface="Malgun Gothic"/>
              </a:rPr>
              <a:t>t</a:t>
            </a:r>
            <a:r>
              <a:rPr sz="2400" b="1" spc="-15" dirty="0">
                <a:latin typeface="Malgun Gothic"/>
                <a:cs typeface="Malgun Gothic"/>
              </a:rPr>
              <a:t>h</a:t>
            </a:r>
            <a:r>
              <a:rPr sz="2400" b="1" spc="-30" dirty="0">
                <a:latin typeface="Malgun Gothic"/>
                <a:cs typeface="Malgun Gothic"/>
              </a:rPr>
              <a:t> </a:t>
            </a:r>
            <a:r>
              <a:rPr sz="2400" b="1" spc="-10" dirty="0">
                <a:solidFill>
                  <a:srgbClr val="3399FF"/>
                </a:solidFill>
                <a:latin typeface="Malgun Gothic"/>
                <a:cs typeface="Malgun Gothic"/>
              </a:rPr>
              <a:t>A</a:t>
            </a:r>
            <a:r>
              <a:rPr sz="2400" b="1" spc="-15" dirty="0">
                <a:solidFill>
                  <a:srgbClr val="3399FF"/>
                </a:solidFill>
                <a:latin typeface="Malgun Gothic"/>
                <a:cs typeface="Malgun Gothic"/>
              </a:rPr>
              <a:t>2</a:t>
            </a:r>
            <a:r>
              <a:rPr sz="2400" b="1" spc="-10" dirty="0">
                <a:solidFill>
                  <a:srgbClr val="3399FF"/>
                </a:solidFill>
                <a:latin typeface="Malgun Gothic"/>
                <a:cs typeface="Malgun Gothic"/>
              </a:rPr>
              <a:t>D</a:t>
            </a:r>
            <a:r>
              <a:rPr sz="2400" b="1" spc="-15" dirty="0">
                <a:solidFill>
                  <a:srgbClr val="3399FF"/>
                </a:solidFill>
                <a:latin typeface="Malgun Gothic"/>
                <a:cs typeface="Malgun Gothic"/>
              </a:rPr>
              <a:t>P</a:t>
            </a:r>
            <a:endParaRPr sz="2400">
              <a:latin typeface="Malgun Gothic"/>
              <a:cs typeface="Malgun Gothic"/>
            </a:endParaRPr>
          </a:p>
          <a:p>
            <a:pPr>
              <a:lnSpc>
                <a:spcPct val="100000"/>
              </a:lnSpc>
              <a:spcBef>
                <a:spcPts val="17"/>
              </a:spcBef>
            </a:pPr>
            <a:endParaRPr sz="2400">
              <a:latin typeface="Times New Roman"/>
              <a:cs typeface="Times New Roman"/>
            </a:endParaRPr>
          </a:p>
          <a:p>
            <a:pPr marL="354965" indent="-342265">
              <a:lnSpc>
                <a:spcPts val="2640"/>
              </a:lnSpc>
              <a:buClr>
                <a:srgbClr val="3399FF"/>
              </a:buClr>
              <a:buFont typeface="Arial"/>
              <a:buChar char="•"/>
              <a:tabLst>
                <a:tab pos="355600" algn="l"/>
              </a:tabLst>
            </a:pPr>
            <a:r>
              <a:rPr sz="2400" b="1" spc="-15" dirty="0">
                <a:latin typeface="Arial"/>
                <a:cs typeface="Arial"/>
              </a:rPr>
              <a:t>Third-Par</a:t>
            </a:r>
            <a:r>
              <a:rPr sz="2400" b="1" spc="-10" dirty="0">
                <a:latin typeface="Arial"/>
                <a:cs typeface="Arial"/>
              </a:rPr>
              <a:t>ty</a:t>
            </a:r>
            <a:r>
              <a:rPr sz="2400" b="1" spc="25" dirty="0">
                <a:latin typeface="Arial"/>
                <a:cs typeface="Arial"/>
              </a:rPr>
              <a:t> </a:t>
            </a:r>
            <a:r>
              <a:rPr sz="2400" b="1" spc="-55" dirty="0">
                <a:solidFill>
                  <a:srgbClr val="FF6600"/>
                </a:solidFill>
                <a:latin typeface="Arial"/>
                <a:cs typeface="Arial"/>
              </a:rPr>
              <a:t>V</a:t>
            </a:r>
            <a:r>
              <a:rPr sz="2400" b="1" spc="-10" dirty="0">
                <a:solidFill>
                  <a:srgbClr val="FF6600"/>
                </a:solidFill>
                <a:latin typeface="Arial"/>
                <a:cs typeface="Arial"/>
              </a:rPr>
              <a:t>i</a:t>
            </a:r>
            <a:r>
              <a:rPr sz="2400" b="1" spc="-15" dirty="0">
                <a:solidFill>
                  <a:srgbClr val="FF6600"/>
                </a:solidFill>
                <a:latin typeface="Arial"/>
                <a:cs typeface="Arial"/>
              </a:rPr>
              <a:t>r</a:t>
            </a:r>
            <a:r>
              <a:rPr sz="2400" b="1" spc="-10" dirty="0">
                <a:solidFill>
                  <a:srgbClr val="FF6600"/>
                </a:solidFill>
                <a:latin typeface="Arial"/>
                <a:cs typeface="Arial"/>
              </a:rPr>
              <a:t>tual</a:t>
            </a:r>
            <a:r>
              <a:rPr sz="2400" b="1" spc="15" dirty="0">
                <a:solidFill>
                  <a:srgbClr val="FF6600"/>
                </a:solidFill>
                <a:latin typeface="Arial"/>
                <a:cs typeface="Arial"/>
              </a:rPr>
              <a:t> </a:t>
            </a:r>
            <a:r>
              <a:rPr sz="2400" b="1" spc="-25" dirty="0">
                <a:solidFill>
                  <a:srgbClr val="FF6600"/>
                </a:solidFill>
                <a:latin typeface="Arial"/>
                <a:cs typeface="Arial"/>
              </a:rPr>
              <a:t>K</a:t>
            </a:r>
            <a:r>
              <a:rPr sz="2400" b="1" spc="-15" dirty="0">
                <a:solidFill>
                  <a:srgbClr val="FF6600"/>
                </a:solidFill>
                <a:latin typeface="Arial"/>
                <a:cs typeface="Arial"/>
              </a:rPr>
              <a:t>e</a:t>
            </a:r>
            <a:r>
              <a:rPr sz="2400" b="1" spc="-40" dirty="0">
                <a:solidFill>
                  <a:srgbClr val="FF6600"/>
                </a:solidFill>
                <a:latin typeface="Arial"/>
                <a:cs typeface="Arial"/>
              </a:rPr>
              <a:t>y</a:t>
            </a:r>
            <a:r>
              <a:rPr sz="2400" b="1" spc="-15" dirty="0">
                <a:solidFill>
                  <a:srgbClr val="FF6600"/>
                </a:solidFill>
                <a:latin typeface="Arial"/>
                <a:cs typeface="Arial"/>
              </a:rPr>
              <a:t>boards</a:t>
            </a:r>
            <a:endParaRPr sz="2400">
              <a:latin typeface="Arial"/>
              <a:cs typeface="Arial"/>
            </a:endParaRPr>
          </a:p>
          <a:p>
            <a:pPr marL="811530" lvl="1" indent="-342265">
              <a:lnSpc>
                <a:spcPts val="2640"/>
              </a:lnSpc>
              <a:buClr>
                <a:srgbClr val="3399FF"/>
              </a:buClr>
              <a:buFont typeface="Arial"/>
              <a:buChar char="•"/>
              <a:tabLst>
                <a:tab pos="812165" algn="l"/>
              </a:tabLst>
            </a:pPr>
            <a:r>
              <a:rPr sz="2400" b="1" spc="-180" dirty="0">
                <a:latin typeface="Arial"/>
                <a:cs typeface="Arial"/>
              </a:rPr>
              <a:t>T</a:t>
            </a:r>
            <a:r>
              <a:rPr sz="2400" b="1" spc="-15" dirty="0">
                <a:latin typeface="Arial"/>
                <a:cs typeface="Arial"/>
              </a:rPr>
              <a:t>ext</a:t>
            </a:r>
            <a:r>
              <a:rPr sz="2400" b="1" spc="20" dirty="0">
                <a:latin typeface="Arial"/>
                <a:cs typeface="Arial"/>
              </a:rPr>
              <a:t> </a:t>
            </a:r>
            <a:r>
              <a:rPr sz="2400" b="1" spc="-15" dirty="0">
                <a:latin typeface="Arial"/>
                <a:cs typeface="Arial"/>
              </a:rPr>
              <a:t>Prediction</a:t>
            </a:r>
            <a:endParaRPr sz="2400">
              <a:latin typeface="Arial"/>
              <a:cs typeface="Arial"/>
            </a:endParaRPr>
          </a:p>
          <a:p>
            <a:pPr marL="811530" lvl="1" indent="-342265">
              <a:lnSpc>
                <a:spcPct val="100000"/>
              </a:lnSpc>
              <a:buClr>
                <a:srgbClr val="3399FF"/>
              </a:buClr>
              <a:buFont typeface="Arial"/>
              <a:buChar char="•"/>
              <a:tabLst>
                <a:tab pos="812165" algn="l"/>
              </a:tabLst>
            </a:pPr>
            <a:r>
              <a:rPr sz="2400" b="1" spc="-25" dirty="0">
                <a:latin typeface="Arial"/>
                <a:cs typeface="Arial"/>
              </a:rPr>
              <a:t>C</a:t>
            </a:r>
            <a:r>
              <a:rPr sz="2400" b="1" spc="-15" dirty="0">
                <a:latin typeface="Arial"/>
                <a:cs typeface="Arial"/>
              </a:rPr>
              <a:t>ustom</a:t>
            </a:r>
            <a:r>
              <a:rPr sz="2400" b="1" spc="15" dirty="0">
                <a:latin typeface="Arial"/>
                <a:cs typeface="Arial"/>
              </a:rPr>
              <a:t> </a:t>
            </a:r>
            <a:r>
              <a:rPr sz="2400" b="1" spc="-60" dirty="0">
                <a:latin typeface="Arial"/>
                <a:cs typeface="Arial"/>
              </a:rPr>
              <a:t>W</a:t>
            </a:r>
            <a:r>
              <a:rPr sz="2400" b="1" spc="-15" dirty="0">
                <a:latin typeface="Arial"/>
                <a:cs typeface="Arial"/>
              </a:rPr>
              <a:t>ords</a:t>
            </a:r>
            <a:r>
              <a:rPr sz="2400" b="1" spc="10" dirty="0">
                <a:latin typeface="Arial"/>
                <a:cs typeface="Arial"/>
              </a:rPr>
              <a:t> </a:t>
            </a:r>
            <a:r>
              <a:rPr sz="2400" b="1" spc="-25" dirty="0">
                <a:latin typeface="Arial"/>
                <a:cs typeface="Arial"/>
              </a:rPr>
              <a:t>U</a:t>
            </a:r>
            <a:r>
              <a:rPr sz="2400" b="1" spc="-15" dirty="0">
                <a:latin typeface="Arial"/>
                <a:cs typeface="Arial"/>
              </a:rPr>
              <a:t>ser</a:t>
            </a:r>
            <a:r>
              <a:rPr sz="2400" b="1" spc="-5" dirty="0">
                <a:latin typeface="Arial"/>
                <a:cs typeface="Arial"/>
              </a:rPr>
              <a:t> </a:t>
            </a:r>
            <a:r>
              <a:rPr sz="2400" b="1" spc="-25" dirty="0">
                <a:latin typeface="Arial"/>
                <a:cs typeface="Arial"/>
              </a:rPr>
              <a:t>D</a:t>
            </a:r>
            <a:r>
              <a:rPr sz="2400" b="1" spc="-15" dirty="0">
                <a:latin typeface="Arial"/>
                <a:cs typeface="Arial"/>
              </a:rPr>
              <a:t>ictionary</a:t>
            </a:r>
            <a:endParaRPr sz="2400">
              <a:latin typeface="Arial"/>
              <a:cs typeface="Arial"/>
            </a:endParaRPr>
          </a:p>
        </p:txBody>
      </p:sp>
      <p:sp>
        <p:nvSpPr>
          <p:cNvPr id="8" name="Title 7"/>
          <p:cNvSpPr>
            <a:spLocks noGrp="1"/>
          </p:cNvSpPr>
          <p:nvPr>
            <p:ph type="title"/>
          </p:nvPr>
        </p:nvSpPr>
        <p:spPr/>
        <p:txBody>
          <a:bodyPr/>
          <a:lstStyle/>
          <a:p>
            <a:r>
              <a:rPr lang="en-US" dirty="0" smtClean="0">
                <a:latin typeface="Arial" pitchFamily="34" charset="0"/>
                <a:cs typeface="Arial" pitchFamily="34" charset="0"/>
              </a:rPr>
              <a:t>Android Evolution</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25" dirty="0" err="1" smtClean="0">
                <a:latin typeface="Arial"/>
                <a:cs typeface="Arial"/>
              </a:rPr>
              <a:t>iO</a:t>
            </a:r>
            <a:r>
              <a:rPr lang="en-US" spc="-20" dirty="0" err="1" smtClean="0">
                <a:latin typeface="Arial"/>
                <a:cs typeface="Arial"/>
              </a:rPr>
              <a:t>S</a:t>
            </a:r>
            <a:r>
              <a:rPr lang="en-US" spc="20" dirty="0" smtClean="0">
                <a:latin typeface="Arial"/>
                <a:cs typeface="Arial"/>
              </a:rPr>
              <a:t> </a:t>
            </a:r>
            <a:r>
              <a:rPr lang="en-US" spc="-15" dirty="0" smtClean="0">
                <a:latin typeface="Arial"/>
                <a:cs typeface="Arial"/>
              </a:rPr>
              <a:t>E</a:t>
            </a:r>
            <a:r>
              <a:rPr lang="en-US" spc="-20" dirty="0" smtClean="0">
                <a:latin typeface="Arial"/>
                <a:cs typeface="Arial"/>
              </a:rPr>
              <a:t>v</a:t>
            </a:r>
            <a:r>
              <a:rPr lang="en-US" spc="-15" dirty="0" smtClean="0">
                <a:latin typeface="Arial"/>
                <a:cs typeface="Arial"/>
              </a:rPr>
              <a:t>olutio</a:t>
            </a:r>
            <a:r>
              <a:rPr lang="en-US" spc="-20" dirty="0" smtClean="0">
                <a:latin typeface="Arial"/>
                <a:cs typeface="Arial"/>
              </a:rPr>
              <a:t>n</a:t>
            </a:r>
            <a:endParaRPr lang="en-US" dirty="0"/>
          </a:p>
        </p:txBody>
      </p:sp>
      <p:pic>
        <p:nvPicPr>
          <p:cNvPr id="4" name="Content Placeholder 3" descr="apple_Tech-8754.jpg"/>
          <p:cNvPicPr>
            <a:picLocks noGrp="1" noChangeAspect="1"/>
          </p:cNvPicPr>
          <p:nvPr>
            <p:ph idx="1"/>
          </p:nvPr>
        </p:nvPicPr>
        <p:blipFill>
          <a:blip r:embed="rId3"/>
          <a:stretch>
            <a:fillRect/>
          </a:stretch>
        </p:blipFill>
        <p:spPr>
          <a:xfrm>
            <a:off x="493426" y="2344901"/>
            <a:ext cx="9574192" cy="2961617"/>
          </a:xfrm>
        </p:spPr>
      </p:pic>
      <p:sp>
        <p:nvSpPr>
          <p:cNvPr id="9" name="Rectangle 8"/>
          <p:cNvSpPr/>
          <p:nvPr/>
        </p:nvSpPr>
        <p:spPr>
          <a:xfrm>
            <a:off x="10050925" y="2348179"/>
            <a:ext cx="1413512" cy="2948626"/>
          </a:xfrm>
          <a:prstGeom prst="rect">
            <a:avLst/>
          </a:prstGeom>
          <a:gradFill>
            <a:gsLst>
              <a:gs pos="0">
                <a:schemeClr val="tx1"/>
              </a:gs>
              <a:gs pos="0">
                <a:schemeClr val="tx1"/>
              </a:gs>
              <a:gs pos="20000">
                <a:srgbClr val="000040"/>
              </a:gs>
              <a:gs pos="50000">
                <a:srgbClr val="400040"/>
              </a:gs>
              <a:gs pos="75000">
                <a:srgbClr val="8F0040"/>
              </a:gs>
              <a:gs pos="89999">
                <a:srgbClr val="F27300"/>
              </a:gs>
              <a:gs pos="100000">
                <a:srgbClr val="FFBF00"/>
              </a:gs>
            </a:gsLst>
            <a:lin ang="5400000" scaled="1"/>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descr="IOS_9_Homescreen.png"/>
          <p:cNvPicPr>
            <a:picLocks noChangeAspect="1"/>
          </p:cNvPicPr>
          <p:nvPr/>
        </p:nvPicPr>
        <p:blipFill>
          <a:blip r:embed="rId4"/>
          <a:stretch>
            <a:fillRect/>
          </a:stretch>
        </p:blipFill>
        <p:spPr>
          <a:xfrm>
            <a:off x="10191360" y="2578309"/>
            <a:ext cx="1087724" cy="1933730"/>
          </a:xfrm>
          <a:prstGeom prst="rect">
            <a:avLst/>
          </a:prstGeom>
        </p:spPr>
      </p:pic>
      <p:pic>
        <p:nvPicPr>
          <p:cNvPr id="7" name="Picture 6" descr="IOS_9_Logo.png"/>
          <p:cNvPicPr>
            <a:picLocks noChangeAspect="1"/>
          </p:cNvPicPr>
          <p:nvPr/>
        </p:nvPicPr>
        <p:blipFill>
          <a:blip r:embed="rId5"/>
          <a:stretch>
            <a:fillRect/>
          </a:stretch>
        </p:blipFill>
        <p:spPr>
          <a:xfrm>
            <a:off x="10458753" y="4637883"/>
            <a:ext cx="586174" cy="586174"/>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478363" y="2166886"/>
            <a:ext cx="9191115" cy="3949799"/>
          </a:xfrm>
          <a:prstGeom prst="rect">
            <a:avLst/>
          </a:prstGeom>
        </p:spPr>
        <p:txBody>
          <a:bodyPr vert="horz" wrap="square" lIns="0" tIns="0" rIns="0" bIns="0" rtlCol="0">
            <a:spAutoFit/>
          </a:bodyPr>
          <a:lstStyle/>
          <a:p>
            <a:pPr marL="12700">
              <a:lnSpc>
                <a:spcPct val="100000"/>
              </a:lnSpc>
            </a:pPr>
            <a:r>
              <a:rPr sz="2800" b="1" dirty="0">
                <a:solidFill>
                  <a:srgbClr val="0D0D0D"/>
                </a:solidFill>
                <a:latin typeface="Arial"/>
                <a:cs typeface="Arial"/>
              </a:rPr>
              <a:t>A</a:t>
            </a:r>
            <a:r>
              <a:rPr sz="2800" b="1" spc="-15" dirty="0">
                <a:solidFill>
                  <a:srgbClr val="0D0D0D"/>
                </a:solidFill>
                <a:latin typeface="Arial"/>
                <a:cs typeface="Arial"/>
              </a:rPr>
              <a:t>nd</a:t>
            </a:r>
            <a:r>
              <a:rPr sz="2800" b="1" spc="-10" dirty="0">
                <a:solidFill>
                  <a:srgbClr val="0D0D0D"/>
                </a:solidFill>
                <a:latin typeface="Arial"/>
                <a:cs typeface="Arial"/>
              </a:rPr>
              <a:t>r</a:t>
            </a:r>
            <a:r>
              <a:rPr sz="2800" b="1" spc="-15" dirty="0">
                <a:solidFill>
                  <a:srgbClr val="0D0D0D"/>
                </a:solidFill>
                <a:latin typeface="Arial"/>
                <a:cs typeface="Arial"/>
              </a:rPr>
              <a:t>oi</a:t>
            </a:r>
            <a:r>
              <a:rPr sz="2800" b="1" spc="-20" dirty="0">
                <a:solidFill>
                  <a:srgbClr val="0D0D0D"/>
                </a:solidFill>
                <a:latin typeface="Arial"/>
                <a:cs typeface="Arial"/>
              </a:rPr>
              <a:t>d</a:t>
            </a:r>
            <a:r>
              <a:rPr sz="2800" b="1" spc="-25" dirty="0">
                <a:solidFill>
                  <a:srgbClr val="0D0D0D"/>
                </a:solidFill>
                <a:latin typeface="Arial"/>
                <a:cs typeface="Arial"/>
              </a:rPr>
              <a:t> </a:t>
            </a:r>
            <a:r>
              <a:rPr sz="2800" b="1" spc="5" dirty="0">
                <a:solidFill>
                  <a:srgbClr val="0D0D0D"/>
                </a:solidFill>
                <a:latin typeface="Arial"/>
                <a:cs typeface="Arial"/>
              </a:rPr>
              <a:t>1</a:t>
            </a:r>
            <a:r>
              <a:rPr sz="2800" b="1" spc="-15" dirty="0">
                <a:solidFill>
                  <a:srgbClr val="0D0D0D"/>
                </a:solidFill>
                <a:latin typeface="Arial"/>
                <a:cs typeface="Arial"/>
              </a:rPr>
              <a:t>.</a:t>
            </a:r>
            <a:r>
              <a:rPr sz="2800" b="1" dirty="0">
                <a:solidFill>
                  <a:srgbClr val="0D0D0D"/>
                </a:solidFill>
                <a:latin typeface="Arial"/>
                <a:cs typeface="Arial"/>
              </a:rPr>
              <a:t>5 C</a:t>
            </a:r>
            <a:r>
              <a:rPr sz="2800" b="1" spc="-15" dirty="0">
                <a:solidFill>
                  <a:srgbClr val="0D0D0D"/>
                </a:solidFill>
                <a:latin typeface="Arial"/>
                <a:cs typeface="Arial"/>
              </a:rPr>
              <a:t>up</a:t>
            </a:r>
            <a:r>
              <a:rPr sz="2800" b="1" spc="5" dirty="0">
                <a:solidFill>
                  <a:srgbClr val="0D0D0D"/>
                </a:solidFill>
                <a:latin typeface="Arial"/>
                <a:cs typeface="Arial"/>
              </a:rPr>
              <a:t>cak</a:t>
            </a:r>
            <a:r>
              <a:rPr sz="2800" b="1" dirty="0">
                <a:solidFill>
                  <a:srgbClr val="0D0D0D"/>
                </a:solidFill>
                <a:latin typeface="Arial"/>
                <a:cs typeface="Arial"/>
              </a:rPr>
              <a:t>e</a:t>
            </a:r>
            <a:r>
              <a:rPr sz="2800" b="1" spc="-25" dirty="0">
                <a:solidFill>
                  <a:srgbClr val="0D0D0D"/>
                </a:solidFill>
                <a:latin typeface="Arial"/>
                <a:cs typeface="Arial"/>
              </a:rPr>
              <a:t> </a:t>
            </a:r>
            <a:r>
              <a:rPr sz="2800" b="1" spc="-5" dirty="0">
                <a:solidFill>
                  <a:srgbClr val="0D0D0D"/>
                </a:solidFill>
                <a:latin typeface="Arial"/>
                <a:cs typeface="Arial"/>
              </a:rPr>
              <a:t>(</a:t>
            </a:r>
            <a:r>
              <a:rPr sz="2800" b="1" dirty="0">
                <a:solidFill>
                  <a:srgbClr val="0D0D0D"/>
                </a:solidFill>
                <a:latin typeface="Arial"/>
                <a:cs typeface="Arial"/>
              </a:rPr>
              <a:t>A</a:t>
            </a:r>
            <a:r>
              <a:rPr sz="2800" b="1" spc="-15" dirty="0">
                <a:solidFill>
                  <a:srgbClr val="0D0D0D"/>
                </a:solidFill>
                <a:latin typeface="Arial"/>
                <a:cs typeface="Arial"/>
              </a:rPr>
              <a:t>P</a:t>
            </a:r>
            <a:r>
              <a:rPr sz="2800" b="1" spc="-10" dirty="0">
                <a:solidFill>
                  <a:srgbClr val="0D0D0D"/>
                </a:solidFill>
                <a:latin typeface="Arial"/>
                <a:cs typeface="Arial"/>
              </a:rPr>
              <a:t>I</a:t>
            </a:r>
            <a:r>
              <a:rPr sz="2800" b="1" spc="-20" dirty="0">
                <a:solidFill>
                  <a:srgbClr val="0D0D0D"/>
                </a:solidFill>
                <a:latin typeface="Arial"/>
                <a:cs typeface="Arial"/>
              </a:rPr>
              <a:t> </a:t>
            </a:r>
            <a:r>
              <a:rPr sz="2800" b="1" spc="-15" dirty="0">
                <a:solidFill>
                  <a:srgbClr val="0D0D0D"/>
                </a:solidFill>
                <a:latin typeface="Arial"/>
                <a:cs typeface="Arial"/>
              </a:rPr>
              <a:t>l</a:t>
            </a:r>
            <a:r>
              <a:rPr sz="2800" b="1" spc="5" dirty="0">
                <a:solidFill>
                  <a:srgbClr val="0D0D0D"/>
                </a:solidFill>
                <a:latin typeface="Arial"/>
                <a:cs typeface="Arial"/>
              </a:rPr>
              <a:t>eve</a:t>
            </a:r>
            <a:r>
              <a:rPr sz="2800" b="1" spc="-10" dirty="0">
                <a:solidFill>
                  <a:srgbClr val="0D0D0D"/>
                </a:solidFill>
                <a:latin typeface="Arial"/>
                <a:cs typeface="Arial"/>
              </a:rPr>
              <a:t>l</a:t>
            </a:r>
            <a:r>
              <a:rPr sz="2800" b="1" spc="5" dirty="0">
                <a:solidFill>
                  <a:srgbClr val="0D0D0D"/>
                </a:solidFill>
                <a:latin typeface="Arial"/>
                <a:cs typeface="Arial"/>
              </a:rPr>
              <a:t> </a:t>
            </a:r>
            <a:r>
              <a:rPr sz="2800" b="1" spc="-5" dirty="0">
                <a:solidFill>
                  <a:srgbClr val="0D0D0D"/>
                </a:solidFill>
                <a:latin typeface="Arial"/>
                <a:cs typeface="Arial"/>
              </a:rPr>
              <a:t>3</a:t>
            </a:r>
            <a:r>
              <a:rPr sz="2800" b="1" dirty="0">
                <a:solidFill>
                  <a:srgbClr val="0D0D0D"/>
                </a:solidFill>
                <a:latin typeface="Arial"/>
                <a:cs typeface="Arial"/>
              </a:rPr>
              <a:t>)</a:t>
            </a:r>
            <a:r>
              <a:rPr sz="2800" b="1" spc="-10" dirty="0">
                <a:solidFill>
                  <a:srgbClr val="0D0D0D"/>
                </a:solidFill>
                <a:latin typeface="Arial"/>
                <a:cs typeface="Arial"/>
              </a:rPr>
              <a:t> </a:t>
            </a:r>
            <a:r>
              <a:rPr sz="2800" b="1" spc="-5" dirty="0">
                <a:solidFill>
                  <a:srgbClr val="0D0D0D"/>
                </a:solidFill>
                <a:latin typeface="Arial"/>
                <a:cs typeface="Arial"/>
              </a:rPr>
              <a:t>(</a:t>
            </a:r>
            <a:r>
              <a:rPr sz="2800" b="1" spc="5" dirty="0">
                <a:solidFill>
                  <a:srgbClr val="0D0D0D"/>
                </a:solidFill>
                <a:latin typeface="Arial"/>
                <a:cs typeface="Arial"/>
              </a:rPr>
              <a:t>4</a:t>
            </a:r>
            <a:r>
              <a:rPr sz="2800" b="1" spc="-15" dirty="0">
                <a:solidFill>
                  <a:srgbClr val="0D0D0D"/>
                </a:solidFill>
                <a:latin typeface="Arial"/>
                <a:cs typeface="Arial"/>
              </a:rPr>
              <a:t>/</a:t>
            </a:r>
            <a:r>
              <a:rPr sz="2800" b="1" spc="5" dirty="0">
                <a:solidFill>
                  <a:srgbClr val="0D0D0D"/>
                </a:solidFill>
                <a:latin typeface="Arial"/>
                <a:cs typeface="Arial"/>
              </a:rPr>
              <a:t>4</a:t>
            </a:r>
            <a:r>
              <a:rPr sz="2800" b="1" dirty="0">
                <a:solidFill>
                  <a:srgbClr val="0D0D0D"/>
                </a:solidFill>
                <a:latin typeface="Arial"/>
                <a:cs typeface="Arial"/>
              </a:rPr>
              <a:t>)</a:t>
            </a:r>
            <a:endParaRPr sz="2800">
              <a:latin typeface="Arial"/>
              <a:cs typeface="Arial"/>
            </a:endParaRPr>
          </a:p>
          <a:p>
            <a:pPr marL="368935" indent="-342265">
              <a:lnSpc>
                <a:spcPts val="2640"/>
              </a:lnSpc>
              <a:spcBef>
                <a:spcPts val="590"/>
              </a:spcBef>
              <a:buClr>
                <a:srgbClr val="3399FF"/>
              </a:buClr>
              <a:buFont typeface="Arial"/>
              <a:buChar char="•"/>
              <a:tabLst>
                <a:tab pos="369570" algn="l"/>
              </a:tabLst>
            </a:pPr>
            <a:r>
              <a:rPr sz="2400" b="1" spc="-45" dirty="0">
                <a:solidFill>
                  <a:srgbClr val="FF6600"/>
                </a:solidFill>
                <a:latin typeface="Arial"/>
                <a:cs typeface="Arial"/>
              </a:rPr>
              <a:t>W</a:t>
            </a:r>
            <a:r>
              <a:rPr sz="2400" b="1" spc="-15" dirty="0">
                <a:solidFill>
                  <a:srgbClr val="FF6600"/>
                </a:solidFill>
                <a:latin typeface="Arial"/>
                <a:cs typeface="Arial"/>
              </a:rPr>
              <a:t>idget</a:t>
            </a:r>
            <a:endParaRPr sz="2400">
              <a:latin typeface="Arial"/>
              <a:cs typeface="Arial"/>
            </a:endParaRPr>
          </a:p>
          <a:p>
            <a:pPr marL="825500" marR="5080" lvl="1" indent="-342265">
              <a:lnSpc>
                <a:spcPct val="100000"/>
              </a:lnSpc>
              <a:buClr>
                <a:srgbClr val="3399FF"/>
              </a:buClr>
              <a:buFont typeface="Arial"/>
              <a:buChar char="•"/>
              <a:tabLst>
                <a:tab pos="826135" algn="l"/>
              </a:tabLst>
            </a:pPr>
            <a:r>
              <a:rPr sz="2400" b="1" spc="-25" dirty="0">
                <a:latin typeface="Arial"/>
                <a:cs typeface="Arial"/>
              </a:rPr>
              <a:t>M</a:t>
            </a:r>
            <a:r>
              <a:rPr sz="2400" b="1" spc="-10" dirty="0">
                <a:latin typeface="Arial"/>
                <a:cs typeface="Arial"/>
              </a:rPr>
              <a:t>iniatu</a:t>
            </a:r>
            <a:r>
              <a:rPr sz="2400" b="1" spc="-15" dirty="0">
                <a:latin typeface="Arial"/>
                <a:cs typeface="Arial"/>
              </a:rPr>
              <a:t>re</a:t>
            </a:r>
            <a:r>
              <a:rPr sz="2400" b="1" spc="35" dirty="0">
                <a:latin typeface="Arial"/>
                <a:cs typeface="Arial"/>
              </a:rPr>
              <a:t> </a:t>
            </a:r>
            <a:r>
              <a:rPr sz="2400" b="1" spc="-15" dirty="0">
                <a:latin typeface="Arial"/>
                <a:cs typeface="Arial"/>
              </a:rPr>
              <a:t>application</a:t>
            </a:r>
            <a:r>
              <a:rPr sz="2400" b="1" spc="40" dirty="0">
                <a:latin typeface="Arial"/>
                <a:cs typeface="Arial"/>
              </a:rPr>
              <a:t> </a:t>
            </a:r>
            <a:r>
              <a:rPr sz="2400" b="1" spc="-10" dirty="0">
                <a:latin typeface="Arial"/>
                <a:cs typeface="Arial"/>
              </a:rPr>
              <a:t>that</a:t>
            </a:r>
            <a:r>
              <a:rPr sz="2400" b="1" spc="10" dirty="0">
                <a:latin typeface="Arial"/>
                <a:cs typeface="Arial"/>
              </a:rPr>
              <a:t> </a:t>
            </a:r>
            <a:r>
              <a:rPr sz="2400" b="1" spc="-15" dirty="0">
                <a:latin typeface="Arial"/>
                <a:cs typeface="Arial"/>
              </a:rPr>
              <a:t>can</a:t>
            </a:r>
            <a:r>
              <a:rPr sz="2400" b="1" spc="15" dirty="0">
                <a:latin typeface="Arial"/>
                <a:cs typeface="Arial"/>
              </a:rPr>
              <a:t> </a:t>
            </a:r>
            <a:r>
              <a:rPr sz="2400" b="1" spc="-15" dirty="0">
                <a:latin typeface="Arial"/>
                <a:cs typeface="Arial"/>
              </a:rPr>
              <a:t>be</a:t>
            </a:r>
            <a:r>
              <a:rPr sz="2400" b="1" dirty="0">
                <a:latin typeface="Arial"/>
                <a:cs typeface="Arial"/>
              </a:rPr>
              <a:t> </a:t>
            </a:r>
            <a:r>
              <a:rPr sz="2400" b="1" spc="-15" dirty="0">
                <a:latin typeface="Arial"/>
                <a:cs typeface="Arial"/>
              </a:rPr>
              <a:t>inserted</a:t>
            </a:r>
            <a:r>
              <a:rPr sz="2400" b="1" spc="25" dirty="0">
                <a:latin typeface="Arial"/>
                <a:cs typeface="Arial"/>
              </a:rPr>
              <a:t> </a:t>
            </a:r>
            <a:r>
              <a:rPr sz="2400" b="1" spc="-10" dirty="0">
                <a:latin typeface="Arial"/>
                <a:cs typeface="Arial"/>
              </a:rPr>
              <a:t>into</a:t>
            </a:r>
            <a:r>
              <a:rPr sz="2400" b="1" spc="25" dirty="0">
                <a:latin typeface="Arial"/>
                <a:cs typeface="Arial"/>
              </a:rPr>
              <a:t> </a:t>
            </a:r>
            <a:r>
              <a:rPr sz="2400" b="1" spc="-15" dirty="0">
                <a:latin typeface="Arial"/>
                <a:cs typeface="Arial"/>
              </a:rPr>
              <a:t>another application</a:t>
            </a:r>
            <a:endParaRPr sz="2400">
              <a:latin typeface="Arial"/>
              <a:cs typeface="Arial"/>
            </a:endParaRPr>
          </a:p>
          <a:p>
            <a:pPr marL="825500" lvl="1" indent="-342265">
              <a:lnSpc>
                <a:spcPts val="2640"/>
              </a:lnSpc>
              <a:buClr>
                <a:srgbClr val="3399FF"/>
              </a:buClr>
              <a:buFont typeface="Arial"/>
              <a:buChar char="•"/>
              <a:tabLst>
                <a:tab pos="826135" algn="l"/>
              </a:tabLst>
            </a:pPr>
            <a:r>
              <a:rPr sz="2400" b="1" spc="-25" dirty="0">
                <a:latin typeface="Arial"/>
                <a:cs typeface="Arial"/>
              </a:rPr>
              <a:t>R</a:t>
            </a:r>
            <a:r>
              <a:rPr sz="2400" b="1" spc="-15" dirty="0">
                <a:latin typeface="Arial"/>
                <a:cs typeface="Arial"/>
              </a:rPr>
              <a:t>eceives</a:t>
            </a:r>
            <a:r>
              <a:rPr sz="2400" b="1" spc="15" dirty="0">
                <a:latin typeface="Arial"/>
                <a:cs typeface="Arial"/>
              </a:rPr>
              <a:t> </a:t>
            </a:r>
            <a:r>
              <a:rPr sz="2400" b="1" spc="-15" dirty="0">
                <a:latin typeface="Arial"/>
                <a:cs typeface="Arial"/>
              </a:rPr>
              <a:t>periodic</a:t>
            </a:r>
            <a:r>
              <a:rPr sz="2400" b="1" spc="25" dirty="0">
                <a:latin typeface="Arial"/>
                <a:cs typeface="Arial"/>
              </a:rPr>
              <a:t> </a:t>
            </a:r>
            <a:r>
              <a:rPr sz="2400" b="1" spc="-15" dirty="0">
                <a:latin typeface="Arial"/>
                <a:cs typeface="Arial"/>
              </a:rPr>
              <a:t>updates</a:t>
            </a:r>
            <a:endParaRPr sz="2400">
              <a:latin typeface="Arial"/>
              <a:cs typeface="Arial"/>
            </a:endParaRPr>
          </a:p>
          <a:p>
            <a:pPr marL="825500" lvl="1" indent="-342265">
              <a:lnSpc>
                <a:spcPts val="2640"/>
              </a:lnSpc>
              <a:buClr>
                <a:srgbClr val="3399FF"/>
              </a:buClr>
              <a:buFont typeface="Arial"/>
              <a:buChar char="•"/>
              <a:tabLst>
                <a:tab pos="826135" algn="l"/>
              </a:tabLst>
            </a:pPr>
            <a:r>
              <a:rPr sz="2400" b="1" spc="-25" dirty="0">
                <a:latin typeface="Arial"/>
                <a:cs typeface="Arial"/>
              </a:rPr>
              <a:t>U</a:t>
            </a:r>
            <a:r>
              <a:rPr sz="2400" b="1" spc="-15" dirty="0">
                <a:latin typeface="Arial"/>
                <a:cs typeface="Arial"/>
              </a:rPr>
              <a:t>sed</a:t>
            </a:r>
            <a:r>
              <a:rPr sz="2400" b="1" spc="15" dirty="0">
                <a:latin typeface="Arial"/>
                <a:cs typeface="Arial"/>
              </a:rPr>
              <a:t> </a:t>
            </a:r>
            <a:r>
              <a:rPr sz="2400" b="1" spc="-10" dirty="0">
                <a:latin typeface="Arial"/>
                <a:cs typeface="Arial"/>
              </a:rPr>
              <a:t>in</a:t>
            </a:r>
            <a:r>
              <a:rPr sz="2400" b="1" spc="15" dirty="0">
                <a:latin typeface="Arial"/>
                <a:cs typeface="Arial"/>
              </a:rPr>
              <a:t> </a:t>
            </a:r>
            <a:r>
              <a:rPr sz="2400" b="1" spc="-15" dirty="0">
                <a:solidFill>
                  <a:srgbClr val="3399FF"/>
                </a:solidFill>
                <a:latin typeface="Arial"/>
                <a:cs typeface="Arial"/>
              </a:rPr>
              <a:t>home</a:t>
            </a:r>
            <a:r>
              <a:rPr sz="2400" b="1" dirty="0">
                <a:solidFill>
                  <a:srgbClr val="3399FF"/>
                </a:solidFill>
                <a:latin typeface="Arial"/>
                <a:cs typeface="Arial"/>
              </a:rPr>
              <a:t> </a:t>
            </a:r>
            <a:r>
              <a:rPr sz="2400" b="1" spc="-15" dirty="0">
                <a:solidFill>
                  <a:srgbClr val="3399FF"/>
                </a:solidFill>
                <a:latin typeface="Arial"/>
                <a:cs typeface="Arial"/>
              </a:rPr>
              <a:t>screen</a:t>
            </a:r>
            <a:r>
              <a:rPr sz="2400" b="1" spc="15" dirty="0">
                <a:solidFill>
                  <a:srgbClr val="3399FF"/>
                </a:solidFill>
                <a:latin typeface="Arial"/>
                <a:cs typeface="Arial"/>
              </a:rPr>
              <a:t> </a:t>
            </a:r>
            <a:r>
              <a:rPr sz="2400" b="1" spc="-15" dirty="0">
                <a:solidFill>
                  <a:srgbClr val="3399FF"/>
                </a:solidFill>
                <a:latin typeface="Arial"/>
                <a:cs typeface="Arial"/>
              </a:rPr>
              <a:t>customi</a:t>
            </a:r>
            <a:r>
              <a:rPr sz="2400" b="1" spc="-10" dirty="0">
                <a:solidFill>
                  <a:srgbClr val="3399FF"/>
                </a:solidFill>
                <a:latin typeface="Arial"/>
                <a:cs typeface="Arial"/>
              </a:rPr>
              <a:t>z</a:t>
            </a:r>
            <a:r>
              <a:rPr sz="2400" b="1" spc="-15" dirty="0">
                <a:solidFill>
                  <a:srgbClr val="3399FF"/>
                </a:solidFill>
                <a:latin typeface="Arial"/>
                <a:cs typeface="Arial"/>
              </a:rPr>
              <a:t>ation</a:t>
            </a:r>
            <a:endParaRPr sz="2400">
              <a:latin typeface="Arial"/>
              <a:cs typeface="Arial"/>
            </a:endParaRPr>
          </a:p>
          <a:p>
            <a:pPr marL="825500" lvl="1" indent="-342265">
              <a:lnSpc>
                <a:spcPts val="2640"/>
              </a:lnSpc>
              <a:buClr>
                <a:srgbClr val="3399FF"/>
              </a:buClr>
              <a:buFont typeface="Arial"/>
              <a:buChar char="•"/>
              <a:tabLst>
                <a:tab pos="826135" algn="l"/>
              </a:tabLst>
            </a:pPr>
            <a:r>
              <a:rPr sz="2400" b="1" spc="-180" dirty="0">
                <a:latin typeface="Arial"/>
                <a:cs typeface="Arial"/>
              </a:rPr>
              <a:t>T</a:t>
            </a:r>
            <a:r>
              <a:rPr sz="2400" b="1" spc="-15" dirty="0">
                <a:latin typeface="Arial"/>
                <a:cs typeface="Arial"/>
              </a:rPr>
              <a:t>ouching</a:t>
            </a:r>
            <a:r>
              <a:rPr sz="2400" b="1" spc="50" dirty="0">
                <a:latin typeface="Arial"/>
                <a:cs typeface="Arial"/>
              </a:rPr>
              <a:t> </a:t>
            </a:r>
            <a:r>
              <a:rPr sz="2400" b="1" spc="-15" dirty="0">
                <a:latin typeface="Arial"/>
                <a:cs typeface="Arial"/>
              </a:rPr>
              <a:t>leads</a:t>
            </a:r>
            <a:r>
              <a:rPr sz="2400" b="1" dirty="0">
                <a:latin typeface="Arial"/>
                <a:cs typeface="Arial"/>
              </a:rPr>
              <a:t> </a:t>
            </a:r>
            <a:r>
              <a:rPr sz="2400" b="1" spc="-15" dirty="0">
                <a:latin typeface="Arial"/>
                <a:cs typeface="Arial"/>
              </a:rPr>
              <a:t>to</a:t>
            </a:r>
            <a:r>
              <a:rPr sz="2400" b="1" spc="15" dirty="0">
                <a:latin typeface="Arial"/>
                <a:cs typeface="Arial"/>
              </a:rPr>
              <a:t> </a:t>
            </a:r>
            <a:r>
              <a:rPr sz="2400" b="1" spc="-10" dirty="0">
                <a:latin typeface="Arial"/>
                <a:cs typeface="Arial"/>
              </a:rPr>
              <a:t>di</a:t>
            </a:r>
            <a:r>
              <a:rPr sz="2400" b="1" spc="-15" dirty="0">
                <a:latin typeface="Arial"/>
                <a:cs typeface="Arial"/>
              </a:rPr>
              <a:t>rect</a:t>
            </a:r>
            <a:r>
              <a:rPr sz="2400" b="1" spc="10" dirty="0">
                <a:latin typeface="Arial"/>
                <a:cs typeface="Arial"/>
              </a:rPr>
              <a:t> </a:t>
            </a:r>
            <a:r>
              <a:rPr sz="2400" b="1" spc="-15" dirty="0">
                <a:latin typeface="Arial"/>
                <a:cs typeface="Arial"/>
              </a:rPr>
              <a:t>app</a:t>
            </a:r>
            <a:r>
              <a:rPr sz="2400" b="1" spc="25" dirty="0">
                <a:latin typeface="Arial"/>
                <a:cs typeface="Arial"/>
              </a:rPr>
              <a:t> </a:t>
            </a:r>
            <a:r>
              <a:rPr sz="2400" b="1" spc="-15" dirty="0">
                <a:latin typeface="Arial"/>
                <a:cs typeface="Arial"/>
              </a:rPr>
              <a:t>access</a:t>
            </a:r>
            <a:endParaRPr sz="2400">
              <a:latin typeface="Arial"/>
              <a:cs typeface="Arial"/>
            </a:endParaRPr>
          </a:p>
          <a:p>
            <a:pPr marL="825500" lvl="1" indent="-342265">
              <a:lnSpc>
                <a:spcPts val="2640"/>
              </a:lnSpc>
              <a:buClr>
                <a:srgbClr val="3399FF"/>
              </a:buClr>
              <a:buFont typeface="Arial"/>
              <a:buChar char="•"/>
              <a:tabLst>
                <a:tab pos="826135" algn="l"/>
              </a:tabLst>
            </a:pPr>
            <a:r>
              <a:rPr sz="2400" b="1" spc="-45" dirty="0">
                <a:latin typeface="Arial"/>
                <a:cs typeface="Arial"/>
              </a:rPr>
              <a:t>W</a:t>
            </a:r>
            <a:r>
              <a:rPr sz="2400" b="1" spc="-15" dirty="0">
                <a:latin typeface="Arial"/>
                <a:cs typeface="Arial"/>
              </a:rPr>
              <a:t>idget</a:t>
            </a:r>
            <a:r>
              <a:rPr sz="2400" b="1" spc="20" dirty="0">
                <a:latin typeface="Arial"/>
                <a:cs typeface="Arial"/>
              </a:rPr>
              <a:t> </a:t>
            </a:r>
            <a:r>
              <a:rPr sz="2400" b="1" spc="-15" dirty="0">
                <a:latin typeface="Arial"/>
                <a:cs typeface="Arial"/>
              </a:rPr>
              <a:t>Examples</a:t>
            </a:r>
            <a:endParaRPr sz="2400">
              <a:latin typeface="Arial"/>
              <a:cs typeface="Arial"/>
            </a:endParaRPr>
          </a:p>
          <a:p>
            <a:pPr marL="1282700" lvl="2" indent="-342900">
              <a:lnSpc>
                <a:spcPts val="2640"/>
              </a:lnSpc>
              <a:buClr>
                <a:srgbClr val="3399FF"/>
              </a:buClr>
              <a:buFont typeface="Arial"/>
              <a:buChar char="•"/>
              <a:tabLst>
                <a:tab pos="1282700" algn="l"/>
              </a:tabLst>
            </a:pPr>
            <a:r>
              <a:rPr sz="2400" b="1" spc="-60" dirty="0">
                <a:latin typeface="Arial"/>
                <a:cs typeface="Arial"/>
              </a:rPr>
              <a:t>W</a:t>
            </a:r>
            <a:r>
              <a:rPr sz="2400" b="1" spc="-15" dirty="0">
                <a:latin typeface="Arial"/>
                <a:cs typeface="Arial"/>
              </a:rPr>
              <a:t>eather</a:t>
            </a:r>
            <a:r>
              <a:rPr sz="2400" b="1" spc="10" dirty="0">
                <a:latin typeface="Arial"/>
                <a:cs typeface="Arial"/>
              </a:rPr>
              <a:t> </a:t>
            </a:r>
            <a:r>
              <a:rPr sz="2400" b="1" dirty="0">
                <a:latin typeface="Arial"/>
                <a:cs typeface="Arial"/>
              </a:rPr>
              <a:t>w</a:t>
            </a:r>
            <a:r>
              <a:rPr sz="2400" b="1" spc="-15" dirty="0">
                <a:latin typeface="Arial"/>
                <a:cs typeface="Arial"/>
              </a:rPr>
              <a:t>idgets</a:t>
            </a:r>
            <a:endParaRPr sz="2400">
              <a:latin typeface="Arial"/>
              <a:cs typeface="Arial"/>
            </a:endParaRPr>
          </a:p>
          <a:p>
            <a:pPr marL="1282700" lvl="2" indent="-342900">
              <a:lnSpc>
                <a:spcPts val="2640"/>
              </a:lnSpc>
              <a:buClr>
                <a:srgbClr val="3399FF"/>
              </a:buClr>
              <a:buFont typeface="Arial"/>
              <a:buChar char="•"/>
              <a:tabLst>
                <a:tab pos="1282700" algn="l"/>
              </a:tabLst>
            </a:pPr>
            <a:r>
              <a:rPr sz="2400" b="1" spc="-25" dirty="0">
                <a:latin typeface="Arial"/>
                <a:cs typeface="Arial"/>
              </a:rPr>
              <a:t>C</a:t>
            </a:r>
            <a:r>
              <a:rPr sz="2400" b="1" spc="-15" dirty="0">
                <a:latin typeface="Arial"/>
                <a:cs typeface="Arial"/>
              </a:rPr>
              <a:t>lock</a:t>
            </a:r>
            <a:r>
              <a:rPr sz="2400" b="1" spc="10" dirty="0">
                <a:latin typeface="Arial"/>
                <a:cs typeface="Arial"/>
              </a:rPr>
              <a:t> </a:t>
            </a:r>
            <a:r>
              <a:rPr sz="2400" b="1" dirty="0">
                <a:latin typeface="Arial"/>
                <a:cs typeface="Arial"/>
              </a:rPr>
              <a:t>w</a:t>
            </a:r>
            <a:r>
              <a:rPr sz="2400" b="1" spc="-15" dirty="0">
                <a:latin typeface="Arial"/>
                <a:cs typeface="Arial"/>
              </a:rPr>
              <a:t>idgets</a:t>
            </a:r>
            <a:endParaRPr sz="2400">
              <a:latin typeface="Arial"/>
              <a:cs typeface="Arial"/>
            </a:endParaRPr>
          </a:p>
          <a:p>
            <a:pPr marL="1282700" lvl="2" indent="-342900">
              <a:lnSpc>
                <a:spcPct val="100000"/>
              </a:lnSpc>
              <a:buClr>
                <a:srgbClr val="3399FF"/>
              </a:buClr>
              <a:buFont typeface="Arial"/>
              <a:buChar char="•"/>
              <a:tabLst>
                <a:tab pos="1282700" algn="l"/>
              </a:tabLst>
            </a:pPr>
            <a:r>
              <a:rPr sz="2400" b="1" spc="-15" dirty="0">
                <a:latin typeface="Arial"/>
                <a:cs typeface="Arial"/>
              </a:rPr>
              <a:t>Spor</a:t>
            </a:r>
            <a:r>
              <a:rPr sz="2400" b="1" spc="-10" dirty="0">
                <a:latin typeface="Arial"/>
                <a:cs typeface="Arial"/>
              </a:rPr>
              <a:t>ts</a:t>
            </a:r>
            <a:r>
              <a:rPr sz="2400" b="1" spc="10" dirty="0">
                <a:latin typeface="Arial"/>
                <a:cs typeface="Arial"/>
              </a:rPr>
              <a:t> </a:t>
            </a:r>
            <a:r>
              <a:rPr sz="2400" b="1" spc="-15" dirty="0">
                <a:latin typeface="Arial"/>
                <a:cs typeface="Arial"/>
              </a:rPr>
              <a:t>score</a:t>
            </a:r>
            <a:r>
              <a:rPr sz="2400" b="1" spc="10" dirty="0">
                <a:latin typeface="Arial"/>
                <a:cs typeface="Arial"/>
              </a:rPr>
              <a:t> </a:t>
            </a:r>
            <a:r>
              <a:rPr sz="2400" b="1" spc="-10" dirty="0">
                <a:latin typeface="Arial"/>
                <a:cs typeface="Arial"/>
              </a:rPr>
              <a:t>t</a:t>
            </a:r>
            <a:r>
              <a:rPr sz="2400" b="1" spc="-15" dirty="0">
                <a:latin typeface="Arial"/>
                <a:cs typeface="Arial"/>
              </a:rPr>
              <a:t>rackers</a:t>
            </a:r>
            <a:endParaRPr sz="2400">
              <a:latin typeface="Arial"/>
              <a:cs typeface="Arial"/>
            </a:endParaRPr>
          </a:p>
        </p:txBody>
      </p:sp>
      <p:sp>
        <p:nvSpPr>
          <p:cNvPr id="8" name="Title 7"/>
          <p:cNvSpPr>
            <a:spLocks noGrp="1"/>
          </p:cNvSpPr>
          <p:nvPr>
            <p:ph type="title"/>
          </p:nvPr>
        </p:nvSpPr>
        <p:spPr/>
        <p:txBody>
          <a:bodyPr/>
          <a:lstStyle/>
          <a:p>
            <a:r>
              <a:rPr lang="en-US" dirty="0" smtClean="0">
                <a:latin typeface="Arial" pitchFamily="34" charset="0"/>
                <a:cs typeface="Arial" pitchFamily="34" charset="0"/>
              </a:rPr>
              <a:t>Android Evolution</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14152" y="2124124"/>
            <a:ext cx="8020348" cy="3421449"/>
          </a:xfrm>
          <a:prstGeom prst="rect">
            <a:avLst/>
          </a:prstGeom>
        </p:spPr>
        <p:txBody>
          <a:bodyPr vert="horz" wrap="square" lIns="0" tIns="0" rIns="0" bIns="0" rtlCol="0">
            <a:spAutoFit/>
          </a:bodyPr>
          <a:lstStyle/>
          <a:p>
            <a:pPr marL="12700">
              <a:lnSpc>
                <a:spcPct val="100000"/>
              </a:lnSpc>
            </a:pPr>
            <a:r>
              <a:rPr sz="2800" b="1" dirty="0">
                <a:solidFill>
                  <a:srgbClr val="0D0D0D"/>
                </a:solidFill>
                <a:latin typeface="Arial"/>
                <a:cs typeface="Arial"/>
              </a:rPr>
              <a:t>A</a:t>
            </a:r>
            <a:r>
              <a:rPr sz="2800" b="1" spc="-15" dirty="0">
                <a:solidFill>
                  <a:srgbClr val="0D0D0D"/>
                </a:solidFill>
                <a:latin typeface="Arial"/>
                <a:cs typeface="Arial"/>
              </a:rPr>
              <a:t>nd</a:t>
            </a:r>
            <a:r>
              <a:rPr sz="2800" b="1" spc="-10" dirty="0">
                <a:solidFill>
                  <a:srgbClr val="0D0D0D"/>
                </a:solidFill>
                <a:latin typeface="Arial"/>
                <a:cs typeface="Arial"/>
              </a:rPr>
              <a:t>r</a:t>
            </a:r>
            <a:r>
              <a:rPr sz="2800" b="1" spc="-15" dirty="0">
                <a:solidFill>
                  <a:srgbClr val="0D0D0D"/>
                </a:solidFill>
                <a:latin typeface="Arial"/>
                <a:cs typeface="Arial"/>
              </a:rPr>
              <a:t>oi</a:t>
            </a:r>
            <a:r>
              <a:rPr sz="2800" b="1" spc="-20" dirty="0">
                <a:solidFill>
                  <a:srgbClr val="0D0D0D"/>
                </a:solidFill>
                <a:latin typeface="Arial"/>
                <a:cs typeface="Arial"/>
              </a:rPr>
              <a:t>d</a:t>
            </a:r>
            <a:r>
              <a:rPr sz="2800" b="1" spc="-25" dirty="0">
                <a:solidFill>
                  <a:srgbClr val="0D0D0D"/>
                </a:solidFill>
                <a:latin typeface="Arial"/>
                <a:cs typeface="Arial"/>
              </a:rPr>
              <a:t> </a:t>
            </a:r>
            <a:r>
              <a:rPr sz="2800" b="1" spc="5" dirty="0">
                <a:solidFill>
                  <a:srgbClr val="0D0D0D"/>
                </a:solidFill>
                <a:latin typeface="Arial"/>
                <a:cs typeface="Arial"/>
              </a:rPr>
              <a:t>1</a:t>
            </a:r>
            <a:r>
              <a:rPr sz="2800" b="1" spc="-15" dirty="0">
                <a:solidFill>
                  <a:srgbClr val="0D0D0D"/>
                </a:solidFill>
                <a:latin typeface="Arial"/>
                <a:cs typeface="Arial"/>
              </a:rPr>
              <a:t>.</a:t>
            </a:r>
            <a:r>
              <a:rPr sz="2800" b="1" dirty="0">
                <a:solidFill>
                  <a:srgbClr val="0D0D0D"/>
                </a:solidFill>
                <a:latin typeface="Arial"/>
                <a:cs typeface="Arial"/>
              </a:rPr>
              <a:t>6 D</a:t>
            </a:r>
            <a:r>
              <a:rPr sz="2800" b="1" spc="-15" dirty="0">
                <a:solidFill>
                  <a:srgbClr val="0D0D0D"/>
                </a:solidFill>
                <a:latin typeface="Arial"/>
                <a:cs typeface="Arial"/>
              </a:rPr>
              <a:t>onu</a:t>
            </a:r>
            <a:r>
              <a:rPr sz="2800" b="1" dirty="0">
                <a:solidFill>
                  <a:srgbClr val="0D0D0D"/>
                </a:solidFill>
                <a:latin typeface="Arial"/>
                <a:cs typeface="Arial"/>
              </a:rPr>
              <a:t>t</a:t>
            </a:r>
            <a:r>
              <a:rPr sz="2800" b="1" spc="215" dirty="0">
                <a:solidFill>
                  <a:srgbClr val="0D0D0D"/>
                </a:solidFill>
                <a:latin typeface="Arial"/>
                <a:cs typeface="Arial"/>
              </a:rPr>
              <a:t> </a:t>
            </a:r>
            <a:r>
              <a:rPr sz="2800" b="1" spc="-5" dirty="0">
                <a:solidFill>
                  <a:srgbClr val="0D0D0D"/>
                </a:solidFill>
                <a:latin typeface="Arial"/>
                <a:cs typeface="Arial"/>
              </a:rPr>
              <a:t>(</a:t>
            </a:r>
            <a:r>
              <a:rPr sz="2800" b="1" dirty="0">
                <a:solidFill>
                  <a:srgbClr val="0D0D0D"/>
                </a:solidFill>
                <a:latin typeface="Arial"/>
                <a:cs typeface="Arial"/>
              </a:rPr>
              <a:t>A</a:t>
            </a:r>
            <a:r>
              <a:rPr sz="2800" b="1" spc="-15" dirty="0">
                <a:solidFill>
                  <a:srgbClr val="0D0D0D"/>
                </a:solidFill>
                <a:latin typeface="Arial"/>
                <a:cs typeface="Arial"/>
              </a:rPr>
              <a:t>P</a:t>
            </a:r>
            <a:r>
              <a:rPr sz="2800" b="1" spc="-10" dirty="0">
                <a:solidFill>
                  <a:srgbClr val="0D0D0D"/>
                </a:solidFill>
                <a:latin typeface="Arial"/>
                <a:cs typeface="Arial"/>
              </a:rPr>
              <a:t>I </a:t>
            </a:r>
            <a:r>
              <a:rPr sz="2800" b="1" spc="-15" dirty="0">
                <a:solidFill>
                  <a:srgbClr val="0D0D0D"/>
                </a:solidFill>
                <a:latin typeface="Arial"/>
                <a:cs typeface="Arial"/>
              </a:rPr>
              <a:t>l</a:t>
            </a:r>
            <a:r>
              <a:rPr sz="2800" b="1" spc="5" dirty="0">
                <a:solidFill>
                  <a:srgbClr val="0D0D0D"/>
                </a:solidFill>
                <a:latin typeface="Arial"/>
                <a:cs typeface="Arial"/>
              </a:rPr>
              <a:t>eve</a:t>
            </a:r>
            <a:r>
              <a:rPr sz="2800" b="1" spc="-10" dirty="0">
                <a:solidFill>
                  <a:srgbClr val="0D0D0D"/>
                </a:solidFill>
                <a:latin typeface="Arial"/>
                <a:cs typeface="Arial"/>
              </a:rPr>
              <a:t>l</a:t>
            </a:r>
            <a:r>
              <a:rPr sz="2800" b="1" spc="5" dirty="0">
                <a:solidFill>
                  <a:srgbClr val="0D0D0D"/>
                </a:solidFill>
                <a:latin typeface="Arial"/>
                <a:cs typeface="Arial"/>
              </a:rPr>
              <a:t> </a:t>
            </a:r>
            <a:r>
              <a:rPr sz="2800" b="1" dirty="0">
                <a:solidFill>
                  <a:srgbClr val="0D0D0D"/>
                </a:solidFill>
                <a:latin typeface="Arial"/>
                <a:cs typeface="Arial"/>
              </a:rPr>
              <a:t>4)</a:t>
            </a:r>
            <a:r>
              <a:rPr sz="2800" b="1" spc="-10" dirty="0">
                <a:solidFill>
                  <a:srgbClr val="0D0D0D"/>
                </a:solidFill>
                <a:latin typeface="Arial"/>
                <a:cs typeface="Arial"/>
              </a:rPr>
              <a:t> </a:t>
            </a:r>
            <a:r>
              <a:rPr sz="2800" b="1" spc="-5" dirty="0">
                <a:solidFill>
                  <a:srgbClr val="0D0D0D"/>
                </a:solidFill>
                <a:latin typeface="Arial"/>
                <a:cs typeface="Arial"/>
              </a:rPr>
              <a:t>(</a:t>
            </a:r>
            <a:r>
              <a:rPr sz="2800" b="1" spc="5" dirty="0">
                <a:solidFill>
                  <a:srgbClr val="0D0D0D"/>
                </a:solidFill>
                <a:latin typeface="Arial"/>
                <a:cs typeface="Arial"/>
              </a:rPr>
              <a:t>1</a:t>
            </a:r>
            <a:r>
              <a:rPr sz="2800" b="1" spc="-15" dirty="0">
                <a:solidFill>
                  <a:srgbClr val="0D0D0D"/>
                </a:solidFill>
                <a:latin typeface="Arial"/>
                <a:cs typeface="Arial"/>
              </a:rPr>
              <a:t>/</a:t>
            </a:r>
            <a:r>
              <a:rPr sz="2800" b="1" spc="5" dirty="0">
                <a:solidFill>
                  <a:srgbClr val="0D0D0D"/>
                </a:solidFill>
                <a:latin typeface="Arial"/>
                <a:cs typeface="Arial"/>
              </a:rPr>
              <a:t>3</a:t>
            </a:r>
            <a:r>
              <a:rPr sz="2800" b="1" dirty="0">
                <a:solidFill>
                  <a:srgbClr val="0D0D0D"/>
                </a:solidFill>
                <a:latin typeface="Arial"/>
                <a:cs typeface="Arial"/>
              </a:rPr>
              <a:t>)</a:t>
            </a:r>
            <a:endParaRPr sz="2800">
              <a:latin typeface="Arial"/>
              <a:cs typeface="Arial"/>
            </a:endParaRPr>
          </a:p>
          <a:p>
            <a:pPr marL="354965" indent="-342265">
              <a:lnSpc>
                <a:spcPct val="100000"/>
              </a:lnSpc>
              <a:spcBef>
                <a:spcPts val="635"/>
              </a:spcBef>
              <a:buClr>
                <a:srgbClr val="3399FF"/>
              </a:buClr>
              <a:buFont typeface="Arial"/>
              <a:buChar char="•"/>
              <a:tabLst>
                <a:tab pos="355600" algn="l"/>
              </a:tabLst>
            </a:pPr>
            <a:r>
              <a:rPr sz="2400" b="1" spc="-25" dirty="0">
                <a:latin typeface="Arial"/>
                <a:cs typeface="Arial"/>
              </a:rPr>
              <a:t>R</a:t>
            </a:r>
            <a:r>
              <a:rPr sz="2400" b="1" spc="-15" dirty="0">
                <a:latin typeface="Arial"/>
                <a:cs typeface="Arial"/>
              </a:rPr>
              <a:t>eleased</a:t>
            </a:r>
            <a:r>
              <a:rPr sz="2400" b="1" spc="15" dirty="0">
                <a:latin typeface="Arial"/>
                <a:cs typeface="Arial"/>
              </a:rPr>
              <a:t> </a:t>
            </a:r>
            <a:r>
              <a:rPr sz="2400" b="1" spc="-10" dirty="0">
                <a:latin typeface="Arial"/>
                <a:cs typeface="Arial"/>
              </a:rPr>
              <a:t>in</a:t>
            </a:r>
            <a:r>
              <a:rPr sz="2400" b="1" spc="15" dirty="0">
                <a:latin typeface="Arial"/>
                <a:cs typeface="Arial"/>
              </a:rPr>
              <a:t> </a:t>
            </a:r>
            <a:r>
              <a:rPr sz="2400" b="1" spc="-15" dirty="0">
                <a:solidFill>
                  <a:srgbClr val="FF6600"/>
                </a:solidFill>
                <a:latin typeface="Arial"/>
                <a:cs typeface="Arial"/>
              </a:rPr>
              <a:t>September</a:t>
            </a:r>
            <a:r>
              <a:rPr sz="2400" b="1" spc="5" dirty="0">
                <a:solidFill>
                  <a:srgbClr val="FF6600"/>
                </a:solidFill>
                <a:latin typeface="Arial"/>
                <a:cs typeface="Arial"/>
              </a:rPr>
              <a:t> </a:t>
            </a:r>
            <a:r>
              <a:rPr sz="2400" b="1" spc="-15" dirty="0">
                <a:solidFill>
                  <a:srgbClr val="FF6600"/>
                </a:solidFill>
                <a:latin typeface="Arial"/>
                <a:cs typeface="Arial"/>
              </a:rPr>
              <a:t>2009</a:t>
            </a:r>
            <a:endParaRPr sz="2400">
              <a:latin typeface="Arial"/>
              <a:cs typeface="Arial"/>
            </a:endParaRPr>
          </a:p>
          <a:p>
            <a:pPr marL="354965" indent="-342265">
              <a:lnSpc>
                <a:spcPts val="2640"/>
              </a:lnSpc>
              <a:spcBef>
                <a:spcPts val="1675"/>
              </a:spcBef>
              <a:buClr>
                <a:srgbClr val="3399FF"/>
              </a:buClr>
              <a:buFont typeface="Arial"/>
              <a:buChar char="•"/>
              <a:tabLst>
                <a:tab pos="355600" algn="l"/>
              </a:tabLst>
            </a:pPr>
            <a:r>
              <a:rPr sz="2400" b="1" spc="-180" dirty="0">
                <a:latin typeface="Arial"/>
                <a:cs typeface="Arial"/>
              </a:rPr>
              <a:t>T</a:t>
            </a:r>
            <a:r>
              <a:rPr sz="2400" b="1" spc="-15" dirty="0">
                <a:latin typeface="Arial"/>
                <a:cs typeface="Arial"/>
              </a:rPr>
              <a:t>ext-to-Speech</a:t>
            </a:r>
            <a:r>
              <a:rPr sz="2400" b="1" spc="60" dirty="0">
                <a:latin typeface="Arial"/>
                <a:cs typeface="Arial"/>
              </a:rPr>
              <a:t> </a:t>
            </a:r>
            <a:r>
              <a:rPr sz="2400" b="1" spc="-15" dirty="0">
                <a:latin typeface="Arial"/>
                <a:cs typeface="Arial"/>
              </a:rPr>
              <a:t>Engine</a:t>
            </a:r>
            <a:endParaRPr sz="2400">
              <a:latin typeface="Arial"/>
              <a:cs typeface="Arial"/>
            </a:endParaRPr>
          </a:p>
          <a:p>
            <a:pPr marL="354965" indent="-342265">
              <a:lnSpc>
                <a:spcPts val="2640"/>
              </a:lnSpc>
              <a:buClr>
                <a:srgbClr val="3399FF"/>
              </a:buClr>
              <a:buFont typeface="Arial"/>
              <a:buChar char="•"/>
              <a:tabLst>
                <a:tab pos="355600" algn="l"/>
              </a:tabLst>
            </a:pPr>
            <a:r>
              <a:rPr sz="2400" b="1" spc="-25" dirty="0">
                <a:solidFill>
                  <a:srgbClr val="FF6600"/>
                </a:solidFill>
                <a:latin typeface="Arial"/>
                <a:cs typeface="Arial"/>
              </a:rPr>
              <a:t>M</a:t>
            </a:r>
            <a:r>
              <a:rPr sz="2400" b="1" spc="-10" dirty="0">
                <a:solidFill>
                  <a:srgbClr val="FF6600"/>
                </a:solidFill>
                <a:latin typeface="Arial"/>
                <a:cs typeface="Arial"/>
              </a:rPr>
              <a:t>ulti-Lingual</a:t>
            </a:r>
            <a:r>
              <a:rPr sz="2400" b="1" spc="60" dirty="0">
                <a:solidFill>
                  <a:srgbClr val="FF6600"/>
                </a:solidFill>
                <a:latin typeface="Arial"/>
                <a:cs typeface="Arial"/>
              </a:rPr>
              <a:t> </a:t>
            </a:r>
            <a:r>
              <a:rPr sz="2400" b="1" spc="-15" dirty="0">
                <a:latin typeface="Arial"/>
                <a:cs typeface="Arial"/>
              </a:rPr>
              <a:t>Speech</a:t>
            </a:r>
            <a:r>
              <a:rPr sz="2400" b="1" spc="15" dirty="0">
                <a:latin typeface="Arial"/>
                <a:cs typeface="Arial"/>
              </a:rPr>
              <a:t> </a:t>
            </a:r>
            <a:r>
              <a:rPr sz="2400" b="1" spc="-15" dirty="0">
                <a:latin typeface="Arial"/>
                <a:cs typeface="Arial"/>
              </a:rPr>
              <a:t>S</a:t>
            </a:r>
            <a:r>
              <a:rPr sz="2400" b="1" spc="-40" dirty="0">
                <a:latin typeface="Arial"/>
                <a:cs typeface="Arial"/>
              </a:rPr>
              <a:t>y</a:t>
            </a:r>
            <a:r>
              <a:rPr sz="2400" b="1" spc="-15" dirty="0">
                <a:latin typeface="Arial"/>
                <a:cs typeface="Arial"/>
              </a:rPr>
              <a:t>nthesis</a:t>
            </a:r>
            <a:r>
              <a:rPr sz="2400" b="1" spc="50" dirty="0">
                <a:latin typeface="Arial"/>
                <a:cs typeface="Arial"/>
              </a:rPr>
              <a:t> </a:t>
            </a:r>
            <a:r>
              <a:rPr sz="2400" b="1" spc="-15" dirty="0">
                <a:latin typeface="Arial"/>
                <a:cs typeface="Arial"/>
              </a:rPr>
              <a:t>Engine</a:t>
            </a:r>
            <a:endParaRPr sz="2400">
              <a:latin typeface="Arial"/>
              <a:cs typeface="Arial"/>
            </a:endParaRPr>
          </a:p>
          <a:p>
            <a:pPr marL="811530" marR="5080" lvl="1" indent="-342265">
              <a:lnSpc>
                <a:spcPct val="100000"/>
              </a:lnSpc>
              <a:buClr>
                <a:srgbClr val="3399FF"/>
              </a:buClr>
              <a:buFont typeface="Arial"/>
              <a:buChar char="•"/>
              <a:tabLst>
                <a:tab pos="812165" algn="l"/>
              </a:tabLst>
            </a:pPr>
            <a:r>
              <a:rPr sz="2400" b="1" spc="-25" dirty="0">
                <a:latin typeface="Arial"/>
                <a:cs typeface="Arial"/>
              </a:rPr>
              <a:t>A</a:t>
            </a:r>
            <a:r>
              <a:rPr sz="2400" b="1" spc="-15" dirty="0">
                <a:latin typeface="Arial"/>
                <a:cs typeface="Arial"/>
              </a:rPr>
              <a:t>ndroid</a:t>
            </a:r>
            <a:r>
              <a:rPr sz="2400" b="1" spc="25" dirty="0">
                <a:latin typeface="Arial"/>
                <a:cs typeface="Arial"/>
              </a:rPr>
              <a:t> </a:t>
            </a:r>
            <a:r>
              <a:rPr sz="2400" b="1" spc="-15" dirty="0">
                <a:latin typeface="Arial"/>
                <a:cs typeface="Arial"/>
              </a:rPr>
              <a:t>applications</a:t>
            </a:r>
            <a:r>
              <a:rPr sz="2400" b="1" spc="35" dirty="0">
                <a:latin typeface="Arial"/>
                <a:cs typeface="Arial"/>
              </a:rPr>
              <a:t> </a:t>
            </a:r>
            <a:r>
              <a:rPr sz="2400" b="1" spc="-15" dirty="0">
                <a:latin typeface="Arial"/>
                <a:cs typeface="Arial"/>
              </a:rPr>
              <a:t>can</a:t>
            </a:r>
            <a:r>
              <a:rPr sz="2400" b="1" spc="15" dirty="0">
                <a:latin typeface="Arial"/>
                <a:cs typeface="Arial"/>
              </a:rPr>
              <a:t> </a:t>
            </a:r>
            <a:r>
              <a:rPr sz="2400" b="1" spc="-10" dirty="0">
                <a:latin typeface="Arial"/>
                <a:cs typeface="Arial"/>
              </a:rPr>
              <a:t>“</a:t>
            </a:r>
            <a:r>
              <a:rPr sz="2400" b="1" spc="-15" dirty="0">
                <a:latin typeface="Arial"/>
                <a:cs typeface="Arial"/>
              </a:rPr>
              <a:t>Speak”</a:t>
            </a:r>
            <a:r>
              <a:rPr sz="2400" b="1" spc="5" dirty="0">
                <a:latin typeface="Arial"/>
                <a:cs typeface="Arial"/>
              </a:rPr>
              <a:t> </a:t>
            </a:r>
            <a:r>
              <a:rPr sz="2400" b="1" spc="-15" dirty="0">
                <a:latin typeface="Arial"/>
                <a:cs typeface="Arial"/>
              </a:rPr>
              <a:t>a</a:t>
            </a:r>
            <a:r>
              <a:rPr sz="2400" b="1" dirty="0">
                <a:latin typeface="Arial"/>
                <a:cs typeface="Arial"/>
              </a:rPr>
              <a:t> </a:t>
            </a:r>
            <a:r>
              <a:rPr sz="2400" b="1" spc="-10" dirty="0">
                <a:latin typeface="Arial"/>
                <a:cs typeface="Arial"/>
              </a:rPr>
              <a:t>st</a:t>
            </a:r>
            <a:r>
              <a:rPr sz="2400" b="1" spc="-15" dirty="0">
                <a:latin typeface="Arial"/>
                <a:cs typeface="Arial"/>
              </a:rPr>
              <a:t>ring</a:t>
            </a:r>
            <a:r>
              <a:rPr sz="2400" b="1" spc="15" dirty="0">
                <a:latin typeface="Arial"/>
                <a:cs typeface="Arial"/>
              </a:rPr>
              <a:t> </a:t>
            </a:r>
            <a:r>
              <a:rPr sz="2400" b="1" spc="-15" dirty="0">
                <a:latin typeface="Arial"/>
                <a:cs typeface="Arial"/>
              </a:rPr>
              <a:t>of</a:t>
            </a:r>
            <a:r>
              <a:rPr sz="2400" b="1" spc="-10" dirty="0">
                <a:latin typeface="Arial"/>
                <a:cs typeface="Arial"/>
              </a:rPr>
              <a:t> text</a:t>
            </a:r>
            <a:endParaRPr sz="2400">
              <a:latin typeface="Arial"/>
              <a:cs typeface="Arial"/>
            </a:endParaRPr>
          </a:p>
          <a:p>
            <a:pPr marL="354965" marR="398145" indent="-342265">
              <a:lnSpc>
                <a:spcPct val="100000"/>
              </a:lnSpc>
              <a:spcBef>
                <a:spcPts val="1675"/>
              </a:spcBef>
              <a:buClr>
                <a:srgbClr val="3399FF"/>
              </a:buClr>
              <a:buFont typeface="Arial"/>
              <a:buChar char="•"/>
              <a:tabLst>
                <a:tab pos="355600" algn="l"/>
              </a:tabLst>
            </a:pPr>
            <a:r>
              <a:rPr sz="2400" b="1" spc="-15" dirty="0">
                <a:latin typeface="Arial"/>
                <a:cs typeface="Arial"/>
              </a:rPr>
              <a:t>Enhanced</a:t>
            </a:r>
            <a:r>
              <a:rPr sz="2400" b="1" spc="25" dirty="0">
                <a:latin typeface="Arial"/>
                <a:cs typeface="Arial"/>
              </a:rPr>
              <a:t> </a:t>
            </a:r>
            <a:r>
              <a:rPr sz="2400" b="1" spc="-10" dirty="0">
                <a:latin typeface="Arial"/>
                <a:cs typeface="Arial"/>
              </a:rPr>
              <a:t>fully</a:t>
            </a:r>
            <a:r>
              <a:rPr sz="2400" b="1" spc="10" dirty="0">
                <a:latin typeface="Arial"/>
                <a:cs typeface="Arial"/>
              </a:rPr>
              <a:t> </a:t>
            </a:r>
            <a:r>
              <a:rPr sz="2400" b="1" spc="-15" dirty="0">
                <a:latin typeface="Arial"/>
                <a:cs typeface="Arial"/>
              </a:rPr>
              <a:t>integrated</a:t>
            </a:r>
            <a:r>
              <a:rPr sz="2400" b="1" spc="40" dirty="0">
                <a:latin typeface="Arial"/>
                <a:cs typeface="Arial"/>
              </a:rPr>
              <a:t> </a:t>
            </a:r>
            <a:r>
              <a:rPr sz="2400" b="1" spc="-120" dirty="0">
                <a:latin typeface="Arial"/>
                <a:cs typeface="Arial"/>
              </a:rPr>
              <a:t>G</a:t>
            </a:r>
            <a:r>
              <a:rPr sz="2400" b="1" spc="-110" dirty="0">
                <a:latin typeface="Arial"/>
                <a:cs typeface="Arial"/>
              </a:rPr>
              <a:t>a</a:t>
            </a:r>
            <a:r>
              <a:rPr sz="2400" b="1" spc="-105" dirty="0">
                <a:latin typeface="Arial"/>
                <a:cs typeface="Arial"/>
              </a:rPr>
              <a:t>ll</a:t>
            </a:r>
            <a:r>
              <a:rPr sz="2400" b="1" spc="-110" dirty="0">
                <a:latin typeface="Arial"/>
                <a:cs typeface="Arial"/>
              </a:rPr>
              <a:t>er</a:t>
            </a:r>
            <a:r>
              <a:rPr sz="2400" b="1" spc="-305" dirty="0">
                <a:latin typeface="Arial"/>
                <a:cs typeface="Arial"/>
              </a:rPr>
              <a:t>y</a:t>
            </a:r>
            <a:r>
              <a:rPr sz="2400" b="1" spc="-10" dirty="0">
                <a:latin typeface="Arial"/>
                <a:cs typeface="Arial"/>
              </a:rPr>
              <a:t>,</a:t>
            </a:r>
            <a:r>
              <a:rPr sz="2400" b="1" spc="-190" dirty="0">
                <a:latin typeface="Arial"/>
                <a:cs typeface="Arial"/>
              </a:rPr>
              <a:t> </a:t>
            </a:r>
            <a:r>
              <a:rPr sz="2400" b="1" spc="-120" dirty="0">
                <a:latin typeface="Arial"/>
                <a:cs typeface="Arial"/>
              </a:rPr>
              <a:t>C</a:t>
            </a:r>
            <a:r>
              <a:rPr sz="2400" b="1" spc="-110" dirty="0">
                <a:latin typeface="Arial"/>
                <a:cs typeface="Arial"/>
              </a:rPr>
              <a:t>a</a:t>
            </a:r>
            <a:r>
              <a:rPr sz="2400" b="1" spc="-114" dirty="0">
                <a:latin typeface="Arial"/>
                <a:cs typeface="Arial"/>
              </a:rPr>
              <a:t>m</a:t>
            </a:r>
            <a:r>
              <a:rPr sz="2400" b="1" spc="-110" dirty="0">
                <a:latin typeface="Arial"/>
                <a:cs typeface="Arial"/>
              </a:rPr>
              <a:t>era</a:t>
            </a:r>
            <a:r>
              <a:rPr sz="2400" b="1" spc="-10" dirty="0">
                <a:latin typeface="Arial"/>
                <a:cs typeface="Arial"/>
              </a:rPr>
              <a:t>,</a:t>
            </a:r>
            <a:r>
              <a:rPr sz="2400" b="1" spc="-215" dirty="0">
                <a:latin typeface="Arial"/>
                <a:cs typeface="Arial"/>
              </a:rPr>
              <a:t> </a:t>
            </a:r>
            <a:r>
              <a:rPr sz="2400" b="1" spc="-110" dirty="0">
                <a:latin typeface="Arial"/>
                <a:cs typeface="Arial"/>
              </a:rPr>
              <a:t>an</a:t>
            </a:r>
            <a:r>
              <a:rPr sz="2400" b="1" spc="-15" dirty="0">
                <a:latin typeface="Arial"/>
                <a:cs typeface="Arial"/>
              </a:rPr>
              <a:t>d</a:t>
            </a:r>
            <a:r>
              <a:rPr sz="2400" b="1" spc="-10" dirty="0">
                <a:latin typeface="Arial"/>
                <a:cs typeface="Arial"/>
              </a:rPr>
              <a:t> </a:t>
            </a:r>
            <a:r>
              <a:rPr sz="2400" b="1" spc="-120" dirty="0">
                <a:latin typeface="Arial"/>
                <a:cs typeface="Arial"/>
              </a:rPr>
              <a:t>C</a:t>
            </a:r>
            <a:r>
              <a:rPr sz="2400" b="1" spc="-110" dirty="0">
                <a:latin typeface="Arial"/>
                <a:cs typeface="Arial"/>
              </a:rPr>
              <a:t>a</a:t>
            </a:r>
            <a:r>
              <a:rPr sz="2400" b="1" spc="-114" dirty="0">
                <a:latin typeface="Arial"/>
                <a:cs typeface="Arial"/>
              </a:rPr>
              <a:t>m</a:t>
            </a:r>
            <a:r>
              <a:rPr sz="2400" b="1" spc="-110" dirty="0">
                <a:latin typeface="Arial"/>
                <a:cs typeface="Arial"/>
              </a:rPr>
              <a:t>corde</a:t>
            </a:r>
            <a:r>
              <a:rPr sz="2400" b="1" spc="-10" dirty="0">
                <a:latin typeface="Arial"/>
                <a:cs typeface="Arial"/>
              </a:rPr>
              <a:t>r</a:t>
            </a:r>
            <a:endParaRPr sz="2400">
              <a:latin typeface="Arial"/>
              <a:cs typeface="Arial"/>
            </a:endParaRPr>
          </a:p>
          <a:p>
            <a:pPr marL="811530" lvl="1" indent="-342265">
              <a:lnSpc>
                <a:spcPts val="2640"/>
              </a:lnSpc>
              <a:buClr>
                <a:srgbClr val="3399FF"/>
              </a:buClr>
              <a:buFont typeface="Arial"/>
              <a:buChar char="•"/>
              <a:tabLst>
                <a:tab pos="812165" algn="l"/>
              </a:tabLst>
            </a:pPr>
            <a:r>
              <a:rPr sz="2400" b="1" spc="-15" dirty="0">
                <a:latin typeface="Arial"/>
                <a:cs typeface="Arial"/>
              </a:rPr>
              <a:t>Faster</a:t>
            </a:r>
            <a:r>
              <a:rPr sz="2400" b="1" spc="10" dirty="0">
                <a:latin typeface="Arial"/>
                <a:cs typeface="Arial"/>
              </a:rPr>
              <a:t> </a:t>
            </a:r>
            <a:r>
              <a:rPr sz="2400" b="1" spc="-15" dirty="0">
                <a:latin typeface="Arial"/>
                <a:cs typeface="Arial"/>
              </a:rPr>
              <a:t>camera</a:t>
            </a:r>
            <a:r>
              <a:rPr sz="2400" b="1" dirty="0">
                <a:latin typeface="Arial"/>
                <a:cs typeface="Arial"/>
              </a:rPr>
              <a:t> </a:t>
            </a:r>
            <a:r>
              <a:rPr sz="2400" b="1" spc="-15" dirty="0">
                <a:latin typeface="Arial"/>
                <a:cs typeface="Arial"/>
              </a:rPr>
              <a:t>access</a:t>
            </a:r>
            <a:endParaRPr sz="2400">
              <a:latin typeface="Arial"/>
              <a:cs typeface="Arial"/>
            </a:endParaRPr>
          </a:p>
        </p:txBody>
      </p:sp>
      <p:sp>
        <p:nvSpPr>
          <p:cNvPr id="6" name="object 6"/>
          <p:cNvSpPr/>
          <p:nvPr/>
        </p:nvSpPr>
        <p:spPr>
          <a:xfrm>
            <a:off x="9383810" y="2809002"/>
            <a:ext cx="1744688" cy="2449585"/>
          </a:xfrm>
          <a:prstGeom prst="rect">
            <a:avLst/>
          </a:prstGeom>
          <a:blipFill>
            <a:blip r:embed="rId3" cstate="print"/>
            <a:stretch>
              <a:fillRect/>
            </a:stretch>
          </a:blipFill>
        </p:spPr>
        <p:txBody>
          <a:bodyPr wrap="square" lIns="0" tIns="0" rIns="0" bIns="0" rtlCol="0"/>
          <a:lstStyle/>
          <a:p>
            <a:endParaRPr/>
          </a:p>
        </p:txBody>
      </p:sp>
      <p:sp>
        <p:nvSpPr>
          <p:cNvPr id="9" name="Title 8"/>
          <p:cNvSpPr>
            <a:spLocks noGrp="1"/>
          </p:cNvSpPr>
          <p:nvPr>
            <p:ph type="title"/>
          </p:nvPr>
        </p:nvSpPr>
        <p:spPr/>
        <p:txBody>
          <a:bodyPr/>
          <a:lstStyle/>
          <a:p>
            <a:r>
              <a:rPr lang="en-US" dirty="0" smtClean="0">
                <a:latin typeface="Arial" pitchFamily="34" charset="0"/>
                <a:cs typeface="Arial" pitchFamily="34" charset="0"/>
              </a:rPr>
              <a:t>Android Evolution</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78363" y="2162045"/>
            <a:ext cx="9951637" cy="3380413"/>
          </a:xfrm>
          <a:prstGeom prst="rect">
            <a:avLst/>
          </a:prstGeom>
        </p:spPr>
        <p:txBody>
          <a:bodyPr vert="horz" wrap="square" lIns="0" tIns="0" rIns="0" bIns="0" rtlCol="0">
            <a:spAutoFit/>
          </a:bodyPr>
          <a:lstStyle/>
          <a:p>
            <a:pPr marL="12700">
              <a:lnSpc>
                <a:spcPct val="100000"/>
              </a:lnSpc>
            </a:pPr>
            <a:r>
              <a:rPr sz="2800" b="1" dirty="0">
                <a:solidFill>
                  <a:srgbClr val="0D0D0D"/>
                </a:solidFill>
                <a:latin typeface="Arial"/>
                <a:cs typeface="Arial"/>
              </a:rPr>
              <a:t>A</a:t>
            </a:r>
            <a:r>
              <a:rPr sz="2800" b="1" spc="-15" dirty="0">
                <a:solidFill>
                  <a:srgbClr val="0D0D0D"/>
                </a:solidFill>
                <a:latin typeface="Arial"/>
                <a:cs typeface="Arial"/>
              </a:rPr>
              <a:t>nd</a:t>
            </a:r>
            <a:r>
              <a:rPr sz="2800" b="1" spc="-10" dirty="0">
                <a:solidFill>
                  <a:srgbClr val="0D0D0D"/>
                </a:solidFill>
                <a:latin typeface="Arial"/>
                <a:cs typeface="Arial"/>
              </a:rPr>
              <a:t>r</a:t>
            </a:r>
            <a:r>
              <a:rPr sz="2800" b="1" spc="-15" dirty="0">
                <a:solidFill>
                  <a:srgbClr val="0D0D0D"/>
                </a:solidFill>
                <a:latin typeface="Arial"/>
                <a:cs typeface="Arial"/>
              </a:rPr>
              <a:t>oi</a:t>
            </a:r>
            <a:r>
              <a:rPr sz="2800" b="1" spc="-20" dirty="0">
                <a:solidFill>
                  <a:srgbClr val="0D0D0D"/>
                </a:solidFill>
                <a:latin typeface="Arial"/>
                <a:cs typeface="Arial"/>
              </a:rPr>
              <a:t>d</a:t>
            </a:r>
            <a:r>
              <a:rPr sz="2800" b="1" spc="-25" dirty="0">
                <a:solidFill>
                  <a:srgbClr val="0D0D0D"/>
                </a:solidFill>
                <a:latin typeface="Arial"/>
                <a:cs typeface="Arial"/>
              </a:rPr>
              <a:t> </a:t>
            </a:r>
            <a:r>
              <a:rPr sz="2800" b="1" spc="5" dirty="0">
                <a:solidFill>
                  <a:srgbClr val="0D0D0D"/>
                </a:solidFill>
                <a:latin typeface="Arial"/>
                <a:cs typeface="Arial"/>
              </a:rPr>
              <a:t>1</a:t>
            </a:r>
            <a:r>
              <a:rPr sz="2800" b="1" spc="-15" dirty="0">
                <a:solidFill>
                  <a:srgbClr val="0D0D0D"/>
                </a:solidFill>
                <a:latin typeface="Arial"/>
                <a:cs typeface="Arial"/>
              </a:rPr>
              <a:t>.</a:t>
            </a:r>
            <a:r>
              <a:rPr sz="2800" b="1" dirty="0">
                <a:solidFill>
                  <a:srgbClr val="0D0D0D"/>
                </a:solidFill>
                <a:latin typeface="Arial"/>
                <a:cs typeface="Arial"/>
              </a:rPr>
              <a:t>6 D</a:t>
            </a:r>
            <a:r>
              <a:rPr sz="2800" b="1" spc="-15" dirty="0">
                <a:solidFill>
                  <a:srgbClr val="0D0D0D"/>
                </a:solidFill>
                <a:latin typeface="Arial"/>
                <a:cs typeface="Arial"/>
              </a:rPr>
              <a:t>onu</a:t>
            </a:r>
            <a:r>
              <a:rPr sz="2800" b="1" dirty="0">
                <a:solidFill>
                  <a:srgbClr val="0D0D0D"/>
                </a:solidFill>
                <a:latin typeface="Arial"/>
                <a:cs typeface="Arial"/>
              </a:rPr>
              <a:t>t</a:t>
            </a:r>
            <a:r>
              <a:rPr sz="2800" b="1" spc="215" dirty="0">
                <a:solidFill>
                  <a:srgbClr val="0D0D0D"/>
                </a:solidFill>
                <a:latin typeface="Arial"/>
                <a:cs typeface="Arial"/>
              </a:rPr>
              <a:t> </a:t>
            </a:r>
            <a:r>
              <a:rPr sz="2800" b="1" spc="-5" dirty="0">
                <a:solidFill>
                  <a:srgbClr val="0D0D0D"/>
                </a:solidFill>
                <a:latin typeface="Arial"/>
                <a:cs typeface="Arial"/>
              </a:rPr>
              <a:t>(</a:t>
            </a:r>
            <a:r>
              <a:rPr sz="2800" b="1" dirty="0">
                <a:solidFill>
                  <a:srgbClr val="0D0D0D"/>
                </a:solidFill>
                <a:latin typeface="Arial"/>
                <a:cs typeface="Arial"/>
              </a:rPr>
              <a:t>A</a:t>
            </a:r>
            <a:r>
              <a:rPr sz="2800" b="1" spc="-15" dirty="0">
                <a:solidFill>
                  <a:srgbClr val="0D0D0D"/>
                </a:solidFill>
                <a:latin typeface="Arial"/>
                <a:cs typeface="Arial"/>
              </a:rPr>
              <a:t>P</a:t>
            </a:r>
            <a:r>
              <a:rPr sz="2800" b="1" spc="-10" dirty="0">
                <a:solidFill>
                  <a:srgbClr val="0D0D0D"/>
                </a:solidFill>
                <a:latin typeface="Arial"/>
                <a:cs typeface="Arial"/>
              </a:rPr>
              <a:t>I </a:t>
            </a:r>
            <a:r>
              <a:rPr sz="2800" b="1" spc="-15" dirty="0">
                <a:solidFill>
                  <a:srgbClr val="0D0D0D"/>
                </a:solidFill>
                <a:latin typeface="Arial"/>
                <a:cs typeface="Arial"/>
              </a:rPr>
              <a:t>l</a:t>
            </a:r>
            <a:r>
              <a:rPr sz="2800" b="1" spc="5" dirty="0">
                <a:solidFill>
                  <a:srgbClr val="0D0D0D"/>
                </a:solidFill>
                <a:latin typeface="Arial"/>
                <a:cs typeface="Arial"/>
              </a:rPr>
              <a:t>eve</a:t>
            </a:r>
            <a:r>
              <a:rPr sz="2800" b="1" spc="-10" dirty="0">
                <a:solidFill>
                  <a:srgbClr val="0D0D0D"/>
                </a:solidFill>
                <a:latin typeface="Arial"/>
                <a:cs typeface="Arial"/>
              </a:rPr>
              <a:t>l</a:t>
            </a:r>
            <a:r>
              <a:rPr sz="2800" b="1" spc="5" dirty="0">
                <a:solidFill>
                  <a:srgbClr val="0D0D0D"/>
                </a:solidFill>
                <a:latin typeface="Arial"/>
                <a:cs typeface="Arial"/>
              </a:rPr>
              <a:t> </a:t>
            </a:r>
            <a:r>
              <a:rPr sz="2800" b="1" dirty="0">
                <a:solidFill>
                  <a:srgbClr val="0D0D0D"/>
                </a:solidFill>
                <a:latin typeface="Arial"/>
                <a:cs typeface="Arial"/>
              </a:rPr>
              <a:t>4)</a:t>
            </a:r>
            <a:r>
              <a:rPr sz="2800" b="1" spc="-10" dirty="0">
                <a:solidFill>
                  <a:srgbClr val="0D0D0D"/>
                </a:solidFill>
                <a:latin typeface="Arial"/>
                <a:cs typeface="Arial"/>
              </a:rPr>
              <a:t> </a:t>
            </a:r>
            <a:r>
              <a:rPr sz="2800" b="1" spc="-5" dirty="0">
                <a:solidFill>
                  <a:srgbClr val="0D0D0D"/>
                </a:solidFill>
                <a:latin typeface="Arial"/>
                <a:cs typeface="Arial"/>
              </a:rPr>
              <a:t>(</a:t>
            </a:r>
            <a:r>
              <a:rPr sz="2800" b="1" spc="5" dirty="0">
                <a:solidFill>
                  <a:srgbClr val="0D0D0D"/>
                </a:solidFill>
                <a:latin typeface="Arial"/>
                <a:cs typeface="Arial"/>
              </a:rPr>
              <a:t>2</a:t>
            </a:r>
            <a:r>
              <a:rPr sz="2800" b="1" spc="-15" dirty="0">
                <a:solidFill>
                  <a:srgbClr val="0D0D0D"/>
                </a:solidFill>
                <a:latin typeface="Arial"/>
                <a:cs typeface="Arial"/>
              </a:rPr>
              <a:t>/</a:t>
            </a:r>
            <a:r>
              <a:rPr sz="2800" b="1" spc="5" dirty="0">
                <a:solidFill>
                  <a:srgbClr val="0D0D0D"/>
                </a:solidFill>
                <a:latin typeface="Arial"/>
                <a:cs typeface="Arial"/>
              </a:rPr>
              <a:t>3</a:t>
            </a:r>
            <a:r>
              <a:rPr sz="2800" b="1" dirty="0">
                <a:solidFill>
                  <a:srgbClr val="0D0D0D"/>
                </a:solidFill>
                <a:latin typeface="Arial"/>
                <a:cs typeface="Arial"/>
              </a:rPr>
              <a:t>)</a:t>
            </a:r>
            <a:endParaRPr sz="2800" dirty="0">
              <a:latin typeface="Arial"/>
              <a:cs typeface="Arial"/>
            </a:endParaRPr>
          </a:p>
          <a:p>
            <a:pPr marL="426720" indent="-342265">
              <a:lnSpc>
                <a:spcPct val="100000"/>
              </a:lnSpc>
              <a:spcBef>
                <a:spcPts val="975"/>
              </a:spcBef>
              <a:buClr>
                <a:srgbClr val="3399FF"/>
              </a:buClr>
              <a:buFont typeface="Arial"/>
              <a:buChar char="•"/>
              <a:tabLst>
                <a:tab pos="427355" algn="l"/>
              </a:tabLst>
            </a:pPr>
            <a:r>
              <a:rPr sz="2400" b="1" spc="-25" dirty="0">
                <a:latin typeface="Arial"/>
                <a:cs typeface="Arial"/>
              </a:rPr>
              <a:t>M</a:t>
            </a:r>
            <a:r>
              <a:rPr sz="2400" b="1" spc="-10" dirty="0">
                <a:latin typeface="Arial"/>
                <a:cs typeface="Arial"/>
              </a:rPr>
              <a:t>ultiple</a:t>
            </a:r>
            <a:r>
              <a:rPr sz="2400" b="1" spc="35" dirty="0">
                <a:latin typeface="Arial"/>
                <a:cs typeface="Arial"/>
              </a:rPr>
              <a:t> </a:t>
            </a:r>
            <a:r>
              <a:rPr sz="2400" b="1" spc="-15" dirty="0">
                <a:latin typeface="Arial"/>
                <a:cs typeface="Arial"/>
              </a:rPr>
              <a:t>photo</a:t>
            </a:r>
            <a:r>
              <a:rPr sz="2400" b="1" spc="25" dirty="0">
                <a:latin typeface="Arial"/>
                <a:cs typeface="Arial"/>
              </a:rPr>
              <a:t> </a:t>
            </a:r>
            <a:r>
              <a:rPr sz="2400" b="1" spc="-15" dirty="0">
                <a:latin typeface="Arial"/>
                <a:cs typeface="Arial"/>
              </a:rPr>
              <a:t>selection</a:t>
            </a:r>
            <a:r>
              <a:rPr sz="2400" b="1" spc="20" dirty="0">
                <a:latin typeface="Arial"/>
                <a:cs typeface="Arial"/>
              </a:rPr>
              <a:t> </a:t>
            </a:r>
            <a:r>
              <a:rPr sz="2400" b="1" spc="-10" dirty="0">
                <a:latin typeface="Arial"/>
                <a:cs typeface="Arial"/>
              </a:rPr>
              <a:t>for</a:t>
            </a:r>
            <a:r>
              <a:rPr sz="2400" b="1" spc="5" dirty="0">
                <a:latin typeface="Arial"/>
                <a:cs typeface="Arial"/>
              </a:rPr>
              <a:t> </a:t>
            </a:r>
            <a:r>
              <a:rPr sz="2400" b="1" spc="-15" dirty="0">
                <a:latin typeface="Arial"/>
                <a:cs typeface="Arial"/>
              </a:rPr>
              <a:t>deletion</a:t>
            </a:r>
            <a:endParaRPr sz="2400" dirty="0">
              <a:latin typeface="Arial"/>
              <a:cs typeface="Arial"/>
            </a:endParaRPr>
          </a:p>
          <a:p>
            <a:pPr marL="426720" indent="-342265">
              <a:lnSpc>
                <a:spcPct val="100000"/>
              </a:lnSpc>
              <a:spcBef>
                <a:spcPts val="1315"/>
              </a:spcBef>
              <a:buClr>
                <a:srgbClr val="3399FF"/>
              </a:buClr>
              <a:buFont typeface="Arial"/>
              <a:buChar char="•"/>
              <a:tabLst>
                <a:tab pos="427355" algn="l"/>
              </a:tabLst>
            </a:pPr>
            <a:r>
              <a:rPr sz="2400" b="1" spc="-25" dirty="0">
                <a:latin typeface="Arial"/>
                <a:cs typeface="Arial"/>
              </a:rPr>
              <a:t>CDMA</a:t>
            </a:r>
            <a:r>
              <a:rPr sz="2400" b="1" spc="-15" dirty="0">
                <a:latin typeface="Arial"/>
                <a:cs typeface="Arial"/>
              </a:rPr>
              <a:t>/EV</a:t>
            </a:r>
            <a:r>
              <a:rPr sz="2400" b="1" spc="-25" dirty="0">
                <a:latin typeface="Arial"/>
                <a:cs typeface="Arial"/>
              </a:rPr>
              <a:t>D</a:t>
            </a:r>
            <a:r>
              <a:rPr sz="2400" b="1" spc="-20" dirty="0">
                <a:latin typeface="Arial"/>
                <a:cs typeface="Arial"/>
              </a:rPr>
              <a:t>O</a:t>
            </a:r>
            <a:r>
              <a:rPr sz="2400" b="1" spc="30" dirty="0">
                <a:latin typeface="Arial"/>
                <a:cs typeface="Arial"/>
              </a:rPr>
              <a:t> </a:t>
            </a:r>
            <a:r>
              <a:rPr sz="2400" b="1" spc="-15" dirty="0">
                <a:latin typeface="Arial"/>
                <a:cs typeface="Arial"/>
              </a:rPr>
              <a:t>and</a:t>
            </a:r>
            <a:r>
              <a:rPr sz="2400" b="1" spc="15" dirty="0">
                <a:latin typeface="Arial"/>
                <a:cs typeface="Arial"/>
              </a:rPr>
              <a:t> </a:t>
            </a:r>
            <a:r>
              <a:rPr sz="2400" b="1" spc="-15" dirty="0">
                <a:latin typeface="Arial"/>
                <a:cs typeface="Arial"/>
              </a:rPr>
              <a:t>802.1x</a:t>
            </a:r>
            <a:r>
              <a:rPr sz="2400" b="1" dirty="0">
                <a:latin typeface="Arial"/>
                <a:cs typeface="Arial"/>
              </a:rPr>
              <a:t> </a:t>
            </a:r>
            <a:r>
              <a:rPr sz="2400" b="1" spc="-15" dirty="0">
                <a:latin typeface="Arial"/>
                <a:cs typeface="Arial"/>
              </a:rPr>
              <a:t>suppor</a:t>
            </a:r>
            <a:r>
              <a:rPr sz="2400" b="1" spc="-10" dirty="0">
                <a:latin typeface="Arial"/>
                <a:cs typeface="Arial"/>
              </a:rPr>
              <a:t>t</a:t>
            </a:r>
            <a:endParaRPr sz="2400" dirty="0">
              <a:latin typeface="Arial"/>
              <a:cs typeface="Arial"/>
            </a:endParaRPr>
          </a:p>
          <a:p>
            <a:pPr marL="426720" indent="-342265">
              <a:lnSpc>
                <a:spcPct val="100000"/>
              </a:lnSpc>
              <a:spcBef>
                <a:spcPts val="1435"/>
              </a:spcBef>
              <a:buClr>
                <a:srgbClr val="3399FF"/>
              </a:buClr>
              <a:buFont typeface="Arial"/>
              <a:buChar char="•"/>
              <a:tabLst>
                <a:tab pos="427355" algn="l"/>
              </a:tabLst>
            </a:pPr>
            <a:r>
              <a:rPr sz="2400" b="1" spc="-15" dirty="0">
                <a:solidFill>
                  <a:srgbClr val="FF6600"/>
                </a:solidFill>
                <a:latin typeface="Arial"/>
                <a:cs typeface="Arial"/>
              </a:rPr>
              <a:t>VPN</a:t>
            </a:r>
            <a:r>
              <a:rPr sz="2400" b="1" spc="-5" dirty="0">
                <a:solidFill>
                  <a:srgbClr val="FF6600"/>
                </a:solidFill>
                <a:latin typeface="Arial"/>
                <a:cs typeface="Arial"/>
              </a:rPr>
              <a:t> </a:t>
            </a:r>
            <a:r>
              <a:rPr sz="2400" b="1" spc="-10" dirty="0">
                <a:latin typeface="Arial"/>
                <a:cs typeface="Arial"/>
              </a:rPr>
              <a:t>(</a:t>
            </a:r>
            <a:r>
              <a:rPr sz="2400" b="1" spc="-55" dirty="0">
                <a:latin typeface="Arial"/>
                <a:cs typeface="Arial"/>
              </a:rPr>
              <a:t>V</a:t>
            </a:r>
            <a:r>
              <a:rPr sz="2400" b="1" spc="-10" dirty="0">
                <a:latin typeface="Arial"/>
                <a:cs typeface="Arial"/>
              </a:rPr>
              <a:t>i</a:t>
            </a:r>
            <a:r>
              <a:rPr sz="2400" b="1" spc="-15" dirty="0">
                <a:latin typeface="Arial"/>
                <a:cs typeface="Arial"/>
              </a:rPr>
              <a:t>r</a:t>
            </a:r>
            <a:r>
              <a:rPr sz="2400" b="1" spc="-10" dirty="0">
                <a:latin typeface="Arial"/>
                <a:cs typeface="Arial"/>
              </a:rPr>
              <a:t>tual</a:t>
            </a:r>
            <a:r>
              <a:rPr sz="2400" b="1" spc="15" dirty="0">
                <a:latin typeface="Arial"/>
                <a:cs typeface="Arial"/>
              </a:rPr>
              <a:t> </a:t>
            </a:r>
            <a:r>
              <a:rPr sz="2400" b="1" spc="-15" dirty="0">
                <a:latin typeface="Arial"/>
                <a:cs typeface="Arial"/>
              </a:rPr>
              <a:t>Pr</a:t>
            </a:r>
            <a:r>
              <a:rPr sz="2400" b="1" spc="-10" dirty="0">
                <a:latin typeface="Arial"/>
                <a:cs typeface="Arial"/>
              </a:rPr>
              <a:t>ivate</a:t>
            </a:r>
            <a:r>
              <a:rPr sz="2400" b="1" spc="10" dirty="0">
                <a:latin typeface="Arial"/>
                <a:cs typeface="Arial"/>
              </a:rPr>
              <a:t> </a:t>
            </a:r>
            <a:r>
              <a:rPr sz="2400" b="1" spc="-25" dirty="0">
                <a:latin typeface="Arial"/>
                <a:cs typeface="Arial"/>
              </a:rPr>
              <a:t>N</a:t>
            </a:r>
            <a:r>
              <a:rPr sz="2400" b="1" spc="-10" dirty="0">
                <a:latin typeface="Arial"/>
                <a:cs typeface="Arial"/>
              </a:rPr>
              <a:t>et</a:t>
            </a:r>
            <a:r>
              <a:rPr sz="2400" b="1" dirty="0">
                <a:latin typeface="Arial"/>
                <a:cs typeface="Arial"/>
              </a:rPr>
              <a:t>w</a:t>
            </a:r>
            <a:r>
              <a:rPr sz="2400" b="1" spc="-15" dirty="0">
                <a:latin typeface="Arial"/>
                <a:cs typeface="Arial"/>
              </a:rPr>
              <a:t>or</a:t>
            </a:r>
            <a:r>
              <a:rPr sz="2400" b="1" spc="-10" dirty="0">
                <a:latin typeface="Arial"/>
                <a:cs typeface="Arial"/>
              </a:rPr>
              <a:t>k)</a:t>
            </a:r>
            <a:r>
              <a:rPr sz="2400" b="1" dirty="0">
                <a:latin typeface="Arial"/>
                <a:cs typeface="Arial"/>
              </a:rPr>
              <a:t> </a:t>
            </a:r>
            <a:r>
              <a:rPr sz="2400" b="1" spc="-15" dirty="0">
                <a:latin typeface="Arial"/>
                <a:cs typeface="Arial"/>
              </a:rPr>
              <a:t>suppor</a:t>
            </a:r>
            <a:r>
              <a:rPr sz="2400" b="1" spc="-10" dirty="0">
                <a:latin typeface="Arial"/>
                <a:cs typeface="Arial"/>
              </a:rPr>
              <a:t>t</a:t>
            </a:r>
            <a:endParaRPr sz="2400" dirty="0">
              <a:latin typeface="Arial"/>
              <a:cs typeface="Arial"/>
            </a:endParaRPr>
          </a:p>
          <a:p>
            <a:pPr marL="883285" marR="5080" lvl="1" indent="-342265">
              <a:lnSpc>
                <a:spcPct val="100000"/>
              </a:lnSpc>
              <a:spcBef>
                <a:spcPts val="5"/>
              </a:spcBef>
              <a:buClr>
                <a:srgbClr val="3399FF"/>
              </a:buClr>
              <a:buFont typeface="Arial"/>
              <a:buChar char="•"/>
              <a:tabLst>
                <a:tab pos="883919" algn="l"/>
              </a:tabLst>
            </a:pPr>
            <a:r>
              <a:rPr sz="2400" b="1" spc="-55" dirty="0">
                <a:solidFill>
                  <a:srgbClr val="3399FF"/>
                </a:solidFill>
                <a:latin typeface="Arial"/>
                <a:cs typeface="Arial"/>
              </a:rPr>
              <a:t>V</a:t>
            </a:r>
            <a:r>
              <a:rPr sz="2400" b="1" spc="-15" dirty="0">
                <a:solidFill>
                  <a:srgbClr val="3399FF"/>
                </a:solidFill>
                <a:latin typeface="Arial"/>
                <a:cs typeface="Arial"/>
              </a:rPr>
              <a:t>i</a:t>
            </a:r>
            <a:r>
              <a:rPr sz="2400" b="1" dirty="0">
                <a:solidFill>
                  <a:srgbClr val="3399FF"/>
                </a:solidFill>
                <a:latin typeface="Arial"/>
                <a:cs typeface="Arial"/>
              </a:rPr>
              <a:t>rt</a:t>
            </a:r>
            <a:r>
              <a:rPr sz="2400" b="1" spc="-15" dirty="0">
                <a:solidFill>
                  <a:srgbClr val="3399FF"/>
                </a:solidFill>
                <a:latin typeface="Arial"/>
                <a:cs typeface="Arial"/>
              </a:rPr>
              <a:t>u</a:t>
            </a:r>
            <a:r>
              <a:rPr sz="2400" b="1" dirty="0">
                <a:solidFill>
                  <a:srgbClr val="3399FF"/>
                </a:solidFill>
                <a:latin typeface="Arial"/>
                <a:cs typeface="Arial"/>
              </a:rPr>
              <a:t>a</a:t>
            </a:r>
            <a:r>
              <a:rPr sz="2400" b="1" spc="-10" dirty="0">
                <a:solidFill>
                  <a:srgbClr val="3399FF"/>
                </a:solidFill>
                <a:latin typeface="Arial"/>
                <a:cs typeface="Arial"/>
              </a:rPr>
              <a:t>l</a:t>
            </a:r>
            <a:r>
              <a:rPr sz="2400" b="1" spc="-25" dirty="0">
                <a:solidFill>
                  <a:srgbClr val="3399FF"/>
                </a:solidFill>
                <a:latin typeface="Arial"/>
                <a:cs typeface="Arial"/>
              </a:rPr>
              <a:t> </a:t>
            </a:r>
            <a:r>
              <a:rPr sz="2400" b="1" spc="-15" dirty="0">
                <a:latin typeface="Arial"/>
                <a:cs typeface="Arial"/>
              </a:rPr>
              <a:t>poin</a:t>
            </a:r>
            <a:r>
              <a:rPr sz="2400" b="1" dirty="0">
                <a:latin typeface="Arial"/>
                <a:cs typeface="Arial"/>
              </a:rPr>
              <a:t>t-t</a:t>
            </a:r>
            <a:r>
              <a:rPr sz="2400" b="1" spc="-15" dirty="0">
                <a:latin typeface="Arial"/>
                <a:cs typeface="Arial"/>
              </a:rPr>
              <a:t>o</a:t>
            </a:r>
            <a:r>
              <a:rPr sz="2400" b="1" dirty="0">
                <a:latin typeface="Arial"/>
                <a:cs typeface="Arial"/>
              </a:rPr>
              <a:t>-</a:t>
            </a:r>
            <a:r>
              <a:rPr sz="2400" b="1" spc="-15" dirty="0">
                <a:latin typeface="Arial"/>
                <a:cs typeface="Arial"/>
              </a:rPr>
              <a:t>poin</a:t>
            </a:r>
            <a:r>
              <a:rPr sz="2400" b="1" dirty="0">
                <a:latin typeface="Arial"/>
                <a:cs typeface="Arial"/>
              </a:rPr>
              <a:t>t</a:t>
            </a:r>
            <a:r>
              <a:rPr sz="2400" b="1" spc="-50" dirty="0">
                <a:latin typeface="Arial"/>
                <a:cs typeface="Arial"/>
              </a:rPr>
              <a:t> </a:t>
            </a:r>
            <a:r>
              <a:rPr sz="2400" b="1" spc="-10" dirty="0">
                <a:solidFill>
                  <a:srgbClr val="3399FF"/>
                </a:solidFill>
                <a:latin typeface="Arial"/>
                <a:cs typeface="Arial"/>
              </a:rPr>
              <a:t>pr</a:t>
            </a:r>
            <a:r>
              <a:rPr sz="2400" b="1" spc="-15" dirty="0">
                <a:solidFill>
                  <a:srgbClr val="3399FF"/>
                </a:solidFill>
                <a:latin typeface="Arial"/>
                <a:cs typeface="Arial"/>
              </a:rPr>
              <a:t>i</a:t>
            </a:r>
            <a:r>
              <a:rPr sz="2400" b="1" spc="-25" dirty="0">
                <a:solidFill>
                  <a:srgbClr val="3399FF"/>
                </a:solidFill>
                <a:latin typeface="Arial"/>
                <a:cs typeface="Arial"/>
              </a:rPr>
              <a:t>v</a:t>
            </a:r>
            <a:r>
              <a:rPr sz="2400" b="1" dirty="0">
                <a:solidFill>
                  <a:srgbClr val="3399FF"/>
                </a:solidFill>
                <a:latin typeface="Arial"/>
                <a:cs typeface="Arial"/>
              </a:rPr>
              <a:t>ate</a:t>
            </a:r>
            <a:r>
              <a:rPr sz="2400" b="1" spc="-20" dirty="0">
                <a:solidFill>
                  <a:srgbClr val="3399FF"/>
                </a:solidFill>
                <a:latin typeface="Arial"/>
                <a:cs typeface="Arial"/>
              </a:rPr>
              <a:t> </a:t>
            </a:r>
            <a:r>
              <a:rPr sz="2400" b="1" spc="-15" dirty="0">
                <a:latin typeface="Arial"/>
                <a:cs typeface="Arial"/>
              </a:rPr>
              <a:t>d</a:t>
            </a:r>
            <a:r>
              <a:rPr sz="2400" b="1" dirty="0">
                <a:latin typeface="Arial"/>
                <a:cs typeface="Arial"/>
              </a:rPr>
              <a:t>e</a:t>
            </a:r>
            <a:r>
              <a:rPr sz="2400" b="1" spc="-15" dirty="0">
                <a:latin typeface="Arial"/>
                <a:cs typeface="Arial"/>
              </a:rPr>
              <a:t>di</a:t>
            </a:r>
            <a:r>
              <a:rPr sz="2400" b="1" dirty="0">
                <a:latin typeface="Arial"/>
                <a:cs typeface="Arial"/>
              </a:rPr>
              <a:t>cate</a:t>
            </a:r>
            <a:r>
              <a:rPr sz="2400" b="1" spc="-15" dirty="0">
                <a:latin typeface="Arial"/>
                <a:cs typeface="Arial"/>
              </a:rPr>
              <a:t>d</a:t>
            </a:r>
            <a:r>
              <a:rPr sz="2400" b="1" spc="-30" dirty="0">
                <a:latin typeface="Arial"/>
                <a:cs typeface="Arial"/>
              </a:rPr>
              <a:t> </a:t>
            </a:r>
            <a:r>
              <a:rPr sz="2400" b="1" spc="-15" dirty="0">
                <a:latin typeface="Arial"/>
                <a:cs typeface="Arial"/>
              </a:rPr>
              <a:t>n</a:t>
            </a:r>
            <a:r>
              <a:rPr sz="2400" b="1" dirty="0">
                <a:latin typeface="Arial"/>
                <a:cs typeface="Arial"/>
              </a:rPr>
              <a:t>e</a:t>
            </a:r>
            <a:r>
              <a:rPr sz="2400" b="1" spc="-20" dirty="0">
                <a:latin typeface="Arial"/>
                <a:cs typeface="Arial"/>
              </a:rPr>
              <a:t>t</a:t>
            </a:r>
            <a:r>
              <a:rPr sz="2400" b="1" spc="15" dirty="0">
                <a:latin typeface="Arial"/>
                <a:cs typeface="Arial"/>
              </a:rPr>
              <a:t>w</a:t>
            </a:r>
            <a:r>
              <a:rPr sz="2400" b="1" spc="-15" dirty="0">
                <a:latin typeface="Arial"/>
                <a:cs typeface="Arial"/>
              </a:rPr>
              <a:t>o</a:t>
            </a:r>
            <a:r>
              <a:rPr sz="2400" b="1" dirty="0">
                <a:latin typeface="Arial"/>
                <a:cs typeface="Arial"/>
              </a:rPr>
              <a:t>rk</a:t>
            </a:r>
            <a:r>
              <a:rPr sz="2400" b="1" spc="-40" dirty="0">
                <a:latin typeface="Arial"/>
                <a:cs typeface="Arial"/>
              </a:rPr>
              <a:t> </a:t>
            </a:r>
            <a:r>
              <a:rPr sz="2400" b="1" dirty="0">
                <a:latin typeface="Arial"/>
                <a:cs typeface="Arial"/>
              </a:rPr>
              <a:t>c</a:t>
            </a:r>
            <a:r>
              <a:rPr sz="2400" b="1" spc="-15" dirty="0">
                <a:latin typeface="Arial"/>
                <a:cs typeface="Arial"/>
              </a:rPr>
              <a:t>onn</a:t>
            </a:r>
            <a:r>
              <a:rPr sz="2400" b="1" dirty="0">
                <a:latin typeface="Arial"/>
                <a:cs typeface="Arial"/>
              </a:rPr>
              <a:t>ect</a:t>
            </a:r>
            <a:r>
              <a:rPr sz="2400" b="1" spc="-15" dirty="0">
                <a:latin typeface="Arial"/>
                <a:cs typeface="Arial"/>
              </a:rPr>
              <a:t>ion</a:t>
            </a:r>
            <a:r>
              <a:rPr sz="2400" b="1" spc="-10" dirty="0">
                <a:latin typeface="Arial"/>
                <a:cs typeface="Arial"/>
              </a:rPr>
              <a:t> </a:t>
            </a:r>
            <a:r>
              <a:rPr sz="2400" b="1" dirty="0">
                <a:latin typeface="Arial"/>
                <a:cs typeface="Arial"/>
              </a:rPr>
              <a:t>set</a:t>
            </a:r>
            <a:r>
              <a:rPr sz="2400" b="1" spc="-15" dirty="0">
                <a:latin typeface="Arial"/>
                <a:cs typeface="Arial"/>
              </a:rPr>
              <a:t>up</a:t>
            </a:r>
            <a:r>
              <a:rPr sz="2400" b="1" spc="-20" dirty="0">
                <a:latin typeface="Arial"/>
                <a:cs typeface="Arial"/>
              </a:rPr>
              <a:t> </a:t>
            </a:r>
            <a:r>
              <a:rPr sz="2400" b="1" spc="-15" dirty="0">
                <a:latin typeface="Arial"/>
                <a:cs typeface="Arial"/>
              </a:rPr>
              <a:t>in</a:t>
            </a:r>
            <a:r>
              <a:rPr sz="2400" b="1" spc="-20" dirty="0">
                <a:latin typeface="Arial"/>
                <a:cs typeface="Arial"/>
              </a:rPr>
              <a:t> </a:t>
            </a:r>
            <a:r>
              <a:rPr sz="2400" b="1" dirty="0">
                <a:latin typeface="Arial"/>
                <a:cs typeface="Arial"/>
              </a:rPr>
              <a:t>a</a:t>
            </a:r>
            <a:r>
              <a:rPr sz="2400" b="1" spc="-5" dirty="0">
                <a:latin typeface="Arial"/>
                <a:cs typeface="Arial"/>
              </a:rPr>
              <a:t> </a:t>
            </a:r>
            <a:r>
              <a:rPr sz="2400" b="1" spc="-15" dirty="0">
                <a:solidFill>
                  <a:srgbClr val="3399FF"/>
                </a:solidFill>
                <a:latin typeface="Arial"/>
                <a:cs typeface="Arial"/>
              </a:rPr>
              <a:t>publi</a:t>
            </a:r>
            <a:r>
              <a:rPr sz="2400" b="1" dirty="0">
                <a:solidFill>
                  <a:srgbClr val="3399FF"/>
                </a:solidFill>
                <a:latin typeface="Arial"/>
                <a:cs typeface="Arial"/>
              </a:rPr>
              <a:t>c</a:t>
            </a:r>
            <a:r>
              <a:rPr sz="2400" b="1" spc="-20" dirty="0">
                <a:solidFill>
                  <a:srgbClr val="3399FF"/>
                </a:solidFill>
                <a:latin typeface="Arial"/>
                <a:cs typeface="Arial"/>
              </a:rPr>
              <a:t> </a:t>
            </a:r>
            <a:r>
              <a:rPr sz="2400" b="1" spc="-15" dirty="0">
                <a:latin typeface="Arial"/>
                <a:cs typeface="Arial"/>
              </a:rPr>
              <a:t>n</a:t>
            </a:r>
            <a:r>
              <a:rPr sz="2400" b="1" dirty="0">
                <a:latin typeface="Arial"/>
                <a:cs typeface="Arial"/>
              </a:rPr>
              <a:t>e</a:t>
            </a:r>
            <a:r>
              <a:rPr sz="2400" b="1" spc="-10" dirty="0">
                <a:latin typeface="Arial"/>
                <a:cs typeface="Arial"/>
              </a:rPr>
              <a:t>t</a:t>
            </a:r>
            <a:r>
              <a:rPr sz="2400" b="1" spc="15" dirty="0">
                <a:latin typeface="Arial"/>
                <a:cs typeface="Arial"/>
              </a:rPr>
              <a:t>w</a:t>
            </a:r>
            <a:r>
              <a:rPr sz="2400" b="1" spc="-15" dirty="0">
                <a:latin typeface="Arial"/>
                <a:cs typeface="Arial"/>
              </a:rPr>
              <a:t>or</a:t>
            </a:r>
            <a:r>
              <a:rPr sz="2400" b="1" dirty="0">
                <a:latin typeface="Arial"/>
                <a:cs typeface="Arial"/>
              </a:rPr>
              <a:t>k</a:t>
            </a:r>
            <a:endParaRPr sz="2400" dirty="0">
              <a:latin typeface="Arial"/>
              <a:cs typeface="Arial"/>
            </a:endParaRPr>
          </a:p>
          <a:p>
            <a:pPr marL="883285" marR="375285" lvl="1" indent="-342265">
              <a:lnSpc>
                <a:spcPts val="2400"/>
              </a:lnSpc>
              <a:spcBef>
                <a:spcPts val="75"/>
              </a:spcBef>
              <a:buClr>
                <a:srgbClr val="3399FF"/>
              </a:buClr>
              <a:buFont typeface="Arial"/>
              <a:buChar char="•"/>
              <a:tabLst>
                <a:tab pos="883919" algn="l"/>
              </a:tabLst>
            </a:pPr>
            <a:r>
              <a:rPr sz="2400" b="1" spc="-55" dirty="0">
                <a:latin typeface="Arial"/>
                <a:cs typeface="Arial"/>
              </a:rPr>
              <a:t>V</a:t>
            </a:r>
            <a:r>
              <a:rPr sz="2400" b="1" spc="-15" dirty="0">
                <a:latin typeface="Arial"/>
                <a:cs typeface="Arial"/>
              </a:rPr>
              <a:t>i</a:t>
            </a:r>
            <a:r>
              <a:rPr sz="2400" b="1" dirty="0">
                <a:latin typeface="Arial"/>
                <a:cs typeface="Arial"/>
              </a:rPr>
              <a:t>rt</a:t>
            </a:r>
            <a:r>
              <a:rPr sz="2400" b="1" spc="-15" dirty="0">
                <a:latin typeface="Arial"/>
                <a:cs typeface="Arial"/>
              </a:rPr>
              <a:t>u</a:t>
            </a:r>
            <a:r>
              <a:rPr sz="2400" b="1" dirty="0">
                <a:latin typeface="Arial"/>
                <a:cs typeface="Arial"/>
              </a:rPr>
              <a:t>a</a:t>
            </a:r>
            <a:r>
              <a:rPr sz="2400" b="1" spc="-10" dirty="0">
                <a:latin typeface="Arial"/>
                <a:cs typeface="Arial"/>
              </a:rPr>
              <a:t>l</a:t>
            </a:r>
            <a:r>
              <a:rPr sz="2400" b="1" spc="-25" dirty="0">
                <a:latin typeface="Arial"/>
                <a:cs typeface="Arial"/>
              </a:rPr>
              <a:t> </a:t>
            </a:r>
            <a:r>
              <a:rPr sz="2400" b="1" dirty="0">
                <a:solidFill>
                  <a:srgbClr val="3399FF"/>
                </a:solidFill>
                <a:latin typeface="Arial"/>
                <a:cs typeface="Arial"/>
              </a:rPr>
              <a:t>t</a:t>
            </a:r>
            <a:r>
              <a:rPr sz="2400" b="1" spc="-15" dirty="0">
                <a:solidFill>
                  <a:srgbClr val="3399FF"/>
                </a:solidFill>
                <a:latin typeface="Arial"/>
                <a:cs typeface="Arial"/>
              </a:rPr>
              <a:t>unn</a:t>
            </a:r>
            <a:r>
              <a:rPr sz="2400" b="1" dirty="0">
                <a:solidFill>
                  <a:srgbClr val="3399FF"/>
                </a:solidFill>
                <a:latin typeface="Arial"/>
                <a:cs typeface="Arial"/>
              </a:rPr>
              <a:t>e</a:t>
            </a:r>
            <a:r>
              <a:rPr sz="2400" b="1" spc="-15" dirty="0">
                <a:solidFill>
                  <a:srgbClr val="3399FF"/>
                </a:solidFill>
                <a:latin typeface="Arial"/>
                <a:cs typeface="Arial"/>
              </a:rPr>
              <a:t>ling</a:t>
            </a:r>
            <a:r>
              <a:rPr sz="2400" b="1" spc="-30" dirty="0">
                <a:solidFill>
                  <a:srgbClr val="3399FF"/>
                </a:solidFill>
                <a:latin typeface="Arial"/>
                <a:cs typeface="Arial"/>
              </a:rPr>
              <a:t> </a:t>
            </a:r>
            <a:r>
              <a:rPr sz="2400" b="1" spc="-15" dirty="0">
                <a:latin typeface="Arial"/>
                <a:cs typeface="Arial"/>
              </a:rPr>
              <a:t>p</a:t>
            </a:r>
            <a:r>
              <a:rPr sz="2400" b="1" dirty="0">
                <a:latin typeface="Arial"/>
                <a:cs typeface="Arial"/>
              </a:rPr>
              <a:t>rot</a:t>
            </a:r>
            <a:r>
              <a:rPr sz="2400" b="1" spc="-15" dirty="0">
                <a:latin typeface="Arial"/>
                <a:cs typeface="Arial"/>
              </a:rPr>
              <a:t>o</a:t>
            </a:r>
            <a:r>
              <a:rPr sz="2400" b="1" dirty="0">
                <a:latin typeface="Arial"/>
                <a:cs typeface="Arial"/>
              </a:rPr>
              <a:t>c</a:t>
            </a:r>
            <a:r>
              <a:rPr sz="2400" b="1" spc="-15" dirty="0">
                <a:latin typeface="Arial"/>
                <a:cs typeface="Arial"/>
              </a:rPr>
              <a:t>ol</a:t>
            </a:r>
            <a:r>
              <a:rPr sz="2400" b="1" dirty="0">
                <a:latin typeface="Arial"/>
                <a:cs typeface="Arial"/>
              </a:rPr>
              <a:t>s</a:t>
            </a:r>
            <a:r>
              <a:rPr sz="2400" b="1" spc="-20" dirty="0">
                <a:latin typeface="Arial"/>
                <a:cs typeface="Arial"/>
              </a:rPr>
              <a:t> </a:t>
            </a:r>
            <a:r>
              <a:rPr sz="2400" b="1" dirty="0">
                <a:latin typeface="Arial"/>
                <a:cs typeface="Arial"/>
              </a:rPr>
              <a:t>a</a:t>
            </a:r>
            <a:r>
              <a:rPr sz="2400" b="1" spc="-15" dirty="0">
                <a:latin typeface="Arial"/>
                <a:cs typeface="Arial"/>
              </a:rPr>
              <a:t>nd</a:t>
            </a:r>
            <a:r>
              <a:rPr sz="2400" b="1" spc="-20" dirty="0">
                <a:latin typeface="Arial"/>
                <a:cs typeface="Arial"/>
              </a:rPr>
              <a:t> </a:t>
            </a:r>
            <a:r>
              <a:rPr sz="2400" b="1" spc="-15" dirty="0">
                <a:latin typeface="Arial"/>
                <a:cs typeface="Arial"/>
              </a:rPr>
              <a:t>p</a:t>
            </a:r>
            <a:r>
              <a:rPr sz="2400" b="1" dirty="0">
                <a:latin typeface="Arial"/>
                <a:cs typeface="Arial"/>
              </a:rPr>
              <a:t>acket</a:t>
            </a:r>
            <a:r>
              <a:rPr sz="2400" b="1" spc="-30" dirty="0">
                <a:latin typeface="Arial"/>
                <a:cs typeface="Arial"/>
              </a:rPr>
              <a:t> </a:t>
            </a:r>
            <a:r>
              <a:rPr sz="2400" b="1" dirty="0">
                <a:latin typeface="Arial"/>
                <a:cs typeface="Arial"/>
              </a:rPr>
              <a:t>traff</a:t>
            </a:r>
            <a:r>
              <a:rPr sz="2400" b="1" spc="-15" dirty="0">
                <a:latin typeface="Arial"/>
                <a:cs typeface="Arial"/>
              </a:rPr>
              <a:t>i</a:t>
            </a:r>
            <a:r>
              <a:rPr sz="2400" b="1" dirty="0">
                <a:latin typeface="Arial"/>
                <a:cs typeface="Arial"/>
              </a:rPr>
              <a:t>c</a:t>
            </a:r>
            <a:r>
              <a:rPr sz="2400" b="1" spc="-40" dirty="0">
                <a:latin typeface="Arial"/>
                <a:cs typeface="Arial"/>
              </a:rPr>
              <a:t> </a:t>
            </a:r>
            <a:r>
              <a:rPr sz="2400" b="1" dirty="0">
                <a:solidFill>
                  <a:srgbClr val="3399FF"/>
                </a:solidFill>
                <a:latin typeface="Arial"/>
                <a:cs typeface="Arial"/>
              </a:rPr>
              <a:t>e</a:t>
            </a:r>
            <a:r>
              <a:rPr sz="2400" b="1" spc="-15" dirty="0">
                <a:solidFill>
                  <a:srgbClr val="3399FF"/>
                </a:solidFill>
                <a:latin typeface="Arial"/>
                <a:cs typeface="Arial"/>
              </a:rPr>
              <a:t>n</a:t>
            </a:r>
            <a:r>
              <a:rPr sz="2400" b="1" dirty="0">
                <a:solidFill>
                  <a:srgbClr val="3399FF"/>
                </a:solidFill>
                <a:latin typeface="Arial"/>
                <a:cs typeface="Arial"/>
              </a:rPr>
              <a:t>cr</a:t>
            </a:r>
            <a:r>
              <a:rPr sz="2400" b="1" spc="-35" dirty="0">
                <a:solidFill>
                  <a:srgbClr val="3399FF"/>
                </a:solidFill>
                <a:latin typeface="Arial"/>
                <a:cs typeface="Arial"/>
              </a:rPr>
              <a:t>y</a:t>
            </a:r>
            <a:r>
              <a:rPr sz="2400" b="1" spc="-15" dirty="0">
                <a:solidFill>
                  <a:srgbClr val="3399FF"/>
                </a:solidFill>
                <a:latin typeface="Arial"/>
                <a:cs typeface="Arial"/>
              </a:rPr>
              <a:t>p</a:t>
            </a:r>
            <a:r>
              <a:rPr sz="2400" b="1" dirty="0">
                <a:solidFill>
                  <a:srgbClr val="3399FF"/>
                </a:solidFill>
                <a:latin typeface="Arial"/>
                <a:cs typeface="Arial"/>
              </a:rPr>
              <a:t>t</a:t>
            </a:r>
            <a:r>
              <a:rPr sz="2400" b="1" spc="-15" dirty="0">
                <a:solidFill>
                  <a:srgbClr val="3399FF"/>
                </a:solidFill>
                <a:latin typeface="Arial"/>
                <a:cs typeface="Arial"/>
              </a:rPr>
              <a:t>ion</a:t>
            </a:r>
            <a:r>
              <a:rPr sz="2400" b="1" spc="-10" dirty="0">
                <a:solidFill>
                  <a:srgbClr val="3399FF"/>
                </a:solidFill>
                <a:latin typeface="Arial"/>
                <a:cs typeface="Arial"/>
              </a:rPr>
              <a:t> </a:t>
            </a:r>
            <a:r>
              <a:rPr sz="2400" b="1" dirty="0">
                <a:latin typeface="Arial"/>
                <a:cs typeface="Arial"/>
              </a:rPr>
              <a:t>c</a:t>
            </a:r>
            <a:r>
              <a:rPr sz="2400" b="1" spc="-15" dirty="0">
                <a:latin typeface="Arial"/>
                <a:cs typeface="Arial"/>
              </a:rPr>
              <a:t>o</a:t>
            </a:r>
            <a:r>
              <a:rPr sz="2400" b="1" spc="-10" dirty="0">
                <a:latin typeface="Arial"/>
                <a:cs typeface="Arial"/>
              </a:rPr>
              <a:t>mm</a:t>
            </a:r>
            <a:r>
              <a:rPr sz="2400" b="1" spc="-15" dirty="0">
                <a:latin typeface="Arial"/>
                <a:cs typeface="Arial"/>
              </a:rPr>
              <a:t>onl</a:t>
            </a:r>
            <a:r>
              <a:rPr sz="2400" b="1" dirty="0">
                <a:latin typeface="Arial"/>
                <a:cs typeface="Arial"/>
              </a:rPr>
              <a:t>y</a:t>
            </a:r>
            <a:r>
              <a:rPr sz="2400" b="1" spc="-20" dirty="0">
                <a:latin typeface="Arial"/>
                <a:cs typeface="Arial"/>
              </a:rPr>
              <a:t> </a:t>
            </a:r>
            <a:r>
              <a:rPr sz="2400" b="1" spc="-15" dirty="0">
                <a:latin typeface="Arial"/>
                <a:cs typeface="Arial"/>
              </a:rPr>
              <a:t>u</a:t>
            </a:r>
            <a:r>
              <a:rPr sz="2400" b="1" dirty="0">
                <a:latin typeface="Arial"/>
                <a:cs typeface="Arial"/>
              </a:rPr>
              <a:t>se</a:t>
            </a:r>
            <a:r>
              <a:rPr sz="2400" b="1" spc="-15" dirty="0">
                <a:latin typeface="Arial"/>
                <a:cs typeface="Arial"/>
              </a:rPr>
              <a:t>d</a:t>
            </a:r>
            <a:endParaRPr sz="2400" dirty="0">
              <a:latin typeface="Arial"/>
              <a:cs typeface="Arial"/>
            </a:endParaRPr>
          </a:p>
        </p:txBody>
      </p:sp>
      <p:sp>
        <p:nvSpPr>
          <p:cNvPr id="8" name="Title 7"/>
          <p:cNvSpPr>
            <a:spLocks noGrp="1"/>
          </p:cNvSpPr>
          <p:nvPr>
            <p:ph type="title"/>
          </p:nvPr>
        </p:nvSpPr>
        <p:spPr/>
        <p:txBody>
          <a:bodyPr/>
          <a:lstStyle/>
          <a:p>
            <a:r>
              <a:rPr lang="en-US" dirty="0" smtClean="0">
                <a:latin typeface="Arial" pitchFamily="34" charset="0"/>
                <a:cs typeface="Arial" pitchFamily="34" charset="0"/>
              </a:rPr>
              <a:t>Android Evolution</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96260" y="2144663"/>
            <a:ext cx="8313320" cy="3118803"/>
          </a:xfrm>
          <a:prstGeom prst="rect">
            <a:avLst/>
          </a:prstGeom>
        </p:spPr>
        <p:txBody>
          <a:bodyPr vert="horz" wrap="square" lIns="0" tIns="0" rIns="0" bIns="0" rtlCol="0">
            <a:spAutoFit/>
          </a:bodyPr>
          <a:lstStyle/>
          <a:p>
            <a:pPr marL="12700">
              <a:lnSpc>
                <a:spcPct val="100000"/>
              </a:lnSpc>
            </a:pPr>
            <a:r>
              <a:rPr sz="2800" b="1" dirty="0">
                <a:solidFill>
                  <a:srgbClr val="0D0D0D"/>
                </a:solidFill>
                <a:latin typeface="Arial"/>
                <a:cs typeface="Arial"/>
              </a:rPr>
              <a:t>A</a:t>
            </a:r>
            <a:r>
              <a:rPr sz="2800" b="1" spc="-15" dirty="0">
                <a:solidFill>
                  <a:srgbClr val="0D0D0D"/>
                </a:solidFill>
                <a:latin typeface="Arial"/>
                <a:cs typeface="Arial"/>
              </a:rPr>
              <a:t>nd</a:t>
            </a:r>
            <a:r>
              <a:rPr sz="2800" b="1" spc="-10" dirty="0">
                <a:solidFill>
                  <a:srgbClr val="0D0D0D"/>
                </a:solidFill>
                <a:latin typeface="Arial"/>
                <a:cs typeface="Arial"/>
              </a:rPr>
              <a:t>r</a:t>
            </a:r>
            <a:r>
              <a:rPr sz="2800" b="1" spc="-15" dirty="0">
                <a:solidFill>
                  <a:srgbClr val="0D0D0D"/>
                </a:solidFill>
                <a:latin typeface="Arial"/>
                <a:cs typeface="Arial"/>
              </a:rPr>
              <a:t>oi</a:t>
            </a:r>
            <a:r>
              <a:rPr sz="2800" b="1" spc="-20" dirty="0">
                <a:solidFill>
                  <a:srgbClr val="0D0D0D"/>
                </a:solidFill>
                <a:latin typeface="Arial"/>
                <a:cs typeface="Arial"/>
              </a:rPr>
              <a:t>d</a:t>
            </a:r>
            <a:r>
              <a:rPr sz="2800" b="1" spc="-25" dirty="0">
                <a:solidFill>
                  <a:srgbClr val="0D0D0D"/>
                </a:solidFill>
                <a:latin typeface="Arial"/>
                <a:cs typeface="Arial"/>
              </a:rPr>
              <a:t> </a:t>
            </a:r>
            <a:r>
              <a:rPr sz="2800" b="1" spc="5" dirty="0">
                <a:solidFill>
                  <a:srgbClr val="0D0D0D"/>
                </a:solidFill>
                <a:latin typeface="Arial"/>
                <a:cs typeface="Arial"/>
              </a:rPr>
              <a:t>1</a:t>
            </a:r>
            <a:r>
              <a:rPr sz="2800" b="1" spc="-15" dirty="0">
                <a:solidFill>
                  <a:srgbClr val="0D0D0D"/>
                </a:solidFill>
                <a:latin typeface="Arial"/>
                <a:cs typeface="Arial"/>
              </a:rPr>
              <a:t>.</a:t>
            </a:r>
            <a:r>
              <a:rPr sz="2800" b="1" dirty="0">
                <a:solidFill>
                  <a:srgbClr val="0D0D0D"/>
                </a:solidFill>
                <a:latin typeface="Arial"/>
                <a:cs typeface="Arial"/>
              </a:rPr>
              <a:t>6 D</a:t>
            </a:r>
            <a:r>
              <a:rPr sz="2800" b="1" spc="-15" dirty="0">
                <a:solidFill>
                  <a:srgbClr val="0D0D0D"/>
                </a:solidFill>
                <a:latin typeface="Arial"/>
                <a:cs typeface="Arial"/>
              </a:rPr>
              <a:t>onu</a:t>
            </a:r>
            <a:r>
              <a:rPr sz="2800" b="1" dirty="0">
                <a:solidFill>
                  <a:srgbClr val="0D0D0D"/>
                </a:solidFill>
                <a:latin typeface="Arial"/>
                <a:cs typeface="Arial"/>
              </a:rPr>
              <a:t>t</a:t>
            </a:r>
            <a:r>
              <a:rPr sz="2800" b="1" spc="215" dirty="0">
                <a:solidFill>
                  <a:srgbClr val="0D0D0D"/>
                </a:solidFill>
                <a:latin typeface="Arial"/>
                <a:cs typeface="Arial"/>
              </a:rPr>
              <a:t> </a:t>
            </a:r>
            <a:r>
              <a:rPr sz="2800" b="1" spc="-5" dirty="0">
                <a:solidFill>
                  <a:srgbClr val="0D0D0D"/>
                </a:solidFill>
                <a:latin typeface="Arial"/>
                <a:cs typeface="Arial"/>
              </a:rPr>
              <a:t>(</a:t>
            </a:r>
            <a:r>
              <a:rPr sz="2800" b="1" dirty="0">
                <a:solidFill>
                  <a:srgbClr val="0D0D0D"/>
                </a:solidFill>
                <a:latin typeface="Arial"/>
                <a:cs typeface="Arial"/>
              </a:rPr>
              <a:t>A</a:t>
            </a:r>
            <a:r>
              <a:rPr sz="2800" b="1" spc="-15" dirty="0">
                <a:solidFill>
                  <a:srgbClr val="0D0D0D"/>
                </a:solidFill>
                <a:latin typeface="Arial"/>
                <a:cs typeface="Arial"/>
              </a:rPr>
              <a:t>P</a:t>
            </a:r>
            <a:r>
              <a:rPr sz="2800" b="1" spc="-10" dirty="0">
                <a:solidFill>
                  <a:srgbClr val="0D0D0D"/>
                </a:solidFill>
                <a:latin typeface="Arial"/>
                <a:cs typeface="Arial"/>
              </a:rPr>
              <a:t>I </a:t>
            </a:r>
            <a:r>
              <a:rPr sz="2800" b="1" spc="-15" dirty="0">
                <a:solidFill>
                  <a:srgbClr val="0D0D0D"/>
                </a:solidFill>
                <a:latin typeface="Arial"/>
                <a:cs typeface="Arial"/>
              </a:rPr>
              <a:t>l</a:t>
            </a:r>
            <a:r>
              <a:rPr sz="2800" b="1" spc="5" dirty="0">
                <a:solidFill>
                  <a:srgbClr val="0D0D0D"/>
                </a:solidFill>
                <a:latin typeface="Arial"/>
                <a:cs typeface="Arial"/>
              </a:rPr>
              <a:t>eve</a:t>
            </a:r>
            <a:r>
              <a:rPr sz="2800" b="1" spc="-10" dirty="0">
                <a:solidFill>
                  <a:srgbClr val="0D0D0D"/>
                </a:solidFill>
                <a:latin typeface="Arial"/>
                <a:cs typeface="Arial"/>
              </a:rPr>
              <a:t>l</a:t>
            </a:r>
            <a:r>
              <a:rPr sz="2800" b="1" spc="5" dirty="0">
                <a:solidFill>
                  <a:srgbClr val="0D0D0D"/>
                </a:solidFill>
                <a:latin typeface="Arial"/>
                <a:cs typeface="Arial"/>
              </a:rPr>
              <a:t> </a:t>
            </a:r>
            <a:r>
              <a:rPr sz="2800" b="1" dirty="0">
                <a:solidFill>
                  <a:srgbClr val="0D0D0D"/>
                </a:solidFill>
                <a:latin typeface="Arial"/>
                <a:cs typeface="Arial"/>
              </a:rPr>
              <a:t>4)</a:t>
            </a:r>
            <a:r>
              <a:rPr sz="2800" b="1" spc="-10" dirty="0">
                <a:solidFill>
                  <a:srgbClr val="0D0D0D"/>
                </a:solidFill>
                <a:latin typeface="Arial"/>
                <a:cs typeface="Arial"/>
              </a:rPr>
              <a:t> </a:t>
            </a:r>
            <a:r>
              <a:rPr sz="2800" b="1" spc="-5" dirty="0">
                <a:solidFill>
                  <a:srgbClr val="0D0D0D"/>
                </a:solidFill>
                <a:latin typeface="Arial"/>
                <a:cs typeface="Arial"/>
              </a:rPr>
              <a:t>(</a:t>
            </a:r>
            <a:r>
              <a:rPr sz="2800" b="1" spc="5" dirty="0">
                <a:solidFill>
                  <a:srgbClr val="0D0D0D"/>
                </a:solidFill>
                <a:latin typeface="Arial"/>
                <a:cs typeface="Arial"/>
              </a:rPr>
              <a:t>3</a:t>
            </a:r>
            <a:r>
              <a:rPr sz="2800" b="1" spc="-15" dirty="0">
                <a:solidFill>
                  <a:srgbClr val="0D0D0D"/>
                </a:solidFill>
                <a:latin typeface="Arial"/>
                <a:cs typeface="Arial"/>
              </a:rPr>
              <a:t>/</a:t>
            </a:r>
            <a:r>
              <a:rPr sz="2800" b="1" spc="5" dirty="0">
                <a:solidFill>
                  <a:srgbClr val="0D0D0D"/>
                </a:solidFill>
                <a:latin typeface="Arial"/>
                <a:cs typeface="Arial"/>
              </a:rPr>
              <a:t>3</a:t>
            </a:r>
            <a:r>
              <a:rPr sz="2800" b="1" dirty="0">
                <a:solidFill>
                  <a:srgbClr val="0D0D0D"/>
                </a:solidFill>
                <a:latin typeface="Arial"/>
                <a:cs typeface="Arial"/>
              </a:rPr>
              <a:t>)</a:t>
            </a:r>
            <a:endParaRPr sz="2800">
              <a:latin typeface="Arial"/>
              <a:cs typeface="Arial"/>
            </a:endParaRPr>
          </a:p>
          <a:p>
            <a:pPr marL="440690" indent="-342900">
              <a:lnSpc>
                <a:spcPct val="100000"/>
              </a:lnSpc>
              <a:spcBef>
                <a:spcPts val="785"/>
              </a:spcBef>
              <a:buClr>
                <a:srgbClr val="3399FF"/>
              </a:buClr>
              <a:buFont typeface="Arial"/>
              <a:buChar char="•"/>
              <a:tabLst>
                <a:tab pos="441325" algn="l"/>
              </a:tabLst>
            </a:pPr>
            <a:r>
              <a:rPr sz="2400" b="1" spc="-20" dirty="0">
                <a:solidFill>
                  <a:srgbClr val="FF6600"/>
                </a:solidFill>
                <a:latin typeface="Arial"/>
                <a:cs typeface="Arial"/>
              </a:rPr>
              <a:t>WV</a:t>
            </a:r>
            <a:r>
              <a:rPr sz="2400" b="1" spc="-25" dirty="0">
                <a:solidFill>
                  <a:srgbClr val="FF6600"/>
                </a:solidFill>
                <a:latin typeface="Arial"/>
                <a:cs typeface="Arial"/>
              </a:rPr>
              <a:t>G</a:t>
            </a:r>
            <a:r>
              <a:rPr sz="2400" b="1" spc="-20" dirty="0">
                <a:solidFill>
                  <a:srgbClr val="FF6600"/>
                </a:solidFill>
                <a:latin typeface="Arial"/>
                <a:cs typeface="Arial"/>
              </a:rPr>
              <a:t>A</a:t>
            </a:r>
            <a:r>
              <a:rPr sz="2400" b="1" spc="-80" dirty="0">
                <a:solidFill>
                  <a:srgbClr val="FF6600"/>
                </a:solidFill>
                <a:latin typeface="Arial"/>
                <a:cs typeface="Arial"/>
              </a:rPr>
              <a:t> </a:t>
            </a:r>
            <a:r>
              <a:rPr sz="2400" b="1" spc="-10" dirty="0">
                <a:latin typeface="Arial"/>
                <a:cs typeface="Arial"/>
              </a:rPr>
              <a:t>(</a:t>
            </a:r>
            <a:r>
              <a:rPr sz="2400" b="1" spc="-45" dirty="0">
                <a:latin typeface="Arial"/>
                <a:cs typeface="Arial"/>
              </a:rPr>
              <a:t>W</a:t>
            </a:r>
            <a:r>
              <a:rPr sz="2400" b="1" spc="-15" dirty="0">
                <a:latin typeface="Arial"/>
                <a:cs typeface="Arial"/>
              </a:rPr>
              <a:t>ide</a:t>
            </a:r>
            <a:r>
              <a:rPr sz="2400" b="1" spc="10" dirty="0">
                <a:latin typeface="Arial"/>
                <a:cs typeface="Arial"/>
              </a:rPr>
              <a:t> </a:t>
            </a:r>
            <a:r>
              <a:rPr sz="2400" b="1" spc="-55" dirty="0">
                <a:latin typeface="Arial"/>
                <a:cs typeface="Arial"/>
              </a:rPr>
              <a:t>V</a:t>
            </a:r>
            <a:r>
              <a:rPr sz="2400" b="1" spc="-15" dirty="0">
                <a:latin typeface="Arial"/>
                <a:cs typeface="Arial"/>
              </a:rPr>
              <a:t>ideo</a:t>
            </a:r>
            <a:r>
              <a:rPr sz="2400" b="1" spc="15" dirty="0">
                <a:latin typeface="Arial"/>
                <a:cs typeface="Arial"/>
              </a:rPr>
              <a:t> </a:t>
            </a:r>
            <a:r>
              <a:rPr sz="2400" b="1" spc="-25" dirty="0">
                <a:latin typeface="Arial"/>
                <a:cs typeface="Arial"/>
              </a:rPr>
              <a:t>G</a:t>
            </a:r>
            <a:r>
              <a:rPr sz="2400" b="1" spc="-15" dirty="0">
                <a:latin typeface="Arial"/>
                <a:cs typeface="Arial"/>
              </a:rPr>
              <a:t>raphics</a:t>
            </a:r>
            <a:r>
              <a:rPr sz="2400" b="1" spc="-60" dirty="0">
                <a:latin typeface="Arial"/>
                <a:cs typeface="Arial"/>
              </a:rPr>
              <a:t> </a:t>
            </a:r>
            <a:r>
              <a:rPr sz="2400" b="1" spc="-25" dirty="0">
                <a:latin typeface="Arial"/>
                <a:cs typeface="Arial"/>
              </a:rPr>
              <a:t>A</a:t>
            </a:r>
            <a:r>
              <a:rPr sz="2400" b="1" spc="-15" dirty="0">
                <a:latin typeface="Arial"/>
                <a:cs typeface="Arial"/>
              </a:rPr>
              <a:t>rra</a:t>
            </a:r>
            <a:r>
              <a:rPr sz="2400" b="1" spc="-40" dirty="0">
                <a:latin typeface="Arial"/>
                <a:cs typeface="Arial"/>
              </a:rPr>
              <a:t>y</a:t>
            </a:r>
            <a:r>
              <a:rPr sz="2400" b="1" spc="-10" dirty="0">
                <a:latin typeface="Arial"/>
                <a:cs typeface="Arial"/>
              </a:rPr>
              <a:t>)</a:t>
            </a:r>
            <a:r>
              <a:rPr sz="2400" b="1" spc="35" dirty="0">
                <a:latin typeface="Arial"/>
                <a:cs typeface="Arial"/>
              </a:rPr>
              <a:t> </a:t>
            </a:r>
            <a:r>
              <a:rPr sz="2400" b="1" spc="-15" dirty="0">
                <a:latin typeface="Arial"/>
                <a:cs typeface="Arial"/>
              </a:rPr>
              <a:t>Screen</a:t>
            </a:r>
            <a:r>
              <a:rPr sz="2400" b="1" spc="5" dirty="0">
                <a:latin typeface="Arial"/>
                <a:cs typeface="Arial"/>
              </a:rPr>
              <a:t> </a:t>
            </a:r>
            <a:r>
              <a:rPr sz="2400" b="1" spc="-15" dirty="0">
                <a:latin typeface="Arial"/>
                <a:cs typeface="Arial"/>
              </a:rPr>
              <a:t>suppor</a:t>
            </a:r>
            <a:r>
              <a:rPr sz="2400" b="1" spc="-10" dirty="0">
                <a:latin typeface="Arial"/>
                <a:cs typeface="Arial"/>
              </a:rPr>
              <a:t>t</a:t>
            </a:r>
            <a:endParaRPr sz="2400">
              <a:latin typeface="Arial"/>
              <a:cs typeface="Arial"/>
            </a:endParaRPr>
          </a:p>
          <a:p>
            <a:pPr marL="897255" lvl="1" indent="-342900">
              <a:lnSpc>
                <a:spcPct val="100000"/>
              </a:lnSpc>
              <a:spcBef>
                <a:spcPts val="5"/>
              </a:spcBef>
              <a:buClr>
                <a:srgbClr val="3399FF"/>
              </a:buClr>
              <a:buFont typeface="Arial"/>
              <a:buChar char="•"/>
              <a:tabLst>
                <a:tab pos="897890" algn="l"/>
              </a:tabLst>
            </a:pPr>
            <a:r>
              <a:rPr sz="2400" b="1" spc="-10" dirty="0">
                <a:latin typeface="Arial"/>
                <a:cs typeface="Arial"/>
              </a:rPr>
              <a:t>W</a:t>
            </a:r>
            <a:r>
              <a:rPr sz="2400" b="1" spc="-15" dirty="0">
                <a:latin typeface="Arial"/>
                <a:cs typeface="Arial"/>
              </a:rPr>
              <a:t>id</a:t>
            </a:r>
            <a:r>
              <a:rPr sz="2400" b="1" dirty="0">
                <a:latin typeface="Arial"/>
                <a:cs typeface="Arial"/>
              </a:rPr>
              <a:t>er</a:t>
            </a:r>
            <a:r>
              <a:rPr sz="2400" b="1" spc="-30" dirty="0">
                <a:latin typeface="Arial"/>
                <a:cs typeface="Arial"/>
              </a:rPr>
              <a:t> </a:t>
            </a:r>
            <a:r>
              <a:rPr sz="2400" b="1" spc="-20" dirty="0">
                <a:latin typeface="Arial"/>
                <a:cs typeface="Arial"/>
              </a:rPr>
              <a:t>VG</a:t>
            </a:r>
            <a:r>
              <a:rPr sz="2400" b="1" dirty="0">
                <a:latin typeface="Arial"/>
                <a:cs typeface="Arial"/>
              </a:rPr>
              <a:t>A</a:t>
            </a:r>
            <a:r>
              <a:rPr sz="2400" b="1" spc="-85" dirty="0">
                <a:latin typeface="Arial"/>
                <a:cs typeface="Arial"/>
              </a:rPr>
              <a:t> </a:t>
            </a:r>
            <a:r>
              <a:rPr sz="2400" b="1" dirty="0">
                <a:latin typeface="Arial"/>
                <a:cs typeface="Arial"/>
              </a:rPr>
              <a:t>scree</a:t>
            </a:r>
            <a:r>
              <a:rPr sz="2400" b="1" spc="-15" dirty="0">
                <a:latin typeface="Arial"/>
                <a:cs typeface="Arial"/>
              </a:rPr>
              <a:t>n</a:t>
            </a:r>
            <a:r>
              <a:rPr sz="2400" b="1" spc="-30" dirty="0">
                <a:latin typeface="Arial"/>
                <a:cs typeface="Arial"/>
              </a:rPr>
              <a:t> </a:t>
            </a:r>
            <a:r>
              <a:rPr sz="2400" b="1" spc="15" dirty="0">
                <a:latin typeface="Arial"/>
                <a:cs typeface="Arial"/>
              </a:rPr>
              <a:t>w</a:t>
            </a:r>
            <a:r>
              <a:rPr sz="2400" b="1" spc="-30" dirty="0">
                <a:latin typeface="Arial"/>
                <a:cs typeface="Arial"/>
              </a:rPr>
              <a:t>i</a:t>
            </a:r>
            <a:r>
              <a:rPr sz="2400" b="1" dirty="0">
                <a:latin typeface="Arial"/>
                <a:cs typeface="Arial"/>
              </a:rPr>
              <a:t>t</a:t>
            </a:r>
            <a:r>
              <a:rPr sz="2400" b="1" spc="-15" dirty="0">
                <a:latin typeface="Arial"/>
                <a:cs typeface="Arial"/>
              </a:rPr>
              <a:t>h</a:t>
            </a:r>
            <a:r>
              <a:rPr sz="2400" b="1" spc="-55" dirty="0">
                <a:latin typeface="Arial"/>
                <a:cs typeface="Arial"/>
              </a:rPr>
              <a:t> </a:t>
            </a:r>
            <a:r>
              <a:rPr sz="2400" b="1" dirty="0">
                <a:latin typeface="Arial"/>
                <a:cs typeface="Arial"/>
              </a:rPr>
              <a:t>sa</a:t>
            </a:r>
            <a:r>
              <a:rPr sz="2400" b="1" spc="-10" dirty="0">
                <a:latin typeface="Arial"/>
                <a:cs typeface="Arial"/>
              </a:rPr>
              <a:t>m</a:t>
            </a:r>
            <a:r>
              <a:rPr sz="2400" b="1" dirty="0">
                <a:latin typeface="Arial"/>
                <a:cs typeface="Arial"/>
              </a:rPr>
              <a:t>e</a:t>
            </a:r>
            <a:r>
              <a:rPr sz="2400" b="1" spc="-20" dirty="0">
                <a:latin typeface="Arial"/>
                <a:cs typeface="Arial"/>
              </a:rPr>
              <a:t> </a:t>
            </a:r>
            <a:r>
              <a:rPr sz="2400" b="1" dirty="0">
                <a:solidFill>
                  <a:srgbClr val="3399FF"/>
                </a:solidFill>
                <a:latin typeface="Arial"/>
                <a:cs typeface="Arial"/>
              </a:rPr>
              <a:t>480</a:t>
            </a:r>
            <a:r>
              <a:rPr sz="2400" b="1" spc="-20" dirty="0">
                <a:solidFill>
                  <a:srgbClr val="3399FF"/>
                </a:solidFill>
                <a:latin typeface="Arial"/>
                <a:cs typeface="Arial"/>
              </a:rPr>
              <a:t> </a:t>
            </a:r>
            <a:r>
              <a:rPr sz="2400" b="1" spc="-20" dirty="0">
                <a:latin typeface="Arial"/>
                <a:cs typeface="Arial"/>
              </a:rPr>
              <a:t>P</a:t>
            </a:r>
            <a:r>
              <a:rPr sz="2400" b="1" spc="-15" dirty="0">
                <a:latin typeface="Arial"/>
                <a:cs typeface="Arial"/>
              </a:rPr>
              <a:t>i</a:t>
            </a:r>
            <a:r>
              <a:rPr sz="2400" b="1" dirty="0">
                <a:latin typeface="Arial"/>
                <a:cs typeface="Arial"/>
              </a:rPr>
              <a:t>xe</a:t>
            </a:r>
            <a:r>
              <a:rPr sz="2400" b="1" spc="-10" dirty="0">
                <a:latin typeface="Arial"/>
                <a:cs typeface="Arial"/>
              </a:rPr>
              <a:t>l </a:t>
            </a:r>
            <a:r>
              <a:rPr sz="2400" b="1" spc="5" dirty="0">
                <a:latin typeface="Arial"/>
                <a:cs typeface="Arial"/>
              </a:rPr>
              <a:t>H</a:t>
            </a:r>
            <a:r>
              <a:rPr sz="2400" b="1" dirty="0">
                <a:latin typeface="Arial"/>
                <a:cs typeface="Arial"/>
              </a:rPr>
              <a:t>e</a:t>
            </a:r>
            <a:r>
              <a:rPr sz="2400" b="1" spc="-15" dirty="0">
                <a:latin typeface="Arial"/>
                <a:cs typeface="Arial"/>
              </a:rPr>
              <a:t>igh</a:t>
            </a:r>
            <a:r>
              <a:rPr sz="2400" b="1" dirty="0">
                <a:latin typeface="Arial"/>
                <a:cs typeface="Arial"/>
              </a:rPr>
              <a:t>t</a:t>
            </a:r>
            <a:endParaRPr sz="2400">
              <a:latin typeface="Arial"/>
              <a:cs typeface="Arial"/>
            </a:endParaRPr>
          </a:p>
          <a:p>
            <a:pPr marL="897255" lvl="1" indent="-342900">
              <a:lnSpc>
                <a:spcPts val="2400"/>
              </a:lnSpc>
              <a:spcBef>
                <a:spcPts val="20"/>
              </a:spcBef>
              <a:buClr>
                <a:srgbClr val="3399FF"/>
              </a:buClr>
              <a:buFont typeface="Arial"/>
              <a:buChar char="•"/>
              <a:tabLst>
                <a:tab pos="897890" algn="l"/>
              </a:tabLst>
            </a:pPr>
            <a:r>
              <a:rPr sz="2400" b="1" spc="-10" dirty="0">
                <a:latin typeface="Malgun Gothic"/>
                <a:cs typeface="Malgun Gothic"/>
              </a:rPr>
              <a:t>A</a:t>
            </a:r>
            <a:r>
              <a:rPr sz="2400" b="1" dirty="0">
                <a:latin typeface="Malgun Gothic"/>
                <a:cs typeface="Malgun Gothic"/>
              </a:rPr>
              <a:t>s</a:t>
            </a:r>
            <a:r>
              <a:rPr sz="2400" b="1" spc="5" dirty="0">
                <a:latin typeface="Malgun Gothic"/>
                <a:cs typeface="Malgun Gothic"/>
              </a:rPr>
              <a:t>p</a:t>
            </a:r>
            <a:r>
              <a:rPr sz="2400" b="1" spc="-15" dirty="0">
                <a:latin typeface="Malgun Gothic"/>
                <a:cs typeface="Malgun Gothic"/>
              </a:rPr>
              <a:t>e</a:t>
            </a:r>
            <a:r>
              <a:rPr sz="2400" b="1" spc="-5" dirty="0">
                <a:latin typeface="Malgun Gothic"/>
                <a:cs typeface="Malgun Gothic"/>
              </a:rPr>
              <a:t>c</a:t>
            </a:r>
            <a:r>
              <a:rPr sz="2400" b="1" dirty="0">
                <a:latin typeface="Malgun Gothic"/>
                <a:cs typeface="Malgun Gothic"/>
              </a:rPr>
              <a:t>t</a:t>
            </a:r>
            <a:r>
              <a:rPr sz="2400" b="1" spc="-30" dirty="0">
                <a:latin typeface="Malgun Gothic"/>
                <a:cs typeface="Malgun Gothic"/>
              </a:rPr>
              <a:t> </a:t>
            </a:r>
            <a:r>
              <a:rPr sz="2400" b="1" spc="-15" dirty="0">
                <a:latin typeface="Malgun Gothic"/>
                <a:cs typeface="Malgun Gothic"/>
              </a:rPr>
              <a:t>R</a:t>
            </a:r>
            <a:r>
              <a:rPr sz="2400" b="1" spc="-10" dirty="0">
                <a:latin typeface="Malgun Gothic"/>
                <a:cs typeface="Malgun Gothic"/>
              </a:rPr>
              <a:t>a</a:t>
            </a:r>
            <a:r>
              <a:rPr sz="2400" b="1" spc="-5" dirty="0">
                <a:latin typeface="Malgun Gothic"/>
                <a:cs typeface="Malgun Gothic"/>
              </a:rPr>
              <a:t>t</a:t>
            </a:r>
            <a:r>
              <a:rPr sz="2400" b="1" dirty="0">
                <a:latin typeface="Malgun Gothic"/>
                <a:cs typeface="Malgun Gothic"/>
              </a:rPr>
              <a:t>i</a:t>
            </a:r>
            <a:r>
              <a:rPr sz="2400" b="1" spc="-15" dirty="0">
                <a:latin typeface="Malgun Gothic"/>
                <a:cs typeface="Malgun Gothic"/>
              </a:rPr>
              <a:t>o </a:t>
            </a:r>
            <a:r>
              <a:rPr sz="2400" b="1" spc="-10" dirty="0">
                <a:latin typeface="Malgun Gothic"/>
                <a:cs typeface="Malgun Gothic"/>
              </a:rPr>
              <a:t>3:2</a:t>
            </a:r>
            <a:endParaRPr sz="2400">
              <a:latin typeface="Malgun Gothic"/>
              <a:cs typeface="Malgun Gothic"/>
            </a:endParaRPr>
          </a:p>
          <a:p>
            <a:pPr marL="1011555">
              <a:lnSpc>
                <a:spcPts val="2400"/>
              </a:lnSpc>
              <a:tabLst>
                <a:tab pos="1353820" algn="l"/>
              </a:tabLst>
            </a:pPr>
            <a:r>
              <a:rPr sz="2400" dirty="0">
                <a:solidFill>
                  <a:srgbClr val="3399FF"/>
                </a:solidFill>
                <a:latin typeface="Arial"/>
                <a:cs typeface="Arial"/>
              </a:rPr>
              <a:t>•	</a:t>
            </a:r>
            <a:r>
              <a:rPr sz="2400" b="1" spc="-15" dirty="0">
                <a:latin typeface="Malgun Gothic"/>
                <a:cs typeface="Malgun Gothic"/>
              </a:rPr>
              <a:t>720</a:t>
            </a:r>
            <a:r>
              <a:rPr sz="2400" b="1" spc="-20" dirty="0">
                <a:latin typeface="Malgun Gothic"/>
                <a:cs typeface="Malgun Gothic"/>
              </a:rPr>
              <a:t>x</a:t>
            </a:r>
            <a:r>
              <a:rPr sz="2400" b="1" spc="-15" dirty="0">
                <a:solidFill>
                  <a:srgbClr val="3399FF"/>
                </a:solidFill>
                <a:latin typeface="Malgun Gothic"/>
                <a:cs typeface="Malgun Gothic"/>
              </a:rPr>
              <a:t>480</a:t>
            </a:r>
            <a:endParaRPr sz="2400">
              <a:latin typeface="Malgun Gothic"/>
              <a:cs typeface="Malgun Gothic"/>
            </a:endParaRPr>
          </a:p>
          <a:p>
            <a:pPr marL="897255" lvl="1" indent="-342900">
              <a:lnSpc>
                <a:spcPts val="2400"/>
              </a:lnSpc>
              <a:buClr>
                <a:srgbClr val="3399FF"/>
              </a:buClr>
              <a:buFont typeface="Arial"/>
              <a:buChar char="•"/>
              <a:tabLst>
                <a:tab pos="897890" algn="l"/>
              </a:tabLst>
            </a:pPr>
            <a:r>
              <a:rPr sz="2400" b="1" spc="-10" dirty="0">
                <a:latin typeface="Malgun Gothic"/>
                <a:cs typeface="Malgun Gothic"/>
              </a:rPr>
              <a:t>A</a:t>
            </a:r>
            <a:r>
              <a:rPr sz="2400" b="1" dirty="0">
                <a:latin typeface="Malgun Gothic"/>
                <a:cs typeface="Malgun Gothic"/>
              </a:rPr>
              <a:t>s</a:t>
            </a:r>
            <a:r>
              <a:rPr sz="2400" b="1" spc="5" dirty="0">
                <a:latin typeface="Malgun Gothic"/>
                <a:cs typeface="Malgun Gothic"/>
              </a:rPr>
              <a:t>p</a:t>
            </a:r>
            <a:r>
              <a:rPr sz="2400" b="1" spc="-15" dirty="0">
                <a:latin typeface="Malgun Gothic"/>
                <a:cs typeface="Malgun Gothic"/>
              </a:rPr>
              <a:t>e</a:t>
            </a:r>
            <a:r>
              <a:rPr sz="2400" b="1" spc="-5" dirty="0">
                <a:latin typeface="Malgun Gothic"/>
                <a:cs typeface="Malgun Gothic"/>
              </a:rPr>
              <a:t>c</a:t>
            </a:r>
            <a:r>
              <a:rPr sz="2400" b="1" dirty="0">
                <a:latin typeface="Malgun Gothic"/>
                <a:cs typeface="Malgun Gothic"/>
              </a:rPr>
              <a:t>t</a:t>
            </a:r>
            <a:r>
              <a:rPr sz="2400" b="1" spc="-25" dirty="0">
                <a:latin typeface="Malgun Gothic"/>
                <a:cs typeface="Malgun Gothic"/>
              </a:rPr>
              <a:t> </a:t>
            </a:r>
            <a:r>
              <a:rPr sz="2400" b="1" spc="-15" dirty="0">
                <a:latin typeface="Malgun Gothic"/>
                <a:cs typeface="Malgun Gothic"/>
              </a:rPr>
              <a:t>R</a:t>
            </a:r>
            <a:r>
              <a:rPr sz="2400" b="1" spc="-10" dirty="0">
                <a:latin typeface="Malgun Gothic"/>
                <a:cs typeface="Malgun Gothic"/>
              </a:rPr>
              <a:t>a</a:t>
            </a:r>
            <a:r>
              <a:rPr sz="2400" b="1" spc="-5" dirty="0">
                <a:latin typeface="Malgun Gothic"/>
                <a:cs typeface="Malgun Gothic"/>
              </a:rPr>
              <a:t>t</a:t>
            </a:r>
            <a:r>
              <a:rPr sz="2400" b="1" dirty="0">
                <a:latin typeface="Malgun Gothic"/>
                <a:cs typeface="Malgun Gothic"/>
              </a:rPr>
              <a:t>i</a:t>
            </a:r>
            <a:r>
              <a:rPr sz="2400" b="1" spc="-15" dirty="0">
                <a:latin typeface="Malgun Gothic"/>
                <a:cs typeface="Malgun Gothic"/>
              </a:rPr>
              <a:t>o</a:t>
            </a:r>
            <a:r>
              <a:rPr sz="2400" b="1" spc="-20" dirty="0">
                <a:latin typeface="Malgun Gothic"/>
                <a:cs typeface="Malgun Gothic"/>
              </a:rPr>
              <a:t> </a:t>
            </a:r>
            <a:r>
              <a:rPr sz="2400" b="1" spc="-10" dirty="0">
                <a:latin typeface="Malgun Gothic"/>
                <a:cs typeface="Malgun Gothic"/>
              </a:rPr>
              <a:t>5:3</a:t>
            </a:r>
            <a:endParaRPr sz="2400">
              <a:latin typeface="Malgun Gothic"/>
              <a:cs typeface="Malgun Gothic"/>
            </a:endParaRPr>
          </a:p>
          <a:p>
            <a:pPr marL="1011555">
              <a:lnSpc>
                <a:spcPts val="2400"/>
              </a:lnSpc>
              <a:tabLst>
                <a:tab pos="1353820" algn="l"/>
              </a:tabLst>
            </a:pPr>
            <a:r>
              <a:rPr sz="2400" dirty="0">
                <a:solidFill>
                  <a:srgbClr val="3399FF"/>
                </a:solidFill>
                <a:latin typeface="Arial"/>
                <a:cs typeface="Arial"/>
              </a:rPr>
              <a:t>•	</a:t>
            </a:r>
            <a:r>
              <a:rPr sz="2400" b="1" spc="-15" dirty="0">
                <a:latin typeface="Malgun Gothic"/>
                <a:cs typeface="Malgun Gothic"/>
              </a:rPr>
              <a:t>800</a:t>
            </a:r>
            <a:r>
              <a:rPr sz="2400" b="1" spc="-20" dirty="0">
                <a:latin typeface="Malgun Gothic"/>
                <a:cs typeface="Malgun Gothic"/>
              </a:rPr>
              <a:t>x</a:t>
            </a:r>
            <a:r>
              <a:rPr sz="2400" b="1" spc="-15" dirty="0">
                <a:solidFill>
                  <a:srgbClr val="3399FF"/>
                </a:solidFill>
                <a:latin typeface="Malgun Gothic"/>
                <a:cs typeface="Malgun Gothic"/>
              </a:rPr>
              <a:t>480</a:t>
            </a:r>
            <a:endParaRPr sz="2400">
              <a:latin typeface="Malgun Gothic"/>
              <a:cs typeface="Malgun Gothic"/>
            </a:endParaRPr>
          </a:p>
          <a:p>
            <a:pPr marL="897255" lvl="1" indent="-342900">
              <a:lnSpc>
                <a:spcPts val="2385"/>
              </a:lnSpc>
              <a:buClr>
                <a:srgbClr val="3399FF"/>
              </a:buClr>
              <a:buFont typeface="Arial"/>
              <a:buChar char="•"/>
              <a:tabLst>
                <a:tab pos="897890" algn="l"/>
              </a:tabLst>
            </a:pPr>
            <a:r>
              <a:rPr sz="2400" b="1" spc="-10" dirty="0">
                <a:latin typeface="Malgun Gothic"/>
                <a:cs typeface="Malgun Gothic"/>
              </a:rPr>
              <a:t>A</a:t>
            </a:r>
            <a:r>
              <a:rPr sz="2400" b="1" spc="5" dirty="0">
                <a:latin typeface="Malgun Gothic"/>
                <a:cs typeface="Malgun Gothic"/>
              </a:rPr>
              <a:t>pp</a:t>
            </a:r>
            <a:r>
              <a:rPr sz="2400" b="1" spc="-20" dirty="0">
                <a:latin typeface="Malgun Gothic"/>
                <a:cs typeface="Malgun Gothic"/>
              </a:rPr>
              <a:t>r</a:t>
            </a:r>
            <a:r>
              <a:rPr sz="2400" b="1" spc="-55" dirty="0">
                <a:latin typeface="Malgun Gothic"/>
                <a:cs typeface="Malgun Gothic"/>
              </a:rPr>
              <a:t>o</a:t>
            </a:r>
            <a:r>
              <a:rPr sz="2400" b="1" spc="-15" dirty="0">
                <a:latin typeface="Malgun Gothic"/>
                <a:cs typeface="Malgun Gothic"/>
              </a:rPr>
              <a:t>x</a:t>
            </a:r>
            <a:r>
              <a:rPr sz="2400" b="1" dirty="0">
                <a:latin typeface="Malgun Gothic"/>
                <a:cs typeface="Malgun Gothic"/>
              </a:rPr>
              <a:t>i</a:t>
            </a:r>
            <a:r>
              <a:rPr sz="2400" b="1" spc="-5" dirty="0">
                <a:latin typeface="Malgun Gothic"/>
                <a:cs typeface="Malgun Gothic"/>
              </a:rPr>
              <a:t>m</a:t>
            </a:r>
            <a:r>
              <a:rPr sz="2400" b="1" spc="-10" dirty="0">
                <a:latin typeface="Malgun Gothic"/>
                <a:cs typeface="Malgun Gothic"/>
              </a:rPr>
              <a:t>a</a:t>
            </a:r>
            <a:r>
              <a:rPr sz="2400" b="1" spc="-15" dirty="0">
                <a:latin typeface="Malgun Gothic"/>
                <a:cs typeface="Malgun Gothic"/>
              </a:rPr>
              <a:t>te</a:t>
            </a:r>
            <a:r>
              <a:rPr sz="2400" b="1" spc="-45" dirty="0">
                <a:latin typeface="Malgun Gothic"/>
                <a:cs typeface="Malgun Gothic"/>
              </a:rPr>
              <a:t> </a:t>
            </a:r>
            <a:r>
              <a:rPr sz="2400" b="1" spc="-10" dirty="0">
                <a:latin typeface="Malgun Gothic"/>
                <a:cs typeface="Malgun Gothic"/>
              </a:rPr>
              <a:t>A</a:t>
            </a:r>
            <a:r>
              <a:rPr sz="2400" b="1" dirty="0">
                <a:latin typeface="Malgun Gothic"/>
                <a:cs typeface="Malgun Gothic"/>
              </a:rPr>
              <a:t>s</a:t>
            </a:r>
            <a:r>
              <a:rPr sz="2400" b="1" spc="5" dirty="0">
                <a:latin typeface="Malgun Gothic"/>
                <a:cs typeface="Malgun Gothic"/>
              </a:rPr>
              <a:t>p</a:t>
            </a:r>
            <a:r>
              <a:rPr sz="2400" b="1" spc="-15" dirty="0">
                <a:latin typeface="Malgun Gothic"/>
                <a:cs typeface="Malgun Gothic"/>
              </a:rPr>
              <a:t>e</a:t>
            </a:r>
            <a:r>
              <a:rPr sz="2400" b="1" spc="-5" dirty="0">
                <a:latin typeface="Malgun Gothic"/>
                <a:cs typeface="Malgun Gothic"/>
              </a:rPr>
              <a:t>c</a:t>
            </a:r>
            <a:r>
              <a:rPr sz="2400" b="1" dirty="0">
                <a:latin typeface="Malgun Gothic"/>
                <a:cs typeface="Malgun Gothic"/>
              </a:rPr>
              <a:t>t</a:t>
            </a:r>
            <a:r>
              <a:rPr sz="2400" b="1" spc="-40" dirty="0">
                <a:latin typeface="Malgun Gothic"/>
                <a:cs typeface="Malgun Gothic"/>
              </a:rPr>
              <a:t> </a:t>
            </a:r>
            <a:r>
              <a:rPr sz="2400" b="1" spc="-15" dirty="0">
                <a:latin typeface="Malgun Gothic"/>
                <a:cs typeface="Malgun Gothic"/>
              </a:rPr>
              <a:t>R</a:t>
            </a:r>
            <a:r>
              <a:rPr sz="2400" b="1" spc="-10" dirty="0">
                <a:latin typeface="Malgun Gothic"/>
                <a:cs typeface="Malgun Gothic"/>
              </a:rPr>
              <a:t>a</a:t>
            </a:r>
            <a:r>
              <a:rPr sz="2400" b="1" spc="-5" dirty="0">
                <a:latin typeface="Malgun Gothic"/>
                <a:cs typeface="Malgun Gothic"/>
              </a:rPr>
              <a:t>t</a:t>
            </a:r>
            <a:r>
              <a:rPr sz="2400" b="1" dirty="0">
                <a:latin typeface="Malgun Gothic"/>
                <a:cs typeface="Malgun Gothic"/>
              </a:rPr>
              <a:t>i</a:t>
            </a:r>
            <a:r>
              <a:rPr sz="2400" b="1" spc="-15" dirty="0">
                <a:latin typeface="Malgun Gothic"/>
                <a:cs typeface="Malgun Gothic"/>
              </a:rPr>
              <a:t>o </a:t>
            </a:r>
            <a:r>
              <a:rPr sz="2400" b="1" spc="-10" dirty="0">
                <a:latin typeface="Malgun Gothic"/>
                <a:cs typeface="Malgun Gothic"/>
              </a:rPr>
              <a:t>16:9</a:t>
            </a:r>
            <a:endParaRPr sz="2400">
              <a:latin typeface="Malgun Gothic"/>
              <a:cs typeface="Malgun Gothic"/>
            </a:endParaRPr>
          </a:p>
          <a:p>
            <a:pPr marL="1011555">
              <a:lnSpc>
                <a:spcPts val="2385"/>
              </a:lnSpc>
              <a:tabLst>
                <a:tab pos="1353820" algn="l"/>
              </a:tabLst>
            </a:pPr>
            <a:r>
              <a:rPr sz="2400" dirty="0">
                <a:solidFill>
                  <a:srgbClr val="3399FF"/>
                </a:solidFill>
                <a:latin typeface="Arial"/>
                <a:cs typeface="Arial"/>
              </a:rPr>
              <a:t>•	</a:t>
            </a:r>
            <a:r>
              <a:rPr sz="2400" b="1" spc="-15" dirty="0">
                <a:latin typeface="Malgun Gothic"/>
                <a:cs typeface="Malgun Gothic"/>
              </a:rPr>
              <a:t>848</a:t>
            </a:r>
            <a:r>
              <a:rPr sz="2400" b="1" spc="-20" dirty="0">
                <a:latin typeface="Malgun Gothic"/>
                <a:cs typeface="Malgun Gothic"/>
              </a:rPr>
              <a:t>x</a:t>
            </a:r>
            <a:r>
              <a:rPr sz="2400" b="1" spc="-15" dirty="0">
                <a:solidFill>
                  <a:srgbClr val="3399FF"/>
                </a:solidFill>
                <a:latin typeface="Malgun Gothic"/>
                <a:cs typeface="Malgun Gothic"/>
              </a:rPr>
              <a:t>480</a:t>
            </a:r>
            <a:r>
              <a:rPr sz="2400" b="1" spc="-10" dirty="0">
                <a:latin typeface="Malgun Gothic"/>
                <a:cs typeface="Malgun Gothic"/>
              </a:rPr>
              <a:t>,</a:t>
            </a:r>
            <a:r>
              <a:rPr sz="2400" b="1" spc="-20" dirty="0">
                <a:latin typeface="Malgun Gothic"/>
                <a:cs typeface="Malgun Gothic"/>
              </a:rPr>
              <a:t> </a:t>
            </a:r>
            <a:r>
              <a:rPr sz="2400" b="1" spc="-15" dirty="0">
                <a:latin typeface="Malgun Gothic"/>
                <a:cs typeface="Malgun Gothic"/>
              </a:rPr>
              <a:t>852x</a:t>
            </a:r>
            <a:r>
              <a:rPr sz="2400" b="1" spc="-15" dirty="0">
                <a:solidFill>
                  <a:srgbClr val="3399FF"/>
                </a:solidFill>
                <a:latin typeface="Malgun Gothic"/>
                <a:cs typeface="Malgun Gothic"/>
              </a:rPr>
              <a:t>480</a:t>
            </a:r>
            <a:r>
              <a:rPr sz="2400" b="1" spc="-10" dirty="0">
                <a:latin typeface="Malgun Gothic"/>
                <a:cs typeface="Malgun Gothic"/>
              </a:rPr>
              <a:t>,</a:t>
            </a:r>
            <a:r>
              <a:rPr sz="2400" b="1" spc="-20" dirty="0">
                <a:latin typeface="Malgun Gothic"/>
                <a:cs typeface="Malgun Gothic"/>
              </a:rPr>
              <a:t> </a:t>
            </a:r>
            <a:r>
              <a:rPr sz="2400" b="1" spc="-15" dirty="0">
                <a:latin typeface="Malgun Gothic"/>
                <a:cs typeface="Malgun Gothic"/>
              </a:rPr>
              <a:t>853</a:t>
            </a:r>
            <a:r>
              <a:rPr sz="2400" b="1" spc="-20" dirty="0">
                <a:latin typeface="Malgun Gothic"/>
                <a:cs typeface="Malgun Gothic"/>
              </a:rPr>
              <a:t>x</a:t>
            </a:r>
            <a:r>
              <a:rPr sz="2400" b="1" spc="-15" dirty="0">
                <a:solidFill>
                  <a:srgbClr val="3399FF"/>
                </a:solidFill>
                <a:latin typeface="Malgun Gothic"/>
                <a:cs typeface="Malgun Gothic"/>
              </a:rPr>
              <a:t>480</a:t>
            </a:r>
            <a:r>
              <a:rPr sz="2400" b="1" spc="-10" dirty="0">
                <a:latin typeface="Malgun Gothic"/>
                <a:cs typeface="Malgun Gothic"/>
              </a:rPr>
              <a:t>,</a:t>
            </a:r>
            <a:r>
              <a:rPr sz="2400" b="1" spc="-20" dirty="0">
                <a:latin typeface="Malgun Gothic"/>
                <a:cs typeface="Malgun Gothic"/>
              </a:rPr>
              <a:t> </a:t>
            </a:r>
            <a:r>
              <a:rPr sz="2400" b="1" spc="-15" dirty="0">
                <a:latin typeface="Malgun Gothic"/>
                <a:cs typeface="Malgun Gothic"/>
              </a:rPr>
              <a:t>854x</a:t>
            </a:r>
            <a:r>
              <a:rPr sz="2400" b="1" spc="-15" dirty="0">
                <a:solidFill>
                  <a:srgbClr val="3399FF"/>
                </a:solidFill>
                <a:latin typeface="Malgun Gothic"/>
                <a:cs typeface="Malgun Gothic"/>
              </a:rPr>
              <a:t>480</a:t>
            </a:r>
            <a:endParaRPr sz="2400">
              <a:latin typeface="Malgun Gothic"/>
              <a:cs typeface="Malgun Gothic"/>
            </a:endParaRPr>
          </a:p>
        </p:txBody>
      </p:sp>
      <p:sp>
        <p:nvSpPr>
          <p:cNvPr id="8" name="Title 7"/>
          <p:cNvSpPr>
            <a:spLocks noGrp="1"/>
          </p:cNvSpPr>
          <p:nvPr>
            <p:ph type="title"/>
          </p:nvPr>
        </p:nvSpPr>
        <p:spPr/>
        <p:txBody>
          <a:bodyPr/>
          <a:lstStyle/>
          <a:p>
            <a:r>
              <a:rPr lang="en-US" dirty="0" smtClean="0">
                <a:latin typeface="Arial" pitchFamily="34" charset="0"/>
                <a:cs typeface="Arial" pitchFamily="34" charset="0"/>
              </a:rPr>
              <a:t>Android Evolution</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78363" y="2141562"/>
            <a:ext cx="7331872" cy="3123932"/>
          </a:xfrm>
          <a:prstGeom prst="rect">
            <a:avLst/>
          </a:prstGeom>
        </p:spPr>
        <p:txBody>
          <a:bodyPr vert="horz" wrap="square" lIns="0" tIns="0" rIns="0" bIns="0" rtlCol="0">
            <a:spAutoFit/>
          </a:bodyPr>
          <a:lstStyle/>
          <a:p>
            <a:pPr marL="12700">
              <a:lnSpc>
                <a:spcPct val="100000"/>
              </a:lnSpc>
            </a:pPr>
            <a:r>
              <a:rPr sz="2800" b="1" dirty="0">
                <a:solidFill>
                  <a:srgbClr val="0D0D0D"/>
                </a:solidFill>
                <a:latin typeface="Arial"/>
                <a:cs typeface="Arial"/>
              </a:rPr>
              <a:t>A</a:t>
            </a:r>
            <a:r>
              <a:rPr sz="2800" b="1" spc="-15" dirty="0">
                <a:solidFill>
                  <a:srgbClr val="0D0D0D"/>
                </a:solidFill>
                <a:latin typeface="Arial"/>
                <a:cs typeface="Arial"/>
              </a:rPr>
              <a:t>nd</a:t>
            </a:r>
            <a:r>
              <a:rPr sz="2800" b="1" spc="-10" dirty="0">
                <a:solidFill>
                  <a:srgbClr val="0D0D0D"/>
                </a:solidFill>
                <a:latin typeface="Arial"/>
                <a:cs typeface="Arial"/>
              </a:rPr>
              <a:t>r</a:t>
            </a:r>
            <a:r>
              <a:rPr sz="2800" b="1" spc="-15" dirty="0">
                <a:solidFill>
                  <a:srgbClr val="0D0D0D"/>
                </a:solidFill>
                <a:latin typeface="Arial"/>
                <a:cs typeface="Arial"/>
              </a:rPr>
              <a:t>oi</a:t>
            </a:r>
            <a:r>
              <a:rPr sz="2800" b="1" spc="-20" dirty="0">
                <a:solidFill>
                  <a:srgbClr val="0D0D0D"/>
                </a:solidFill>
                <a:latin typeface="Arial"/>
                <a:cs typeface="Arial"/>
              </a:rPr>
              <a:t>d</a:t>
            </a:r>
            <a:r>
              <a:rPr sz="2800" b="1" spc="-25" dirty="0">
                <a:solidFill>
                  <a:srgbClr val="0D0D0D"/>
                </a:solidFill>
                <a:latin typeface="Arial"/>
                <a:cs typeface="Arial"/>
              </a:rPr>
              <a:t> </a:t>
            </a:r>
            <a:r>
              <a:rPr sz="2800" b="1" spc="5" dirty="0">
                <a:solidFill>
                  <a:srgbClr val="0D0D0D"/>
                </a:solidFill>
                <a:latin typeface="Arial"/>
                <a:cs typeface="Arial"/>
              </a:rPr>
              <a:t>2</a:t>
            </a:r>
            <a:r>
              <a:rPr sz="2800" b="1" spc="-15" dirty="0">
                <a:solidFill>
                  <a:srgbClr val="0D0D0D"/>
                </a:solidFill>
                <a:latin typeface="Arial"/>
                <a:cs typeface="Arial"/>
              </a:rPr>
              <a:t>.</a:t>
            </a:r>
            <a:r>
              <a:rPr sz="2800" b="1" dirty="0">
                <a:solidFill>
                  <a:srgbClr val="0D0D0D"/>
                </a:solidFill>
                <a:latin typeface="Arial"/>
                <a:cs typeface="Arial"/>
              </a:rPr>
              <a:t>0</a:t>
            </a:r>
            <a:r>
              <a:rPr sz="2800" b="1" spc="-5" dirty="0">
                <a:solidFill>
                  <a:srgbClr val="0D0D0D"/>
                </a:solidFill>
                <a:latin typeface="Arial"/>
                <a:cs typeface="Arial"/>
              </a:rPr>
              <a:t> </a:t>
            </a:r>
            <a:r>
              <a:rPr sz="2800" b="1" spc="-20" dirty="0">
                <a:latin typeface="Malgun Gothic"/>
                <a:cs typeface="Malgun Gothic"/>
              </a:rPr>
              <a:t>É</a:t>
            </a:r>
            <a:r>
              <a:rPr sz="2800" b="1" spc="-10" dirty="0">
                <a:latin typeface="Malgun Gothic"/>
                <a:cs typeface="Malgun Gothic"/>
              </a:rPr>
              <a:t>cl</a:t>
            </a:r>
            <a:r>
              <a:rPr sz="2800" b="1" spc="-15" dirty="0">
                <a:latin typeface="Malgun Gothic"/>
                <a:cs typeface="Malgun Gothic"/>
              </a:rPr>
              <a:t>a</a:t>
            </a:r>
            <a:r>
              <a:rPr sz="2800" b="1" spc="-10" dirty="0">
                <a:latin typeface="Malgun Gothic"/>
                <a:cs typeface="Malgun Gothic"/>
              </a:rPr>
              <a:t>ir</a:t>
            </a:r>
            <a:r>
              <a:rPr sz="2800" b="1" spc="-5" dirty="0">
                <a:latin typeface="Malgun Gothic"/>
                <a:cs typeface="Malgun Gothic"/>
              </a:rPr>
              <a:t> </a:t>
            </a:r>
            <a:r>
              <a:rPr sz="2800" b="1" spc="-5" dirty="0">
                <a:solidFill>
                  <a:srgbClr val="0D0D0D"/>
                </a:solidFill>
                <a:latin typeface="Arial"/>
                <a:cs typeface="Arial"/>
              </a:rPr>
              <a:t>(</a:t>
            </a:r>
            <a:r>
              <a:rPr sz="2800" b="1" dirty="0">
                <a:solidFill>
                  <a:srgbClr val="0D0D0D"/>
                </a:solidFill>
                <a:latin typeface="Arial"/>
                <a:cs typeface="Arial"/>
              </a:rPr>
              <a:t>A</a:t>
            </a:r>
            <a:r>
              <a:rPr sz="2800" b="1" spc="-15" dirty="0">
                <a:solidFill>
                  <a:srgbClr val="0D0D0D"/>
                </a:solidFill>
                <a:latin typeface="Arial"/>
                <a:cs typeface="Arial"/>
              </a:rPr>
              <a:t>P</a:t>
            </a:r>
            <a:r>
              <a:rPr sz="2800" b="1" spc="-10" dirty="0">
                <a:solidFill>
                  <a:srgbClr val="0D0D0D"/>
                </a:solidFill>
                <a:latin typeface="Arial"/>
                <a:cs typeface="Arial"/>
              </a:rPr>
              <a:t>I </a:t>
            </a:r>
            <a:r>
              <a:rPr sz="2800" b="1" spc="-15" dirty="0">
                <a:solidFill>
                  <a:srgbClr val="0D0D0D"/>
                </a:solidFill>
                <a:latin typeface="Arial"/>
                <a:cs typeface="Arial"/>
              </a:rPr>
              <a:t>l</a:t>
            </a:r>
            <a:r>
              <a:rPr sz="2800" b="1" spc="5" dirty="0">
                <a:solidFill>
                  <a:srgbClr val="0D0D0D"/>
                </a:solidFill>
                <a:latin typeface="Arial"/>
                <a:cs typeface="Arial"/>
              </a:rPr>
              <a:t>eve</a:t>
            </a:r>
            <a:r>
              <a:rPr sz="2800" b="1" spc="-10" dirty="0">
                <a:solidFill>
                  <a:srgbClr val="0D0D0D"/>
                </a:solidFill>
                <a:latin typeface="Arial"/>
                <a:cs typeface="Arial"/>
              </a:rPr>
              <a:t>l </a:t>
            </a:r>
            <a:r>
              <a:rPr sz="2800" b="1" spc="5" dirty="0">
                <a:solidFill>
                  <a:srgbClr val="0D0D0D"/>
                </a:solidFill>
                <a:latin typeface="Arial"/>
                <a:cs typeface="Arial"/>
              </a:rPr>
              <a:t>5</a:t>
            </a:r>
            <a:r>
              <a:rPr sz="2800" b="1" dirty="0">
                <a:solidFill>
                  <a:srgbClr val="0D0D0D"/>
                </a:solidFill>
                <a:latin typeface="Arial"/>
                <a:cs typeface="Arial"/>
              </a:rPr>
              <a:t>)</a:t>
            </a:r>
            <a:r>
              <a:rPr sz="2800" b="1" spc="-10" dirty="0">
                <a:solidFill>
                  <a:srgbClr val="0D0D0D"/>
                </a:solidFill>
                <a:latin typeface="Arial"/>
                <a:cs typeface="Arial"/>
              </a:rPr>
              <a:t> </a:t>
            </a:r>
            <a:r>
              <a:rPr sz="2800" b="1" spc="-5" dirty="0">
                <a:solidFill>
                  <a:srgbClr val="0D0D0D"/>
                </a:solidFill>
                <a:latin typeface="Arial"/>
                <a:cs typeface="Arial"/>
              </a:rPr>
              <a:t>(</a:t>
            </a:r>
            <a:r>
              <a:rPr sz="2800" b="1" spc="5" dirty="0">
                <a:solidFill>
                  <a:srgbClr val="0D0D0D"/>
                </a:solidFill>
                <a:latin typeface="Arial"/>
                <a:cs typeface="Arial"/>
              </a:rPr>
              <a:t>1</a:t>
            </a:r>
            <a:r>
              <a:rPr sz="2800" b="1" spc="-15" dirty="0">
                <a:solidFill>
                  <a:srgbClr val="0D0D0D"/>
                </a:solidFill>
                <a:latin typeface="Arial"/>
                <a:cs typeface="Arial"/>
              </a:rPr>
              <a:t>/</a:t>
            </a:r>
            <a:r>
              <a:rPr sz="2800" b="1" spc="5" dirty="0">
                <a:solidFill>
                  <a:srgbClr val="0D0D0D"/>
                </a:solidFill>
                <a:latin typeface="Arial"/>
                <a:cs typeface="Arial"/>
              </a:rPr>
              <a:t>4</a:t>
            </a:r>
            <a:r>
              <a:rPr sz="2800" b="1" dirty="0">
                <a:solidFill>
                  <a:srgbClr val="0D0D0D"/>
                </a:solidFill>
                <a:latin typeface="Arial"/>
                <a:cs typeface="Arial"/>
              </a:rPr>
              <a:t>)</a:t>
            </a:r>
            <a:endParaRPr sz="2800">
              <a:latin typeface="Arial"/>
              <a:cs typeface="Arial"/>
            </a:endParaRPr>
          </a:p>
          <a:p>
            <a:pPr marL="368935" indent="-342265">
              <a:lnSpc>
                <a:spcPct val="100000"/>
              </a:lnSpc>
              <a:spcBef>
                <a:spcPts val="1390"/>
              </a:spcBef>
              <a:buClr>
                <a:srgbClr val="3399FF"/>
              </a:buClr>
              <a:buFont typeface="Arial"/>
              <a:buChar char="•"/>
              <a:tabLst>
                <a:tab pos="369570" algn="l"/>
              </a:tabLst>
            </a:pPr>
            <a:r>
              <a:rPr sz="2400" b="1" spc="-25" dirty="0">
                <a:latin typeface="Arial"/>
                <a:cs typeface="Arial"/>
              </a:rPr>
              <a:t>R</a:t>
            </a:r>
            <a:r>
              <a:rPr sz="2400" b="1" spc="-15" dirty="0">
                <a:latin typeface="Arial"/>
                <a:cs typeface="Arial"/>
              </a:rPr>
              <a:t>eleased</a:t>
            </a:r>
            <a:r>
              <a:rPr sz="2400" b="1" spc="15" dirty="0">
                <a:latin typeface="Arial"/>
                <a:cs typeface="Arial"/>
              </a:rPr>
              <a:t> </a:t>
            </a:r>
            <a:r>
              <a:rPr sz="2400" b="1" spc="-10" dirty="0">
                <a:latin typeface="Arial"/>
                <a:cs typeface="Arial"/>
              </a:rPr>
              <a:t>in</a:t>
            </a:r>
            <a:r>
              <a:rPr sz="2400" b="1" spc="15" dirty="0">
                <a:latin typeface="Arial"/>
                <a:cs typeface="Arial"/>
              </a:rPr>
              <a:t> </a:t>
            </a:r>
            <a:r>
              <a:rPr sz="2400" b="1" spc="-25" dirty="0">
                <a:solidFill>
                  <a:srgbClr val="FF6600"/>
                </a:solidFill>
                <a:latin typeface="Arial"/>
                <a:cs typeface="Arial"/>
              </a:rPr>
              <a:t>O</a:t>
            </a:r>
            <a:r>
              <a:rPr sz="2400" b="1" spc="-15" dirty="0">
                <a:solidFill>
                  <a:srgbClr val="FF6600"/>
                </a:solidFill>
                <a:latin typeface="Arial"/>
                <a:cs typeface="Arial"/>
              </a:rPr>
              <a:t>ctober</a:t>
            </a:r>
            <a:r>
              <a:rPr sz="2400" b="1" spc="20" dirty="0">
                <a:solidFill>
                  <a:srgbClr val="FF6600"/>
                </a:solidFill>
                <a:latin typeface="Arial"/>
                <a:cs typeface="Arial"/>
              </a:rPr>
              <a:t> </a:t>
            </a:r>
            <a:r>
              <a:rPr sz="2400" b="1" spc="-15" dirty="0">
                <a:solidFill>
                  <a:srgbClr val="FF6600"/>
                </a:solidFill>
                <a:latin typeface="Arial"/>
                <a:cs typeface="Arial"/>
              </a:rPr>
              <a:t>2009</a:t>
            </a:r>
            <a:endParaRPr sz="2400">
              <a:latin typeface="Arial"/>
              <a:cs typeface="Arial"/>
            </a:endParaRPr>
          </a:p>
          <a:p>
            <a:pPr>
              <a:lnSpc>
                <a:spcPct val="100000"/>
              </a:lnSpc>
              <a:spcBef>
                <a:spcPts val="49"/>
              </a:spcBef>
              <a:buClr>
                <a:srgbClr val="3399FF"/>
              </a:buClr>
              <a:buFont typeface="Arial"/>
              <a:buChar char="•"/>
            </a:pPr>
            <a:endParaRPr sz="2400">
              <a:latin typeface="Times New Roman"/>
              <a:cs typeface="Times New Roman"/>
            </a:endParaRPr>
          </a:p>
          <a:p>
            <a:pPr marL="368935" indent="-342265">
              <a:lnSpc>
                <a:spcPts val="2640"/>
              </a:lnSpc>
              <a:buClr>
                <a:srgbClr val="3399FF"/>
              </a:buClr>
              <a:buFont typeface="Arial"/>
              <a:buChar char="•"/>
              <a:tabLst>
                <a:tab pos="369570" algn="l"/>
              </a:tabLst>
            </a:pPr>
            <a:r>
              <a:rPr sz="2400" b="1" spc="-25" dirty="0">
                <a:latin typeface="Arial"/>
                <a:cs typeface="Arial"/>
              </a:rPr>
              <a:t>A</a:t>
            </a:r>
            <a:r>
              <a:rPr sz="2400" b="1" spc="-15" dirty="0">
                <a:latin typeface="Arial"/>
                <a:cs typeface="Arial"/>
              </a:rPr>
              <a:t>ccount</a:t>
            </a:r>
            <a:r>
              <a:rPr sz="2400" b="1" spc="20" dirty="0">
                <a:latin typeface="Arial"/>
                <a:cs typeface="Arial"/>
              </a:rPr>
              <a:t> </a:t>
            </a:r>
            <a:r>
              <a:rPr sz="2400" b="1" spc="-15" dirty="0">
                <a:latin typeface="Arial"/>
                <a:cs typeface="Arial"/>
              </a:rPr>
              <a:t>S</a:t>
            </a:r>
            <a:r>
              <a:rPr sz="2400" b="1" spc="-40" dirty="0">
                <a:latin typeface="Arial"/>
                <a:cs typeface="Arial"/>
              </a:rPr>
              <a:t>y</a:t>
            </a:r>
            <a:r>
              <a:rPr sz="2400" b="1" spc="-15" dirty="0">
                <a:latin typeface="Arial"/>
                <a:cs typeface="Arial"/>
              </a:rPr>
              <a:t>nc</a:t>
            </a:r>
            <a:endParaRPr sz="2400">
              <a:latin typeface="Arial"/>
              <a:cs typeface="Arial"/>
            </a:endParaRPr>
          </a:p>
          <a:p>
            <a:pPr marL="825500" lvl="1" indent="-342265">
              <a:lnSpc>
                <a:spcPts val="2640"/>
              </a:lnSpc>
              <a:buClr>
                <a:srgbClr val="3399FF"/>
              </a:buClr>
              <a:buFont typeface="Arial"/>
              <a:buChar char="•"/>
              <a:tabLst>
                <a:tab pos="826135" algn="l"/>
              </a:tabLst>
            </a:pPr>
            <a:r>
              <a:rPr sz="2400" b="1" spc="-25" dirty="0">
                <a:latin typeface="Arial"/>
                <a:cs typeface="Arial"/>
              </a:rPr>
              <a:t>M</a:t>
            </a:r>
            <a:r>
              <a:rPr sz="2400" b="1" spc="-10" dirty="0">
                <a:latin typeface="Arial"/>
                <a:cs typeface="Arial"/>
              </a:rPr>
              <a:t>ultiple</a:t>
            </a:r>
            <a:r>
              <a:rPr sz="2400" b="1" spc="35" dirty="0">
                <a:latin typeface="Arial"/>
                <a:cs typeface="Arial"/>
              </a:rPr>
              <a:t> </a:t>
            </a:r>
            <a:r>
              <a:rPr sz="2400" b="1" spc="-25" dirty="0">
                <a:latin typeface="Arial"/>
                <a:cs typeface="Arial"/>
              </a:rPr>
              <a:t>U</a:t>
            </a:r>
            <a:r>
              <a:rPr sz="2400" b="1" spc="-15" dirty="0">
                <a:latin typeface="Arial"/>
                <a:cs typeface="Arial"/>
              </a:rPr>
              <a:t>ser</a:t>
            </a:r>
            <a:r>
              <a:rPr sz="2400" b="1" spc="-90" dirty="0">
                <a:latin typeface="Arial"/>
                <a:cs typeface="Arial"/>
              </a:rPr>
              <a:t> </a:t>
            </a:r>
            <a:r>
              <a:rPr sz="2400" b="1" spc="-25" dirty="0">
                <a:latin typeface="Arial"/>
                <a:cs typeface="Arial"/>
              </a:rPr>
              <a:t>A</a:t>
            </a:r>
            <a:r>
              <a:rPr sz="2400" b="1" spc="-15" dirty="0">
                <a:latin typeface="Arial"/>
                <a:cs typeface="Arial"/>
              </a:rPr>
              <a:t>ccounts</a:t>
            </a:r>
            <a:r>
              <a:rPr sz="2400" b="1" spc="35" dirty="0">
                <a:latin typeface="Arial"/>
                <a:cs typeface="Arial"/>
              </a:rPr>
              <a:t> </a:t>
            </a:r>
            <a:r>
              <a:rPr sz="2400" b="1" spc="-15" dirty="0">
                <a:latin typeface="Arial"/>
                <a:cs typeface="Arial"/>
              </a:rPr>
              <a:t>on</a:t>
            </a:r>
            <a:r>
              <a:rPr sz="2400" b="1" spc="15" dirty="0">
                <a:latin typeface="Arial"/>
                <a:cs typeface="Arial"/>
              </a:rPr>
              <a:t> </a:t>
            </a:r>
            <a:r>
              <a:rPr sz="2400" b="1" spc="-15" dirty="0">
                <a:latin typeface="Arial"/>
                <a:cs typeface="Arial"/>
              </a:rPr>
              <a:t>a</a:t>
            </a:r>
            <a:r>
              <a:rPr sz="2400" b="1" dirty="0">
                <a:latin typeface="Arial"/>
                <a:cs typeface="Arial"/>
              </a:rPr>
              <a:t> </a:t>
            </a:r>
            <a:r>
              <a:rPr sz="2400" b="1" spc="-15" dirty="0">
                <a:latin typeface="Arial"/>
                <a:cs typeface="Arial"/>
              </a:rPr>
              <a:t>single</a:t>
            </a:r>
            <a:r>
              <a:rPr sz="2400" b="1" spc="10" dirty="0">
                <a:latin typeface="Arial"/>
                <a:cs typeface="Arial"/>
              </a:rPr>
              <a:t> </a:t>
            </a:r>
            <a:r>
              <a:rPr sz="2400" b="1" spc="-15" dirty="0">
                <a:latin typeface="Arial"/>
                <a:cs typeface="Arial"/>
              </a:rPr>
              <a:t>device</a:t>
            </a:r>
            <a:endParaRPr sz="2400">
              <a:latin typeface="Arial"/>
              <a:cs typeface="Arial"/>
            </a:endParaRPr>
          </a:p>
          <a:p>
            <a:pPr marL="825500" lvl="1" indent="-342265">
              <a:lnSpc>
                <a:spcPct val="100000"/>
              </a:lnSpc>
              <a:buClr>
                <a:srgbClr val="3399FF"/>
              </a:buClr>
              <a:buFont typeface="Arial"/>
              <a:buChar char="•"/>
              <a:tabLst>
                <a:tab pos="826135" algn="l"/>
              </a:tabLst>
            </a:pPr>
            <a:r>
              <a:rPr sz="2400" b="1" spc="-15" dirty="0">
                <a:latin typeface="Arial"/>
                <a:cs typeface="Arial"/>
              </a:rPr>
              <a:t>S</a:t>
            </a:r>
            <a:r>
              <a:rPr sz="2400" b="1" spc="-40" dirty="0">
                <a:latin typeface="Arial"/>
                <a:cs typeface="Arial"/>
              </a:rPr>
              <a:t>y</a:t>
            </a:r>
            <a:r>
              <a:rPr sz="2400" b="1" spc="-15" dirty="0">
                <a:latin typeface="Arial"/>
                <a:cs typeface="Arial"/>
              </a:rPr>
              <a:t>nchroni</a:t>
            </a:r>
            <a:r>
              <a:rPr sz="2400" b="1" spc="-10" dirty="0">
                <a:latin typeface="Arial"/>
                <a:cs typeface="Arial"/>
              </a:rPr>
              <a:t>z</a:t>
            </a:r>
            <a:r>
              <a:rPr sz="2400" b="1" spc="-15" dirty="0">
                <a:latin typeface="Arial"/>
                <a:cs typeface="Arial"/>
              </a:rPr>
              <a:t>ation</a:t>
            </a:r>
            <a:r>
              <a:rPr sz="2400" b="1" spc="60" dirty="0">
                <a:latin typeface="Arial"/>
                <a:cs typeface="Arial"/>
              </a:rPr>
              <a:t> </a:t>
            </a:r>
            <a:r>
              <a:rPr sz="2400" b="1" spc="-15" dirty="0">
                <a:latin typeface="Arial"/>
                <a:cs typeface="Arial"/>
              </a:rPr>
              <a:t>of</a:t>
            </a:r>
            <a:r>
              <a:rPr sz="2400" b="1" spc="10" dirty="0">
                <a:latin typeface="Arial"/>
                <a:cs typeface="Arial"/>
              </a:rPr>
              <a:t> </a:t>
            </a:r>
            <a:r>
              <a:rPr sz="2400" b="1" spc="-20" dirty="0">
                <a:latin typeface="Arial"/>
                <a:cs typeface="Arial"/>
              </a:rPr>
              <a:t>e</a:t>
            </a:r>
            <a:r>
              <a:rPr sz="2400" b="1" spc="-15" dirty="0">
                <a:latin typeface="Arial"/>
                <a:cs typeface="Arial"/>
              </a:rPr>
              <a:t>-mail</a:t>
            </a:r>
            <a:r>
              <a:rPr sz="2400" b="1" spc="5" dirty="0">
                <a:latin typeface="Arial"/>
                <a:cs typeface="Arial"/>
              </a:rPr>
              <a:t> </a:t>
            </a:r>
            <a:r>
              <a:rPr sz="2400" b="1" spc="-15" dirty="0">
                <a:latin typeface="Arial"/>
                <a:cs typeface="Arial"/>
              </a:rPr>
              <a:t>and</a:t>
            </a:r>
            <a:r>
              <a:rPr sz="2400" b="1" spc="25" dirty="0">
                <a:latin typeface="Arial"/>
                <a:cs typeface="Arial"/>
              </a:rPr>
              <a:t> </a:t>
            </a:r>
            <a:r>
              <a:rPr sz="2400" b="1" spc="-15" dirty="0">
                <a:latin typeface="Arial"/>
                <a:cs typeface="Arial"/>
              </a:rPr>
              <a:t>contacts</a:t>
            </a:r>
            <a:endParaRPr sz="2400">
              <a:latin typeface="Arial"/>
              <a:cs typeface="Arial"/>
            </a:endParaRPr>
          </a:p>
          <a:p>
            <a:pPr lvl="1">
              <a:lnSpc>
                <a:spcPct val="100000"/>
              </a:lnSpc>
              <a:spcBef>
                <a:spcPts val="49"/>
              </a:spcBef>
              <a:buClr>
                <a:srgbClr val="3399FF"/>
              </a:buClr>
              <a:buFont typeface="Arial"/>
              <a:buChar char="•"/>
            </a:pPr>
            <a:endParaRPr sz="2400">
              <a:latin typeface="Times New Roman"/>
              <a:cs typeface="Times New Roman"/>
            </a:endParaRPr>
          </a:p>
          <a:p>
            <a:pPr marL="368935" indent="-342265">
              <a:lnSpc>
                <a:spcPct val="100000"/>
              </a:lnSpc>
              <a:buClr>
                <a:srgbClr val="3399FF"/>
              </a:buClr>
              <a:buFont typeface="Arial"/>
              <a:buChar char="•"/>
              <a:tabLst>
                <a:tab pos="369570" algn="l"/>
              </a:tabLst>
            </a:pPr>
            <a:r>
              <a:rPr sz="2400" b="1" spc="-25" dirty="0">
                <a:solidFill>
                  <a:srgbClr val="FF6600"/>
                </a:solidFill>
                <a:latin typeface="Arial"/>
                <a:cs typeface="Arial"/>
              </a:rPr>
              <a:t>B</a:t>
            </a:r>
            <a:r>
              <a:rPr sz="2400" b="1" spc="-15" dirty="0">
                <a:solidFill>
                  <a:srgbClr val="FF6600"/>
                </a:solidFill>
                <a:latin typeface="Arial"/>
                <a:cs typeface="Arial"/>
              </a:rPr>
              <a:t>luetooth</a:t>
            </a:r>
            <a:r>
              <a:rPr sz="2400" b="1" spc="40" dirty="0">
                <a:solidFill>
                  <a:srgbClr val="FF6600"/>
                </a:solidFill>
                <a:latin typeface="Arial"/>
                <a:cs typeface="Arial"/>
              </a:rPr>
              <a:t> </a:t>
            </a:r>
            <a:r>
              <a:rPr sz="2400" b="1" spc="-15" dirty="0">
                <a:solidFill>
                  <a:srgbClr val="FF6600"/>
                </a:solidFill>
                <a:latin typeface="Arial"/>
                <a:cs typeface="Arial"/>
              </a:rPr>
              <a:t>2.1</a:t>
            </a:r>
            <a:r>
              <a:rPr sz="2400" b="1" spc="10" dirty="0">
                <a:solidFill>
                  <a:srgbClr val="FF6600"/>
                </a:solidFill>
                <a:latin typeface="Arial"/>
                <a:cs typeface="Arial"/>
              </a:rPr>
              <a:t> </a:t>
            </a:r>
            <a:r>
              <a:rPr sz="2400" b="1" spc="-15" dirty="0">
                <a:latin typeface="Arial"/>
                <a:cs typeface="Arial"/>
              </a:rPr>
              <a:t>suppor</a:t>
            </a:r>
            <a:r>
              <a:rPr sz="2400" b="1" spc="-10" dirty="0">
                <a:latin typeface="Arial"/>
                <a:cs typeface="Arial"/>
              </a:rPr>
              <a:t>t</a:t>
            </a:r>
            <a:endParaRPr sz="2400">
              <a:latin typeface="Arial"/>
              <a:cs typeface="Arial"/>
            </a:endParaRPr>
          </a:p>
        </p:txBody>
      </p:sp>
      <p:sp>
        <p:nvSpPr>
          <p:cNvPr id="6" name="object 6"/>
          <p:cNvSpPr/>
          <p:nvPr/>
        </p:nvSpPr>
        <p:spPr>
          <a:xfrm>
            <a:off x="9383810" y="2842186"/>
            <a:ext cx="1744688" cy="2449573"/>
          </a:xfrm>
          <a:prstGeom prst="rect">
            <a:avLst/>
          </a:prstGeom>
          <a:blipFill>
            <a:blip r:embed="rId3" cstate="print"/>
            <a:stretch>
              <a:fillRect/>
            </a:stretch>
          </a:blipFill>
        </p:spPr>
        <p:txBody>
          <a:bodyPr wrap="square" lIns="0" tIns="0" rIns="0" bIns="0" rtlCol="0"/>
          <a:lstStyle/>
          <a:p>
            <a:endParaRPr/>
          </a:p>
        </p:txBody>
      </p:sp>
      <p:sp>
        <p:nvSpPr>
          <p:cNvPr id="9" name="Title 8"/>
          <p:cNvSpPr>
            <a:spLocks noGrp="1"/>
          </p:cNvSpPr>
          <p:nvPr>
            <p:ph type="title"/>
          </p:nvPr>
        </p:nvSpPr>
        <p:spPr/>
        <p:txBody>
          <a:bodyPr/>
          <a:lstStyle/>
          <a:p>
            <a:r>
              <a:rPr lang="en-US" dirty="0" smtClean="0">
                <a:latin typeface="Arial" pitchFamily="34" charset="0"/>
                <a:cs typeface="Arial" pitchFamily="34" charset="0"/>
              </a:rPr>
              <a:t>Android Evolution</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78363" y="2141562"/>
            <a:ext cx="7491339" cy="3541995"/>
          </a:xfrm>
          <a:prstGeom prst="rect">
            <a:avLst/>
          </a:prstGeom>
        </p:spPr>
        <p:txBody>
          <a:bodyPr vert="horz" wrap="square" lIns="0" tIns="0" rIns="0" bIns="0" rtlCol="0">
            <a:spAutoFit/>
          </a:bodyPr>
          <a:lstStyle/>
          <a:p>
            <a:pPr marL="12700">
              <a:lnSpc>
                <a:spcPct val="100000"/>
              </a:lnSpc>
            </a:pPr>
            <a:r>
              <a:rPr sz="2800" b="1" dirty="0">
                <a:solidFill>
                  <a:srgbClr val="0D0D0D"/>
                </a:solidFill>
                <a:latin typeface="Arial"/>
                <a:cs typeface="Arial"/>
              </a:rPr>
              <a:t>A</a:t>
            </a:r>
            <a:r>
              <a:rPr sz="2800" b="1" spc="-15" dirty="0">
                <a:solidFill>
                  <a:srgbClr val="0D0D0D"/>
                </a:solidFill>
                <a:latin typeface="Arial"/>
                <a:cs typeface="Arial"/>
              </a:rPr>
              <a:t>nd</a:t>
            </a:r>
            <a:r>
              <a:rPr sz="2800" b="1" spc="-10" dirty="0">
                <a:solidFill>
                  <a:srgbClr val="0D0D0D"/>
                </a:solidFill>
                <a:latin typeface="Arial"/>
                <a:cs typeface="Arial"/>
              </a:rPr>
              <a:t>r</a:t>
            </a:r>
            <a:r>
              <a:rPr sz="2800" b="1" spc="-15" dirty="0">
                <a:solidFill>
                  <a:srgbClr val="0D0D0D"/>
                </a:solidFill>
                <a:latin typeface="Arial"/>
                <a:cs typeface="Arial"/>
              </a:rPr>
              <a:t>oi</a:t>
            </a:r>
            <a:r>
              <a:rPr sz="2800" b="1" spc="-20" dirty="0">
                <a:solidFill>
                  <a:srgbClr val="0D0D0D"/>
                </a:solidFill>
                <a:latin typeface="Arial"/>
                <a:cs typeface="Arial"/>
              </a:rPr>
              <a:t>d</a:t>
            </a:r>
            <a:r>
              <a:rPr sz="2800" b="1" spc="-25" dirty="0">
                <a:solidFill>
                  <a:srgbClr val="0D0D0D"/>
                </a:solidFill>
                <a:latin typeface="Arial"/>
                <a:cs typeface="Arial"/>
              </a:rPr>
              <a:t> </a:t>
            </a:r>
            <a:r>
              <a:rPr sz="2800" b="1" spc="5" dirty="0">
                <a:solidFill>
                  <a:srgbClr val="0D0D0D"/>
                </a:solidFill>
                <a:latin typeface="Arial"/>
                <a:cs typeface="Arial"/>
              </a:rPr>
              <a:t>2</a:t>
            </a:r>
            <a:r>
              <a:rPr sz="2800" b="1" spc="-15" dirty="0">
                <a:solidFill>
                  <a:srgbClr val="0D0D0D"/>
                </a:solidFill>
                <a:latin typeface="Arial"/>
                <a:cs typeface="Arial"/>
              </a:rPr>
              <a:t>.</a:t>
            </a:r>
            <a:r>
              <a:rPr sz="2800" b="1" dirty="0">
                <a:solidFill>
                  <a:srgbClr val="0D0D0D"/>
                </a:solidFill>
                <a:latin typeface="Arial"/>
                <a:cs typeface="Arial"/>
              </a:rPr>
              <a:t>0</a:t>
            </a:r>
            <a:r>
              <a:rPr sz="2800" b="1" spc="-5" dirty="0">
                <a:solidFill>
                  <a:srgbClr val="0D0D0D"/>
                </a:solidFill>
                <a:latin typeface="Arial"/>
                <a:cs typeface="Arial"/>
              </a:rPr>
              <a:t> </a:t>
            </a:r>
            <a:r>
              <a:rPr sz="2800" b="1" spc="-20" dirty="0">
                <a:latin typeface="Malgun Gothic"/>
                <a:cs typeface="Malgun Gothic"/>
              </a:rPr>
              <a:t>É</a:t>
            </a:r>
            <a:r>
              <a:rPr sz="2800" b="1" spc="-10" dirty="0">
                <a:latin typeface="Malgun Gothic"/>
                <a:cs typeface="Malgun Gothic"/>
              </a:rPr>
              <a:t>cl</a:t>
            </a:r>
            <a:r>
              <a:rPr sz="2800" b="1" spc="-15" dirty="0">
                <a:latin typeface="Malgun Gothic"/>
                <a:cs typeface="Malgun Gothic"/>
              </a:rPr>
              <a:t>a</a:t>
            </a:r>
            <a:r>
              <a:rPr sz="2800" b="1" spc="-10" dirty="0">
                <a:latin typeface="Malgun Gothic"/>
                <a:cs typeface="Malgun Gothic"/>
              </a:rPr>
              <a:t>ir</a:t>
            </a:r>
            <a:r>
              <a:rPr sz="2800" b="1" spc="-5" dirty="0">
                <a:latin typeface="Malgun Gothic"/>
                <a:cs typeface="Malgun Gothic"/>
              </a:rPr>
              <a:t> </a:t>
            </a:r>
            <a:r>
              <a:rPr sz="2800" b="1" spc="-5" dirty="0">
                <a:solidFill>
                  <a:srgbClr val="0D0D0D"/>
                </a:solidFill>
                <a:latin typeface="Arial"/>
                <a:cs typeface="Arial"/>
              </a:rPr>
              <a:t>(</a:t>
            </a:r>
            <a:r>
              <a:rPr sz="2800" b="1" dirty="0">
                <a:solidFill>
                  <a:srgbClr val="0D0D0D"/>
                </a:solidFill>
                <a:latin typeface="Arial"/>
                <a:cs typeface="Arial"/>
              </a:rPr>
              <a:t>A</a:t>
            </a:r>
            <a:r>
              <a:rPr sz="2800" b="1" spc="-15" dirty="0">
                <a:solidFill>
                  <a:srgbClr val="0D0D0D"/>
                </a:solidFill>
                <a:latin typeface="Arial"/>
                <a:cs typeface="Arial"/>
              </a:rPr>
              <a:t>P</a:t>
            </a:r>
            <a:r>
              <a:rPr sz="2800" b="1" spc="-10" dirty="0">
                <a:solidFill>
                  <a:srgbClr val="0D0D0D"/>
                </a:solidFill>
                <a:latin typeface="Arial"/>
                <a:cs typeface="Arial"/>
              </a:rPr>
              <a:t>I </a:t>
            </a:r>
            <a:r>
              <a:rPr sz="2800" b="1" spc="-15" dirty="0">
                <a:solidFill>
                  <a:srgbClr val="0D0D0D"/>
                </a:solidFill>
                <a:latin typeface="Arial"/>
                <a:cs typeface="Arial"/>
              </a:rPr>
              <a:t>l</a:t>
            </a:r>
            <a:r>
              <a:rPr sz="2800" b="1" spc="5" dirty="0">
                <a:solidFill>
                  <a:srgbClr val="0D0D0D"/>
                </a:solidFill>
                <a:latin typeface="Arial"/>
                <a:cs typeface="Arial"/>
              </a:rPr>
              <a:t>eve</a:t>
            </a:r>
            <a:r>
              <a:rPr sz="2800" b="1" spc="-10" dirty="0">
                <a:solidFill>
                  <a:srgbClr val="0D0D0D"/>
                </a:solidFill>
                <a:latin typeface="Arial"/>
                <a:cs typeface="Arial"/>
              </a:rPr>
              <a:t>l </a:t>
            </a:r>
            <a:r>
              <a:rPr sz="2800" b="1" spc="5" dirty="0">
                <a:solidFill>
                  <a:srgbClr val="0D0D0D"/>
                </a:solidFill>
                <a:latin typeface="Arial"/>
                <a:cs typeface="Arial"/>
              </a:rPr>
              <a:t>5</a:t>
            </a:r>
            <a:r>
              <a:rPr sz="2800" b="1" dirty="0">
                <a:solidFill>
                  <a:srgbClr val="0D0D0D"/>
                </a:solidFill>
                <a:latin typeface="Arial"/>
                <a:cs typeface="Arial"/>
              </a:rPr>
              <a:t>)</a:t>
            </a:r>
            <a:r>
              <a:rPr sz="2800" b="1" spc="-10" dirty="0">
                <a:solidFill>
                  <a:srgbClr val="0D0D0D"/>
                </a:solidFill>
                <a:latin typeface="Arial"/>
                <a:cs typeface="Arial"/>
              </a:rPr>
              <a:t> </a:t>
            </a:r>
            <a:r>
              <a:rPr sz="2800" b="1" spc="-5" dirty="0">
                <a:solidFill>
                  <a:srgbClr val="0D0D0D"/>
                </a:solidFill>
                <a:latin typeface="Arial"/>
                <a:cs typeface="Arial"/>
              </a:rPr>
              <a:t>(</a:t>
            </a:r>
            <a:r>
              <a:rPr sz="2800" b="1" spc="5" dirty="0">
                <a:solidFill>
                  <a:srgbClr val="0D0D0D"/>
                </a:solidFill>
                <a:latin typeface="Arial"/>
                <a:cs typeface="Arial"/>
              </a:rPr>
              <a:t>2</a:t>
            </a:r>
            <a:r>
              <a:rPr sz="2800" b="1" spc="-15" dirty="0">
                <a:solidFill>
                  <a:srgbClr val="0D0D0D"/>
                </a:solidFill>
                <a:latin typeface="Arial"/>
                <a:cs typeface="Arial"/>
              </a:rPr>
              <a:t>/</a:t>
            </a:r>
            <a:r>
              <a:rPr sz="2800" b="1" spc="5" dirty="0">
                <a:solidFill>
                  <a:srgbClr val="0D0D0D"/>
                </a:solidFill>
                <a:latin typeface="Arial"/>
                <a:cs typeface="Arial"/>
              </a:rPr>
              <a:t>4</a:t>
            </a:r>
            <a:r>
              <a:rPr sz="2800" b="1" dirty="0">
                <a:solidFill>
                  <a:srgbClr val="0D0D0D"/>
                </a:solidFill>
                <a:latin typeface="Arial"/>
                <a:cs typeface="Arial"/>
              </a:rPr>
              <a:t>)</a:t>
            </a:r>
            <a:endParaRPr sz="2800">
              <a:latin typeface="Arial"/>
              <a:cs typeface="Arial"/>
            </a:endParaRPr>
          </a:p>
          <a:p>
            <a:pPr marL="368935" indent="-342265">
              <a:lnSpc>
                <a:spcPct val="100000"/>
              </a:lnSpc>
              <a:spcBef>
                <a:spcPts val="1225"/>
              </a:spcBef>
              <a:buClr>
                <a:srgbClr val="3399FF"/>
              </a:buClr>
              <a:buFont typeface="Arial"/>
              <a:buChar char="•"/>
              <a:tabLst>
                <a:tab pos="369570" algn="l"/>
              </a:tabLst>
            </a:pPr>
            <a:r>
              <a:rPr sz="2400" b="1" spc="-25" dirty="0">
                <a:latin typeface="Arial"/>
                <a:cs typeface="Arial"/>
              </a:rPr>
              <a:t>C</a:t>
            </a:r>
            <a:r>
              <a:rPr sz="2400" b="1" spc="-15" dirty="0">
                <a:latin typeface="Arial"/>
                <a:cs typeface="Arial"/>
              </a:rPr>
              <a:t>an</a:t>
            </a:r>
            <a:r>
              <a:rPr sz="2400" b="1" spc="15" dirty="0">
                <a:latin typeface="Arial"/>
                <a:cs typeface="Arial"/>
              </a:rPr>
              <a:t> </a:t>
            </a:r>
            <a:r>
              <a:rPr sz="2400" b="1" spc="-15" dirty="0">
                <a:solidFill>
                  <a:srgbClr val="FF6600"/>
                </a:solidFill>
                <a:latin typeface="Arial"/>
                <a:cs typeface="Arial"/>
              </a:rPr>
              <a:t>search</a:t>
            </a:r>
            <a:r>
              <a:rPr sz="2400" b="1" spc="15" dirty="0">
                <a:solidFill>
                  <a:srgbClr val="FF6600"/>
                </a:solidFill>
                <a:latin typeface="Arial"/>
                <a:cs typeface="Arial"/>
              </a:rPr>
              <a:t> </a:t>
            </a:r>
            <a:r>
              <a:rPr sz="2400" b="1" spc="-10" dirty="0">
                <a:latin typeface="Arial"/>
                <a:cs typeface="Arial"/>
              </a:rPr>
              <a:t>all</a:t>
            </a:r>
            <a:r>
              <a:rPr sz="2400" b="1" spc="5" dirty="0">
                <a:latin typeface="Arial"/>
                <a:cs typeface="Arial"/>
              </a:rPr>
              <a:t> </a:t>
            </a:r>
            <a:r>
              <a:rPr sz="2400" b="1" spc="-15" dirty="0">
                <a:latin typeface="Arial"/>
                <a:cs typeface="Arial"/>
              </a:rPr>
              <a:t>saved</a:t>
            </a:r>
            <a:r>
              <a:rPr sz="2400" b="1" spc="15" dirty="0">
                <a:latin typeface="Arial"/>
                <a:cs typeface="Arial"/>
              </a:rPr>
              <a:t> </a:t>
            </a:r>
            <a:r>
              <a:rPr sz="2400" b="1" spc="-15" dirty="0">
                <a:latin typeface="Arial"/>
                <a:cs typeface="Arial"/>
              </a:rPr>
              <a:t>S</a:t>
            </a:r>
            <a:r>
              <a:rPr sz="2400" b="1" spc="-25" dirty="0">
                <a:latin typeface="Arial"/>
                <a:cs typeface="Arial"/>
              </a:rPr>
              <a:t>M</a:t>
            </a:r>
            <a:r>
              <a:rPr sz="2400" b="1" spc="-15" dirty="0">
                <a:latin typeface="Arial"/>
                <a:cs typeface="Arial"/>
              </a:rPr>
              <a:t>S</a:t>
            </a:r>
            <a:r>
              <a:rPr sz="2400" b="1" spc="10" dirty="0">
                <a:latin typeface="Arial"/>
                <a:cs typeface="Arial"/>
              </a:rPr>
              <a:t> </a:t>
            </a:r>
            <a:r>
              <a:rPr sz="2400" b="1" spc="-15" dirty="0">
                <a:latin typeface="Arial"/>
                <a:cs typeface="Arial"/>
              </a:rPr>
              <a:t>and</a:t>
            </a:r>
            <a:r>
              <a:rPr sz="2400" b="1" spc="15" dirty="0">
                <a:latin typeface="Arial"/>
                <a:cs typeface="Arial"/>
              </a:rPr>
              <a:t> </a:t>
            </a:r>
            <a:r>
              <a:rPr sz="2400" b="1" spc="-25" dirty="0">
                <a:latin typeface="Arial"/>
                <a:cs typeface="Arial"/>
              </a:rPr>
              <a:t>MM</a:t>
            </a:r>
            <a:r>
              <a:rPr sz="2400" b="1" spc="-15" dirty="0">
                <a:latin typeface="Arial"/>
                <a:cs typeface="Arial"/>
              </a:rPr>
              <a:t>S</a:t>
            </a:r>
            <a:r>
              <a:rPr sz="2400" b="1" spc="15" dirty="0">
                <a:latin typeface="Arial"/>
                <a:cs typeface="Arial"/>
              </a:rPr>
              <a:t> </a:t>
            </a:r>
            <a:r>
              <a:rPr sz="2400" b="1" spc="-15" dirty="0">
                <a:latin typeface="Arial"/>
                <a:cs typeface="Arial"/>
              </a:rPr>
              <a:t>messages</a:t>
            </a:r>
            <a:endParaRPr sz="2400">
              <a:latin typeface="Arial"/>
              <a:cs typeface="Arial"/>
            </a:endParaRPr>
          </a:p>
          <a:p>
            <a:pPr marL="368935" indent="-342265">
              <a:lnSpc>
                <a:spcPts val="2640"/>
              </a:lnSpc>
              <a:spcBef>
                <a:spcPts val="1675"/>
              </a:spcBef>
              <a:buClr>
                <a:srgbClr val="3399FF"/>
              </a:buClr>
              <a:buFont typeface="Arial"/>
              <a:buChar char="•"/>
              <a:tabLst>
                <a:tab pos="369570" algn="l"/>
              </a:tabLst>
            </a:pPr>
            <a:r>
              <a:rPr sz="2400" b="1" spc="-25" dirty="0">
                <a:latin typeface="Arial"/>
                <a:cs typeface="Arial"/>
              </a:rPr>
              <a:t>N</a:t>
            </a:r>
            <a:r>
              <a:rPr sz="2400" b="1" spc="-15" dirty="0">
                <a:latin typeface="Arial"/>
                <a:cs typeface="Arial"/>
              </a:rPr>
              <a:t>ew</a:t>
            </a:r>
            <a:r>
              <a:rPr sz="2400" b="1" spc="5" dirty="0">
                <a:latin typeface="Arial"/>
                <a:cs typeface="Arial"/>
              </a:rPr>
              <a:t> </a:t>
            </a:r>
            <a:r>
              <a:rPr sz="2400" b="1" spc="-25" dirty="0">
                <a:latin typeface="Arial"/>
                <a:cs typeface="Arial"/>
              </a:rPr>
              <a:t>C</a:t>
            </a:r>
            <a:r>
              <a:rPr sz="2400" b="1" spc="-15" dirty="0">
                <a:latin typeface="Arial"/>
                <a:cs typeface="Arial"/>
              </a:rPr>
              <a:t>amera</a:t>
            </a:r>
            <a:r>
              <a:rPr sz="2400" b="1" dirty="0">
                <a:latin typeface="Arial"/>
                <a:cs typeface="Arial"/>
              </a:rPr>
              <a:t> </a:t>
            </a:r>
            <a:r>
              <a:rPr sz="2400" b="1" spc="-15" dirty="0">
                <a:latin typeface="Arial"/>
                <a:cs typeface="Arial"/>
              </a:rPr>
              <a:t>Features</a:t>
            </a:r>
            <a:endParaRPr sz="2400">
              <a:latin typeface="Arial"/>
              <a:cs typeface="Arial"/>
            </a:endParaRPr>
          </a:p>
          <a:p>
            <a:pPr marL="825500" lvl="1" indent="-342265">
              <a:lnSpc>
                <a:spcPts val="2640"/>
              </a:lnSpc>
              <a:buClr>
                <a:srgbClr val="3399FF"/>
              </a:buClr>
              <a:buFont typeface="Arial"/>
              <a:buChar char="•"/>
              <a:tabLst>
                <a:tab pos="826135" algn="l"/>
              </a:tabLst>
            </a:pPr>
            <a:r>
              <a:rPr sz="2400" b="1" spc="-15" dirty="0">
                <a:latin typeface="Arial"/>
                <a:cs typeface="Arial"/>
              </a:rPr>
              <a:t>Flash</a:t>
            </a:r>
            <a:r>
              <a:rPr sz="2400" b="1" spc="15" dirty="0">
                <a:latin typeface="Arial"/>
                <a:cs typeface="Arial"/>
              </a:rPr>
              <a:t> </a:t>
            </a:r>
            <a:r>
              <a:rPr sz="2400" b="1" spc="-15" dirty="0">
                <a:latin typeface="Arial"/>
                <a:cs typeface="Arial"/>
              </a:rPr>
              <a:t>Suppor</a:t>
            </a:r>
            <a:r>
              <a:rPr sz="2400" b="1" spc="-10" dirty="0">
                <a:latin typeface="Arial"/>
                <a:cs typeface="Arial"/>
              </a:rPr>
              <a:t>t</a:t>
            </a:r>
            <a:endParaRPr sz="2400">
              <a:latin typeface="Arial"/>
              <a:cs typeface="Arial"/>
            </a:endParaRPr>
          </a:p>
          <a:p>
            <a:pPr marL="825500" lvl="1" indent="-342265">
              <a:lnSpc>
                <a:spcPts val="2640"/>
              </a:lnSpc>
              <a:buClr>
                <a:srgbClr val="3399FF"/>
              </a:buClr>
              <a:buFont typeface="Arial"/>
              <a:buChar char="•"/>
              <a:tabLst>
                <a:tab pos="826135" algn="l"/>
              </a:tabLst>
            </a:pPr>
            <a:r>
              <a:rPr sz="2400" b="1" spc="-25" dirty="0">
                <a:latin typeface="Arial"/>
                <a:cs typeface="Arial"/>
              </a:rPr>
              <a:t>D</a:t>
            </a:r>
            <a:r>
              <a:rPr sz="2400" b="1" spc="-10" dirty="0">
                <a:latin typeface="Arial"/>
                <a:cs typeface="Arial"/>
              </a:rPr>
              <a:t>igital</a:t>
            </a:r>
            <a:r>
              <a:rPr sz="2400" b="1" spc="15" dirty="0">
                <a:latin typeface="Arial"/>
                <a:cs typeface="Arial"/>
              </a:rPr>
              <a:t> </a:t>
            </a:r>
            <a:r>
              <a:rPr sz="2400" b="1" spc="-15" dirty="0">
                <a:latin typeface="Arial"/>
                <a:cs typeface="Arial"/>
              </a:rPr>
              <a:t>Zoom</a:t>
            </a:r>
            <a:endParaRPr sz="2400">
              <a:latin typeface="Arial"/>
              <a:cs typeface="Arial"/>
            </a:endParaRPr>
          </a:p>
          <a:p>
            <a:pPr marL="825500" lvl="1" indent="-342265">
              <a:lnSpc>
                <a:spcPts val="2640"/>
              </a:lnSpc>
              <a:buClr>
                <a:srgbClr val="3399FF"/>
              </a:buClr>
              <a:buFont typeface="Arial"/>
              <a:buChar char="•"/>
              <a:tabLst>
                <a:tab pos="826135" algn="l"/>
              </a:tabLst>
            </a:pPr>
            <a:r>
              <a:rPr sz="2400" b="1" spc="-15" dirty="0">
                <a:latin typeface="Arial"/>
                <a:cs typeface="Arial"/>
              </a:rPr>
              <a:t>Scene</a:t>
            </a:r>
            <a:r>
              <a:rPr sz="2400" b="1" spc="10" dirty="0">
                <a:latin typeface="Arial"/>
                <a:cs typeface="Arial"/>
              </a:rPr>
              <a:t> </a:t>
            </a:r>
            <a:r>
              <a:rPr sz="2400" b="1" spc="-25" dirty="0">
                <a:latin typeface="Arial"/>
                <a:cs typeface="Arial"/>
              </a:rPr>
              <a:t>M</a:t>
            </a:r>
            <a:r>
              <a:rPr sz="2400" b="1" spc="-15" dirty="0">
                <a:latin typeface="Arial"/>
                <a:cs typeface="Arial"/>
              </a:rPr>
              <a:t>ode</a:t>
            </a:r>
            <a:endParaRPr sz="2400">
              <a:latin typeface="Arial"/>
              <a:cs typeface="Arial"/>
            </a:endParaRPr>
          </a:p>
          <a:p>
            <a:pPr marL="825500" lvl="1" indent="-342265">
              <a:lnSpc>
                <a:spcPts val="2640"/>
              </a:lnSpc>
              <a:buClr>
                <a:srgbClr val="3399FF"/>
              </a:buClr>
              <a:buFont typeface="Arial"/>
              <a:buChar char="•"/>
              <a:tabLst>
                <a:tab pos="826135" algn="l"/>
              </a:tabLst>
            </a:pPr>
            <a:r>
              <a:rPr sz="2400" b="1" spc="-15" dirty="0">
                <a:latin typeface="Arial"/>
                <a:cs typeface="Arial"/>
              </a:rPr>
              <a:t>White</a:t>
            </a:r>
            <a:r>
              <a:rPr sz="2400" b="1" spc="10" dirty="0">
                <a:latin typeface="Arial"/>
                <a:cs typeface="Arial"/>
              </a:rPr>
              <a:t> </a:t>
            </a:r>
            <a:r>
              <a:rPr sz="2400" b="1" spc="-25" dirty="0">
                <a:latin typeface="Arial"/>
                <a:cs typeface="Arial"/>
              </a:rPr>
              <a:t>B</a:t>
            </a:r>
            <a:r>
              <a:rPr sz="2400" b="1" spc="-15" dirty="0">
                <a:latin typeface="Arial"/>
                <a:cs typeface="Arial"/>
              </a:rPr>
              <a:t>alance</a:t>
            </a:r>
            <a:endParaRPr sz="2400">
              <a:latin typeface="Arial"/>
              <a:cs typeface="Arial"/>
            </a:endParaRPr>
          </a:p>
          <a:p>
            <a:pPr marL="825500" lvl="1" indent="-342265">
              <a:lnSpc>
                <a:spcPts val="2640"/>
              </a:lnSpc>
              <a:buClr>
                <a:srgbClr val="3399FF"/>
              </a:buClr>
              <a:buFont typeface="Arial"/>
              <a:buChar char="•"/>
              <a:tabLst>
                <a:tab pos="826135" algn="l"/>
              </a:tabLst>
            </a:pPr>
            <a:r>
              <a:rPr sz="2400" b="1" spc="-25" dirty="0">
                <a:latin typeface="Arial"/>
                <a:cs typeface="Arial"/>
              </a:rPr>
              <a:t>C</a:t>
            </a:r>
            <a:r>
              <a:rPr sz="2400" b="1" spc="-15" dirty="0">
                <a:latin typeface="Arial"/>
                <a:cs typeface="Arial"/>
              </a:rPr>
              <a:t>olor</a:t>
            </a:r>
            <a:r>
              <a:rPr sz="2400" b="1" spc="5" dirty="0">
                <a:latin typeface="Arial"/>
                <a:cs typeface="Arial"/>
              </a:rPr>
              <a:t> </a:t>
            </a:r>
            <a:r>
              <a:rPr sz="2400" b="1" spc="-15" dirty="0">
                <a:latin typeface="Arial"/>
                <a:cs typeface="Arial"/>
              </a:rPr>
              <a:t>Effect</a:t>
            </a:r>
            <a:endParaRPr sz="2400">
              <a:latin typeface="Arial"/>
              <a:cs typeface="Arial"/>
            </a:endParaRPr>
          </a:p>
          <a:p>
            <a:pPr marL="825500" lvl="1" indent="-342265">
              <a:lnSpc>
                <a:spcPct val="100000"/>
              </a:lnSpc>
              <a:buClr>
                <a:srgbClr val="3399FF"/>
              </a:buClr>
              <a:buFont typeface="Arial"/>
              <a:buChar char="•"/>
              <a:tabLst>
                <a:tab pos="826135" algn="l"/>
              </a:tabLst>
            </a:pPr>
            <a:r>
              <a:rPr sz="2400" b="1" spc="-25" dirty="0">
                <a:latin typeface="Arial"/>
                <a:cs typeface="Arial"/>
              </a:rPr>
              <a:t>M</a:t>
            </a:r>
            <a:r>
              <a:rPr sz="2400" b="1" spc="-15" dirty="0">
                <a:latin typeface="Arial"/>
                <a:cs typeface="Arial"/>
              </a:rPr>
              <a:t>acro</a:t>
            </a:r>
            <a:r>
              <a:rPr sz="2400" b="1" spc="25" dirty="0">
                <a:latin typeface="Arial"/>
                <a:cs typeface="Arial"/>
              </a:rPr>
              <a:t> </a:t>
            </a:r>
            <a:r>
              <a:rPr sz="2400" b="1" spc="-15" dirty="0">
                <a:latin typeface="Arial"/>
                <a:cs typeface="Arial"/>
              </a:rPr>
              <a:t>Focus</a:t>
            </a:r>
            <a:endParaRPr sz="2400">
              <a:latin typeface="Arial"/>
              <a:cs typeface="Arial"/>
            </a:endParaRPr>
          </a:p>
        </p:txBody>
      </p:sp>
      <p:sp>
        <p:nvSpPr>
          <p:cNvPr id="6" name="object 6"/>
          <p:cNvSpPr/>
          <p:nvPr/>
        </p:nvSpPr>
        <p:spPr>
          <a:xfrm>
            <a:off x="9383810" y="2809002"/>
            <a:ext cx="1744688" cy="2449585"/>
          </a:xfrm>
          <a:prstGeom prst="rect">
            <a:avLst/>
          </a:prstGeom>
          <a:blipFill>
            <a:blip r:embed="rId3" cstate="print"/>
            <a:stretch>
              <a:fillRect/>
            </a:stretch>
          </a:blipFill>
        </p:spPr>
        <p:txBody>
          <a:bodyPr wrap="square" lIns="0" tIns="0" rIns="0" bIns="0" rtlCol="0"/>
          <a:lstStyle/>
          <a:p>
            <a:endParaRPr/>
          </a:p>
        </p:txBody>
      </p:sp>
      <p:sp>
        <p:nvSpPr>
          <p:cNvPr id="9" name="Title 8"/>
          <p:cNvSpPr>
            <a:spLocks noGrp="1"/>
          </p:cNvSpPr>
          <p:nvPr>
            <p:ph type="title"/>
          </p:nvPr>
        </p:nvSpPr>
        <p:spPr/>
        <p:txBody>
          <a:bodyPr/>
          <a:lstStyle/>
          <a:p>
            <a:r>
              <a:rPr lang="en-US" dirty="0" smtClean="0">
                <a:latin typeface="Arial" pitchFamily="34" charset="0"/>
                <a:cs typeface="Arial" pitchFamily="34" charset="0"/>
              </a:rPr>
              <a:t>Android Evolution</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82277" y="2141562"/>
            <a:ext cx="6573677" cy="2882840"/>
          </a:xfrm>
          <a:prstGeom prst="rect">
            <a:avLst/>
          </a:prstGeom>
        </p:spPr>
        <p:txBody>
          <a:bodyPr vert="horz" wrap="square" lIns="0" tIns="0" rIns="0" bIns="0" rtlCol="0">
            <a:spAutoFit/>
          </a:bodyPr>
          <a:lstStyle/>
          <a:p>
            <a:pPr marL="12700">
              <a:lnSpc>
                <a:spcPct val="100000"/>
              </a:lnSpc>
            </a:pPr>
            <a:r>
              <a:rPr sz="2800" b="1" dirty="0">
                <a:solidFill>
                  <a:srgbClr val="0D0D0D"/>
                </a:solidFill>
                <a:latin typeface="Arial"/>
                <a:cs typeface="Arial"/>
              </a:rPr>
              <a:t>A</a:t>
            </a:r>
            <a:r>
              <a:rPr sz="2800" b="1" spc="-15" dirty="0">
                <a:solidFill>
                  <a:srgbClr val="0D0D0D"/>
                </a:solidFill>
                <a:latin typeface="Arial"/>
                <a:cs typeface="Arial"/>
              </a:rPr>
              <a:t>nd</a:t>
            </a:r>
            <a:r>
              <a:rPr sz="2800" b="1" spc="-10" dirty="0">
                <a:solidFill>
                  <a:srgbClr val="0D0D0D"/>
                </a:solidFill>
                <a:latin typeface="Arial"/>
                <a:cs typeface="Arial"/>
              </a:rPr>
              <a:t>r</a:t>
            </a:r>
            <a:r>
              <a:rPr sz="2800" b="1" spc="-15" dirty="0">
                <a:solidFill>
                  <a:srgbClr val="0D0D0D"/>
                </a:solidFill>
                <a:latin typeface="Arial"/>
                <a:cs typeface="Arial"/>
              </a:rPr>
              <a:t>oi</a:t>
            </a:r>
            <a:r>
              <a:rPr sz="2800" b="1" spc="-20" dirty="0">
                <a:solidFill>
                  <a:srgbClr val="0D0D0D"/>
                </a:solidFill>
                <a:latin typeface="Arial"/>
                <a:cs typeface="Arial"/>
              </a:rPr>
              <a:t>d</a:t>
            </a:r>
            <a:r>
              <a:rPr sz="2800" b="1" spc="-25" dirty="0">
                <a:solidFill>
                  <a:srgbClr val="0D0D0D"/>
                </a:solidFill>
                <a:latin typeface="Arial"/>
                <a:cs typeface="Arial"/>
              </a:rPr>
              <a:t> </a:t>
            </a:r>
            <a:r>
              <a:rPr sz="2800" b="1" spc="5" dirty="0">
                <a:solidFill>
                  <a:srgbClr val="0D0D0D"/>
                </a:solidFill>
                <a:latin typeface="Arial"/>
                <a:cs typeface="Arial"/>
              </a:rPr>
              <a:t>2</a:t>
            </a:r>
            <a:r>
              <a:rPr sz="2800" b="1" spc="-15" dirty="0">
                <a:solidFill>
                  <a:srgbClr val="0D0D0D"/>
                </a:solidFill>
                <a:latin typeface="Arial"/>
                <a:cs typeface="Arial"/>
              </a:rPr>
              <a:t>.</a:t>
            </a:r>
            <a:r>
              <a:rPr sz="2800" b="1" dirty="0">
                <a:solidFill>
                  <a:srgbClr val="0D0D0D"/>
                </a:solidFill>
                <a:latin typeface="Arial"/>
                <a:cs typeface="Arial"/>
              </a:rPr>
              <a:t>0</a:t>
            </a:r>
            <a:r>
              <a:rPr sz="2800" b="1" spc="-5" dirty="0">
                <a:solidFill>
                  <a:srgbClr val="0D0D0D"/>
                </a:solidFill>
                <a:latin typeface="Arial"/>
                <a:cs typeface="Arial"/>
              </a:rPr>
              <a:t> </a:t>
            </a:r>
            <a:r>
              <a:rPr sz="2800" b="1" spc="-20" dirty="0">
                <a:latin typeface="Malgun Gothic"/>
                <a:cs typeface="Malgun Gothic"/>
              </a:rPr>
              <a:t>É</a:t>
            </a:r>
            <a:r>
              <a:rPr sz="2800" b="1" spc="-10" dirty="0">
                <a:latin typeface="Malgun Gothic"/>
                <a:cs typeface="Malgun Gothic"/>
              </a:rPr>
              <a:t>cl</a:t>
            </a:r>
            <a:r>
              <a:rPr sz="2800" b="1" spc="-15" dirty="0">
                <a:latin typeface="Malgun Gothic"/>
                <a:cs typeface="Malgun Gothic"/>
              </a:rPr>
              <a:t>a</a:t>
            </a:r>
            <a:r>
              <a:rPr sz="2800" b="1" spc="-10" dirty="0">
                <a:latin typeface="Malgun Gothic"/>
                <a:cs typeface="Malgun Gothic"/>
              </a:rPr>
              <a:t>ir</a:t>
            </a:r>
            <a:r>
              <a:rPr sz="2800" b="1" spc="-5" dirty="0">
                <a:latin typeface="Malgun Gothic"/>
                <a:cs typeface="Malgun Gothic"/>
              </a:rPr>
              <a:t> </a:t>
            </a:r>
            <a:r>
              <a:rPr sz="2800" b="1" spc="-5" dirty="0">
                <a:solidFill>
                  <a:srgbClr val="0D0D0D"/>
                </a:solidFill>
                <a:latin typeface="Arial"/>
                <a:cs typeface="Arial"/>
              </a:rPr>
              <a:t>(</a:t>
            </a:r>
            <a:r>
              <a:rPr sz="2800" b="1" dirty="0">
                <a:solidFill>
                  <a:srgbClr val="0D0D0D"/>
                </a:solidFill>
                <a:latin typeface="Arial"/>
                <a:cs typeface="Arial"/>
              </a:rPr>
              <a:t>A</a:t>
            </a:r>
            <a:r>
              <a:rPr sz="2800" b="1" spc="-15" dirty="0">
                <a:solidFill>
                  <a:srgbClr val="0D0D0D"/>
                </a:solidFill>
                <a:latin typeface="Arial"/>
                <a:cs typeface="Arial"/>
              </a:rPr>
              <a:t>P</a:t>
            </a:r>
            <a:r>
              <a:rPr sz="2800" b="1" spc="-10" dirty="0">
                <a:solidFill>
                  <a:srgbClr val="0D0D0D"/>
                </a:solidFill>
                <a:latin typeface="Arial"/>
                <a:cs typeface="Arial"/>
              </a:rPr>
              <a:t>I </a:t>
            </a:r>
            <a:r>
              <a:rPr sz="2800" b="1" spc="-15" dirty="0">
                <a:solidFill>
                  <a:srgbClr val="0D0D0D"/>
                </a:solidFill>
                <a:latin typeface="Arial"/>
                <a:cs typeface="Arial"/>
              </a:rPr>
              <a:t>l</a:t>
            </a:r>
            <a:r>
              <a:rPr sz="2800" b="1" spc="5" dirty="0">
                <a:solidFill>
                  <a:srgbClr val="0D0D0D"/>
                </a:solidFill>
                <a:latin typeface="Arial"/>
                <a:cs typeface="Arial"/>
              </a:rPr>
              <a:t>eve</a:t>
            </a:r>
            <a:r>
              <a:rPr sz="2800" b="1" spc="-10" dirty="0">
                <a:solidFill>
                  <a:srgbClr val="0D0D0D"/>
                </a:solidFill>
                <a:latin typeface="Arial"/>
                <a:cs typeface="Arial"/>
              </a:rPr>
              <a:t>l </a:t>
            </a:r>
            <a:r>
              <a:rPr sz="2800" b="1" spc="5" dirty="0">
                <a:solidFill>
                  <a:srgbClr val="0D0D0D"/>
                </a:solidFill>
                <a:latin typeface="Arial"/>
                <a:cs typeface="Arial"/>
              </a:rPr>
              <a:t>5</a:t>
            </a:r>
            <a:r>
              <a:rPr sz="2800" b="1" dirty="0">
                <a:solidFill>
                  <a:srgbClr val="0D0D0D"/>
                </a:solidFill>
                <a:latin typeface="Arial"/>
                <a:cs typeface="Arial"/>
              </a:rPr>
              <a:t>)</a:t>
            </a:r>
            <a:r>
              <a:rPr sz="2800" b="1" spc="-10" dirty="0">
                <a:solidFill>
                  <a:srgbClr val="0D0D0D"/>
                </a:solidFill>
                <a:latin typeface="Arial"/>
                <a:cs typeface="Arial"/>
              </a:rPr>
              <a:t> </a:t>
            </a:r>
            <a:r>
              <a:rPr sz="2800" b="1" spc="-5" dirty="0">
                <a:solidFill>
                  <a:srgbClr val="0D0D0D"/>
                </a:solidFill>
                <a:latin typeface="Arial"/>
                <a:cs typeface="Arial"/>
              </a:rPr>
              <a:t>(</a:t>
            </a:r>
            <a:r>
              <a:rPr sz="2800" b="1" spc="5" dirty="0">
                <a:solidFill>
                  <a:srgbClr val="0D0D0D"/>
                </a:solidFill>
                <a:latin typeface="Arial"/>
                <a:cs typeface="Arial"/>
              </a:rPr>
              <a:t>3</a:t>
            </a:r>
            <a:r>
              <a:rPr sz="2800" b="1" spc="-15" dirty="0">
                <a:solidFill>
                  <a:srgbClr val="0D0D0D"/>
                </a:solidFill>
                <a:latin typeface="Arial"/>
                <a:cs typeface="Arial"/>
              </a:rPr>
              <a:t>/</a:t>
            </a:r>
            <a:r>
              <a:rPr sz="2800" b="1" spc="5" dirty="0">
                <a:solidFill>
                  <a:srgbClr val="0D0D0D"/>
                </a:solidFill>
                <a:latin typeface="Arial"/>
                <a:cs typeface="Arial"/>
              </a:rPr>
              <a:t>4</a:t>
            </a:r>
            <a:r>
              <a:rPr sz="2800" b="1" dirty="0">
                <a:solidFill>
                  <a:srgbClr val="0D0D0D"/>
                </a:solidFill>
                <a:latin typeface="Arial"/>
                <a:cs typeface="Arial"/>
              </a:rPr>
              <a:t>)</a:t>
            </a:r>
            <a:endParaRPr sz="2800">
              <a:latin typeface="Arial"/>
              <a:cs typeface="Arial"/>
            </a:endParaRPr>
          </a:p>
          <a:p>
            <a:pPr marL="368935" indent="-342265">
              <a:lnSpc>
                <a:spcPct val="100000"/>
              </a:lnSpc>
              <a:spcBef>
                <a:spcPts val="1225"/>
              </a:spcBef>
              <a:buClr>
                <a:srgbClr val="3399FF"/>
              </a:buClr>
              <a:buFont typeface="Arial"/>
              <a:buChar char="•"/>
              <a:tabLst>
                <a:tab pos="369570" algn="l"/>
              </a:tabLst>
            </a:pPr>
            <a:r>
              <a:rPr sz="2400" b="1" spc="-15" dirty="0">
                <a:latin typeface="Arial"/>
                <a:cs typeface="Arial"/>
              </a:rPr>
              <a:t>Enhanced</a:t>
            </a:r>
            <a:r>
              <a:rPr sz="2400" b="1" spc="25" dirty="0">
                <a:latin typeface="Arial"/>
                <a:cs typeface="Arial"/>
              </a:rPr>
              <a:t> </a:t>
            </a:r>
            <a:r>
              <a:rPr sz="2400" b="1" spc="-25" dirty="0">
                <a:solidFill>
                  <a:srgbClr val="FF6600"/>
                </a:solidFill>
                <a:latin typeface="Arial"/>
                <a:cs typeface="Arial"/>
              </a:rPr>
              <a:t>G</a:t>
            </a:r>
            <a:r>
              <a:rPr sz="2400" b="1" spc="-15" dirty="0">
                <a:solidFill>
                  <a:srgbClr val="FF6600"/>
                </a:solidFill>
                <a:latin typeface="Arial"/>
                <a:cs typeface="Arial"/>
              </a:rPr>
              <a:t>oogle</a:t>
            </a:r>
            <a:r>
              <a:rPr sz="2400" b="1" spc="35" dirty="0">
                <a:solidFill>
                  <a:srgbClr val="FF6600"/>
                </a:solidFill>
                <a:latin typeface="Arial"/>
                <a:cs typeface="Arial"/>
              </a:rPr>
              <a:t> </a:t>
            </a:r>
            <a:r>
              <a:rPr sz="2400" b="1" spc="-25" dirty="0">
                <a:solidFill>
                  <a:srgbClr val="FF6600"/>
                </a:solidFill>
                <a:latin typeface="Arial"/>
                <a:cs typeface="Arial"/>
              </a:rPr>
              <a:t>M</a:t>
            </a:r>
            <a:r>
              <a:rPr sz="2400" b="1" spc="-15" dirty="0">
                <a:solidFill>
                  <a:srgbClr val="FF6600"/>
                </a:solidFill>
                <a:latin typeface="Arial"/>
                <a:cs typeface="Arial"/>
              </a:rPr>
              <a:t>aps</a:t>
            </a:r>
            <a:endParaRPr sz="2400">
              <a:latin typeface="Arial"/>
              <a:cs typeface="Arial"/>
            </a:endParaRPr>
          </a:p>
          <a:p>
            <a:pPr marL="368935" indent="-342265">
              <a:lnSpc>
                <a:spcPts val="2640"/>
              </a:lnSpc>
              <a:spcBef>
                <a:spcPts val="1195"/>
              </a:spcBef>
              <a:buClr>
                <a:srgbClr val="3399FF"/>
              </a:buClr>
              <a:buFont typeface="Arial"/>
              <a:buChar char="•"/>
              <a:tabLst>
                <a:tab pos="369570" algn="l"/>
              </a:tabLst>
            </a:pPr>
            <a:r>
              <a:rPr sz="2400" b="1" spc="-110" dirty="0">
                <a:latin typeface="Arial"/>
                <a:cs typeface="Arial"/>
              </a:rPr>
              <a:t>Enhance</a:t>
            </a:r>
            <a:r>
              <a:rPr sz="2400" b="1" spc="-15" dirty="0">
                <a:latin typeface="Arial"/>
                <a:cs typeface="Arial"/>
              </a:rPr>
              <a:t>d</a:t>
            </a:r>
            <a:r>
              <a:rPr sz="2400" b="1" spc="-204" dirty="0">
                <a:latin typeface="Arial"/>
                <a:cs typeface="Arial"/>
              </a:rPr>
              <a:t> </a:t>
            </a:r>
            <a:r>
              <a:rPr sz="2400" b="1" spc="-145" dirty="0">
                <a:solidFill>
                  <a:srgbClr val="FF6600"/>
                </a:solidFill>
                <a:latin typeface="Arial"/>
                <a:cs typeface="Arial"/>
              </a:rPr>
              <a:t>V</a:t>
            </a:r>
            <a:r>
              <a:rPr sz="2400" b="1" spc="-105" dirty="0">
                <a:solidFill>
                  <a:srgbClr val="FF6600"/>
                </a:solidFill>
                <a:latin typeface="Arial"/>
                <a:cs typeface="Arial"/>
              </a:rPr>
              <a:t>i</a:t>
            </a:r>
            <a:r>
              <a:rPr sz="2400" b="1" spc="-110" dirty="0">
                <a:solidFill>
                  <a:srgbClr val="FF6600"/>
                </a:solidFill>
                <a:latin typeface="Arial"/>
                <a:cs typeface="Arial"/>
              </a:rPr>
              <a:t>r</a:t>
            </a:r>
            <a:r>
              <a:rPr sz="2400" b="1" spc="-105" dirty="0">
                <a:solidFill>
                  <a:srgbClr val="FF6600"/>
                </a:solidFill>
                <a:latin typeface="Arial"/>
                <a:cs typeface="Arial"/>
              </a:rPr>
              <a:t>t</a:t>
            </a:r>
            <a:r>
              <a:rPr sz="2400" b="1" spc="-110" dirty="0">
                <a:solidFill>
                  <a:srgbClr val="FF6600"/>
                </a:solidFill>
                <a:latin typeface="Arial"/>
                <a:cs typeface="Arial"/>
              </a:rPr>
              <a:t>ua</a:t>
            </a:r>
            <a:r>
              <a:rPr sz="2400" b="1" spc="-10" dirty="0">
                <a:solidFill>
                  <a:srgbClr val="FF6600"/>
                </a:solidFill>
                <a:latin typeface="Arial"/>
                <a:cs typeface="Arial"/>
              </a:rPr>
              <a:t>l</a:t>
            </a:r>
            <a:r>
              <a:rPr sz="2400" b="1" spc="-215" dirty="0">
                <a:solidFill>
                  <a:srgbClr val="FF6600"/>
                </a:solidFill>
                <a:latin typeface="Arial"/>
                <a:cs typeface="Arial"/>
              </a:rPr>
              <a:t> </a:t>
            </a:r>
            <a:r>
              <a:rPr sz="2400" b="1" spc="-120" dirty="0">
                <a:solidFill>
                  <a:srgbClr val="FF6600"/>
                </a:solidFill>
                <a:latin typeface="Arial"/>
                <a:cs typeface="Arial"/>
              </a:rPr>
              <a:t>K</a:t>
            </a:r>
            <a:r>
              <a:rPr sz="2400" b="1" spc="-110" dirty="0">
                <a:solidFill>
                  <a:srgbClr val="FF6600"/>
                </a:solidFill>
                <a:latin typeface="Arial"/>
                <a:cs typeface="Arial"/>
              </a:rPr>
              <a:t>e</a:t>
            </a:r>
            <a:r>
              <a:rPr sz="2400" b="1" spc="-135" dirty="0">
                <a:solidFill>
                  <a:srgbClr val="FF6600"/>
                </a:solidFill>
                <a:latin typeface="Arial"/>
                <a:cs typeface="Arial"/>
              </a:rPr>
              <a:t>y</a:t>
            </a:r>
            <a:r>
              <a:rPr sz="2400" b="1" spc="-110" dirty="0">
                <a:solidFill>
                  <a:srgbClr val="FF6600"/>
                </a:solidFill>
                <a:latin typeface="Arial"/>
                <a:cs typeface="Arial"/>
              </a:rPr>
              <a:t>boar</a:t>
            </a:r>
            <a:r>
              <a:rPr sz="2400" b="1" spc="-15" dirty="0">
                <a:solidFill>
                  <a:srgbClr val="FF6600"/>
                </a:solidFill>
                <a:latin typeface="Arial"/>
                <a:cs typeface="Arial"/>
              </a:rPr>
              <a:t>d</a:t>
            </a:r>
            <a:endParaRPr sz="2400">
              <a:latin typeface="Arial"/>
              <a:cs typeface="Arial"/>
            </a:endParaRPr>
          </a:p>
          <a:p>
            <a:pPr marL="825500" marR="5080" lvl="1" indent="-342265">
              <a:lnSpc>
                <a:spcPct val="100000"/>
              </a:lnSpc>
              <a:buClr>
                <a:srgbClr val="3399FF"/>
              </a:buClr>
              <a:buFont typeface="Arial"/>
              <a:buChar char="•"/>
              <a:tabLst>
                <a:tab pos="826135" algn="l"/>
              </a:tabLst>
            </a:pPr>
            <a:r>
              <a:rPr sz="2400" b="1" spc="-105" dirty="0">
                <a:latin typeface="Arial"/>
                <a:cs typeface="Arial"/>
              </a:rPr>
              <a:t>I</a:t>
            </a:r>
            <a:r>
              <a:rPr sz="2400" b="1" spc="-114" dirty="0">
                <a:latin typeface="Arial"/>
                <a:cs typeface="Arial"/>
              </a:rPr>
              <a:t>m</a:t>
            </a:r>
            <a:r>
              <a:rPr sz="2400" b="1" spc="-110" dirty="0">
                <a:latin typeface="Arial"/>
                <a:cs typeface="Arial"/>
              </a:rPr>
              <a:t>prove</a:t>
            </a:r>
            <a:r>
              <a:rPr sz="2400" b="1" spc="-15" dirty="0">
                <a:latin typeface="Arial"/>
                <a:cs typeface="Arial"/>
              </a:rPr>
              <a:t>d</a:t>
            </a:r>
            <a:r>
              <a:rPr sz="2400" b="1" spc="-215" dirty="0">
                <a:latin typeface="Arial"/>
                <a:cs typeface="Arial"/>
              </a:rPr>
              <a:t> </a:t>
            </a:r>
            <a:r>
              <a:rPr sz="2400" b="1" spc="-275" dirty="0">
                <a:latin typeface="Arial"/>
                <a:cs typeface="Arial"/>
              </a:rPr>
              <a:t>T</a:t>
            </a:r>
            <a:r>
              <a:rPr sz="2400" b="1" spc="-135" dirty="0">
                <a:latin typeface="Arial"/>
                <a:cs typeface="Arial"/>
              </a:rPr>
              <a:t>y</a:t>
            </a:r>
            <a:r>
              <a:rPr sz="2400" b="1" spc="-110" dirty="0">
                <a:latin typeface="Arial"/>
                <a:cs typeface="Arial"/>
              </a:rPr>
              <a:t>p</a:t>
            </a:r>
            <a:r>
              <a:rPr sz="2400" b="1" spc="-105" dirty="0">
                <a:latin typeface="Arial"/>
                <a:cs typeface="Arial"/>
              </a:rPr>
              <a:t>i</a:t>
            </a:r>
            <a:r>
              <a:rPr sz="2400" b="1" spc="-110" dirty="0">
                <a:latin typeface="Arial"/>
                <a:cs typeface="Arial"/>
              </a:rPr>
              <a:t>n</a:t>
            </a:r>
            <a:r>
              <a:rPr sz="2400" b="1" spc="-15" dirty="0">
                <a:latin typeface="Arial"/>
                <a:cs typeface="Arial"/>
              </a:rPr>
              <a:t>g</a:t>
            </a:r>
            <a:r>
              <a:rPr sz="2400" b="1" spc="-165" dirty="0">
                <a:latin typeface="Arial"/>
                <a:cs typeface="Arial"/>
              </a:rPr>
              <a:t> </a:t>
            </a:r>
            <a:r>
              <a:rPr sz="2400" b="1" spc="-110" dirty="0">
                <a:latin typeface="Arial"/>
                <a:cs typeface="Arial"/>
              </a:rPr>
              <a:t>Spee</a:t>
            </a:r>
            <a:r>
              <a:rPr sz="2400" b="1" spc="-15" dirty="0">
                <a:latin typeface="Arial"/>
                <a:cs typeface="Arial"/>
              </a:rPr>
              <a:t>d</a:t>
            </a:r>
            <a:r>
              <a:rPr sz="2400" b="1" spc="-204" dirty="0">
                <a:latin typeface="Arial"/>
                <a:cs typeface="Arial"/>
              </a:rPr>
              <a:t> </a:t>
            </a:r>
            <a:r>
              <a:rPr sz="2400" b="1" spc="-110" dirty="0">
                <a:latin typeface="Arial"/>
                <a:cs typeface="Arial"/>
              </a:rPr>
              <a:t>us</a:t>
            </a:r>
            <a:r>
              <a:rPr sz="2400" b="1" spc="-105" dirty="0">
                <a:latin typeface="Arial"/>
                <a:cs typeface="Arial"/>
              </a:rPr>
              <a:t>i</a:t>
            </a:r>
            <a:r>
              <a:rPr sz="2400" b="1" spc="-110" dirty="0">
                <a:latin typeface="Arial"/>
                <a:cs typeface="Arial"/>
              </a:rPr>
              <a:t>n</a:t>
            </a:r>
            <a:r>
              <a:rPr sz="2400" b="1" spc="-15" dirty="0">
                <a:latin typeface="Arial"/>
                <a:cs typeface="Arial"/>
              </a:rPr>
              <a:t>g</a:t>
            </a:r>
            <a:r>
              <a:rPr sz="2400" b="1" spc="-195" dirty="0">
                <a:latin typeface="Arial"/>
                <a:cs typeface="Arial"/>
              </a:rPr>
              <a:t> </a:t>
            </a:r>
            <a:r>
              <a:rPr sz="2400" b="1" spc="-110" dirty="0">
                <a:latin typeface="Arial"/>
                <a:cs typeface="Arial"/>
              </a:rPr>
              <a:t>d</a:t>
            </a:r>
            <a:r>
              <a:rPr sz="2400" b="1" spc="-105" dirty="0">
                <a:latin typeface="Arial"/>
                <a:cs typeface="Arial"/>
              </a:rPr>
              <a:t>i</a:t>
            </a:r>
            <a:r>
              <a:rPr sz="2400" b="1" spc="-110" dirty="0">
                <a:latin typeface="Arial"/>
                <a:cs typeface="Arial"/>
              </a:rPr>
              <a:t>c</a:t>
            </a:r>
            <a:r>
              <a:rPr sz="2400" b="1" spc="-105" dirty="0">
                <a:latin typeface="Arial"/>
                <a:cs typeface="Arial"/>
              </a:rPr>
              <a:t>ti</a:t>
            </a:r>
            <a:r>
              <a:rPr sz="2400" b="1" spc="-110" dirty="0">
                <a:latin typeface="Arial"/>
                <a:cs typeface="Arial"/>
              </a:rPr>
              <a:t>onar</a:t>
            </a:r>
            <a:r>
              <a:rPr sz="2400" b="1" spc="-15" dirty="0">
                <a:latin typeface="Arial"/>
                <a:cs typeface="Arial"/>
              </a:rPr>
              <a:t>y</a:t>
            </a:r>
            <a:r>
              <a:rPr sz="2400" b="1" spc="-10" dirty="0">
                <a:latin typeface="Arial"/>
                <a:cs typeface="Arial"/>
              </a:rPr>
              <a:t> </a:t>
            </a:r>
            <a:r>
              <a:rPr sz="2400" b="1" spc="-110" dirty="0">
                <a:latin typeface="Arial"/>
                <a:cs typeface="Arial"/>
              </a:rPr>
              <a:t>sugges</a:t>
            </a:r>
            <a:r>
              <a:rPr sz="2400" b="1" spc="-105" dirty="0">
                <a:latin typeface="Arial"/>
                <a:cs typeface="Arial"/>
              </a:rPr>
              <a:t>ti</a:t>
            </a:r>
            <a:r>
              <a:rPr sz="2400" b="1" spc="-110" dirty="0">
                <a:latin typeface="Arial"/>
                <a:cs typeface="Arial"/>
              </a:rPr>
              <a:t>on</a:t>
            </a:r>
            <a:r>
              <a:rPr sz="2400" b="1" spc="-15" dirty="0">
                <a:latin typeface="Arial"/>
                <a:cs typeface="Arial"/>
              </a:rPr>
              <a:t>s</a:t>
            </a:r>
            <a:endParaRPr sz="2400">
              <a:latin typeface="Arial"/>
              <a:cs typeface="Arial"/>
            </a:endParaRPr>
          </a:p>
          <a:p>
            <a:pPr marL="1282700" lvl="2" indent="-342900">
              <a:lnSpc>
                <a:spcPts val="2640"/>
              </a:lnSpc>
              <a:buClr>
                <a:srgbClr val="3399FF"/>
              </a:buClr>
              <a:buFont typeface="Arial"/>
              <a:buChar char="•"/>
              <a:tabLst>
                <a:tab pos="1282700" algn="l"/>
              </a:tabLst>
            </a:pPr>
            <a:r>
              <a:rPr sz="2400" b="1" spc="-105" dirty="0">
                <a:latin typeface="Arial"/>
                <a:cs typeface="Arial"/>
              </a:rPr>
              <a:t>I</a:t>
            </a:r>
            <a:r>
              <a:rPr sz="2400" b="1" spc="-110" dirty="0">
                <a:latin typeface="Arial"/>
                <a:cs typeface="Arial"/>
              </a:rPr>
              <a:t>nc</a:t>
            </a:r>
            <a:r>
              <a:rPr sz="2400" b="1" spc="-105" dirty="0">
                <a:latin typeface="Arial"/>
                <a:cs typeface="Arial"/>
              </a:rPr>
              <a:t>l</a:t>
            </a:r>
            <a:r>
              <a:rPr sz="2400" b="1" spc="-110" dirty="0">
                <a:latin typeface="Arial"/>
                <a:cs typeface="Arial"/>
              </a:rPr>
              <a:t>ude</a:t>
            </a:r>
            <a:r>
              <a:rPr sz="2400" b="1" spc="-15" dirty="0">
                <a:latin typeface="Arial"/>
                <a:cs typeface="Arial"/>
              </a:rPr>
              <a:t>s</a:t>
            </a:r>
            <a:r>
              <a:rPr sz="2400" b="1" spc="-204" dirty="0">
                <a:latin typeface="Arial"/>
                <a:cs typeface="Arial"/>
              </a:rPr>
              <a:t> </a:t>
            </a:r>
            <a:r>
              <a:rPr sz="2400" b="1" spc="-95" dirty="0">
                <a:latin typeface="Arial"/>
                <a:cs typeface="Arial"/>
              </a:rPr>
              <a:t>w</a:t>
            </a:r>
            <a:r>
              <a:rPr sz="2400" b="1" spc="-110" dirty="0">
                <a:latin typeface="Arial"/>
                <a:cs typeface="Arial"/>
              </a:rPr>
              <a:t>ord</a:t>
            </a:r>
            <a:r>
              <a:rPr sz="2400" b="1" spc="-15" dirty="0">
                <a:latin typeface="Arial"/>
                <a:cs typeface="Arial"/>
              </a:rPr>
              <a:t>s</a:t>
            </a:r>
            <a:r>
              <a:rPr sz="2400" b="1" spc="-215" dirty="0">
                <a:latin typeface="Arial"/>
                <a:cs typeface="Arial"/>
              </a:rPr>
              <a:t> </a:t>
            </a:r>
            <a:r>
              <a:rPr sz="2400" b="1" spc="-110" dirty="0">
                <a:latin typeface="Arial"/>
                <a:cs typeface="Arial"/>
              </a:rPr>
              <a:t>use</a:t>
            </a:r>
            <a:r>
              <a:rPr sz="2400" b="1" spc="-15" dirty="0">
                <a:latin typeface="Arial"/>
                <a:cs typeface="Arial"/>
              </a:rPr>
              <a:t>d</a:t>
            </a:r>
            <a:r>
              <a:rPr sz="2400" b="1" spc="-204" dirty="0">
                <a:latin typeface="Arial"/>
                <a:cs typeface="Arial"/>
              </a:rPr>
              <a:t> </a:t>
            </a:r>
            <a:r>
              <a:rPr sz="2400" b="1" spc="-110" dirty="0">
                <a:latin typeface="Arial"/>
                <a:cs typeface="Arial"/>
              </a:rPr>
              <a:t>b</a:t>
            </a:r>
            <a:r>
              <a:rPr sz="2400" b="1" spc="-15" dirty="0">
                <a:latin typeface="Arial"/>
                <a:cs typeface="Arial"/>
              </a:rPr>
              <a:t>y</a:t>
            </a:r>
            <a:r>
              <a:rPr sz="2400" b="1" spc="-190" dirty="0">
                <a:latin typeface="Arial"/>
                <a:cs typeface="Arial"/>
              </a:rPr>
              <a:t> </a:t>
            </a:r>
            <a:r>
              <a:rPr sz="2400" b="1" spc="-105" dirty="0">
                <a:latin typeface="Arial"/>
                <a:cs typeface="Arial"/>
              </a:rPr>
              <a:t>t</a:t>
            </a:r>
            <a:r>
              <a:rPr sz="2400" b="1" spc="-110" dirty="0">
                <a:latin typeface="Arial"/>
                <a:cs typeface="Arial"/>
              </a:rPr>
              <a:t>h</a:t>
            </a:r>
            <a:r>
              <a:rPr sz="2400" b="1" spc="-15" dirty="0">
                <a:latin typeface="Arial"/>
                <a:cs typeface="Arial"/>
              </a:rPr>
              <a:t>e</a:t>
            </a:r>
            <a:r>
              <a:rPr sz="2400" b="1" spc="-204" dirty="0">
                <a:latin typeface="Arial"/>
                <a:cs typeface="Arial"/>
              </a:rPr>
              <a:t> </a:t>
            </a:r>
            <a:r>
              <a:rPr sz="2400" b="1" spc="-110" dirty="0">
                <a:latin typeface="Arial"/>
                <a:cs typeface="Arial"/>
              </a:rPr>
              <a:t>use</a:t>
            </a:r>
            <a:r>
              <a:rPr sz="2400" b="1" spc="-10" dirty="0">
                <a:latin typeface="Arial"/>
                <a:cs typeface="Arial"/>
              </a:rPr>
              <a:t>r</a:t>
            </a:r>
            <a:endParaRPr sz="2400">
              <a:latin typeface="Arial"/>
              <a:cs typeface="Arial"/>
            </a:endParaRPr>
          </a:p>
          <a:p>
            <a:pPr marL="1282700" lvl="2" indent="-342900">
              <a:lnSpc>
                <a:spcPct val="100000"/>
              </a:lnSpc>
              <a:buClr>
                <a:srgbClr val="3399FF"/>
              </a:buClr>
              <a:buFont typeface="Arial"/>
              <a:buChar char="•"/>
              <a:tabLst>
                <a:tab pos="1282700" algn="l"/>
              </a:tabLst>
            </a:pPr>
            <a:r>
              <a:rPr sz="2400" b="1" spc="-105" dirty="0">
                <a:latin typeface="Arial"/>
                <a:cs typeface="Arial"/>
              </a:rPr>
              <a:t>I</a:t>
            </a:r>
            <a:r>
              <a:rPr sz="2400" b="1" spc="-110" dirty="0">
                <a:latin typeface="Arial"/>
                <a:cs typeface="Arial"/>
              </a:rPr>
              <a:t>nc</a:t>
            </a:r>
            <a:r>
              <a:rPr sz="2400" b="1" spc="-105" dirty="0">
                <a:latin typeface="Arial"/>
                <a:cs typeface="Arial"/>
              </a:rPr>
              <a:t>l</a:t>
            </a:r>
            <a:r>
              <a:rPr sz="2400" b="1" spc="-110" dirty="0">
                <a:latin typeface="Arial"/>
                <a:cs typeface="Arial"/>
              </a:rPr>
              <a:t>ude</a:t>
            </a:r>
            <a:r>
              <a:rPr sz="2400" b="1" spc="-15" dirty="0">
                <a:latin typeface="Arial"/>
                <a:cs typeface="Arial"/>
              </a:rPr>
              <a:t>s</a:t>
            </a:r>
            <a:r>
              <a:rPr sz="2400" b="1" spc="-204" dirty="0">
                <a:latin typeface="Arial"/>
                <a:cs typeface="Arial"/>
              </a:rPr>
              <a:t> </a:t>
            </a:r>
            <a:r>
              <a:rPr sz="2400" b="1" spc="-110" dirty="0">
                <a:latin typeface="Arial"/>
                <a:cs typeface="Arial"/>
              </a:rPr>
              <a:t>use</a:t>
            </a:r>
            <a:r>
              <a:rPr sz="2400" b="1" spc="-10" dirty="0">
                <a:latin typeface="Arial"/>
                <a:cs typeface="Arial"/>
              </a:rPr>
              <a:t>r</a:t>
            </a:r>
            <a:r>
              <a:rPr sz="2400" b="1" spc="-210" dirty="0">
                <a:latin typeface="Arial"/>
                <a:cs typeface="Arial"/>
              </a:rPr>
              <a:t> </a:t>
            </a:r>
            <a:r>
              <a:rPr sz="2400" b="1" spc="-110" dirty="0">
                <a:latin typeface="Arial"/>
                <a:cs typeface="Arial"/>
              </a:rPr>
              <a:t>con</a:t>
            </a:r>
            <a:r>
              <a:rPr sz="2400" b="1" spc="-105" dirty="0">
                <a:latin typeface="Arial"/>
                <a:cs typeface="Arial"/>
              </a:rPr>
              <a:t>t</a:t>
            </a:r>
            <a:r>
              <a:rPr sz="2400" b="1" spc="-110" dirty="0">
                <a:latin typeface="Arial"/>
                <a:cs typeface="Arial"/>
              </a:rPr>
              <a:t>ac</a:t>
            </a:r>
            <a:r>
              <a:rPr sz="2400" b="1" spc="-105" dirty="0">
                <a:latin typeface="Arial"/>
                <a:cs typeface="Arial"/>
              </a:rPr>
              <a:t>t</a:t>
            </a:r>
            <a:r>
              <a:rPr sz="2400" b="1" spc="-15" dirty="0">
                <a:latin typeface="Arial"/>
                <a:cs typeface="Arial"/>
              </a:rPr>
              <a:t>s</a:t>
            </a:r>
            <a:r>
              <a:rPr sz="2400" b="1" spc="-204" dirty="0">
                <a:latin typeface="Arial"/>
                <a:cs typeface="Arial"/>
              </a:rPr>
              <a:t> </a:t>
            </a:r>
            <a:r>
              <a:rPr sz="2400" b="1" spc="-110" dirty="0">
                <a:latin typeface="Arial"/>
                <a:cs typeface="Arial"/>
              </a:rPr>
              <a:t>na</a:t>
            </a:r>
            <a:r>
              <a:rPr sz="2400" b="1" spc="-114" dirty="0">
                <a:latin typeface="Arial"/>
                <a:cs typeface="Arial"/>
              </a:rPr>
              <a:t>m</a:t>
            </a:r>
            <a:r>
              <a:rPr sz="2400" b="1" spc="-110" dirty="0">
                <a:latin typeface="Arial"/>
                <a:cs typeface="Arial"/>
              </a:rPr>
              <a:t>e</a:t>
            </a:r>
            <a:r>
              <a:rPr sz="2400" b="1" spc="-15" dirty="0">
                <a:latin typeface="Arial"/>
                <a:cs typeface="Arial"/>
              </a:rPr>
              <a:t>s</a:t>
            </a:r>
            <a:endParaRPr sz="2400">
              <a:latin typeface="Arial"/>
              <a:cs typeface="Arial"/>
            </a:endParaRPr>
          </a:p>
        </p:txBody>
      </p:sp>
      <p:sp>
        <p:nvSpPr>
          <p:cNvPr id="6" name="object 6"/>
          <p:cNvSpPr/>
          <p:nvPr/>
        </p:nvSpPr>
        <p:spPr>
          <a:xfrm>
            <a:off x="9383810" y="2809002"/>
            <a:ext cx="1744688" cy="2449585"/>
          </a:xfrm>
          <a:prstGeom prst="rect">
            <a:avLst/>
          </a:prstGeom>
          <a:blipFill>
            <a:blip r:embed="rId3" cstate="print"/>
            <a:stretch>
              <a:fillRect/>
            </a:stretch>
          </a:blipFill>
        </p:spPr>
        <p:txBody>
          <a:bodyPr wrap="square" lIns="0" tIns="0" rIns="0" bIns="0" rtlCol="0"/>
          <a:lstStyle/>
          <a:p>
            <a:endParaRPr/>
          </a:p>
        </p:txBody>
      </p:sp>
      <p:sp>
        <p:nvSpPr>
          <p:cNvPr id="9" name="Title 8"/>
          <p:cNvSpPr>
            <a:spLocks noGrp="1"/>
          </p:cNvSpPr>
          <p:nvPr>
            <p:ph type="title"/>
          </p:nvPr>
        </p:nvSpPr>
        <p:spPr/>
        <p:txBody>
          <a:bodyPr/>
          <a:lstStyle/>
          <a:p>
            <a:r>
              <a:rPr lang="en-US" dirty="0" smtClean="0">
                <a:latin typeface="Arial" pitchFamily="34" charset="0"/>
                <a:cs typeface="Arial" pitchFamily="34" charset="0"/>
              </a:rPr>
              <a:t>Android Evolution</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73656" y="2141562"/>
            <a:ext cx="6580201" cy="3175228"/>
          </a:xfrm>
          <a:prstGeom prst="rect">
            <a:avLst/>
          </a:prstGeom>
        </p:spPr>
        <p:txBody>
          <a:bodyPr vert="horz" wrap="square" lIns="0" tIns="0" rIns="0" bIns="0" rtlCol="0">
            <a:spAutoFit/>
          </a:bodyPr>
          <a:lstStyle/>
          <a:p>
            <a:pPr marL="104139">
              <a:lnSpc>
                <a:spcPct val="100000"/>
              </a:lnSpc>
            </a:pPr>
            <a:r>
              <a:rPr sz="2800" b="1" dirty="0">
                <a:solidFill>
                  <a:srgbClr val="0D0D0D"/>
                </a:solidFill>
                <a:latin typeface="Arial"/>
                <a:cs typeface="Arial"/>
              </a:rPr>
              <a:t>A</a:t>
            </a:r>
            <a:r>
              <a:rPr sz="2800" b="1" spc="-15" dirty="0">
                <a:solidFill>
                  <a:srgbClr val="0D0D0D"/>
                </a:solidFill>
                <a:latin typeface="Arial"/>
                <a:cs typeface="Arial"/>
              </a:rPr>
              <a:t>nd</a:t>
            </a:r>
            <a:r>
              <a:rPr sz="2800" b="1" spc="-10" dirty="0">
                <a:solidFill>
                  <a:srgbClr val="0D0D0D"/>
                </a:solidFill>
                <a:latin typeface="Arial"/>
                <a:cs typeface="Arial"/>
              </a:rPr>
              <a:t>r</a:t>
            </a:r>
            <a:r>
              <a:rPr sz="2800" b="1" spc="-15" dirty="0">
                <a:solidFill>
                  <a:srgbClr val="0D0D0D"/>
                </a:solidFill>
                <a:latin typeface="Arial"/>
                <a:cs typeface="Arial"/>
              </a:rPr>
              <a:t>oi</a:t>
            </a:r>
            <a:r>
              <a:rPr sz="2800" b="1" spc="-20" dirty="0">
                <a:solidFill>
                  <a:srgbClr val="0D0D0D"/>
                </a:solidFill>
                <a:latin typeface="Arial"/>
                <a:cs typeface="Arial"/>
              </a:rPr>
              <a:t>d</a:t>
            </a:r>
            <a:r>
              <a:rPr sz="2800" b="1" spc="-25" dirty="0">
                <a:solidFill>
                  <a:srgbClr val="0D0D0D"/>
                </a:solidFill>
                <a:latin typeface="Arial"/>
                <a:cs typeface="Arial"/>
              </a:rPr>
              <a:t> </a:t>
            </a:r>
            <a:r>
              <a:rPr sz="2800" b="1" spc="5" dirty="0">
                <a:solidFill>
                  <a:srgbClr val="0D0D0D"/>
                </a:solidFill>
                <a:latin typeface="Arial"/>
                <a:cs typeface="Arial"/>
              </a:rPr>
              <a:t>2</a:t>
            </a:r>
            <a:r>
              <a:rPr sz="2800" b="1" spc="-15" dirty="0">
                <a:solidFill>
                  <a:srgbClr val="0D0D0D"/>
                </a:solidFill>
                <a:latin typeface="Arial"/>
                <a:cs typeface="Arial"/>
              </a:rPr>
              <a:t>.</a:t>
            </a:r>
            <a:r>
              <a:rPr sz="2800" b="1" dirty="0">
                <a:solidFill>
                  <a:srgbClr val="0D0D0D"/>
                </a:solidFill>
                <a:latin typeface="Arial"/>
                <a:cs typeface="Arial"/>
              </a:rPr>
              <a:t>0</a:t>
            </a:r>
            <a:r>
              <a:rPr sz="2800" b="1" spc="-5" dirty="0">
                <a:solidFill>
                  <a:srgbClr val="0D0D0D"/>
                </a:solidFill>
                <a:latin typeface="Arial"/>
                <a:cs typeface="Arial"/>
              </a:rPr>
              <a:t> </a:t>
            </a:r>
            <a:r>
              <a:rPr sz="2800" b="1" spc="-20" dirty="0">
                <a:latin typeface="Malgun Gothic"/>
                <a:cs typeface="Malgun Gothic"/>
              </a:rPr>
              <a:t>É</a:t>
            </a:r>
            <a:r>
              <a:rPr sz="2800" b="1" spc="-10" dirty="0">
                <a:latin typeface="Malgun Gothic"/>
                <a:cs typeface="Malgun Gothic"/>
              </a:rPr>
              <a:t>cl</a:t>
            </a:r>
            <a:r>
              <a:rPr sz="2800" b="1" spc="-15" dirty="0">
                <a:latin typeface="Malgun Gothic"/>
                <a:cs typeface="Malgun Gothic"/>
              </a:rPr>
              <a:t>a</a:t>
            </a:r>
            <a:r>
              <a:rPr sz="2800" b="1" spc="-10" dirty="0">
                <a:latin typeface="Malgun Gothic"/>
                <a:cs typeface="Malgun Gothic"/>
              </a:rPr>
              <a:t>ir</a:t>
            </a:r>
            <a:r>
              <a:rPr sz="2800" b="1" spc="-5" dirty="0">
                <a:latin typeface="Malgun Gothic"/>
                <a:cs typeface="Malgun Gothic"/>
              </a:rPr>
              <a:t> </a:t>
            </a:r>
            <a:r>
              <a:rPr sz="2800" b="1" spc="-5" dirty="0">
                <a:solidFill>
                  <a:srgbClr val="0D0D0D"/>
                </a:solidFill>
                <a:latin typeface="Arial"/>
                <a:cs typeface="Arial"/>
              </a:rPr>
              <a:t>(</a:t>
            </a:r>
            <a:r>
              <a:rPr sz="2800" b="1" dirty="0">
                <a:solidFill>
                  <a:srgbClr val="0D0D0D"/>
                </a:solidFill>
                <a:latin typeface="Arial"/>
                <a:cs typeface="Arial"/>
              </a:rPr>
              <a:t>A</a:t>
            </a:r>
            <a:r>
              <a:rPr sz="2800" b="1" spc="-15" dirty="0">
                <a:solidFill>
                  <a:srgbClr val="0D0D0D"/>
                </a:solidFill>
                <a:latin typeface="Arial"/>
                <a:cs typeface="Arial"/>
              </a:rPr>
              <a:t>P</a:t>
            </a:r>
            <a:r>
              <a:rPr sz="2800" b="1" spc="-10" dirty="0">
                <a:solidFill>
                  <a:srgbClr val="0D0D0D"/>
                </a:solidFill>
                <a:latin typeface="Arial"/>
                <a:cs typeface="Arial"/>
              </a:rPr>
              <a:t>I </a:t>
            </a:r>
            <a:r>
              <a:rPr sz="2800" b="1" spc="-15" dirty="0">
                <a:solidFill>
                  <a:srgbClr val="0D0D0D"/>
                </a:solidFill>
                <a:latin typeface="Arial"/>
                <a:cs typeface="Arial"/>
              </a:rPr>
              <a:t>l</a:t>
            </a:r>
            <a:r>
              <a:rPr sz="2800" b="1" spc="5" dirty="0">
                <a:solidFill>
                  <a:srgbClr val="0D0D0D"/>
                </a:solidFill>
                <a:latin typeface="Arial"/>
                <a:cs typeface="Arial"/>
              </a:rPr>
              <a:t>eve</a:t>
            </a:r>
            <a:r>
              <a:rPr sz="2800" b="1" spc="-10" dirty="0">
                <a:solidFill>
                  <a:srgbClr val="0D0D0D"/>
                </a:solidFill>
                <a:latin typeface="Arial"/>
                <a:cs typeface="Arial"/>
              </a:rPr>
              <a:t>l </a:t>
            </a:r>
            <a:r>
              <a:rPr sz="2800" b="1" spc="5" dirty="0">
                <a:solidFill>
                  <a:srgbClr val="0D0D0D"/>
                </a:solidFill>
                <a:latin typeface="Arial"/>
                <a:cs typeface="Arial"/>
              </a:rPr>
              <a:t>5</a:t>
            </a:r>
            <a:r>
              <a:rPr sz="2800" b="1" dirty="0">
                <a:solidFill>
                  <a:srgbClr val="0D0D0D"/>
                </a:solidFill>
                <a:latin typeface="Arial"/>
                <a:cs typeface="Arial"/>
              </a:rPr>
              <a:t>)</a:t>
            </a:r>
            <a:r>
              <a:rPr sz="2800" b="1" spc="-10" dirty="0">
                <a:solidFill>
                  <a:srgbClr val="0D0D0D"/>
                </a:solidFill>
                <a:latin typeface="Arial"/>
                <a:cs typeface="Arial"/>
              </a:rPr>
              <a:t> </a:t>
            </a:r>
            <a:r>
              <a:rPr sz="2800" b="1" spc="-5" dirty="0">
                <a:solidFill>
                  <a:srgbClr val="0D0D0D"/>
                </a:solidFill>
                <a:latin typeface="Arial"/>
                <a:cs typeface="Arial"/>
              </a:rPr>
              <a:t>(</a:t>
            </a:r>
            <a:r>
              <a:rPr sz="2800" b="1" spc="5" dirty="0">
                <a:solidFill>
                  <a:srgbClr val="0D0D0D"/>
                </a:solidFill>
                <a:latin typeface="Arial"/>
                <a:cs typeface="Arial"/>
              </a:rPr>
              <a:t>4</a:t>
            </a:r>
            <a:r>
              <a:rPr sz="2800" b="1" spc="-15" dirty="0">
                <a:solidFill>
                  <a:srgbClr val="0D0D0D"/>
                </a:solidFill>
                <a:latin typeface="Arial"/>
                <a:cs typeface="Arial"/>
              </a:rPr>
              <a:t>/</a:t>
            </a:r>
            <a:r>
              <a:rPr sz="2800" b="1" spc="5" dirty="0">
                <a:solidFill>
                  <a:srgbClr val="0D0D0D"/>
                </a:solidFill>
                <a:latin typeface="Arial"/>
                <a:cs typeface="Arial"/>
              </a:rPr>
              <a:t>4</a:t>
            </a:r>
            <a:r>
              <a:rPr sz="2800" b="1" dirty="0">
                <a:solidFill>
                  <a:srgbClr val="0D0D0D"/>
                </a:solidFill>
                <a:latin typeface="Arial"/>
                <a:cs typeface="Arial"/>
              </a:rPr>
              <a:t>)</a:t>
            </a:r>
            <a:endParaRPr sz="2800">
              <a:latin typeface="Arial"/>
              <a:cs typeface="Arial"/>
            </a:endParaRPr>
          </a:p>
          <a:p>
            <a:pPr marL="354965" indent="-342265">
              <a:lnSpc>
                <a:spcPts val="2640"/>
              </a:lnSpc>
              <a:spcBef>
                <a:spcPts val="1785"/>
              </a:spcBef>
              <a:buClr>
                <a:srgbClr val="3399FF"/>
              </a:buClr>
              <a:buFont typeface="Arial"/>
              <a:buChar char="•"/>
              <a:tabLst>
                <a:tab pos="355600" algn="l"/>
              </a:tabLst>
            </a:pPr>
            <a:r>
              <a:rPr sz="2400" b="1" spc="-25" dirty="0">
                <a:latin typeface="Arial"/>
                <a:cs typeface="Arial"/>
              </a:rPr>
              <a:t>M</a:t>
            </a:r>
            <a:r>
              <a:rPr sz="2400" b="1" spc="-15" dirty="0">
                <a:latin typeface="Arial"/>
                <a:cs typeface="Arial"/>
              </a:rPr>
              <a:t>otion</a:t>
            </a:r>
            <a:r>
              <a:rPr sz="2400" b="1" spc="35" dirty="0">
                <a:latin typeface="Arial"/>
                <a:cs typeface="Arial"/>
              </a:rPr>
              <a:t> </a:t>
            </a:r>
            <a:r>
              <a:rPr sz="2400" b="1" spc="-15" dirty="0">
                <a:latin typeface="Arial"/>
                <a:cs typeface="Arial"/>
              </a:rPr>
              <a:t>Event</a:t>
            </a:r>
            <a:r>
              <a:rPr sz="2400" b="1" spc="10" dirty="0">
                <a:latin typeface="Arial"/>
                <a:cs typeface="Arial"/>
              </a:rPr>
              <a:t> </a:t>
            </a:r>
            <a:r>
              <a:rPr sz="2400" b="1" spc="-15" dirty="0">
                <a:latin typeface="Arial"/>
                <a:cs typeface="Arial"/>
              </a:rPr>
              <a:t>class</a:t>
            </a:r>
            <a:endParaRPr sz="2400">
              <a:latin typeface="Arial"/>
              <a:cs typeface="Arial"/>
            </a:endParaRPr>
          </a:p>
          <a:p>
            <a:pPr marL="354965">
              <a:lnSpc>
                <a:spcPct val="100000"/>
              </a:lnSpc>
            </a:pPr>
            <a:r>
              <a:rPr lang="en-US" sz="2400" b="1" spc="1110" dirty="0" smtClean="0">
                <a:latin typeface="Arial"/>
                <a:cs typeface="Arial"/>
                <a:sym typeface="Wingdings" pitchFamily="2" charset="2"/>
              </a:rPr>
              <a:t></a:t>
            </a:r>
            <a:r>
              <a:rPr sz="2400" b="1" spc="-135" smtClean="0">
                <a:latin typeface="Arial"/>
                <a:cs typeface="Arial"/>
              </a:rPr>
              <a:t>T</a:t>
            </a:r>
            <a:r>
              <a:rPr sz="2400" b="1" spc="-15" smtClean="0">
                <a:latin typeface="Arial"/>
                <a:cs typeface="Arial"/>
              </a:rPr>
              <a:t>rack</a:t>
            </a:r>
            <a:r>
              <a:rPr sz="2400" b="1" smtClean="0">
                <a:latin typeface="Arial"/>
                <a:cs typeface="Arial"/>
              </a:rPr>
              <a:t> </a:t>
            </a:r>
            <a:r>
              <a:rPr sz="2400" b="1" spc="-15" dirty="0">
                <a:latin typeface="Arial"/>
                <a:cs typeface="Arial"/>
              </a:rPr>
              <a:t>multi-touch</a:t>
            </a:r>
            <a:r>
              <a:rPr sz="2400" b="1" spc="40" dirty="0">
                <a:latin typeface="Arial"/>
                <a:cs typeface="Arial"/>
              </a:rPr>
              <a:t> </a:t>
            </a:r>
            <a:r>
              <a:rPr sz="2400" b="1" spc="-15" dirty="0">
                <a:latin typeface="Arial"/>
                <a:cs typeface="Arial"/>
              </a:rPr>
              <a:t>events</a:t>
            </a:r>
            <a:endParaRPr sz="2400">
              <a:latin typeface="Arial"/>
              <a:cs typeface="Arial"/>
            </a:endParaRPr>
          </a:p>
          <a:p>
            <a:pPr>
              <a:lnSpc>
                <a:spcPct val="100000"/>
              </a:lnSpc>
              <a:spcBef>
                <a:spcPts val="49"/>
              </a:spcBef>
            </a:pPr>
            <a:endParaRPr sz="2400">
              <a:latin typeface="Times New Roman"/>
              <a:cs typeface="Times New Roman"/>
            </a:endParaRPr>
          </a:p>
          <a:p>
            <a:pPr marL="354965" indent="-342265">
              <a:lnSpc>
                <a:spcPts val="2640"/>
              </a:lnSpc>
              <a:buClr>
                <a:srgbClr val="3399FF"/>
              </a:buClr>
              <a:buFont typeface="Arial"/>
              <a:buChar char="•"/>
              <a:tabLst>
                <a:tab pos="355600" algn="l"/>
              </a:tabLst>
            </a:pPr>
            <a:r>
              <a:rPr sz="2400" b="1" spc="-15" dirty="0">
                <a:latin typeface="Arial"/>
                <a:cs typeface="Arial"/>
              </a:rPr>
              <a:t>Live</a:t>
            </a:r>
            <a:r>
              <a:rPr sz="2400" b="1" spc="10" dirty="0">
                <a:latin typeface="Arial"/>
                <a:cs typeface="Arial"/>
              </a:rPr>
              <a:t> </a:t>
            </a:r>
            <a:r>
              <a:rPr sz="2400" b="1" spc="-105" dirty="0">
                <a:latin typeface="Arial"/>
                <a:cs typeface="Arial"/>
              </a:rPr>
              <a:t>W</a:t>
            </a:r>
            <a:r>
              <a:rPr sz="2400" b="1" spc="-15" dirty="0">
                <a:latin typeface="Arial"/>
                <a:cs typeface="Arial"/>
              </a:rPr>
              <a:t>allpapers</a:t>
            </a:r>
            <a:endParaRPr sz="2400">
              <a:latin typeface="Arial"/>
              <a:cs typeface="Arial"/>
            </a:endParaRPr>
          </a:p>
          <a:p>
            <a:pPr marL="811530" lvl="1" indent="-342265">
              <a:lnSpc>
                <a:spcPct val="100000"/>
              </a:lnSpc>
              <a:buClr>
                <a:srgbClr val="3399FF"/>
              </a:buClr>
              <a:buFont typeface="Arial"/>
              <a:buChar char="•"/>
              <a:tabLst>
                <a:tab pos="812165" algn="l"/>
              </a:tabLst>
            </a:pPr>
            <a:r>
              <a:rPr sz="2400" b="1" spc="-25" dirty="0">
                <a:latin typeface="Arial"/>
                <a:cs typeface="Arial"/>
              </a:rPr>
              <a:t>H</a:t>
            </a:r>
            <a:r>
              <a:rPr sz="2400" b="1" spc="-15" dirty="0">
                <a:latin typeface="Arial"/>
                <a:cs typeface="Arial"/>
              </a:rPr>
              <a:t>ome-Screen</a:t>
            </a:r>
            <a:r>
              <a:rPr sz="2400" b="1" spc="15" dirty="0">
                <a:latin typeface="Arial"/>
                <a:cs typeface="Arial"/>
              </a:rPr>
              <a:t> </a:t>
            </a:r>
            <a:r>
              <a:rPr sz="2400" b="1" spc="-25" dirty="0">
                <a:latin typeface="Arial"/>
                <a:cs typeface="Arial"/>
              </a:rPr>
              <a:t>B</a:t>
            </a:r>
            <a:r>
              <a:rPr sz="2400" b="1" spc="-15" dirty="0">
                <a:latin typeface="Arial"/>
                <a:cs typeface="Arial"/>
              </a:rPr>
              <a:t>ackground</a:t>
            </a:r>
            <a:r>
              <a:rPr sz="2400" b="1" spc="-45" dirty="0">
                <a:latin typeface="Arial"/>
                <a:cs typeface="Arial"/>
              </a:rPr>
              <a:t> </a:t>
            </a:r>
            <a:r>
              <a:rPr sz="2400" b="1" spc="-25" dirty="0">
                <a:latin typeface="Arial"/>
                <a:cs typeface="Arial"/>
              </a:rPr>
              <a:t>A</a:t>
            </a:r>
            <a:r>
              <a:rPr sz="2400" b="1" spc="-15" dirty="0">
                <a:latin typeface="Arial"/>
                <a:cs typeface="Arial"/>
              </a:rPr>
              <a:t>nimation</a:t>
            </a:r>
            <a:endParaRPr sz="2400">
              <a:latin typeface="Arial"/>
              <a:cs typeface="Arial"/>
            </a:endParaRPr>
          </a:p>
          <a:p>
            <a:pPr lvl="1">
              <a:lnSpc>
                <a:spcPct val="100000"/>
              </a:lnSpc>
              <a:spcBef>
                <a:spcPts val="49"/>
              </a:spcBef>
              <a:buClr>
                <a:srgbClr val="3399FF"/>
              </a:buClr>
              <a:buFont typeface="Arial"/>
              <a:buChar char="•"/>
            </a:pPr>
            <a:endParaRPr sz="2400">
              <a:latin typeface="Times New Roman"/>
              <a:cs typeface="Times New Roman"/>
            </a:endParaRPr>
          </a:p>
          <a:p>
            <a:pPr marL="354965" indent="-342265">
              <a:lnSpc>
                <a:spcPct val="100000"/>
              </a:lnSpc>
              <a:buClr>
                <a:srgbClr val="3399FF"/>
              </a:buClr>
              <a:buFont typeface="Arial"/>
              <a:buChar char="•"/>
              <a:tabLst>
                <a:tab pos="355600" algn="l"/>
              </a:tabLst>
            </a:pPr>
            <a:r>
              <a:rPr sz="2400" b="1" spc="-125" dirty="0">
                <a:latin typeface="Arial"/>
                <a:cs typeface="Arial"/>
              </a:rPr>
              <a:t>M</a:t>
            </a:r>
            <a:r>
              <a:rPr sz="2400" b="1" spc="-105" dirty="0">
                <a:latin typeface="Arial"/>
                <a:cs typeface="Arial"/>
              </a:rPr>
              <a:t>i</a:t>
            </a:r>
            <a:r>
              <a:rPr sz="2400" b="1" spc="-110" dirty="0">
                <a:latin typeface="Arial"/>
                <a:cs typeface="Arial"/>
              </a:rPr>
              <a:t>croso</a:t>
            </a:r>
            <a:r>
              <a:rPr sz="2400" b="1" spc="-105" dirty="0">
                <a:latin typeface="Arial"/>
                <a:cs typeface="Arial"/>
              </a:rPr>
              <a:t>f</a:t>
            </a:r>
            <a:r>
              <a:rPr sz="2400" b="1" spc="-10" dirty="0">
                <a:latin typeface="Arial"/>
                <a:cs typeface="Arial"/>
              </a:rPr>
              <a:t>t</a:t>
            </a:r>
            <a:r>
              <a:rPr sz="2400" b="1" spc="-195" dirty="0">
                <a:latin typeface="Arial"/>
                <a:cs typeface="Arial"/>
              </a:rPr>
              <a:t> </a:t>
            </a:r>
            <a:r>
              <a:rPr sz="2400" b="1" spc="-110" dirty="0">
                <a:latin typeface="Arial"/>
                <a:cs typeface="Arial"/>
              </a:rPr>
              <a:t>Exchang</a:t>
            </a:r>
            <a:r>
              <a:rPr sz="2400" b="1" spc="-15" dirty="0">
                <a:latin typeface="Arial"/>
                <a:cs typeface="Arial"/>
              </a:rPr>
              <a:t>e</a:t>
            </a:r>
            <a:r>
              <a:rPr sz="2400" b="1" spc="-210" dirty="0">
                <a:latin typeface="Arial"/>
                <a:cs typeface="Arial"/>
              </a:rPr>
              <a:t> </a:t>
            </a:r>
            <a:r>
              <a:rPr sz="2400" b="1" spc="-110" dirty="0">
                <a:latin typeface="Arial"/>
                <a:cs typeface="Arial"/>
              </a:rPr>
              <a:t>e-</a:t>
            </a:r>
            <a:r>
              <a:rPr sz="2400" b="1" spc="-114" dirty="0">
                <a:latin typeface="Arial"/>
                <a:cs typeface="Arial"/>
              </a:rPr>
              <a:t>m</a:t>
            </a:r>
            <a:r>
              <a:rPr sz="2400" b="1" spc="-110" dirty="0">
                <a:latin typeface="Arial"/>
                <a:cs typeface="Arial"/>
              </a:rPr>
              <a:t>a</a:t>
            </a:r>
            <a:r>
              <a:rPr sz="2400" b="1" spc="-105" dirty="0">
                <a:latin typeface="Arial"/>
                <a:cs typeface="Arial"/>
              </a:rPr>
              <a:t>i</a:t>
            </a:r>
            <a:r>
              <a:rPr sz="2400" b="1" spc="-10" dirty="0">
                <a:latin typeface="Arial"/>
                <a:cs typeface="Arial"/>
              </a:rPr>
              <a:t>l</a:t>
            </a:r>
            <a:r>
              <a:rPr sz="2400" b="1" spc="-225" dirty="0">
                <a:latin typeface="Arial"/>
                <a:cs typeface="Arial"/>
              </a:rPr>
              <a:t> </a:t>
            </a:r>
            <a:r>
              <a:rPr sz="2400" b="1" spc="-110" dirty="0">
                <a:latin typeface="Arial"/>
                <a:cs typeface="Arial"/>
              </a:rPr>
              <a:t>suppor</a:t>
            </a:r>
            <a:r>
              <a:rPr sz="2400" b="1" spc="-10" dirty="0">
                <a:latin typeface="Arial"/>
                <a:cs typeface="Arial"/>
              </a:rPr>
              <a:t>t</a:t>
            </a:r>
            <a:endParaRPr sz="2400">
              <a:latin typeface="Arial"/>
              <a:cs typeface="Arial"/>
            </a:endParaRPr>
          </a:p>
        </p:txBody>
      </p:sp>
      <p:sp>
        <p:nvSpPr>
          <p:cNvPr id="6" name="object 6"/>
          <p:cNvSpPr/>
          <p:nvPr/>
        </p:nvSpPr>
        <p:spPr>
          <a:xfrm>
            <a:off x="9383810" y="2809002"/>
            <a:ext cx="1744688" cy="2449585"/>
          </a:xfrm>
          <a:prstGeom prst="rect">
            <a:avLst/>
          </a:prstGeom>
          <a:blipFill>
            <a:blip r:embed="rId3" cstate="print"/>
            <a:stretch>
              <a:fillRect/>
            </a:stretch>
          </a:blipFill>
        </p:spPr>
        <p:txBody>
          <a:bodyPr wrap="square" lIns="0" tIns="0" rIns="0" bIns="0" rtlCol="0"/>
          <a:lstStyle/>
          <a:p>
            <a:endParaRPr/>
          </a:p>
        </p:txBody>
      </p:sp>
      <p:sp>
        <p:nvSpPr>
          <p:cNvPr id="9" name="Title 8"/>
          <p:cNvSpPr>
            <a:spLocks noGrp="1"/>
          </p:cNvSpPr>
          <p:nvPr>
            <p:ph type="title"/>
          </p:nvPr>
        </p:nvSpPr>
        <p:spPr/>
        <p:txBody>
          <a:bodyPr/>
          <a:lstStyle/>
          <a:p>
            <a:r>
              <a:rPr lang="en-US" dirty="0" smtClean="0">
                <a:latin typeface="Arial" pitchFamily="34" charset="0"/>
                <a:cs typeface="Arial" pitchFamily="34" charset="0"/>
              </a:rPr>
              <a:t>Android Evolution</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50151" y="2162045"/>
            <a:ext cx="7474667" cy="2885405"/>
          </a:xfrm>
          <a:prstGeom prst="rect">
            <a:avLst/>
          </a:prstGeom>
        </p:spPr>
        <p:txBody>
          <a:bodyPr vert="horz" wrap="square" lIns="0" tIns="0" rIns="0" bIns="0" rtlCol="0">
            <a:spAutoFit/>
          </a:bodyPr>
          <a:lstStyle/>
          <a:p>
            <a:pPr marL="12700">
              <a:lnSpc>
                <a:spcPct val="100000"/>
              </a:lnSpc>
            </a:pPr>
            <a:r>
              <a:rPr sz="2800" b="1" dirty="0">
                <a:solidFill>
                  <a:srgbClr val="0D0D0D"/>
                </a:solidFill>
                <a:latin typeface="Arial"/>
                <a:cs typeface="Arial"/>
              </a:rPr>
              <a:t>A</a:t>
            </a:r>
            <a:r>
              <a:rPr sz="2800" b="1" spc="-15" dirty="0">
                <a:solidFill>
                  <a:srgbClr val="0D0D0D"/>
                </a:solidFill>
                <a:latin typeface="Arial"/>
                <a:cs typeface="Arial"/>
              </a:rPr>
              <a:t>nd</a:t>
            </a:r>
            <a:r>
              <a:rPr sz="2800" b="1" spc="-10" dirty="0">
                <a:solidFill>
                  <a:srgbClr val="0D0D0D"/>
                </a:solidFill>
                <a:latin typeface="Arial"/>
                <a:cs typeface="Arial"/>
              </a:rPr>
              <a:t>r</a:t>
            </a:r>
            <a:r>
              <a:rPr sz="2800" b="1" spc="-15" dirty="0">
                <a:solidFill>
                  <a:srgbClr val="0D0D0D"/>
                </a:solidFill>
                <a:latin typeface="Arial"/>
                <a:cs typeface="Arial"/>
              </a:rPr>
              <a:t>oi</a:t>
            </a:r>
            <a:r>
              <a:rPr sz="2800" b="1" spc="-20" dirty="0">
                <a:solidFill>
                  <a:srgbClr val="0D0D0D"/>
                </a:solidFill>
                <a:latin typeface="Arial"/>
                <a:cs typeface="Arial"/>
              </a:rPr>
              <a:t>d</a:t>
            </a:r>
            <a:r>
              <a:rPr sz="2800" b="1" spc="-25" dirty="0">
                <a:solidFill>
                  <a:srgbClr val="0D0D0D"/>
                </a:solidFill>
                <a:latin typeface="Arial"/>
                <a:cs typeface="Arial"/>
              </a:rPr>
              <a:t> </a:t>
            </a:r>
            <a:r>
              <a:rPr sz="2800" b="1" spc="5" dirty="0">
                <a:solidFill>
                  <a:srgbClr val="0D0D0D"/>
                </a:solidFill>
                <a:latin typeface="Arial"/>
                <a:cs typeface="Arial"/>
              </a:rPr>
              <a:t>2</a:t>
            </a:r>
            <a:r>
              <a:rPr sz="2800" b="1" spc="-15" dirty="0">
                <a:solidFill>
                  <a:srgbClr val="0D0D0D"/>
                </a:solidFill>
                <a:latin typeface="Arial"/>
                <a:cs typeface="Arial"/>
              </a:rPr>
              <a:t>.</a:t>
            </a:r>
            <a:r>
              <a:rPr sz="2800" b="1" spc="5" dirty="0">
                <a:solidFill>
                  <a:srgbClr val="0D0D0D"/>
                </a:solidFill>
                <a:latin typeface="Arial"/>
                <a:cs typeface="Arial"/>
              </a:rPr>
              <a:t>2</a:t>
            </a:r>
            <a:r>
              <a:rPr sz="2800" b="1" spc="-15" dirty="0">
                <a:solidFill>
                  <a:srgbClr val="0D0D0D"/>
                </a:solidFill>
                <a:latin typeface="Arial"/>
                <a:cs typeface="Arial"/>
              </a:rPr>
              <a:t>~</a:t>
            </a:r>
            <a:r>
              <a:rPr sz="2800" b="1" spc="5" dirty="0">
                <a:solidFill>
                  <a:srgbClr val="0D0D0D"/>
                </a:solidFill>
                <a:latin typeface="Arial"/>
                <a:cs typeface="Arial"/>
              </a:rPr>
              <a:t>2</a:t>
            </a:r>
            <a:r>
              <a:rPr sz="2800" b="1" spc="-15" dirty="0">
                <a:solidFill>
                  <a:srgbClr val="0D0D0D"/>
                </a:solidFill>
                <a:latin typeface="Arial"/>
                <a:cs typeface="Arial"/>
              </a:rPr>
              <a:t>.</a:t>
            </a:r>
            <a:r>
              <a:rPr sz="2800" b="1" spc="5" dirty="0">
                <a:solidFill>
                  <a:srgbClr val="0D0D0D"/>
                </a:solidFill>
                <a:latin typeface="Arial"/>
                <a:cs typeface="Arial"/>
              </a:rPr>
              <a:t>2</a:t>
            </a:r>
            <a:r>
              <a:rPr sz="2800" b="1" spc="-15" dirty="0">
                <a:solidFill>
                  <a:srgbClr val="0D0D0D"/>
                </a:solidFill>
                <a:latin typeface="Arial"/>
                <a:cs typeface="Arial"/>
              </a:rPr>
              <a:t>.</a:t>
            </a:r>
            <a:r>
              <a:rPr sz="2800" b="1" dirty="0">
                <a:solidFill>
                  <a:srgbClr val="0D0D0D"/>
                </a:solidFill>
                <a:latin typeface="Arial"/>
                <a:cs typeface="Arial"/>
              </a:rPr>
              <a:t>3</a:t>
            </a:r>
            <a:r>
              <a:rPr sz="2800" b="1" spc="-5" dirty="0">
                <a:solidFill>
                  <a:srgbClr val="0D0D0D"/>
                </a:solidFill>
                <a:latin typeface="Arial"/>
                <a:cs typeface="Arial"/>
              </a:rPr>
              <a:t> </a:t>
            </a:r>
            <a:r>
              <a:rPr sz="2800" b="1" spc="-15" dirty="0">
                <a:solidFill>
                  <a:srgbClr val="0D0D0D"/>
                </a:solidFill>
                <a:latin typeface="Arial"/>
                <a:cs typeface="Arial"/>
              </a:rPr>
              <a:t>F</a:t>
            </a:r>
            <a:r>
              <a:rPr sz="2800" b="1" spc="-10" dirty="0">
                <a:solidFill>
                  <a:srgbClr val="0D0D0D"/>
                </a:solidFill>
                <a:latin typeface="Arial"/>
                <a:cs typeface="Arial"/>
              </a:rPr>
              <a:t>r</a:t>
            </a:r>
            <a:r>
              <a:rPr sz="2800" b="1" spc="-15" dirty="0">
                <a:solidFill>
                  <a:srgbClr val="0D0D0D"/>
                </a:solidFill>
                <a:latin typeface="Arial"/>
                <a:cs typeface="Arial"/>
              </a:rPr>
              <a:t>o</a:t>
            </a:r>
            <a:r>
              <a:rPr sz="2800" b="1" spc="-25" dirty="0">
                <a:solidFill>
                  <a:srgbClr val="0D0D0D"/>
                </a:solidFill>
                <a:latin typeface="Arial"/>
                <a:cs typeface="Arial"/>
              </a:rPr>
              <a:t>y</a:t>
            </a:r>
            <a:r>
              <a:rPr sz="2800" b="1" spc="-20" dirty="0">
                <a:solidFill>
                  <a:srgbClr val="0D0D0D"/>
                </a:solidFill>
                <a:latin typeface="Arial"/>
                <a:cs typeface="Arial"/>
              </a:rPr>
              <a:t>o</a:t>
            </a:r>
            <a:r>
              <a:rPr sz="2800" b="1" spc="265" dirty="0">
                <a:solidFill>
                  <a:srgbClr val="0D0D0D"/>
                </a:solidFill>
                <a:latin typeface="Arial"/>
                <a:cs typeface="Arial"/>
              </a:rPr>
              <a:t> </a:t>
            </a:r>
            <a:r>
              <a:rPr sz="2800" b="1" spc="-5" dirty="0">
                <a:solidFill>
                  <a:srgbClr val="0D0D0D"/>
                </a:solidFill>
                <a:latin typeface="Arial"/>
                <a:cs typeface="Arial"/>
              </a:rPr>
              <a:t>(</a:t>
            </a:r>
            <a:r>
              <a:rPr sz="2800" b="1" dirty="0">
                <a:solidFill>
                  <a:srgbClr val="0D0D0D"/>
                </a:solidFill>
                <a:latin typeface="Arial"/>
                <a:cs typeface="Arial"/>
              </a:rPr>
              <a:t>A</a:t>
            </a:r>
            <a:r>
              <a:rPr sz="2800" b="1" spc="-15" dirty="0">
                <a:solidFill>
                  <a:srgbClr val="0D0D0D"/>
                </a:solidFill>
                <a:latin typeface="Arial"/>
                <a:cs typeface="Arial"/>
              </a:rPr>
              <a:t>P</a:t>
            </a:r>
            <a:r>
              <a:rPr sz="2800" b="1" spc="-10" dirty="0">
                <a:solidFill>
                  <a:srgbClr val="0D0D0D"/>
                </a:solidFill>
                <a:latin typeface="Arial"/>
                <a:cs typeface="Arial"/>
              </a:rPr>
              <a:t>I </a:t>
            </a:r>
            <a:r>
              <a:rPr sz="2800" b="1" spc="-15" dirty="0">
                <a:solidFill>
                  <a:srgbClr val="0D0D0D"/>
                </a:solidFill>
                <a:latin typeface="Arial"/>
                <a:cs typeface="Arial"/>
              </a:rPr>
              <a:t>l</a:t>
            </a:r>
            <a:r>
              <a:rPr sz="2800" b="1" spc="5" dirty="0">
                <a:solidFill>
                  <a:srgbClr val="0D0D0D"/>
                </a:solidFill>
                <a:latin typeface="Arial"/>
                <a:cs typeface="Arial"/>
              </a:rPr>
              <a:t>eve</a:t>
            </a:r>
            <a:r>
              <a:rPr sz="2800" b="1" spc="-10" dirty="0">
                <a:solidFill>
                  <a:srgbClr val="0D0D0D"/>
                </a:solidFill>
                <a:latin typeface="Arial"/>
                <a:cs typeface="Arial"/>
              </a:rPr>
              <a:t>l </a:t>
            </a:r>
            <a:r>
              <a:rPr sz="2800" b="1" spc="5" dirty="0">
                <a:solidFill>
                  <a:srgbClr val="0D0D0D"/>
                </a:solidFill>
                <a:latin typeface="Arial"/>
                <a:cs typeface="Arial"/>
              </a:rPr>
              <a:t>8</a:t>
            </a:r>
            <a:r>
              <a:rPr sz="2800" b="1" dirty="0">
                <a:solidFill>
                  <a:srgbClr val="0D0D0D"/>
                </a:solidFill>
                <a:latin typeface="Arial"/>
                <a:cs typeface="Arial"/>
              </a:rPr>
              <a:t>)</a:t>
            </a:r>
            <a:r>
              <a:rPr sz="2800" b="1" spc="5" dirty="0">
                <a:solidFill>
                  <a:srgbClr val="0D0D0D"/>
                </a:solidFill>
                <a:latin typeface="Arial"/>
                <a:cs typeface="Arial"/>
              </a:rPr>
              <a:t> </a:t>
            </a:r>
            <a:r>
              <a:rPr sz="2800" b="1" spc="-5" dirty="0">
                <a:solidFill>
                  <a:srgbClr val="0D0D0D"/>
                </a:solidFill>
                <a:latin typeface="Arial"/>
                <a:cs typeface="Arial"/>
              </a:rPr>
              <a:t>(</a:t>
            </a:r>
            <a:r>
              <a:rPr sz="2800" b="1" spc="5" dirty="0">
                <a:solidFill>
                  <a:srgbClr val="0D0D0D"/>
                </a:solidFill>
                <a:latin typeface="Arial"/>
                <a:cs typeface="Arial"/>
              </a:rPr>
              <a:t>1</a:t>
            </a:r>
            <a:r>
              <a:rPr sz="2800" b="1" spc="-15" dirty="0">
                <a:solidFill>
                  <a:srgbClr val="0D0D0D"/>
                </a:solidFill>
                <a:latin typeface="Arial"/>
                <a:cs typeface="Arial"/>
              </a:rPr>
              <a:t>/</a:t>
            </a:r>
            <a:r>
              <a:rPr sz="2800" b="1" spc="5" dirty="0">
                <a:solidFill>
                  <a:srgbClr val="0D0D0D"/>
                </a:solidFill>
                <a:latin typeface="Arial"/>
                <a:cs typeface="Arial"/>
              </a:rPr>
              <a:t>2</a:t>
            </a:r>
            <a:r>
              <a:rPr sz="2800" b="1" dirty="0">
                <a:solidFill>
                  <a:srgbClr val="0D0D0D"/>
                </a:solidFill>
                <a:latin typeface="Arial"/>
                <a:cs typeface="Arial"/>
              </a:rPr>
              <a:t>)</a:t>
            </a:r>
            <a:endParaRPr sz="2800">
              <a:latin typeface="Arial"/>
              <a:cs typeface="Arial"/>
            </a:endParaRPr>
          </a:p>
          <a:p>
            <a:pPr marL="361950" indent="-342900">
              <a:lnSpc>
                <a:spcPct val="100000"/>
              </a:lnSpc>
              <a:spcBef>
                <a:spcPts val="1200"/>
              </a:spcBef>
              <a:buClr>
                <a:srgbClr val="3399FF"/>
              </a:buClr>
              <a:buFont typeface="Arial"/>
              <a:buChar char="•"/>
              <a:tabLst>
                <a:tab pos="362585" algn="l"/>
              </a:tabLst>
            </a:pPr>
            <a:r>
              <a:rPr sz="2400" b="1" spc="-25" dirty="0">
                <a:latin typeface="Arial"/>
                <a:cs typeface="Arial"/>
              </a:rPr>
              <a:t>R</a:t>
            </a:r>
            <a:r>
              <a:rPr sz="2400" b="1" spc="-15" dirty="0">
                <a:latin typeface="Arial"/>
                <a:cs typeface="Arial"/>
              </a:rPr>
              <a:t>eleased</a:t>
            </a:r>
            <a:r>
              <a:rPr sz="2400" b="1" spc="15" dirty="0">
                <a:latin typeface="Arial"/>
                <a:cs typeface="Arial"/>
              </a:rPr>
              <a:t> </a:t>
            </a:r>
            <a:r>
              <a:rPr sz="2400" b="1" spc="-10" dirty="0">
                <a:latin typeface="Arial"/>
                <a:cs typeface="Arial"/>
              </a:rPr>
              <a:t>in</a:t>
            </a:r>
            <a:r>
              <a:rPr sz="2400" b="1" spc="15" dirty="0">
                <a:latin typeface="Arial"/>
                <a:cs typeface="Arial"/>
              </a:rPr>
              <a:t> </a:t>
            </a:r>
            <a:r>
              <a:rPr sz="2400" b="1" spc="-25" dirty="0">
                <a:solidFill>
                  <a:srgbClr val="FF6600"/>
                </a:solidFill>
                <a:latin typeface="Arial"/>
                <a:cs typeface="Arial"/>
              </a:rPr>
              <a:t>M</a:t>
            </a:r>
            <a:r>
              <a:rPr sz="2400" b="1" spc="-15" dirty="0">
                <a:solidFill>
                  <a:srgbClr val="FF6600"/>
                </a:solidFill>
                <a:latin typeface="Arial"/>
                <a:cs typeface="Arial"/>
              </a:rPr>
              <a:t>ay</a:t>
            </a:r>
            <a:r>
              <a:rPr sz="2400" b="1" spc="10" dirty="0">
                <a:solidFill>
                  <a:srgbClr val="FF6600"/>
                </a:solidFill>
                <a:latin typeface="Arial"/>
                <a:cs typeface="Arial"/>
              </a:rPr>
              <a:t> </a:t>
            </a:r>
            <a:r>
              <a:rPr sz="2400" b="1" spc="-15" dirty="0">
                <a:solidFill>
                  <a:srgbClr val="FF6600"/>
                </a:solidFill>
                <a:latin typeface="Arial"/>
                <a:cs typeface="Arial"/>
              </a:rPr>
              <a:t>2010</a:t>
            </a:r>
            <a:endParaRPr sz="2400">
              <a:latin typeface="Arial"/>
              <a:cs typeface="Arial"/>
            </a:endParaRPr>
          </a:p>
          <a:p>
            <a:pPr marL="361950" marR="339725" indent="-342900">
              <a:lnSpc>
                <a:spcPct val="100000"/>
              </a:lnSpc>
              <a:spcBef>
                <a:spcPts val="1435"/>
              </a:spcBef>
              <a:buClr>
                <a:srgbClr val="3399FF"/>
              </a:buClr>
              <a:buFont typeface="Arial"/>
              <a:buChar char="•"/>
              <a:tabLst>
                <a:tab pos="362585" algn="l"/>
              </a:tabLst>
            </a:pPr>
            <a:r>
              <a:rPr sz="2400" b="1" spc="-25" dirty="0">
                <a:latin typeface="Arial"/>
                <a:cs typeface="Arial"/>
              </a:rPr>
              <a:t>A</a:t>
            </a:r>
            <a:r>
              <a:rPr sz="2400" b="1" spc="-15" dirty="0">
                <a:latin typeface="Arial"/>
                <a:cs typeface="Arial"/>
              </a:rPr>
              <a:t>ndroid</a:t>
            </a:r>
            <a:r>
              <a:rPr sz="2400" b="1" spc="25" dirty="0">
                <a:latin typeface="Arial"/>
                <a:cs typeface="Arial"/>
              </a:rPr>
              <a:t> </a:t>
            </a:r>
            <a:r>
              <a:rPr sz="2400" b="1" spc="-25" dirty="0">
                <a:solidFill>
                  <a:srgbClr val="FF6600"/>
                </a:solidFill>
                <a:latin typeface="Arial"/>
                <a:cs typeface="Arial"/>
              </a:rPr>
              <a:t>C</a:t>
            </a:r>
            <a:r>
              <a:rPr sz="2400" b="1" spc="-15" dirty="0">
                <a:solidFill>
                  <a:srgbClr val="FF6600"/>
                </a:solidFill>
                <a:latin typeface="Arial"/>
                <a:cs typeface="Arial"/>
              </a:rPr>
              <a:t>2</a:t>
            </a:r>
            <a:r>
              <a:rPr sz="2400" b="1" spc="-25" dirty="0">
                <a:solidFill>
                  <a:srgbClr val="FF6600"/>
                </a:solidFill>
                <a:latin typeface="Arial"/>
                <a:cs typeface="Arial"/>
              </a:rPr>
              <a:t>D</a:t>
            </a:r>
            <a:r>
              <a:rPr sz="2400" b="1" spc="-20" dirty="0">
                <a:solidFill>
                  <a:srgbClr val="FF6600"/>
                </a:solidFill>
                <a:latin typeface="Arial"/>
                <a:cs typeface="Arial"/>
              </a:rPr>
              <a:t>M</a:t>
            </a:r>
            <a:r>
              <a:rPr sz="2400" b="1" spc="15" dirty="0">
                <a:solidFill>
                  <a:srgbClr val="FF6600"/>
                </a:solidFill>
                <a:latin typeface="Arial"/>
                <a:cs typeface="Arial"/>
              </a:rPr>
              <a:t> </a:t>
            </a:r>
            <a:r>
              <a:rPr sz="2400" b="1" spc="-10" dirty="0">
                <a:latin typeface="Arial"/>
                <a:cs typeface="Arial"/>
              </a:rPr>
              <a:t>(</a:t>
            </a:r>
            <a:r>
              <a:rPr sz="2400" b="1" spc="-25" dirty="0">
                <a:latin typeface="Arial"/>
                <a:cs typeface="Arial"/>
              </a:rPr>
              <a:t>C</a:t>
            </a:r>
            <a:r>
              <a:rPr sz="2400" b="1" spc="-15" dirty="0">
                <a:latin typeface="Arial"/>
                <a:cs typeface="Arial"/>
              </a:rPr>
              <a:t>loud</a:t>
            </a:r>
            <a:r>
              <a:rPr sz="2400" b="1" spc="25" dirty="0">
                <a:latin typeface="Arial"/>
                <a:cs typeface="Arial"/>
              </a:rPr>
              <a:t> </a:t>
            </a:r>
            <a:r>
              <a:rPr sz="2400" b="1" spc="-15" dirty="0">
                <a:latin typeface="Arial"/>
                <a:cs typeface="Arial"/>
              </a:rPr>
              <a:t>to</a:t>
            </a:r>
            <a:r>
              <a:rPr sz="2400" b="1" spc="15" dirty="0">
                <a:latin typeface="Arial"/>
                <a:cs typeface="Arial"/>
              </a:rPr>
              <a:t> </a:t>
            </a:r>
            <a:r>
              <a:rPr sz="2400" b="1" spc="-25" dirty="0">
                <a:latin typeface="Arial"/>
                <a:cs typeface="Arial"/>
              </a:rPr>
              <a:t>D</a:t>
            </a:r>
            <a:r>
              <a:rPr sz="2400" b="1" spc="-15" dirty="0">
                <a:latin typeface="Arial"/>
                <a:cs typeface="Arial"/>
              </a:rPr>
              <a:t>evice</a:t>
            </a:r>
            <a:r>
              <a:rPr sz="2400" b="1" spc="15" dirty="0">
                <a:latin typeface="Arial"/>
                <a:cs typeface="Arial"/>
              </a:rPr>
              <a:t> </a:t>
            </a:r>
            <a:r>
              <a:rPr sz="2400" b="1" spc="-25" dirty="0">
                <a:latin typeface="Arial"/>
                <a:cs typeface="Arial"/>
              </a:rPr>
              <a:t>M</a:t>
            </a:r>
            <a:r>
              <a:rPr sz="2400" b="1" spc="-15" dirty="0">
                <a:latin typeface="Arial"/>
                <a:cs typeface="Arial"/>
              </a:rPr>
              <a:t>essaging) suppor</a:t>
            </a:r>
            <a:r>
              <a:rPr sz="2400" b="1" spc="-10" dirty="0">
                <a:latin typeface="Arial"/>
                <a:cs typeface="Arial"/>
              </a:rPr>
              <a:t>t</a:t>
            </a:r>
            <a:endParaRPr sz="2400">
              <a:latin typeface="Arial"/>
              <a:cs typeface="Arial"/>
            </a:endParaRPr>
          </a:p>
          <a:p>
            <a:pPr marL="818515" marR="393700" lvl="1" indent="-342900">
              <a:lnSpc>
                <a:spcPts val="2640"/>
              </a:lnSpc>
              <a:spcBef>
                <a:spcPts val="85"/>
              </a:spcBef>
              <a:buClr>
                <a:srgbClr val="3399FF"/>
              </a:buClr>
              <a:buFont typeface="Arial"/>
              <a:buChar char="•"/>
              <a:tabLst>
                <a:tab pos="819150" algn="l"/>
              </a:tabLst>
            </a:pPr>
            <a:r>
              <a:rPr sz="2400" b="1" spc="-15" dirty="0">
                <a:latin typeface="Arial"/>
                <a:cs typeface="Arial"/>
              </a:rPr>
              <a:t>Enables</a:t>
            </a:r>
            <a:r>
              <a:rPr sz="2400" b="1" spc="10" dirty="0">
                <a:latin typeface="Arial"/>
                <a:cs typeface="Arial"/>
              </a:rPr>
              <a:t> </a:t>
            </a:r>
            <a:r>
              <a:rPr sz="2400" b="1" spc="-15" dirty="0">
                <a:solidFill>
                  <a:srgbClr val="FF6600"/>
                </a:solidFill>
                <a:latin typeface="Arial"/>
                <a:cs typeface="Arial"/>
              </a:rPr>
              <a:t>push</a:t>
            </a:r>
            <a:r>
              <a:rPr sz="2400" b="1" spc="25" dirty="0">
                <a:solidFill>
                  <a:srgbClr val="FF6600"/>
                </a:solidFill>
                <a:latin typeface="Arial"/>
                <a:cs typeface="Arial"/>
              </a:rPr>
              <a:t> </a:t>
            </a:r>
            <a:r>
              <a:rPr sz="2400" b="1" spc="-10" dirty="0">
                <a:latin typeface="Arial"/>
                <a:cs typeface="Arial"/>
              </a:rPr>
              <a:t>notification</a:t>
            </a:r>
            <a:r>
              <a:rPr sz="2400" b="1" spc="50" dirty="0">
                <a:latin typeface="Arial"/>
                <a:cs typeface="Arial"/>
              </a:rPr>
              <a:t> </a:t>
            </a:r>
            <a:r>
              <a:rPr sz="2400" b="1" spc="-10" dirty="0">
                <a:latin typeface="Arial"/>
                <a:cs typeface="Arial"/>
              </a:rPr>
              <a:t>for</a:t>
            </a:r>
            <a:r>
              <a:rPr sz="2400" b="1" spc="-5" dirty="0">
                <a:latin typeface="Arial"/>
                <a:cs typeface="Arial"/>
              </a:rPr>
              <a:t> </a:t>
            </a:r>
            <a:r>
              <a:rPr sz="2400" b="1" spc="-10" dirty="0">
                <a:latin typeface="Arial"/>
                <a:cs typeface="Arial"/>
              </a:rPr>
              <a:t>thi</a:t>
            </a:r>
            <a:r>
              <a:rPr sz="2400" b="1" spc="-15" dirty="0">
                <a:latin typeface="Arial"/>
                <a:cs typeface="Arial"/>
              </a:rPr>
              <a:t>rd-par</a:t>
            </a:r>
            <a:r>
              <a:rPr sz="2400" b="1" spc="-10" dirty="0">
                <a:latin typeface="Arial"/>
                <a:cs typeface="Arial"/>
              </a:rPr>
              <a:t>ty</a:t>
            </a:r>
            <a:r>
              <a:rPr sz="2400" b="1" spc="-15" dirty="0">
                <a:latin typeface="Arial"/>
                <a:cs typeface="Arial"/>
              </a:rPr>
              <a:t> developers</a:t>
            </a:r>
            <a:endParaRPr sz="2400">
              <a:latin typeface="Arial"/>
              <a:cs typeface="Arial"/>
            </a:endParaRPr>
          </a:p>
          <a:p>
            <a:pPr marL="818515" lvl="1" indent="-342900">
              <a:lnSpc>
                <a:spcPts val="2550"/>
              </a:lnSpc>
              <a:buClr>
                <a:srgbClr val="3399FF"/>
              </a:buClr>
              <a:buFont typeface="Arial"/>
              <a:buChar char="•"/>
              <a:tabLst>
                <a:tab pos="819150" algn="l"/>
              </a:tabLst>
            </a:pPr>
            <a:r>
              <a:rPr sz="2400" b="1" spc="-25" dirty="0">
                <a:latin typeface="Arial"/>
                <a:cs typeface="Arial"/>
              </a:rPr>
              <a:t>U</a:t>
            </a:r>
            <a:r>
              <a:rPr sz="2400" b="1" spc="-15" dirty="0">
                <a:latin typeface="Arial"/>
                <a:cs typeface="Arial"/>
              </a:rPr>
              <a:t>sed</a:t>
            </a:r>
            <a:r>
              <a:rPr sz="2400" b="1" spc="15" dirty="0">
                <a:latin typeface="Arial"/>
                <a:cs typeface="Arial"/>
              </a:rPr>
              <a:t> </a:t>
            </a:r>
            <a:r>
              <a:rPr sz="2400" b="1" spc="-10" dirty="0">
                <a:latin typeface="Arial"/>
                <a:cs typeface="Arial"/>
              </a:rPr>
              <a:t>in</a:t>
            </a:r>
            <a:r>
              <a:rPr sz="2400" b="1" spc="15" dirty="0">
                <a:latin typeface="Arial"/>
                <a:cs typeface="Arial"/>
              </a:rPr>
              <a:t> </a:t>
            </a:r>
            <a:r>
              <a:rPr sz="2400" b="1" spc="-15" dirty="0">
                <a:latin typeface="Arial"/>
                <a:cs typeface="Arial"/>
              </a:rPr>
              <a:t>E-mail,</a:t>
            </a:r>
            <a:r>
              <a:rPr sz="2400" b="1" spc="5" dirty="0">
                <a:latin typeface="Arial"/>
                <a:cs typeface="Arial"/>
              </a:rPr>
              <a:t> </a:t>
            </a:r>
            <a:r>
              <a:rPr sz="2400" b="1" spc="-25" dirty="0">
                <a:latin typeface="Arial"/>
                <a:cs typeface="Arial"/>
              </a:rPr>
              <a:t>C</a:t>
            </a:r>
            <a:r>
              <a:rPr sz="2400" b="1" spc="-15" dirty="0">
                <a:latin typeface="Arial"/>
                <a:cs typeface="Arial"/>
              </a:rPr>
              <a:t>ontacts,</a:t>
            </a:r>
            <a:r>
              <a:rPr sz="2400" b="1" spc="25" dirty="0">
                <a:latin typeface="Arial"/>
                <a:cs typeface="Arial"/>
              </a:rPr>
              <a:t> </a:t>
            </a:r>
            <a:r>
              <a:rPr sz="2400" b="1" spc="-15" dirty="0">
                <a:latin typeface="Arial"/>
                <a:cs typeface="Arial"/>
              </a:rPr>
              <a:t>and</a:t>
            </a:r>
            <a:r>
              <a:rPr sz="2400" b="1" spc="15" dirty="0">
                <a:latin typeface="Arial"/>
                <a:cs typeface="Arial"/>
              </a:rPr>
              <a:t> </a:t>
            </a:r>
            <a:r>
              <a:rPr sz="2400" b="1" spc="-25" dirty="0">
                <a:latin typeface="Arial"/>
                <a:cs typeface="Arial"/>
              </a:rPr>
              <a:t>C</a:t>
            </a:r>
            <a:r>
              <a:rPr sz="2400" b="1" spc="-15" dirty="0">
                <a:latin typeface="Arial"/>
                <a:cs typeface="Arial"/>
              </a:rPr>
              <a:t>alendar</a:t>
            </a:r>
            <a:endParaRPr sz="2400">
              <a:latin typeface="Arial"/>
              <a:cs typeface="Arial"/>
            </a:endParaRPr>
          </a:p>
        </p:txBody>
      </p:sp>
      <p:sp>
        <p:nvSpPr>
          <p:cNvPr id="6" name="object 6"/>
          <p:cNvSpPr/>
          <p:nvPr/>
        </p:nvSpPr>
        <p:spPr>
          <a:xfrm>
            <a:off x="9383810" y="2809002"/>
            <a:ext cx="1744688" cy="2449585"/>
          </a:xfrm>
          <a:prstGeom prst="rect">
            <a:avLst/>
          </a:prstGeom>
          <a:blipFill>
            <a:blip r:embed="rId3" cstate="print"/>
            <a:stretch>
              <a:fillRect/>
            </a:stretch>
          </a:blipFill>
        </p:spPr>
        <p:txBody>
          <a:bodyPr wrap="square" lIns="0" tIns="0" rIns="0" bIns="0" rtlCol="0"/>
          <a:lstStyle/>
          <a:p>
            <a:endParaRPr/>
          </a:p>
        </p:txBody>
      </p:sp>
      <p:sp>
        <p:nvSpPr>
          <p:cNvPr id="9" name="Title 8"/>
          <p:cNvSpPr>
            <a:spLocks noGrp="1"/>
          </p:cNvSpPr>
          <p:nvPr>
            <p:ph type="title"/>
          </p:nvPr>
        </p:nvSpPr>
        <p:spPr/>
        <p:txBody>
          <a:bodyPr/>
          <a:lstStyle/>
          <a:p>
            <a:r>
              <a:rPr lang="en-US" dirty="0" smtClean="0">
                <a:latin typeface="Arial" pitchFamily="34" charset="0"/>
                <a:cs typeface="Arial" pitchFamily="34" charset="0"/>
              </a:rPr>
              <a:t>Android Evolution</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78362" y="2162045"/>
            <a:ext cx="7474667" cy="3539430"/>
          </a:xfrm>
          <a:prstGeom prst="rect">
            <a:avLst/>
          </a:prstGeom>
        </p:spPr>
        <p:txBody>
          <a:bodyPr vert="horz" wrap="square" lIns="0" tIns="0" rIns="0" bIns="0" rtlCol="0">
            <a:spAutoFit/>
          </a:bodyPr>
          <a:lstStyle/>
          <a:p>
            <a:pPr marL="12700">
              <a:lnSpc>
                <a:spcPct val="100000"/>
              </a:lnSpc>
            </a:pPr>
            <a:r>
              <a:rPr sz="2800" b="1" dirty="0">
                <a:solidFill>
                  <a:srgbClr val="0D0D0D"/>
                </a:solidFill>
                <a:latin typeface="Arial"/>
                <a:cs typeface="Arial"/>
              </a:rPr>
              <a:t>A</a:t>
            </a:r>
            <a:r>
              <a:rPr sz="2800" b="1" spc="-15" dirty="0">
                <a:solidFill>
                  <a:srgbClr val="0D0D0D"/>
                </a:solidFill>
                <a:latin typeface="Arial"/>
                <a:cs typeface="Arial"/>
              </a:rPr>
              <a:t>nd</a:t>
            </a:r>
            <a:r>
              <a:rPr sz="2800" b="1" spc="-10" dirty="0">
                <a:solidFill>
                  <a:srgbClr val="0D0D0D"/>
                </a:solidFill>
                <a:latin typeface="Arial"/>
                <a:cs typeface="Arial"/>
              </a:rPr>
              <a:t>r</a:t>
            </a:r>
            <a:r>
              <a:rPr sz="2800" b="1" spc="-15" dirty="0">
                <a:solidFill>
                  <a:srgbClr val="0D0D0D"/>
                </a:solidFill>
                <a:latin typeface="Arial"/>
                <a:cs typeface="Arial"/>
              </a:rPr>
              <a:t>oi</a:t>
            </a:r>
            <a:r>
              <a:rPr sz="2800" b="1" spc="-20" dirty="0">
                <a:solidFill>
                  <a:srgbClr val="0D0D0D"/>
                </a:solidFill>
                <a:latin typeface="Arial"/>
                <a:cs typeface="Arial"/>
              </a:rPr>
              <a:t>d</a:t>
            </a:r>
            <a:r>
              <a:rPr sz="2800" b="1" spc="-25" dirty="0">
                <a:solidFill>
                  <a:srgbClr val="0D0D0D"/>
                </a:solidFill>
                <a:latin typeface="Arial"/>
                <a:cs typeface="Arial"/>
              </a:rPr>
              <a:t> </a:t>
            </a:r>
            <a:r>
              <a:rPr sz="2800" b="1" spc="5" dirty="0">
                <a:solidFill>
                  <a:srgbClr val="0D0D0D"/>
                </a:solidFill>
                <a:latin typeface="Arial"/>
                <a:cs typeface="Arial"/>
              </a:rPr>
              <a:t>2</a:t>
            </a:r>
            <a:r>
              <a:rPr sz="2800" b="1" spc="-15" dirty="0">
                <a:solidFill>
                  <a:srgbClr val="0D0D0D"/>
                </a:solidFill>
                <a:latin typeface="Arial"/>
                <a:cs typeface="Arial"/>
              </a:rPr>
              <a:t>.</a:t>
            </a:r>
            <a:r>
              <a:rPr sz="2800" b="1" spc="5" dirty="0">
                <a:solidFill>
                  <a:srgbClr val="0D0D0D"/>
                </a:solidFill>
                <a:latin typeface="Arial"/>
                <a:cs typeface="Arial"/>
              </a:rPr>
              <a:t>2</a:t>
            </a:r>
            <a:r>
              <a:rPr sz="2800" b="1" spc="-15" dirty="0">
                <a:solidFill>
                  <a:srgbClr val="0D0D0D"/>
                </a:solidFill>
                <a:latin typeface="Arial"/>
                <a:cs typeface="Arial"/>
              </a:rPr>
              <a:t>~</a:t>
            </a:r>
            <a:r>
              <a:rPr sz="2800" b="1" spc="5" dirty="0">
                <a:solidFill>
                  <a:srgbClr val="0D0D0D"/>
                </a:solidFill>
                <a:latin typeface="Arial"/>
                <a:cs typeface="Arial"/>
              </a:rPr>
              <a:t>2</a:t>
            </a:r>
            <a:r>
              <a:rPr sz="2800" b="1" spc="-15" dirty="0">
                <a:solidFill>
                  <a:srgbClr val="0D0D0D"/>
                </a:solidFill>
                <a:latin typeface="Arial"/>
                <a:cs typeface="Arial"/>
              </a:rPr>
              <a:t>.</a:t>
            </a:r>
            <a:r>
              <a:rPr sz="2800" b="1" spc="5" dirty="0">
                <a:solidFill>
                  <a:srgbClr val="0D0D0D"/>
                </a:solidFill>
                <a:latin typeface="Arial"/>
                <a:cs typeface="Arial"/>
              </a:rPr>
              <a:t>2</a:t>
            </a:r>
            <a:r>
              <a:rPr sz="2800" b="1" spc="-15" dirty="0">
                <a:solidFill>
                  <a:srgbClr val="0D0D0D"/>
                </a:solidFill>
                <a:latin typeface="Arial"/>
                <a:cs typeface="Arial"/>
              </a:rPr>
              <a:t>.</a:t>
            </a:r>
            <a:r>
              <a:rPr sz="2800" b="1" dirty="0">
                <a:solidFill>
                  <a:srgbClr val="0D0D0D"/>
                </a:solidFill>
                <a:latin typeface="Arial"/>
                <a:cs typeface="Arial"/>
              </a:rPr>
              <a:t>3</a:t>
            </a:r>
            <a:r>
              <a:rPr sz="2800" b="1" spc="-5" dirty="0">
                <a:solidFill>
                  <a:srgbClr val="0D0D0D"/>
                </a:solidFill>
                <a:latin typeface="Arial"/>
                <a:cs typeface="Arial"/>
              </a:rPr>
              <a:t> </a:t>
            </a:r>
            <a:r>
              <a:rPr sz="2800" b="1" spc="-15" dirty="0">
                <a:solidFill>
                  <a:srgbClr val="0D0D0D"/>
                </a:solidFill>
                <a:latin typeface="Arial"/>
                <a:cs typeface="Arial"/>
              </a:rPr>
              <a:t>F</a:t>
            </a:r>
            <a:r>
              <a:rPr sz="2800" b="1" spc="-10" dirty="0">
                <a:solidFill>
                  <a:srgbClr val="0D0D0D"/>
                </a:solidFill>
                <a:latin typeface="Arial"/>
                <a:cs typeface="Arial"/>
              </a:rPr>
              <a:t>r</a:t>
            </a:r>
            <a:r>
              <a:rPr sz="2800" b="1" spc="-15" dirty="0">
                <a:solidFill>
                  <a:srgbClr val="0D0D0D"/>
                </a:solidFill>
                <a:latin typeface="Arial"/>
                <a:cs typeface="Arial"/>
              </a:rPr>
              <a:t>o</a:t>
            </a:r>
            <a:r>
              <a:rPr sz="2800" b="1" spc="-25" dirty="0">
                <a:solidFill>
                  <a:srgbClr val="0D0D0D"/>
                </a:solidFill>
                <a:latin typeface="Arial"/>
                <a:cs typeface="Arial"/>
              </a:rPr>
              <a:t>y</a:t>
            </a:r>
            <a:r>
              <a:rPr sz="2800" b="1" spc="-20" dirty="0">
                <a:solidFill>
                  <a:srgbClr val="0D0D0D"/>
                </a:solidFill>
                <a:latin typeface="Arial"/>
                <a:cs typeface="Arial"/>
              </a:rPr>
              <a:t>o</a:t>
            </a:r>
            <a:r>
              <a:rPr sz="2800" b="1" spc="265" dirty="0">
                <a:solidFill>
                  <a:srgbClr val="0D0D0D"/>
                </a:solidFill>
                <a:latin typeface="Arial"/>
                <a:cs typeface="Arial"/>
              </a:rPr>
              <a:t> </a:t>
            </a:r>
            <a:r>
              <a:rPr sz="2800" b="1" spc="-5" dirty="0">
                <a:solidFill>
                  <a:srgbClr val="0D0D0D"/>
                </a:solidFill>
                <a:latin typeface="Arial"/>
                <a:cs typeface="Arial"/>
              </a:rPr>
              <a:t>(</a:t>
            </a:r>
            <a:r>
              <a:rPr sz="2800" b="1" dirty="0">
                <a:solidFill>
                  <a:srgbClr val="0D0D0D"/>
                </a:solidFill>
                <a:latin typeface="Arial"/>
                <a:cs typeface="Arial"/>
              </a:rPr>
              <a:t>A</a:t>
            </a:r>
            <a:r>
              <a:rPr sz="2800" b="1" spc="-15" dirty="0">
                <a:solidFill>
                  <a:srgbClr val="0D0D0D"/>
                </a:solidFill>
                <a:latin typeface="Arial"/>
                <a:cs typeface="Arial"/>
              </a:rPr>
              <a:t>P</a:t>
            </a:r>
            <a:r>
              <a:rPr sz="2800" b="1" spc="-10" dirty="0">
                <a:solidFill>
                  <a:srgbClr val="0D0D0D"/>
                </a:solidFill>
                <a:latin typeface="Arial"/>
                <a:cs typeface="Arial"/>
              </a:rPr>
              <a:t>I </a:t>
            </a:r>
            <a:r>
              <a:rPr sz="2800" b="1" spc="-15" dirty="0">
                <a:solidFill>
                  <a:srgbClr val="0D0D0D"/>
                </a:solidFill>
                <a:latin typeface="Arial"/>
                <a:cs typeface="Arial"/>
              </a:rPr>
              <a:t>l</a:t>
            </a:r>
            <a:r>
              <a:rPr sz="2800" b="1" spc="5" dirty="0">
                <a:solidFill>
                  <a:srgbClr val="0D0D0D"/>
                </a:solidFill>
                <a:latin typeface="Arial"/>
                <a:cs typeface="Arial"/>
              </a:rPr>
              <a:t>eve</a:t>
            </a:r>
            <a:r>
              <a:rPr sz="2800" b="1" spc="-10" dirty="0">
                <a:solidFill>
                  <a:srgbClr val="0D0D0D"/>
                </a:solidFill>
                <a:latin typeface="Arial"/>
                <a:cs typeface="Arial"/>
              </a:rPr>
              <a:t>l </a:t>
            </a:r>
            <a:r>
              <a:rPr sz="2800" b="1" spc="5" dirty="0">
                <a:solidFill>
                  <a:srgbClr val="0D0D0D"/>
                </a:solidFill>
                <a:latin typeface="Arial"/>
                <a:cs typeface="Arial"/>
              </a:rPr>
              <a:t>8</a:t>
            </a:r>
            <a:r>
              <a:rPr sz="2800" b="1" dirty="0">
                <a:solidFill>
                  <a:srgbClr val="0D0D0D"/>
                </a:solidFill>
                <a:latin typeface="Arial"/>
                <a:cs typeface="Arial"/>
              </a:rPr>
              <a:t>)</a:t>
            </a:r>
            <a:r>
              <a:rPr sz="2800" b="1" spc="5" dirty="0">
                <a:solidFill>
                  <a:srgbClr val="0D0D0D"/>
                </a:solidFill>
                <a:latin typeface="Arial"/>
                <a:cs typeface="Arial"/>
              </a:rPr>
              <a:t> </a:t>
            </a:r>
            <a:r>
              <a:rPr sz="2800" b="1" spc="-5" dirty="0">
                <a:solidFill>
                  <a:srgbClr val="0D0D0D"/>
                </a:solidFill>
                <a:latin typeface="Arial"/>
                <a:cs typeface="Arial"/>
              </a:rPr>
              <a:t>(</a:t>
            </a:r>
            <a:r>
              <a:rPr sz="2800" b="1" spc="5" dirty="0">
                <a:solidFill>
                  <a:srgbClr val="0D0D0D"/>
                </a:solidFill>
                <a:latin typeface="Arial"/>
                <a:cs typeface="Arial"/>
              </a:rPr>
              <a:t>2</a:t>
            </a:r>
            <a:r>
              <a:rPr sz="2800" b="1" spc="-15" dirty="0">
                <a:solidFill>
                  <a:srgbClr val="0D0D0D"/>
                </a:solidFill>
                <a:latin typeface="Arial"/>
                <a:cs typeface="Arial"/>
              </a:rPr>
              <a:t>/</a:t>
            </a:r>
            <a:r>
              <a:rPr sz="2800" b="1" dirty="0">
                <a:solidFill>
                  <a:srgbClr val="0D0D0D"/>
                </a:solidFill>
                <a:latin typeface="Arial"/>
                <a:cs typeface="Arial"/>
              </a:rPr>
              <a:t>2)</a:t>
            </a:r>
            <a:endParaRPr sz="2800">
              <a:latin typeface="Arial"/>
              <a:cs typeface="Arial"/>
            </a:endParaRPr>
          </a:p>
          <a:p>
            <a:pPr marL="368935" indent="-342265">
              <a:lnSpc>
                <a:spcPct val="100000"/>
              </a:lnSpc>
              <a:spcBef>
                <a:spcPts val="1200"/>
              </a:spcBef>
              <a:buClr>
                <a:srgbClr val="3399FF"/>
              </a:buClr>
              <a:buFont typeface="Arial"/>
              <a:buChar char="•"/>
              <a:tabLst>
                <a:tab pos="369570" algn="l"/>
              </a:tabLst>
            </a:pPr>
            <a:r>
              <a:rPr sz="2400" b="1" spc="-25" dirty="0">
                <a:latin typeface="Arial"/>
                <a:cs typeface="Arial"/>
              </a:rPr>
              <a:t>A</a:t>
            </a:r>
            <a:r>
              <a:rPr sz="2400" b="1" spc="-15" dirty="0">
                <a:latin typeface="Arial"/>
                <a:cs typeface="Arial"/>
              </a:rPr>
              <a:t>dobe</a:t>
            </a:r>
            <a:r>
              <a:rPr sz="2400" b="1" spc="25" dirty="0">
                <a:latin typeface="Arial"/>
                <a:cs typeface="Arial"/>
              </a:rPr>
              <a:t> </a:t>
            </a:r>
            <a:r>
              <a:rPr sz="2400" b="1" spc="-15" dirty="0">
                <a:latin typeface="Arial"/>
                <a:cs typeface="Arial"/>
              </a:rPr>
              <a:t>Flash</a:t>
            </a:r>
            <a:r>
              <a:rPr sz="2400" b="1" spc="15" dirty="0">
                <a:latin typeface="Arial"/>
                <a:cs typeface="Arial"/>
              </a:rPr>
              <a:t> </a:t>
            </a:r>
            <a:r>
              <a:rPr sz="2400" b="1" spc="-15" dirty="0">
                <a:latin typeface="Arial"/>
                <a:cs typeface="Arial"/>
              </a:rPr>
              <a:t>suppor</a:t>
            </a:r>
            <a:r>
              <a:rPr sz="2400" b="1" spc="-10" dirty="0">
                <a:latin typeface="Arial"/>
                <a:cs typeface="Arial"/>
              </a:rPr>
              <a:t>t</a:t>
            </a:r>
            <a:endParaRPr sz="2400">
              <a:latin typeface="Arial"/>
              <a:cs typeface="Arial"/>
            </a:endParaRPr>
          </a:p>
          <a:p>
            <a:pPr>
              <a:lnSpc>
                <a:spcPct val="100000"/>
              </a:lnSpc>
              <a:spcBef>
                <a:spcPts val="49"/>
              </a:spcBef>
              <a:buClr>
                <a:srgbClr val="3399FF"/>
              </a:buClr>
              <a:buFont typeface="Arial"/>
              <a:buChar char="•"/>
            </a:pPr>
            <a:endParaRPr sz="2400">
              <a:latin typeface="Times New Roman"/>
              <a:cs typeface="Times New Roman"/>
            </a:endParaRPr>
          </a:p>
          <a:p>
            <a:pPr marL="368935" indent="-342265">
              <a:lnSpc>
                <a:spcPct val="100000"/>
              </a:lnSpc>
              <a:buClr>
                <a:srgbClr val="3399FF"/>
              </a:buClr>
              <a:buFont typeface="Arial"/>
              <a:buChar char="•"/>
              <a:tabLst>
                <a:tab pos="369570" algn="l"/>
              </a:tabLst>
            </a:pPr>
            <a:r>
              <a:rPr sz="2400" b="1" spc="-25" dirty="0">
                <a:latin typeface="Arial"/>
                <a:cs typeface="Arial"/>
              </a:rPr>
              <a:t>U</a:t>
            </a:r>
            <a:r>
              <a:rPr sz="2400" b="1" spc="-20" dirty="0">
                <a:latin typeface="Arial"/>
                <a:cs typeface="Arial"/>
              </a:rPr>
              <a:t>SB</a:t>
            </a:r>
            <a:r>
              <a:rPr sz="2400" b="1" spc="-5" dirty="0">
                <a:latin typeface="Arial"/>
                <a:cs typeface="Arial"/>
              </a:rPr>
              <a:t> </a:t>
            </a:r>
            <a:r>
              <a:rPr sz="2400" b="1" spc="-180" dirty="0">
                <a:latin typeface="Arial"/>
                <a:cs typeface="Arial"/>
              </a:rPr>
              <a:t>T</a:t>
            </a:r>
            <a:r>
              <a:rPr sz="2400" b="1" spc="-15" dirty="0">
                <a:latin typeface="Arial"/>
                <a:cs typeface="Arial"/>
              </a:rPr>
              <a:t>ethering</a:t>
            </a:r>
            <a:endParaRPr sz="2400">
              <a:latin typeface="Arial"/>
              <a:cs typeface="Arial"/>
            </a:endParaRPr>
          </a:p>
          <a:p>
            <a:pPr>
              <a:lnSpc>
                <a:spcPct val="100000"/>
              </a:lnSpc>
              <a:spcBef>
                <a:spcPts val="49"/>
              </a:spcBef>
              <a:buClr>
                <a:srgbClr val="3399FF"/>
              </a:buClr>
              <a:buFont typeface="Arial"/>
              <a:buChar char="•"/>
            </a:pPr>
            <a:endParaRPr sz="2400">
              <a:latin typeface="Times New Roman"/>
              <a:cs typeface="Times New Roman"/>
            </a:endParaRPr>
          </a:p>
          <a:p>
            <a:pPr marL="368935" indent="-342265">
              <a:lnSpc>
                <a:spcPct val="100000"/>
              </a:lnSpc>
              <a:buClr>
                <a:srgbClr val="3399FF"/>
              </a:buClr>
              <a:buFont typeface="Arial"/>
              <a:buChar char="•"/>
              <a:tabLst>
                <a:tab pos="369570" algn="l"/>
              </a:tabLst>
            </a:pPr>
            <a:r>
              <a:rPr sz="2400" b="1" spc="-45" dirty="0">
                <a:latin typeface="Arial"/>
                <a:cs typeface="Arial"/>
              </a:rPr>
              <a:t>W</a:t>
            </a:r>
            <a:r>
              <a:rPr sz="2400" b="1" spc="-10" dirty="0">
                <a:latin typeface="Arial"/>
                <a:cs typeface="Arial"/>
              </a:rPr>
              <a:t>i-Fi</a:t>
            </a:r>
            <a:r>
              <a:rPr sz="2400" b="1" spc="15" dirty="0">
                <a:latin typeface="Arial"/>
                <a:cs typeface="Arial"/>
              </a:rPr>
              <a:t> </a:t>
            </a:r>
            <a:r>
              <a:rPr sz="2400" b="1" spc="-25" dirty="0">
                <a:latin typeface="Arial"/>
                <a:cs typeface="Arial"/>
              </a:rPr>
              <a:t>H</a:t>
            </a:r>
            <a:r>
              <a:rPr sz="2400" b="1" spc="-15" dirty="0">
                <a:latin typeface="Arial"/>
                <a:cs typeface="Arial"/>
              </a:rPr>
              <a:t>otspot</a:t>
            </a:r>
            <a:endParaRPr sz="2400">
              <a:latin typeface="Arial"/>
              <a:cs typeface="Arial"/>
            </a:endParaRPr>
          </a:p>
          <a:p>
            <a:pPr>
              <a:lnSpc>
                <a:spcPct val="100000"/>
              </a:lnSpc>
              <a:spcBef>
                <a:spcPts val="49"/>
              </a:spcBef>
              <a:buClr>
                <a:srgbClr val="3399FF"/>
              </a:buClr>
              <a:buFont typeface="Arial"/>
              <a:buChar char="•"/>
            </a:pPr>
            <a:endParaRPr sz="2400">
              <a:latin typeface="Times New Roman"/>
              <a:cs typeface="Times New Roman"/>
            </a:endParaRPr>
          </a:p>
          <a:p>
            <a:pPr marL="368935" marR="172720" indent="-342265">
              <a:lnSpc>
                <a:spcPct val="100000"/>
              </a:lnSpc>
              <a:buClr>
                <a:srgbClr val="3399FF"/>
              </a:buClr>
              <a:buFont typeface="Arial"/>
              <a:buChar char="•"/>
              <a:tabLst>
                <a:tab pos="369570" algn="l"/>
              </a:tabLst>
            </a:pPr>
            <a:r>
              <a:rPr sz="2400" b="1" spc="-25" dirty="0">
                <a:latin typeface="Arial"/>
                <a:cs typeface="Arial"/>
              </a:rPr>
              <a:t>M</a:t>
            </a:r>
            <a:r>
              <a:rPr sz="2400" b="1" spc="-10" dirty="0">
                <a:latin typeface="Arial"/>
                <a:cs typeface="Arial"/>
              </a:rPr>
              <a:t>ultiple</a:t>
            </a:r>
            <a:r>
              <a:rPr sz="2400" b="1" spc="35" dirty="0">
                <a:latin typeface="Arial"/>
                <a:cs typeface="Arial"/>
              </a:rPr>
              <a:t> </a:t>
            </a:r>
            <a:r>
              <a:rPr sz="2400" b="1" spc="-25" dirty="0">
                <a:latin typeface="Arial"/>
                <a:cs typeface="Arial"/>
              </a:rPr>
              <a:t>K</a:t>
            </a:r>
            <a:r>
              <a:rPr sz="2400" b="1" spc="-15" dirty="0">
                <a:latin typeface="Arial"/>
                <a:cs typeface="Arial"/>
              </a:rPr>
              <a:t>e</a:t>
            </a:r>
            <a:r>
              <a:rPr sz="2400" b="1" spc="-40" dirty="0">
                <a:latin typeface="Arial"/>
                <a:cs typeface="Arial"/>
              </a:rPr>
              <a:t>y</a:t>
            </a:r>
            <a:r>
              <a:rPr sz="2400" b="1" spc="-15" dirty="0">
                <a:latin typeface="Arial"/>
                <a:cs typeface="Arial"/>
              </a:rPr>
              <a:t>board</a:t>
            </a:r>
            <a:r>
              <a:rPr sz="2400" b="1" spc="50" dirty="0">
                <a:latin typeface="Arial"/>
                <a:cs typeface="Arial"/>
              </a:rPr>
              <a:t> </a:t>
            </a:r>
            <a:r>
              <a:rPr sz="2400" b="1" spc="-15" dirty="0">
                <a:latin typeface="Arial"/>
                <a:cs typeface="Arial"/>
              </a:rPr>
              <a:t>Languages</a:t>
            </a:r>
            <a:r>
              <a:rPr sz="2400" b="1" spc="30" dirty="0">
                <a:latin typeface="Arial"/>
                <a:cs typeface="Arial"/>
              </a:rPr>
              <a:t> </a:t>
            </a:r>
            <a:r>
              <a:rPr sz="2400" b="1" spc="-15" dirty="0">
                <a:latin typeface="Arial"/>
                <a:cs typeface="Arial"/>
              </a:rPr>
              <a:t>and</a:t>
            </a:r>
            <a:r>
              <a:rPr sz="2400" b="1" spc="15" dirty="0">
                <a:latin typeface="Arial"/>
                <a:cs typeface="Arial"/>
              </a:rPr>
              <a:t> </a:t>
            </a:r>
            <a:r>
              <a:rPr sz="2400" b="1" spc="-25" dirty="0">
                <a:latin typeface="Arial"/>
                <a:cs typeface="Arial"/>
              </a:rPr>
              <a:t>D</a:t>
            </a:r>
            <a:r>
              <a:rPr sz="2400" b="1" spc="-15" dirty="0">
                <a:latin typeface="Arial"/>
                <a:cs typeface="Arial"/>
              </a:rPr>
              <a:t>ictionary</a:t>
            </a:r>
            <a:r>
              <a:rPr sz="2400" b="1" spc="-10" dirty="0">
                <a:latin typeface="Arial"/>
                <a:cs typeface="Arial"/>
              </a:rPr>
              <a:t> </a:t>
            </a:r>
            <a:r>
              <a:rPr sz="2400" b="1" spc="-25" dirty="0">
                <a:latin typeface="Arial"/>
                <a:cs typeface="Arial"/>
              </a:rPr>
              <a:t>Q</a:t>
            </a:r>
            <a:r>
              <a:rPr sz="2400" b="1" spc="-15" dirty="0">
                <a:latin typeface="Arial"/>
                <a:cs typeface="Arial"/>
              </a:rPr>
              <a:t>uick</a:t>
            </a:r>
            <a:r>
              <a:rPr sz="2400" b="1" spc="10" dirty="0">
                <a:latin typeface="Arial"/>
                <a:cs typeface="Arial"/>
              </a:rPr>
              <a:t> </a:t>
            </a:r>
            <a:r>
              <a:rPr sz="2400" b="1" spc="-15" dirty="0">
                <a:latin typeface="Arial"/>
                <a:cs typeface="Arial"/>
              </a:rPr>
              <a:t>s</a:t>
            </a:r>
            <a:r>
              <a:rPr sz="2400" b="1" dirty="0">
                <a:latin typeface="Arial"/>
                <a:cs typeface="Arial"/>
              </a:rPr>
              <a:t>w</a:t>
            </a:r>
            <a:r>
              <a:rPr sz="2400" b="1" spc="-15" dirty="0">
                <a:latin typeface="Arial"/>
                <a:cs typeface="Arial"/>
              </a:rPr>
              <a:t>itching</a:t>
            </a:r>
            <a:endParaRPr sz="2400">
              <a:latin typeface="Arial"/>
              <a:cs typeface="Arial"/>
            </a:endParaRPr>
          </a:p>
        </p:txBody>
      </p:sp>
      <p:sp>
        <p:nvSpPr>
          <p:cNvPr id="6" name="object 6"/>
          <p:cNvSpPr/>
          <p:nvPr/>
        </p:nvSpPr>
        <p:spPr>
          <a:xfrm>
            <a:off x="9383810" y="2809002"/>
            <a:ext cx="1744688" cy="2449585"/>
          </a:xfrm>
          <a:prstGeom prst="rect">
            <a:avLst/>
          </a:prstGeom>
          <a:blipFill>
            <a:blip r:embed="rId3" cstate="print"/>
            <a:stretch>
              <a:fillRect/>
            </a:stretch>
          </a:blipFill>
        </p:spPr>
        <p:txBody>
          <a:bodyPr wrap="square" lIns="0" tIns="0" rIns="0" bIns="0" rtlCol="0"/>
          <a:lstStyle/>
          <a:p>
            <a:endParaRPr/>
          </a:p>
        </p:txBody>
      </p:sp>
      <p:sp>
        <p:nvSpPr>
          <p:cNvPr id="9" name="Title 8"/>
          <p:cNvSpPr>
            <a:spLocks noGrp="1"/>
          </p:cNvSpPr>
          <p:nvPr>
            <p:ph type="title"/>
          </p:nvPr>
        </p:nvSpPr>
        <p:spPr/>
        <p:txBody>
          <a:bodyPr/>
          <a:lstStyle/>
          <a:p>
            <a:r>
              <a:rPr lang="en-US" dirty="0" smtClean="0">
                <a:latin typeface="Arial" pitchFamily="34" charset="0"/>
                <a:cs typeface="Arial" pitchFamily="34" charset="0"/>
              </a:rPr>
              <a:t>Android Evolution</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pc="-25" dirty="0" err="1" smtClean="0">
                <a:latin typeface="Arial"/>
                <a:cs typeface="Arial"/>
              </a:rPr>
              <a:t>iO</a:t>
            </a:r>
            <a:r>
              <a:rPr lang="en-US" spc="-20" dirty="0" err="1" smtClean="0">
                <a:latin typeface="Arial"/>
                <a:cs typeface="Arial"/>
              </a:rPr>
              <a:t>S</a:t>
            </a:r>
            <a:r>
              <a:rPr lang="en-US" spc="20" dirty="0" smtClean="0">
                <a:latin typeface="Arial"/>
                <a:cs typeface="Arial"/>
              </a:rPr>
              <a:t> </a:t>
            </a:r>
            <a:r>
              <a:rPr lang="en-US" spc="-15" dirty="0" smtClean="0">
                <a:latin typeface="Arial"/>
                <a:cs typeface="Arial"/>
              </a:rPr>
              <a:t>E</a:t>
            </a:r>
            <a:r>
              <a:rPr lang="en-US" spc="-20" dirty="0" smtClean="0">
                <a:latin typeface="Arial"/>
                <a:cs typeface="Arial"/>
              </a:rPr>
              <a:t>v</a:t>
            </a:r>
            <a:r>
              <a:rPr lang="en-US" spc="-15" dirty="0" smtClean="0">
                <a:latin typeface="Arial"/>
                <a:cs typeface="Arial"/>
              </a:rPr>
              <a:t>olutio</a:t>
            </a:r>
            <a:r>
              <a:rPr lang="en-US" spc="-20" dirty="0" smtClean="0">
                <a:latin typeface="Arial"/>
                <a:cs typeface="Arial"/>
              </a:rPr>
              <a:t>n</a:t>
            </a:r>
            <a:endParaRPr lang="en-US" dirty="0"/>
          </a:p>
        </p:txBody>
      </p:sp>
      <p:sp>
        <p:nvSpPr>
          <p:cNvPr id="5" name="Content Placeholder 4"/>
          <p:cNvSpPr>
            <a:spLocks noGrp="1"/>
          </p:cNvSpPr>
          <p:nvPr>
            <p:ph idx="1"/>
          </p:nvPr>
        </p:nvSpPr>
        <p:spPr/>
        <p:txBody>
          <a:bodyPr/>
          <a:lstStyle/>
          <a:p>
            <a:pPr marL="12700">
              <a:lnSpc>
                <a:spcPct val="100000"/>
              </a:lnSpc>
            </a:pPr>
            <a:r>
              <a:rPr lang="en-US" sz="3200" b="1" spc="-15" dirty="0" err="1" smtClean="0">
                <a:solidFill>
                  <a:srgbClr val="0D0D0D"/>
                </a:solidFill>
                <a:latin typeface="Arial"/>
                <a:cs typeface="Arial"/>
              </a:rPr>
              <a:t>i</a:t>
            </a:r>
            <a:r>
              <a:rPr lang="en-US" sz="3200" b="1" spc="-20" dirty="0" err="1" smtClean="0">
                <a:solidFill>
                  <a:srgbClr val="0D0D0D"/>
                </a:solidFill>
                <a:latin typeface="Arial"/>
                <a:cs typeface="Arial"/>
              </a:rPr>
              <a:t>OS</a:t>
            </a:r>
            <a:endParaRPr lang="en-US" sz="3200" dirty="0" smtClean="0">
              <a:latin typeface="Arial"/>
              <a:cs typeface="Arial"/>
            </a:endParaRPr>
          </a:p>
          <a:p>
            <a:pPr marL="826135" lvl="1" indent="-342265">
              <a:lnSpc>
                <a:spcPct val="100000"/>
              </a:lnSpc>
              <a:spcBef>
                <a:spcPts val="1660"/>
              </a:spcBef>
              <a:buClr>
                <a:srgbClr val="3399FF"/>
              </a:buClr>
              <a:buFont typeface="Arial"/>
              <a:buChar char="•"/>
              <a:tabLst>
                <a:tab pos="369570" algn="l"/>
              </a:tabLst>
            </a:pPr>
            <a:r>
              <a:rPr lang="en-US" b="1" spc="-15" dirty="0" smtClean="0">
                <a:solidFill>
                  <a:srgbClr val="FF6600"/>
                </a:solidFill>
                <a:latin typeface="Arial"/>
                <a:cs typeface="Arial"/>
              </a:rPr>
              <a:t>Steve</a:t>
            </a:r>
            <a:r>
              <a:rPr lang="en-US" b="1" spc="15" dirty="0" smtClean="0">
                <a:solidFill>
                  <a:srgbClr val="FF6600"/>
                </a:solidFill>
                <a:latin typeface="Arial"/>
                <a:cs typeface="Arial"/>
              </a:rPr>
              <a:t> </a:t>
            </a:r>
            <a:r>
              <a:rPr lang="en-US" b="1" spc="-15" dirty="0" smtClean="0">
                <a:solidFill>
                  <a:srgbClr val="FF6600"/>
                </a:solidFill>
                <a:latin typeface="Arial"/>
                <a:cs typeface="Arial"/>
              </a:rPr>
              <a:t>Jobs</a:t>
            </a:r>
            <a:r>
              <a:rPr lang="en-US" b="1" spc="10" dirty="0" smtClean="0">
                <a:solidFill>
                  <a:srgbClr val="FF6600"/>
                </a:solidFill>
                <a:latin typeface="Arial"/>
                <a:cs typeface="Arial"/>
              </a:rPr>
              <a:t> </a:t>
            </a:r>
            <a:r>
              <a:rPr lang="en-US" b="1" spc="-10" dirty="0" smtClean="0">
                <a:latin typeface="Arial"/>
                <a:cs typeface="Arial"/>
              </a:rPr>
              <a:t>int</a:t>
            </a:r>
            <a:r>
              <a:rPr lang="en-US" b="1" spc="-15" dirty="0" smtClean="0">
                <a:latin typeface="Arial"/>
                <a:cs typeface="Arial"/>
              </a:rPr>
              <a:t>roduced</a:t>
            </a:r>
            <a:r>
              <a:rPr lang="en-US" b="1" spc="35" dirty="0" smtClean="0">
                <a:latin typeface="Arial"/>
                <a:cs typeface="Arial"/>
              </a:rPr>
              <a:t> </a:t>
            </a:r>
            <a:r>
              <a:rPr lang="en-US" b="1" spc="-15" dirty="0" smtClean="0">
                <a:latin typeface="Arial"/>
                <a:cs typeface="Arial"/>
              </a:rPr>
              <a:t>the</a:t>
            </a:r>
            <a:r>
              <a:rPr lang="en-US" b="1" spc="10" dirty="0" smtClean="0">
                <a:latin typeface="Arial"/>
                <a:cs typeface="Arial"/>
              </a:rPr>
              <a:t> </a:t>
            </a:r>
            <a:r>
              <a:rPr lang="en-US" b="1" spc="-15" dirty="0" err="1" smtClean="0">
                <a:latin typeface="Arial"/>
                <a:cs typeface="Arial"/>
              </a:rPr>
              <a:t>iPhone</a:t>
            </a:r>
            <a:r>
              <a:rPr lang="en-US" b="1" spc="25" dirty="0" smtClean="0">
                <a:latin typeface="Arial"/>
                <a:cs typeface="Arial"/>
              </a:rPr>
              <a:t> </a:t>
            </a:r>
            <a:r>
              <a:rPr lang="en-US" b="1" spc="-15" dirty="0" smtClean="0">
                <a:latin typeface="Arial"/>
                <a:cs typeface="Arial"/>
              </a:rPr>
              <a:t>on</a:t>
            </a:r>
            <a:r>
              <a:rPr lang="en-US" b="1" spc="10" dirty="0" smtClean="0">
                <a:latin typeface="Arial"/>
                <a:cs typeface="Arial"/>
              </a:rPr>
              <a:t> </a:t>
            </a:r>
            <a:r>
              <a:rPr lang="en-US" b="1" spc="-15" dirty="0" smtClean="0">
                <a:solidFill>
                  <a:srgbClr val="FF6600"/>
                </a:solidFill>
                <a:latin typeface="Arial"/>
                <a:cs typeface="Arial"/>
              </a:rPr>
              <a:t>January</a:t>
            </a:r>
            <a:r>
              <a:rPr lang="en-US" b="1" spc="15" dirty="0" smtClean="0">
                <a:solidFill>
                  <a:srgbClr val="FF6600"/>
                </a:solidFill>
                <a:latin typeface="Arial"/>
                <a:cs typeface="Arial"/>
              </a:rPr>
              <a:t> </a:t>
            </a:r>
            <a:r>
              <a:rPr lang="en-US" b="1" spc="-10" dirty="0" smtClean="0">
                <a:solidFill>
                  <a:srgbClr val="FF6600"/>
                </a:solidFill>
                <a:latin typeface="Arial"/>
                <a:cs typeface="Arial"/>
              </a:rPr>
              <a:t>9,</a:t>
            </a:r>
            <a:r>
              <a:rPr lang="en-US" b="1" spc="5" dirty="0" smtClean="0">
                <a:solidFill>
                  <a:srgbClr val="FF6600"/>
                </a:solidFill>
                <a:latin typeface="Arial"/>
                <a:cs typeface="Arial"/>
              </a:rPr>
              <a:t> </a:t>
            </a:r>
            <a:r>
              <a:rPr lang="en-US" b="1" spc="-15" dirty="0" smtClean="0">
                <a:solidFill>
                  <a:srgbClr val="FF6600"/>
                </a:solidFill>
                <a:latin typeface="Arial"/>
                <a:cs typeface="Arial"/>
              </a:rPr>
              <a:t>2007</a:t>
            </a:r>
            <a:endParaRPr lang="en-US" dirty="0" smtClean="0">
              <a:latin typeface="Arial"/>
              <a:cs typeface="Arial"/>
            </a:endParaRPr>
          </a:p>
          <a:p>
            <a:pPr lvl="1">
              <a:lnSpc>
                <a:spcPct val="100000"/>
              </a:lnSpc>
              <a:spcBef>
                <a:spcPts val="49"/>
              </a:spcBef>
              <a:buClr>
                <a:srgbClr val="3399FF"/>
              </a:buClr>
              <a:buFont typeface="Arial"/>
              <a:buChar char="•"/>
            </a:pPr>
            <a:endParaRPr lang="en-US" dirty="0" smtClean="0">
              <a:latin typeface="Times New Roman"/>
              <a:cs typeface="Times New Roman"/>
            </a:endParaRPr>
          </a:p>
          <a:p>
            <a:pPr marL="826135" marR="5080" lvl="1" indent="-342265">
              <a:lnSpc>
                <a:spcPct val="100000"/>
              </a:lnSpc>
              <a:buClr>
                <a:srgbClr val="3399FF"/>
              </a:buClr>
              <a:buFont typeface="Arial"/>
              <a:buChar char="•"/>
              <a:tabLst>
                <a:tab pos="369570" algn="l"/>
              </a:tabLst>
            </a:pPr>
            <a:r>
              <a:rPr lang="en-US" b="1" spc="-15" dirty="0" smtClean="0">
                <a:latin typeface="Arial"/>
                <a:cs typeface="Arial"/>
              </a:rPr>
              <a:t>The</a:t>
            </a:r>
            <a:r>
              <a:rPr lang="en-US" b="1" spc="10" dirty="0" smtClean="0">
                <a:latin typeface="Arial"/>
                <a:cs typeface="Arial"/>
              </a:rPr>
              <a:t> </a:t>
            </a:r>
            <a:r>
              <a:rPr lang="en-US" b="1" spc="-15" dirty="0" err="1" smtClean="0">
                <a:solidFill>
                  <a:srgbClr val="FF6600"/>
                </a:solidFill>
                <a:latin typeface="Arial"/>
                <a:cs typeface="Arial"/>
              </a:rPr>
              <a:t>iPhone</a:t>
            </a:r>
            <a:r>
              <a:rPr lang="en-US" b="1" spc="20" dirty="0" smtClean="0">
                <a:solidFill>
                  <a:srgbClr val="FF6600"/>
                </a:solidFill>
                <a:latin typeface="Arial"/>
                <a:cs typeface="Arial"/>
              </a:rPr>
              <a:t> </a:t>
            </a:r>
            <a:r>
              <a:rPr lang="en-US" b="1" spc="-15" dirty="0" smtClean="0">
                <a:latin typeface="Arial"/>
                <a:cs typeface="Arial"/>
              </a:rPr>
              <a:t>and</a:t>
            </a:r>
            <a:r>
              <a:rPr lang="en-US" b="1" spc="15" dirty="0" smtClean="0">
                <a:latin typeface="Arial"/>
                <a:cs typeface="Arial"/>
              </a:rPr>
              <a:t> </a:t>
            </a:r>
            <a:r>
              <a:rPr lang="en-US" b="1" spc="-15" dirty="0" err="1" smtClean="0">
                <a:solidFill>
                  <a:srgbClr val="FF6600"/>
                </a:solidFill>
                <a:latin typeface="Arial"/>
                <a:cs typeface="Arial"/>
              </a:rPr>
              <a:t>iPad</a:t>
            </a:r>
            <a:r>
              <a:rPr lang="en-US" b="1" dirty="0" smtClean="0">
                <a:solidFill>
                  <a:srgbClr val="FF6600"/>
                </a:solidFill>
                <a:latin typeface="Arial"/>
                <a:cs typeface="Arial"/>
              </a:rPr>
              <a:t> </a:t>
            </a:r>
            <a:r>
              <a:rPr lang="en-US" b="1" spc="-15" dirty="0" smtClean="0">
                <a:latin typeface="Arial"/>
                <a:cs typeface="Arial"/>
              </a:rPr>
              <a:t>started</a:t>
            </a:r>
            <a:r>
              <a:rPr lang="en-US" b="1" spc="25" dirty="0" smtClean="0">
                <a:latin typeface="Arial"/>
                <a:cs typeface="Arial"/>
              </a:rPr>
              <a:t> </a:t>
            </a:r>
            <a:r>
              <a:rPr lang="en-US" b="1" spc="-15" dirty="0" smtClean="0">
                <a:latin typeface="Arial"/>
                <a:cs typeface="Arial"/>
              </a:rPr>
              <a:t>a</a:t>
            </a:r>
            <a:r>
              <a:rPr lang="en-US" b="1" dirty="0" smtClean="0">
                <a:latin typeface="Arial"/>
                <a:cs typeface="Arial"/>
              </a:rPr>
              <a:t> </a:t>
            </a:r>
            <a:r>
              <a:rPr lang="en-US" b="1" spc="-15" dirty="0" smtClean="0">
                <a:latin typeface="Arial"/>
                <a:cs typeface="Arial"/>
              </a:rPr>
              <a:t>new</a:t>
            </a:r>
            <a:r>
              <a:rPr lang="en-US" b="1" spc="5" dirty="0" smtClean="0">
                <a:latin typeface="Arial"/>
                <a:cs typeface="Arial"/>
              </a:rPr>
              <a:t> </a:t>
            </a:r>
            <a:r>
              <a:rPr lang="en-US" b="1" spc="-15" dirty="0" smtClean="0">
                <a:latin typeface="Arial"/>
                <a:cs typeface="Arial"/>
              </a:rPr>
              <a:t>era</a:t>
            </a:r>
            <a:r>
              <a:rPr lang="en-US" b="1" dirty="0" smtClean="0">
                <a:latin typeface="Arial"/>
                <a:cs typeface="Arial"/>
              </a:rPr>
              <a:t> </a:t>
            </a:r>
            <a:r>
              <a:rPr lang="en-US" b="1" spc="-15" dirty="0" smtClean="0">
                <a:latin typeface="Arial"/>
                <a:cs typeface="Arial"/>
              </a:rPr>
              <a:t>of</a:t>
            </a:r>
            <a:r>
              <a:rPr lang="en-US" b="1" spc="10" dirty="0" smtClean="0">
                <a:latin typeface="Arial"/>
                <a:cs typeface="Arial"/>
              </a:rPr>
              <a:t> </a:t>
            </a:r>
            <a:r>
              <a:rPr lang="en-US" b="1" spc="-15" dirty="0" smtClean="0">
                <a:latin typeface="Arial"/>
                <a:cs typeface="Arial"/>
              </a:rPr>
              <a:t>smar</a:t>
            </a:r>
            <a:r>
              <a:rPr lang="en-US" b="1" spc="-10" dirty="0" smtClean="0">
                <a:latin typeface="Arial"/>
                <a:cs typeface="Arial"/>
              </a:rPr>
              <a:t>t</a:t>
            </a:r>
            <a:r>
              <a:rPr lang="en-US" b="1" dirty="0" smtClean="0">
                <a:latin typeface="Arial"/>
                <a:cs typeface="Arial"/>
              </a:rPr>
              <a:t> </a:t>
            </a:r>
            <a:r>
              <a:rPr lang="en-US" b="1" spc="-15" dirty="0" smtClean="0">
                <a:latin typeface="Arial"/>
                <a:cs typeface="Arial"/>
              </a:rPr>
              <a:t>devices, mobile</a:t>
            </a:r>
            <a:r>
              <a:rPr lang="en-US" b="1" spc="10" dirty="0" smtClean="0">
                <a:latin typeface="Arial"/>
                <a:cs typeface="Arial"/>
              </a:rPr>
              <a:t> </a:t>
            </a:r>
            <a:r>
              <a:rPr lang="en-US" b="1" spc="-15" dirty="0" smtClean="0">
                <a:latin typeface="Arial"/>
                <a:cs typeface="Arial"/>
              </a:rPr>
              <a:t>apps,</a:t>
            </a:r>
            <a:r>
              <a:rPr lang="en-US" b="1" spc="15" dirty="0" smtClean="0">
                <a:latin typeface="Arial"/>
                <a:cs typeface="Arial"/>
              </a:rPr>
              <a:t> </a:t>
            </a:r>
            <a:r>
              <a:rPr lang="en-US" b="1" spc="-15" dirty="0" smtClean="0">
                <a:latin typeface="Arial"/>
                <a:cs typeface="Arial"/>
              </a:rPr>
              <a:t>and</a:t>
            </a:r>
            <a:r>
              <a:rPr lang="en-US" b="1" spc="10" dirty="0" smtClean="0">
                <a:latin typeface="Arial"/>
                <a:cs typeface="Arial"/>
              </a:rPr>
              <a:t> </a:t>
            </a:r>
            <a:r>
              <a:rPr lang="en-US" b="1" spc="-15" dirty="0" smtClean="0">
                <a:latin typeface="Arial"/>
                <a:cs typeface="Arial"/>
              </a:rPr>
              <a:t>mobile</a:t>
            </a:r>
            <a:r>
              <a:rPr lang="en-US" b="1" spc="10" dirty="0" smtClean="0">
                <a:latin typeface="Arial"/>
                <a:cs typeface="Arial"/>
              </a:rPr>
              <a:t> </a:t>
            </a:r>
            <a:r>
              <a:rPr lang="en-US" b="1" spc="-15" dirty="0" smtClean="0">
                <a:latin typeface="Arial"/>
                <a:cs typeface="Arial"/>
              </a:rPr>
              <a:t>computing</a:t>
            </a:r>
            <a:endParaRPr lang="en-US" dirty="0" smtClean="0">
              <a:latin typeface="Arial"/>
              <a:cs typeface="Arial"/>
            </a:endParaRPr>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96260" y="2115306"/>
            <a:ext cx="9271740" cy="3013646"/>
          </a:xfrm>
          <a:prstGeom prst="rect">
            <a:avLst/>
          </a:prstGeom>
        </p:spPr>
        <p:txBody>
          <a:bodyPr vert="horz" wrap="square" lIns="0" tIns="0" rIns="0" bIns="0" rtlCol="0">
            <a:spAutoFit/>
          </a:bodyPr>
          <a:lstStyle/>
          <a:p>
            <a:pPr marL="12700">
              <a:lnSpc>
                <a:spcPct val="100000"/>
              </a:lnSpc>
            </a:pPr>
            <a:r>
              <a:rPr sz="2800" b="1" dirty="0">
                <a:solidFill>
                  <a:srgbClr val="0D0D0D"/>
                </a:solidFill>
                <a:latin typeface="Arial"/>
                <a:cs typeface="Arial"/>
              </a:rPr>
              <a:t>A</a:t>
            </a:r>
            <a:r>
              <a:rPr sz="2800" b="1" spc="-15" dirty="0">
                <a:solidFill>
                  <a:srgbClr val="0D0D0D"/>
                </a:solidFill>
                <a:latin typeface="Arial"/>
                <a:cs typeface="Arial"/>
              </a:rPr>
              <a:t>nd</a:t>
            </a:r>
            <a:r>
              <a:rPr sz="2800" b="1" spc="-10" dirty="0">
                <a:solidFill>
                  <a:srgbClr val="0D0D0D"/>
                </a:solidFill>
                <a:latin typeface="Arial"/>
                <a:cs typeface="Arial"/>
              </a:rPr>
              <a:t>r</a:t>
            </a:r>
            <a:r>
              <a:rPr sz="2800" b="1" spc="-15" dirty="0">
                <a:solidFill>
                  <a:srgbClr val="0D0D0D"/>
                </a:solidFill>
                <a:latin typeface="Arial"/>
                <a:cs typeface="Arial"/>
              </a:rPr>
              <a:t>oi</a:t>
            </a:r>
            <a:r>
              <a:rPr sz="2800" b="1" spc="-20" dirty="0">
                <a:solidFill>
                  <a:srgbClr val="0D0D0D"/>
                </a:solidFill>
                <a:latin typeface="Arial"/>
                <a:cs typeface="Arial"/>
              </a:rPr>
              <a:t>d</a:t>
            </a:r>
            <a:r>
              <a:rPr sz="2800" b="1" spc="-25" dirty="0">
                <a:solidFill>
                  <a:srgbClr val="0D0D0D"/>
                </a:solidFill>
                <a:latin typeface="Arial"/>
                <a:cs typeface="Arial"/>
              </a:rPr>
              <a:t> </a:t>
            </a:r>
            <a:r>
              <a:rPr sz="2800" b="1" spc="5" dirty="0">
                <a:solidFill>
                  <a:srgbClr val="0D0D0D"/>
                </a:solidFill>
                <a:latin typeface="Arial"/>
                <a:cs typeface="Arial"/>
              </a:rPr>
              <a:t>2</a:t>
            </a:r>
            <a:r>
              <a:rPr sz="2800" b="1" spc="-15" dirty="0">
                <a:solidFill>
                  <a:srgbClr val="0D0D0D"/>
                </a:solidFill>
                <a:latin typeface="Arial"/>
                <a:cs typeface="Arial"/>
              </a:rPr>
              <a:t>.</a:t>
            </a:r>
            <a:r>
              <a:rPr sz="2800" b="1" spc="5" dirty="0">
                <a:solidFill>
                  <a:srgbClr val="0D0D0D"/>
                </a:solidFill>
                <a:latin typeface="Arial"/>
                <a:cs typeface="Arial"/>
              </a:rPr>
              <a:t>3</a:t>
            </a:r>
            <a:r>
              <a:rPr sz="2800" b="1" spc="-15" dirty="0">
                <a:solidFill>
                  <a:srgbClr val="0D0D0D"/>
                </a:solidFill>
                <a:latin typeface="Arial"/>
                <a:cs typeface="Arial"/>
              </a:rPr>
              <a:t>~</a:t>
            </a:r>
            <a:r>
              <a:rPr sz="2800" b="1" spc="5" dirty="0">
                <a:solidFill>
                  <a:srgbClr val="0D0D0D"/>
                </a:solidFill>
                <a:latin typeface="Arial"/>
                <a:cs typeface="Arial"/>
              </a:rPr>
              <a:t>2</a:t>
            </a:r>
            <a:r>
              <a:rPr sz="2800" b="1" spc="-15" dirty="0">
                <a:solidFill>
                  <a:srgbClr val="0D0D0D"/>
                </a:solidFill>
                <a:latin typeface="Arial"/>
                <a:cs typeface="Arial"/>
              </a:rPr>
              <a:t>.</a:t>
            </a:r>
            <a:r>
              <a:rPr sz="2800" b="1" spc="5" dirty="0">
                <a:solidFill>
                  <a:srgbClr val="0D0D0D"/>
                </a:solidFill>
                <a:latin typeface="Arial"/>
                <a:cs typeface="Arial"/>
              </a:rPr>
              <a:t>3</a:t>
            </a:r>
            <a:r>
              <a:rPr sz="2800" b="1" spc="-15" dirty="0">
                <a:solidFill>
                  <a:srgbClr val="0D0D0D"/>
                </a:solidFill>
                <a:latin typeface="Arial"/>
                <a:cs typeface="Arial"/>
              </a:rPr>
              <a:t>.</a:t>
            </a:r>
            <a:r>
              <a:rPr sz="2800" b="1" dirty="0">
                <a:solidFill>
                  <a:srgbClr val="0D0D0D"/>
                </a:solidFill>
                <a:latin typeface="Arial"/>
                <a:cs typeface="Arial"/>
              </a:rPr>
              <a:t>2 </a:t>
            </a:r>
            <a:r>
              <a:rPr sz="2800" b="1" spc="-20" dirty="0">
                <a:solidFill>
                  <a:srgbClr val="0D0D0D"/>
                </a:solidFill>
                <a:latin typeface="Arial"/>
                <a:cs typeface="Arial"/>
              </a:rPr>
              <a:t>G</a:t>
            </a:r>
            <a:r>
              <a:rPr sz="2800" b="1" spc="-15" dirty="0">
                <a:solidFill>
                  <a:srgbClr val="0D0D0D"/>
                </a:solidFill>
                <a:latin typeface="Arial"/>
                <a:cs typeface="Arial"/>
              </a:rPr>
              <a:t>ing</a:t>
            </a:r>
            <a:r>
              <a:rPr sz="2800" b="1" spc="5" dirty="0">
                <a:solidFill>
                  <a:srgbClr val="0D0D0D"/>
                </a:solidFill>
                <a:latin typeface="Arial"/>
                <a:cs typeface="Arial"/>
              </a:rPr>
              <a:t>e</a:t>
            </a:r>
            <a:r>
              <a:rPr sz="2800" b="1" spc="-10" dirty="0">
                <a:solidFill>
                  <a:srgbClr val="0D0D0D"/>
                </a:solidFill>
                <a:latin typeface="Arial"/>
                <a:cs typeface="Arial"/>
              </a:rPr>
              <a:t>r</a:t>
            </a:r>
            <a:r>
              <a:rPr sz="2800" b="1" spc="-15" dirty="0">
                <a:solidFill>
                  <a:srgbClr val="0D0D0D"/>
                </a:solidFill>
                <a:latin typeface="Arial"/>
                <a:cs typeface="Arial"/>
              </a:rPr>
              <a:t>b</a:t>
            </a:r>
            <a:r>
              <a:rPr sz="2800" b="1" spc="-10" dirty="0">
                <a:solidFill>
                  <a:srgbClr val="0D0D0D"/>
                </a:solidFill>
                <a:latin typeface="Arial"/>
                <a:cs typeface="Arial"/>
              </a:rPr>
              <a:t>r</a:t>
            </a:r>
            <a:r>
              <a:rPr sz="2800" b="1" spc="5" dirty="0">
                <a:solidFill>
                  <a:srgbClr val="0D0D0D"/>
                </a:solidFill>
                <a:latin typeface="Arial"/>
                <a:cs typeface="Arial"/>
              </a:rPr>
              <a:t>ea</a:t>
            </a:r>
            <a:r>
              <a:rPr sz="2800" b="1" spc="-20" dirty="0">
                <a:solidFill>
                  <a:srgbClr val="0D0D0D"/>
                </a:solidFill>
                <a:latin typeface="Arial"/>
                <a:cs typeface="Arial"/>
              </a:rPr>
              <a:t>d</a:t>
            </a:r>
            <a:r>
              <a:rPr sz="2800" b="1" spc="-25" dirty="0">
                <a:solidFill>
                  <a:srgbClr val="0D0D0D"/>
                </a:solidFill>
                <a:latin typeface="Arial"/>
                <a:cs typeface="Arial"/>
              </a:rPr>
              <a:t> </a:t>
            </a:r>
            <a:r>
              <a:rPr sz="2800" b="1" spc="-5" dirty="0">
                <a:solidFill>
                  <a:srgbClr val="0D0D0D"/>
                </a:solidFill>
                <a:latin typeface="Arial"/>
                <a:cs typeface="Arial"/>
              </a:rPr>
              <a:t>(</a:t>
            </a:r>
            <a:r>
              <a:rPr sz="2800" b="1" dirty="0">
                <a:solidFill>
                  <a:srgbClr val="0D0D0D"/>
                </a:solidFill>
                <a:latin typeface="Arial"/>
                <a:cs typeface="Arial"/>
              </a:rPr>
              <a:t>A</a:t>
            </a:r>
            <a:r>
              <a:rPr sz="2800" b="1" spc="-15" dirty="0">
                <a:solidFill>
                  <a:srgbClr val="0D0D0D"/>
                </a:solidFill>
                <a:latin typeface="Arial"/>
                <a:cs typeface="Arial"/>
              </a:rPr>
              <a:t>P</a:t>
            </a:r>
            <a:r>
              <a:rPr sz="2800" b="1" spc="-10" dirty="0">
                <a:solidFill>
                  <a:srgbClr val="0D0D0D"/>
                </a:solidFill>
                <a:latin typeface="Arial"/>
                <a:cs typeface="Arial"/>
              </a:rPr>
              <a:t>I</a:t>
            </a:r>
            <a:r>
              <a:rPr sz="2800" b="1" spc="-20" dirty="0">
                <a:solidFill>
                  <a:srgbClr val="0D0D0D"/>
                </a:solidFill>
                <a:latin typeface="Arial"/>
                <a:cs typeface="Arial"/>
              </a:rPr>
              <a:t> </a:t>
            </a:r>
            <a:r>
              <a:rPr sz="2800" b="1" spc="-15" dirty="0">
                <a:solidFill>
                  <a:srgbClr val="0D0D0D"/>
                </a:solidFill>
                <a:latin typeface="Arial"/>
                <a:cs typeface="Arial"/>
              </a:rPr>
              <a:t>l</a:t>
            </a:r>
            <a:r>
              <a:rPr sz="2800" b="1" spc="5" dirty="0">
                <a:solidFill>
                  <a:srgbClr val="0D0D0D"/>
                </a:solidFill>
                <a:latin typeface="Arial"/>
                <a:cs typeface="Arial"/>
              </a:rPr>
              <a:t>eve</a:t>
            </a:r>
            <a:r>
              <a:rPr sz="2800" b="1" spc="-10" dirty="0">
                <a:solidFill>
                  <a:srgbClr val="0D0D0D"/>
                </a:solidFill>
                <a:latin typeface="Arial"/>
                <a:cs typeface="Arial"/>
              </a:rPr>
              <a:t>l</a:t>
            </a:r>
            <a:r>
              <a:rPr sz="2800" b="1" spc="5" dirty="0">
                <a:solidFill>
                  <a:srgbClr val="0D0D0D"/>
                </a:solidFill>
                <a:latin typeface="Arial"/>
                <a:cs typeface="Arial"/>
              </a:rPr>
              <a:t> </a:t>
            </a:r>
            <a:r>
              <a:rPr sz="2800" b="1" spc="-10" dirty="0">
                <a:solidFill>
                  <a:srgbClr val="0D0D0D"/>
                </a:solidFill>
                <a:latin typeface="Arial"/>
                <a:cs typeface="Arial"/>
              </a:rPr>
              <a:t>9</a:t>
            </a:r>
            <a:r>
              <a:rPr sz="2800" b="1" dirty="0">
                <a:solidFill>
                  <a:srgbClr val="0D0D0D"/>
                </a:solidFill>
                <a:latin typeface="Arial"/>
                <a:cs typeface="Arial"/>
              </a:rPr>
              <a:t>)</a:t>
            </a:r>
            <a:r>
              <a:rPr sz="2800" b="1" spc="-10" dirty="0">
                <a:solidFill>
                  <a:srgbClr val="0D0D0D"/>
                </a:solidFill>
                <a:latin typeface="Arial"/>
                <a:cs typeface="Arial"/>
              </a:rPr>
              <a:t> </a:t>
            </a:r>
            <a:r>
              <a:rPr sz="2800" b="1" spc="-5" dirty="0">
                <a:solidFill>
                  <a:srgbClr val="0D0D0D"/>
                </a:solidFill>
                <a:latin typeface="Arial"/>
                <a:cs typeface="Arial"/>
              </a:rPr>
              <a:t>(</a:t>
            </a:r>
            <a:r>
              <a:rPr sz="2800" b="1" spc="5" dirty="0">
                <a:solidFill>
                  <a:srgbClr val="0D0D0D"/>
                </a:solidFill>
                <a:latin typeface="Arial"/>
                <a:cs typeface="Arial"/>
              </a:rPr>
              <a:t>1</a:t>
            </a:r>
            <a:r>
              <a:rPr sz="2800" b="1" spc="-15" dirty="0">
                <a:solidFill>
                  <a:srgbClr val="0D0D0D"/>
                </a:solidFill>
                <a:latin typeface="Arial"/>
                <a:cs typeface="Arial"/>
              </a:rPr>
              <a:t>/</a:t>
            </a:r>
            <a:r>
              <a:rPr sz="2800" b="1" spc="5" dirty="0">
                <a:solidFill>
                  <a:srgbClr val="0D0D0D"/>
                </a:solidFill>
                <a:latin typeface="Arial"/>
                <a:cs typeface="Arial"/>
              </a:rPr>
              <a:t>3</a:t>
            </a:r>
            <a:r>
              <a:rPr sz="2800" b="1" dirty="0">
                <a:solidFill>
                  <a:srgbClr val="0D0D0D"/>
                </a:solidFill>
                <a:latin typeface="Arial"/>
                <a:cs typeface="Arial"/>
              </a:rPr>
              <a:t>)</a:t>
            </a:r>
            <a:endParaRPr sz="2800">
              <a:latin typeface="Arial"/>
              <a:cs typeface="Arial"/>
            </a:endParaRPr>
          </a:p>
          <a:p>
            <a:pPr marL="368935" indent="-342265">
              <a:lnSpc>
                <a:spcPct val="100000"/>
              </a:lnSpc>
              <a:spcBef>
                <a:spcPts val="1040"/>
              </a:spcBef>
              <a:buClr>
                <a:srgbClr val="3399FF"/>
              </a:buClr>
              <a:buFont typeface="Arial"/>
              <a:buChar char="•"/>
              <a:tabLst>
                <a:tab pos="369570" algn="l"/>
              </a:tabLst>
            </a:pPr>
            <a:r>
              <a:rPr sz="2400" b="1" spc="-25" dirty="0">
                <a:latin typeface="Arial"/>
                <a:cs typeface="Arial"/>
              </a:rPr>
              <a:t>R</a:t>
            </a:r>
            <a:r>
              <a:rPr sz="2400" b="1" spc="-15" dirty="0">
                <a:latin typeface="Arial"/>
                <a:cs typeface="Arial"/>
              </a:rPr>
              <a:t>eleased</a:t>
            </a:r>
            <a:r>
              <a:rPr sz="2400" b="1" spc="15" dirty="0">
                <a:latin typeface="Arial"/>
                <a:cs typeface="Arial"/>
              </a:rPr>
              <a:t> </a:t>
            </a:r>
            <a:r>
              <a:rPr sz="2400" b="1" spc="-10" dirty="0">
                <a:latin typeface="Arial"/>
                <a:cs typeface="Arial"/>
              </a:rPr>
              <a:t>in</a:t>
            </a:r>
            <a:r>
              <a:rPr sz="2400" b="1" spc="15" dirty="0">
                <a:latin typeface="Arial"/>
                <a:cs typeface="Arial"/>
              </a:rPr>
              <a:t> </a:t>
            </a:r>
            <a:r>
              <a:rPr sz="2400" b="1" spc="-25" dirty="0">
                <a:solidFill>
                  <a:srgbClr val="FF6600"/>
                </a:solidFill>
                <a:latin typeface="Arial"/>
                <a:cs typeface="Arial"/>
              </a:rPr>
              <a:t>D</a:t>
            </a:r>
            <a:r>
              <a:rPr sz="2400" b="1" spc="-15" dirty="0">
                <a:solidFill>
                  <a:srgbClr val="FF6600"/>
                </a:solidFill>
                <a:latin typeface="Arial"/>
                <a:cs typeface="Arial"/>
              </a:rPr>
              <a:t>ecember</a:t>
            </a:r>
            <a:r>
              <a:rPr sz="2400" b="1" spc="-5" dirty="0">
                <a:solidFill>
                  <a:srgbClr val="FF6600"/>
                </a:solidFill>
                <a:latin typeface="Arial"/>
                <a:cs typeface="Arial"/>
              </a:rPr>
              <a:t> </a:t>
            </a:r>
            <a:r>
              <a:rPr sz="2400" b="1" spc="-15" dirty="0">
                <a:solidFill>
                  <a:srgbClr val="FF6600"/>
                </a:solidFill>
                <a:latin typeface="Arial"/>
                <a:cs typeface="Arial"/>
              </a:rPr>
              <a:t>2010</a:t>
            </a:r>
            <a:endParaRPr sz="2400">
              <a:latin typeface="Arial"/>
              <a:cs typeface="Arial"/>
            </a:endParaRPr>
          </a:p>
          <a:p>
            <a:pPr marL="368935" indent="-342265">
              <a:lnSpc>
                <a:spcPct val="100000"/>
              </a:lnSpc>
              <a:spcBef>
                <a:spcPts val="1435"/>
              </a:spcBef>
              <a:buClr>
                <a:srgbClr val="3399FF"/>
              </a:buClr>
              <a:buFont typeface="Arial"/>
              <a:buChar char="•"/>
              <a:tabLst>
                <a:tab pos="369570" algn="l"/>
              </a:tabLst>
            </a:pPr>
            <a:r>
              <a:rPr sz="2400" b="1" spc="-15" dirty="0">
                <a:latin typeface="Arial"/>
                <a:cs typeface="Arial"/>
              </a:rPr>
              <a:t>Front</a:t>
            </a:r>
            <a:r>
              <a:rPr sz="2400" b="1" spc="20" dirty="0">
                <a:latin typeface="Arial"/>
                <a:cs typeface="Arial"/>
              </a:rPr>
              <a:t> </a:t>
            </a:r>
            <a:r>
              <a:rPr sz="2400" b="1" spc="-15" dirty="0">
                <a:latin typeface="Arial"/>
                <a:cs typeface="Arial"/>
              </a:rPr>
              <a:t>and</a:t>
            </a:r>
            <a:r>
              <a:rPr sz="2400" b="1" spc="15" dirty="0">
                <a:latin typeface="Arial"/>
                <a:cs typeface="Arial"/>
              </a:rPr>
              <a:t> </a:t>
            </a:r>
            <a:r>
              <a:rPr sz="2400" b="1" spc="-25" dirty="0">
                <a:latin typeface="Arial"/>
                <a:cs typeface="Arial"/>
              </a:rPr>
              <a:t>B</a:t>
            </a:r>
            <a:r>
              <a:rPr sz="2400" b="1" spc="-15" dirty="0">
                <a:latin typeface="Arial"/>
                <a:cs typeface="Arial"/>
              </a:rPr>
              <a:t>ack</a:t>
            </a:r>
            <a:r>
              <a:rPr sz="2400" b="1" spc="15" dirty="0">
                <a:latin typeface="Arial"/>
                <a:cs typeface="Arial"/>
              </a:rPr>
              <a:t> </a:t>
            </a:r>
            <a:r>
              <a:rPr sz="2400" b="1" spc="-25" dirty="0">
                <a:latin typeface="Arial"/>
                <a:cs typeface="Arial"/>
              </a:rPr>
              <a:t>C</a:t>
            </a:r>
            <a:r>
              <a:rPr sz="2400" b="1" spc="-15" dirty="0">
                <a:latin typeface="Arial"/>
                <a:cs typeface="Arial"/>
              </a:rPr>
              <a:t>amera</a:t>
            </a:r>
            <a:r>
              <a:rPr sz="2400" b="1" spc="-10" dirty="0">
                <a:latin typeface="Arial"/>
                <a:cs typeface="Arial"/>
              </a:rPr>
              <a:t> </a:t>
            </a:r>
            <a:r>
              <a:rPr sz="2400" b="1" spc="-15" dirty="0">
                <a:latin typeface="Arial"/>
                <a:cs typeface="Arial"/>
              </a:rPr>
              <a:t>suppor</a:t>
            </a:r>
            <a:r>
              <a:rPr sz="2400" b="1" spc="-10" dirty="0">
                <a:latin typeface="Arial"/>
                <a:cs typeface="Arial"/>
              </a:rPr>
              <a:t>t</a:t>
            </a:r>
            <a:endParaRPr sz="2400">
              <a:latin typeface="Arial"/>
              <a:cs typeface="Arial"/>
            </a:endParaRPr>
          </a:p>
          <a:p>
            <a:pPr marL="368935" indent="-342265">
              <a:lnSpc>
                <a:spcPts val="2640"/>
              </a:lnSpc>
              <a:spcBef>
                <a:spcPts val="1315"/>
              </a:spcBef>
              <a:buClr>
                <a:srgbClr val="3399FF"/>
              </a:buClr>
              <a:buFont typeface="Arial"/>
              <a:buChar char="•"/>
              <a:tabLst>
                <a:tab pos="369570" algn="l"/>
              </a:tabLst>
            </a:pPr>
            <a:r>
              <a:rPr sz="2400" b="1" spc="-15" dirty="0">
                <a:latin typeface="Arial"/>
                <a:cs typeface="Arial"/>
              </a:rPr>
              <a:t>Improved</a:t>
            </a:r>
            <a:r>
              <a:rPr sz="2400" b="1" spc="15" dirty="0">
                <a:latin typeface="Arial"/>
                <a:cs typeface="Arial"/>
              </a:rPr>
              <a:t> </a:t>
            </a:r>
            <a:r>
              <a:rPr sz="2400" b="1" spc="-55" dirty="0">
                <a:latin typeface="Arial"/>
                <a:cs typeface="Arial"/>
              </a:rPr>
              <a:t>V</a:t>
            </a:r>
            <a:r>
              <a:rPr sz="2400" b="1" spc="-10" dirty="0">
                <a:latin typeface="Arial"/>
                <a:cs typeface="Arial"/>
              </a:rPr>
              <a:t>i</a:t>
            </a:r>
            <a:r>
              <a:rPr sz="2400" b="1" spc="-15" dirty="0">
                <a:latin typeface="Arial"/>
                <a:cs typeface="Arial"/>
              </a:rPr>
              <a:t>r</a:t>
            </a:r>
            <a:r>
              <a:rPr sz="2400" b="1" spc="-10" dirty="0">
                <a:latin typeface="Arial"/>
                <a:cs typeface="Arial"/>
              </a:rPr>
              <a:t>tual</a:t>
            </a:r>
            <a:r>
              <a:rPr sz="2400" b="1" spc="15" dirty="0">
                <a:latin typeface="Arial"/>
                <a:cs typeface="Arial"/>
              </a:rPr>
              <a:t> </a:t>
            </a:r>
            <a:r>
              <a:rPr sz="2400" b="1" spc="-25" dirty="0">
                <a:latin typeface="Arial"/>
                <a:cs typeface="Arial"/>
              </a:rPr>
              <a:t>K</a:t>
            </a:r>
            <a:r>
              <a:rPr sz="2400" b="1" spc="-15" dirty="0">
                <a:latin typeface="Arial"/>
                <a:cs typeface="Arial"/>
              </a:rPr>
              <a:t>e</a:t>
            </a:r>
            <a:r>
              <a:rPr sz="2400" b="1" spc="-40" dirty="0">
                <a:latin typeface="Arial"/>
                <a:cs typeface="Arial"/>
              </a:rPr>
              <a:t>y</a:t>
            </a:r>
            <a:r>
              <a:rPr sz="2400" b="1" spc="-15" dirty="0">
                <a:latin typeface="Arial"/>
                <a:cs typeface="Arial"/>
              </a:rPr>
              <a:t>board</a:t>
            </a:r>
            <a:endParaRPr sz="2400">
              <a:latin typeface="Arial"/>
              <a:cs typeface="Arial"/>
            </a:endParaRPr>
          </a:p>
          <a:p>
            <a:pPr marL="825500" lvl="1" indent="-342265">
              <a:lnSpc>
                <a:spcPts val="2640"/>
              </a:lnSpc>
              <a:buClr>
                <a:srgbClr val="3399FF"/>
              </a:buClr>
              <a:buFont typeface="Arial"/>
              <a:buChar char="•"/>
              <a:tabLst>
                <a:tab pos="826135" algn="l"/>
              </a:tabLst>
            </a:pPr>
            <a:r>
              <a:rPr sz="2400" b="1" spc="-10" dirty="0">
                <a:latin typeface="Arial"/>
                <a:cs typeface="Arial"/>
              </a:rPr>
              <a:t>Intuitive</a:t>
            </a:r>
            <a:r>
              <a:rPr sz="2400" b="1" spc="25" dirty="0">
                <a:latin typeface="Arial"/>
                <a:cs typeface="Arial"/>
              </a:rPr>
              <a:t> </a:t>
            </a:r>
            <a:r>
              <a:rPr sz="2400" b="1" spc="-10" dirty="0">
                <a:latin typeface="Arial"/>
                <a:cs typeface="Arial"/>
              </a:rPr>
              <a:t>text</a:t>
            </a:r>
            <a:r>
              <a:rPr sz="2400" b="1" spc="10" dirty="0">
                <a:latin typeface="Arial"/>
                <a:cs typeface="Arial"/>
              </a:rPr>
              <a:t> </a:t>
            </a:r>
            <a:r>
              <a:rPr sz="2400" b="1" spc="-15" dirty="0">
                <a:latin typeface="Arial"/>
                <a:cs typeface="Arial"/>
              </a:rPr>
              <a:t>input</a:t>
            </a:r>
            <a:endParaRPr sz="2400">
              <a:latin typeface="Arial"/>
              <a:cs typeface="Arial"/>
            </a:endParaRPr>
          </a:p>
          <a:p>
            <a:pPr marL="825500" lvl="1" indent="-342265">
              <a:lnSpc>
                <a:spcPts val="2640"/>
              </a:lnSpc>
              <a:buClr>
                <a:srgbClr val="3399FF"/>
              </a:buClr>
              <a:buFont typeface="Arial"/>
              <a:buChar char="•"/>
              <a:tabLst>
                <a:tab pos="826135" algn="l"/>
              </a:tabLst>
            </a:pPr>
            <a:r>
              <a:rPr sz="2400" b="1" spc="-15" dirty="0">
                <a:latin typeface="Arial"/>
                <a:cs typeface="Arial"/>
              </a:rPr>
              <a:t>Improved</a:t>
            </a:r>
            <a:r>
              <a:rPr sz="2400" b="1" spc="15" dirty="0">
                <a:latin typeface="Arial"/>
                <a:cs typeface="Arial"/>
              </a:rPr>
              <a:t> </a:t>
            </a:r>
            <a:r>
              <a:rPr sz="2400" b="1" spc="-15" dirty="0">
                <a:latin typeface="Arial"/>
                <a:cs typeface="Arial"/>
              </a:rPr>
              <a:t>accuracy</a:t>
            </a:r>
            <a:endParaRPr sz="2400">
              <a:latin typeface="Arial"/>
              <a:cs typeface="Arial"/>
            </a:endParaRPr>
          </a:p>
          <a:p>
            <a:pPr marL="825500" marR="1287145" lvl="1" indent="-342265">
              <a:lnSpc>
                <a:spcPct val="100000"/>
              </a:lnSpc>
              <a:buClr>
                <a:srgbClr val="3399FF"/>
              </a:buClr>
              <a:buFont typeface="Arial"/>
              <a:buChar char="•"/>
              <a:tabLst>
                <a:tab pos="826135" algn="l"/>
              </a:tabLst>
            </a:pPr>
            <a:r>
              <a:rPr sz="2400" b="1" spc="-15" dirty="0">
                <a:latin typeface="Arial"/>
                <a:cs typeface="Arial"/>
              </a:rPr>
              <a:t>Improved</a:t>
            </a:r>
            <a:r>
              <a:rPr sz="2400" b="1" spc="15" dirty="0">
                <a:latin typeface="Arial"/>
                <a:cs typeface="Arial"/>
              </a:rPr>
              <a:t> </a:t>
            </a:r>
            <a:r>
              <a:rPr sz="2400" b="1" spc="-15" dirty="0">
                <a:latin typeface="Arial"/>
                <a:cs typeface="Arial"/>
              </a:rPr>
              <a:t>suggested</a:t>
            </a:r>
            <a:r>
              <a:rPr sz="2400" b="1" spc="40" dirty="0">
                <a:latin typeface="Arial"/>
                <a:cs typeface="Arial"/>
              </a:rPr>
              <a:t> </a:t>
            </a:r>
            <a:r>
              <a:rPr sz="2400" b="1" spc="-10" dirty="0">
                <a:latin typeface="Arial"/>
                <a:cs typeface="Arial"/>
              </a:rPr>
              <a:t>text</a:t>
            </a:r>
            <a:r>
              <a:rPr sz="2400" b="1" spc="10" dirty="0">
                <a:latin typeface="Arial"/>
                <a:cs typeface="Arial"/>
              </a:rPr>
              <a:t> </a:t>
            </a:r>
            <a:r>
              <a:rPr sz="2400" b="1" spc="-15" dirty="0">
                <a:latin typeface="Arial"/>
                <a:cs typeface="Arial"/>
              </a:rPr>
              <a:t>and</a:t>
            </a:r>
            <a:r>
              <a:rPr sz="2400" b="1" spc="15" dirty="0">
                <a:latin typeface="Arial"/>
                <a:cs typeface="Arial"/>
              </a:rPr>
              <a:t> </a:t>
            </a:r>
            <a:r>
              <a:rPr sz="2400" b="1" spc="-15" dirty="0">
                <a:latin typeface="Arial"/>
                <a:cs typeface="Arial"/>
              </a:rPr>
              <a:t>voice</a:t>
            </a:r>
            <a:r>
              <a:rPr sz="2400" b="1" spc="10" dirty="0">
                <a:latin typeface="Arial"/>
                <a:cs typeface="Arial"/>
              </a:rPr>
              <a:t> </a:t>
            </a:r>
            <a:r>
              <a:rPr sz="2400" b="1" spc="-15" dirty="0">
                <a:latin typeface="Arial"/>
                <a:cs typeface="Arial"/>
              </a:rPr>
              <a:t>input mode</a:t>
            </a:r>
            <a:endParaRPr sz="2400">
              <a:latin typeface="Arial"/>
              <a:cs typeface="Arial"/>
            </a:endParaRPr>
          </a:p>
        </p:txBody>
      </p:sp>
      <p:sp>
        <p:nvSpPr>
          <p:cNvPr id="6" name="object 6"/>
          <p:cNvSpPr/>
          <p:nvPr/>
        </p:nvSpPr>
        <p:spPr>
          <a:xfrm>
            <a:off x="9383810" y="2809002"/>
            <a:ext cx="1744688" cy="2449585"/>
          </a:xfrm>
          <a:prstGeom prst="rect">
            <a:avLst/>
          </a:prstGeom>
          <a:blipFill>
            <a:blip r:embed="rId3" cstate="print"/>
            <a:stretch>
              <a:fillRect/>
            </a:stretch>
          </a:blipFill>
        </p:spPr>
        <p:txBody>
          <a:bodyPr wrap="square" lIns="0" tIns="0" rIns="0" bIns="0" rtlCol="0"/>
          <a:lstStyle/>
          <a:p>
            <a:endParaRPr/>
          </a:p>
        </p:txBody>
      </p:sp>
      <p:sp>
        <p:nvSpPr>
          <p:cNvPr id="9" name="Title 8"/>
          <p:cNvSpPr>
            <a:spLocks noGrp="1"/>
          </p:cNvSpPr>
          <p:nvPr>
            <p:ph type="title"/>
          </p:nvPr>
        </p:nvSpPr>
        <p:spPr/>
        <p:txBody>
          <a:bodyPr/>
          <a:lstStyle/>
          <a:p>
            <a:r>
              <a:rPr lang="en-US" dirty="0" smtClean="0">
                <a:latin typeface="Arial" pitchFamily="34" charset="0"/>
                <a:cs typeface="Arial" pitchFamily="34" charset="0"/>
              </a:rPr>
              <a:t>Android Evolution</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96259" y="2083437"/>
            <a:ext cx="9396973" cy="3408625"/>
          </a:xfrm>
          <a:prstGeom prst="rect">
            <a:avLst/>
          </a:prstGeom>
        </p:spPr>
        <p:txBody>
          <a:bodyPr vert="horz" wrap="square" lIns="0" tIns="0" rIns="0" bIns="0" rtlCol="0">
            <a:spAutoFit/>
          </a:bodyPr>
          <a:lstStyle/>
          <a:p>
            <a:pPr marL="12700">
              <a:lnSpc>
                <a:spcPct val="100000"/>
              </a:lnSpc>
            </a:pPr>
            <a:r>
              <a:rPr sz="2800" b="1" dirty="0">
                <a:solidFill>
                  <a:srgbClr val="0D0D0D"/>
                </a:solidFill>
                <a:latin typeface="Arial"/>
                <a:cs typeface="Arial"/>
              </a:rPr>
              <a:t>A</a:t>
            </a:r>
            <a:r>
              <a:rPr sz="2800" b="1" spc="-15" dirty="0">
                <a:solidFill>
                  <a:srgbClr val="0D0D0D"/>
                </a:solidFill>
                <a:latin typeface="Arial"/>
                <a:cs typeface="Arial"/>
              </a:rPr>
              <a:t>nd</a:t>
            </a:r>
            <a:r>
              <a:rPr sz="2800" b="1" spc="-10" dirty="0">
                <a:solidFill>
                  <a:srgbClr val="0D0D0D"/>
                </a:solidFill>
                <a:latin typeface="Arial"/>
                <a:cs typeface="Arial"/>
              </a:rPr>
              <a:t>r</a:t>
            </a:r>
            <a:r>
              <a:rPr sz="2800" b="1" spc="-15" dirty="0">
                <a:solidFill>
                  <a:srgbClr val="0D0D0D"/>
                </a:solidFill>
                <a:latin typeface="Arial"/>
                <a:cs typeface="Arial"/>
              </a:rPr>
              <a:t>oi</a:t>
            </a:r>
            <a:r>
              <a:rPr sz="2800" b="1" spc="-20" dirty="0">
                <a:solidFill>
                  <a:srgbClr val="0D0D0D"/>
                </a:solidFill>
                <a:latin typeface="Arial"/>
                <a:cs typeface="Arial"/>
              </a:rPr>
              <a:t>d</a:t>
            </a:r>
            <a:r>
              <a:rPr sz="2800" b="1" spc="-25" dirty="0">
                <a:solidFill>
                  <a:srgbClr val="0D0D0D"/>
                </a:solidFill>
                <a:latin typeface="Arial"/>
                <a:cs typeface="Arial"/>
              </a:rPr>
              <a:t> </a:t>
            </a:r>
            <a:r>
              <a:rPr sz="2800" b="1" spc="5" dirty="0">
                <a:solidFill>
                  <a:srgbClr val="0D0D0D"/>
                </a:solidFill>
                <a:latin typeface="Arial"/>
                <a:cs typeface="Arial"/>
              </a:rPr>
              <a:t>2</a:t>
            </a:r>
            <a:r>
              <a:rPr sz="2800" b="1" spc="-15" dirty="0">
                <a:solidFill>
                  <a:srgbClr val="0D0D0D"/>
                </a:solidFill>
                <a:latin typeface="Arial"/>
                <a:cs typeface="Arial"/>
              </a:rPr>
              <a:t>.</a:t>
            </a:r>
            <a:r>
              <a:rPr sz="2800" b="1" spc="5" dirty="0">
                <a:solidFill>
                  <a:srgbClr val="0D0D0D"/>
                </a:solidFill>
                <a:latin typeface="Arial"/>
                <a:cs typeface="Arial"/>
              </a:rPr>
              <a:t>3</a:t>
            </a:r>
            <a:r>
              <a:rPr sz="2800" b="1" spc="-15" dirty="0">
                <a:solidFill>
                  <a:srgbClr val="0D0D0D"/>
                </a:solidFill>
                <a:latin typeface="Arial"/>
                <a:cs typeface="Arial"/>
              </a:rPr>
              <a:t>~</a:t>
            </a:r>
            <a:r>
              <a:rPr sz="2800" b="1" spc="5" dirty="0">
                <a:solidFill>
                  <a:srgbClr val="0D0D0D"/>
                </a:solidFill>
                <a:latin typeface="Arial"/>
                <a:cs typeface="Arial"/>
              </a:rPr>
              <a:t>2</a:t>
            </a:r>
            <a:r>
              <a:rPr sz="2800" b="1" spc="-15" dirty="0">
                <a:solidFill>
                  <a:srgbClr val="0D0D0D"/>
                </a:solidFill>
                <a:latin typeface="Arial"/>
                <a:cs typeface="Arial"/>
              </a:rPr>
              <a:t>.</a:t>
            </a:r>
            <a:r>
              <a:rPr sz="2800" b="1" spc="5" dirty="0">
                <a:solidFill>
                  <a:srgbClr val="0D0D0D"/>
                </a:solidFill>
                <a:latin typeface="Arial"/>
                <a:cs typeface="Arial"/>
              </a:rPr>
              <a:t>3</a:t>
            </a:r>
            <a:r>
              <a:rPr sz="2800" b="1" spc="-15" dirty="0">
                <a:solidFill>
                  <a:srgbClr val="0D0D0D"/>
                </a:solidFill>
                <a:latin typeface="Arial"/>
                <a:cs typeface="Arial"/>
              </a:rPr>
              <a:t>.</a:t>
            </a:r>
            <a:r>
              <a:rPr sz="2800" b="1" dirty="0">
                <a:solidFill>
                  <a:srgbClr val="0D0D0D"/>
                </a:solidFill>
                <a:latin typeface="Arial"/>
                <a:cs typeface="Arial"/>
              </a:rPr>
              <a:t>2 </a:t>
            </a:r>
            <a:r>
              <a:rPr sz="2800" b="1" spc="-20" dirty="0">
                <a:solidFill>
                  <a:srgbClr val="0D0D0D"/>
                </a:solidFill>
                <a:latin typeface="Arial"/>
                <a:cs typeface="Arial"/>
              </a:rPr>
              <a:t>G</a:t>
            </a:r>
            <a:r>
              <a:rPr sz="2800" b="1" spc="-15" dirty="0">
                <a:solidFill>
                  <a:srgbClr val="0D0D0D"/>
                </a:solidFill>
                <a:latin typeface="Arial"/>
                <a:cs typeface="Arial"/>
              </a:rPr>
              <a:t>ing</a:t>
            </a:r>
            <a:r>
              <a:rPr sz="2800" b="1" spc="5" dirty="0">
                <a:solidFill>
                  <a:srgbClr val="0D0D0D"/>
                </a:solidFill>
                <a:latin typeface="Arial"/>
                <a:cs typeface="Arial"/>
              </a:rPr>
              <a:t>e</a:t>
            </a:r>
            <a:r>
              <a:rPr sz="2800" b="1" spc="-10" dirty="0">
                <a:solidFill>
                  <a:srgbClr val="0D0D0D"/>
                </a:solidFill>
                <a:latin typeface="Arial"/>
                <a:cs typeface="Arial"/>
              </a:rPr>
              <a:t>r</a:t>
            </a:r>
            <a:r>
              <a:rPr sz="2800" b="1" spc="-15" dirty="0">
                <a:solidFill>
                  <a:srgbClr val="0D0D0D"/>
                </a:solidFill>
                <a:latin typeface="Arial"/>
                <a:cs typeface="Arial"/>
              </a:rPr>
              <a:t>b</a:t>
            </a:r>
            <a:r>
              <a:rPr sz="2800" b="1" spc="-10" dirty="0">
                <a:solidFill>
                  <a:srgbClr val="0D0D0D"/>
                </a:solidFill>
                <a:latin typeface="Arial"/>
                <a:cs typeface="Arial"/>
              </a:rPr>
              <a:t>r</a:t>
            </a:r>
            <a:r>
              <a:rPr sz="2800" b="1" spc="5" dirty="0">
                <a:solidFill>
                  <a:srgbClr val="0D0D0D"/>
                </a:solidFill>
                <a:latin typeface="Arial"/>
                <a:cs typeface="Arial"/>
              </a:rPr>
              <a:t>ea</a:t>
            </a:r>
            <a:r>
              <a:rPr sz="2800" b="1" spc="-20" dirty="0">
                <a:solidFill>
                  <a:srgbClr val="0D0D0D"/>
                </a:solidFill>
                <a:latin typeface="Arial"/>
                <a:cs typeface="Arial"/>
              </a:rPr>
              <a:t>d</a:t>
            </a:r>
            <a:r>
              <a:rPr sz="2800" b="1" spc="-25" dirty="0">
                <a:solidFill>
                  <a:srgbClr val="0D0D0D"/>
                </a:solidFill>
                <a:latin typeface="Arial"/>
                <a:cs typeface="Arial"/>
              </a:rPr>
              <a:t> </a:t>
            </a:r>
            <a:r>
              <a:rPr sz="2800" b="1" spc="-5" dirty="0">
                <a:solidFill>
                  <a:srgbClr val="0D0D0D"/>
                </a:solidFill>
                <a:latin typeface="Arial"/>
                <a:cs typeface="Arial"/>
              </a:rPr>
              <a:t>(</a:t>
            </a:r>
            <a:r>
              <a:rPr sz="2800" b="1" dirty="0">
                <a:solidFill>
                  <a:srgbClr val="0D0D0D"/>
                </a:solidFill>
                <a:latin typeface="Arial"/>
                <a:cs typeface="Arial"/>
              </a:rPr>
              <a:t>A</a:t>
            </a:r>
            <a:r>
              <a:rPr sz="2800" b="1" spc="-15" dirty="0">
                <a:solidFill>
                  <a:srgbClr val="0D0D0D"/>
                </a:solidFill>
                <a:latin typeface="Arial"/>
                <a:cs typeface="Arial"/>
              </a:rPr>
              <a:t>P</a:t>
            </a:r>
            <a:r>
              <a:rPr sz="2800" b="1" spc="-10" dirty="0">
                <a:solidFill>
                  <a:srgbClr val="0D0D0D"/>
                </a:solidFill>
                <a:latin typeface="Arial"/>
                <a:cs typeface="Arial"/>
              </a:rPr>
              <a:t>I</a:t>
            </a:r>
            <a:r>
              <a:rPr sz="2800" b="1" spc="-20" dirty="0">
                <a:solidFill>
                  <a:srgbClr val="0D0D0D"/>
                </a:solidFill>
                <a:latin typeface="Arial"/>
                <a:cs typeface="Arial"/>
              </a:rPr>
              <a:t> </a:t>
            </a:r>
            <a:r>
              <a:rPr sz="2800" b="1" spc="-15" dirty="0">
                <a:solidFill>
                  <a:srgbClr val="0D0D0D"/>
                </a:solidFill>
                <a:latin typeface="Arial"/>
                <a:cs typeface="Arial"/>
              </a:rPr>
              <a:t>l</a:t>
            </a:r>
            <a:r>
              <a:rPr sz="2800" b="1" spc="5" dirty="0">
                <a:solidFill>
                  <a:srgbClr val="0D0D0D"/>
                </a:solidFill>
                <a:latin typeface="Arial"/>
                <a:cs typeface="Arial"/>
              </a:rPr>
              <a:t>eve</a:t>
            </a:r>
            <a:r>
              <a:rPr sz="2800" b="1" spc="-10" dirty="0">
                <a:solidFill>
                  <a:srgbClr val="0D0D0D"/>
                </a:solidFill>
                <a:latin typeface="Arial"/>
                <a:cs typeface="Arial"/>
              </a:rPr>
              <a:t>l</a:t>
            </a:r>
            <a:r>
              <a:rPr sz="2800" b="1" spc="5" dirty="0">
                <a:solidFill>
                  <a:srgbClr val="0D0D0D"/>
                </a:solidFill>
                <a:latin typeface="Arial"/>
                <a:cs typeface="Arial"/>
              </a:rPr>
              <a:t> </a:t>
            </a:r>
            <a:r>
              <a:rPr sz="2800" b="1" spc="-10" dirty="0">
                <a:solidFill>
                  <a:srgbClr val="0D0D0D"/>
                </a:solidFill>
                <a:latin typeface="Arial"/>
                <a:cs typeface="Arial"/>
              </a:rPr>
              <a:t>9</a:t>
            </a:r>
            <a:r>
              <a:rPr sz="2800" b="1" dirty="0">
                <a:solidFill>
                  <a:srgbClr val="0D0D0D"/>
                </a:solidFill>
                <a:latin typeface="Arial"/>
                <a:cs typeface="Arial"/>
              </a:rPr>
              <a:t>)</a:t>
            </a:r>
            <a:r>
              <a:rPr sz="2800" b="1" spc="-10" dirty="0">
                <a:solidFill>
                  <a:srgbClr val="0D0D0D"/>
                </a:solidFill>
                <a:latin typeface="Arial"/>
                <a:cs typeface="Arial"/>
              </a:rPr>
              <a:t> </a:t>
            </a:r>
            <a:r>
              <a:rPr sz="2800" b="1" spc="-5" dirty="0">
                <a:solidFill>
                  <a:srgbClr val="0D0D0D"/>
                </a:solidFill>
                <a:latin typeface="Arial"/>
                <a:cs typeface="Arial"/>
              </a:rPr>
              <a:t>(</a:t>
            </a:r>
            <a:r>
              <a:rPr sz="2800" b="1" spc="5" dirty="0">
                <a:solidFill>
                  <a:srgbClr val="0D0D0D"/>
                </a:solidFill>
                <a:latin typeface="Arial"/>
                <a:cs typeface="Arial"/>
              </a:rPr>
              <a:t>2</a:t>
            </a:r>
            <a:r>
              <a:rPr sz="2800" b="1" spc="-15" dirty="0">
                <a:solidFill>
                  <a:srgbClr val="0D0D0D"/>
                </a:solidFill>
                <a:latin typeface="Arial"/>
                <a:cs typeface="Arial"/>
              </a:rPr>
              <a:t>/</a:t>
            </a:r>
            <a:r>
              <a:rPr sz="2800" b="1" spc="5" dirty="0">
                <a:solidFill>
                  <a:srgbClr val="0D0D0D"/>
                </a:solidFill>
                <a:latin typeface="Arial"/>
                <a:cs typeface="Arial"/>
              </a:rPr>
              <a:t>3</a:t>
            </a:r>
            <a:r>
              <a:rPr sz="2800" b="1" dirty="0">
                <a:solidFill>
                  <a:srgbClr val="0D0D0D"/>
                </a:solidFill>
                <a:latin typeface="Arial"/>
                <a:cs typeface="Arial"/>
              </a:rPr>
              <a:t>)</a:t>
            </a:r>
            <a:endParaRPr sz="2800">
              <a:latin typeface="Arial"/>
              <a:cs typeface="Arial"/>
            </a:endParaRPr>
          </a:p>
          <a:p>
            <a:pPr marL="368935" indent="-342265">
              <a:lnSpc>
                <a:spcPts val="2640"/>
              </a:lnSpc>
              <a:spcBef>
                <a:spcPts val="1315"/>
              </a:spcBef>
              <a:buClr>
                <a:srgbClr val="3399FF"/>
              </a:buClr>
              <a:buFont typeface="Arial"/>
              <a:buChar char="•"/>
              <a:tabLst>
                <a:tab pos="369570" algn="l"/>
              </a:tabLst>
            </a:pPr>
            <a:r>
              <a:rPr sz="2400" b="1" spc="-15" dirty="0">
                <a:latin typeface="Arial"/>
                <a:cs typeface="Arial"/>
              </a:rPr>
              <a:t>Eas</a:t>
            </a:r>
            <a:r>
              <a:rPr sz="2400" b="1" spc="-40" dirty="0">
                <a:latin typeface="Arial"/>
                <a:cs typeface="Arial"/>
              </a:rPr>
              <a:t>y</a:t>
            </a:r>
            <a:r>
              <a:rPr sz="2400" b="1" spc="-15" dirty="0">
                <a:latin typeface="Arial"/>
                <a:cs typeface="Arial"/>
              </a:rPr>
              <a:t>-to-use</a:t>
            </a:r>
            <a:r>
              <a:rPr sz="2400" b="1" spc="60" dirty="0">
                <a:latin typeface="Arial"/>
                <a:cs typeface="Arial"/>
              </a:rPr>
              <a:t> </a:t>
            </a:r>
            <a:r>
              <a:rPr sz="2400" b="1" spc="-25" dirty="0">
                <a:solidFill>
                  <a:srgbClr val="FF6600"/>
                </a:solidFill>
                <a:latin typeface="Arial"/>
                <a:cs typeface="Arial"/>
              </a:rPr>
              <a:t>C</a:t>
            </a:r>
            <a:r>
              <a:rPr sz="2400" b="1" spc="-15" dirty="0">
                <a:solidFill>
                  <a:srgbClr val="FF6600"/>
                </a:solidFill>
                <a:latin typeface="Arial"/>
                <a:cs typeface="Arial"/>
              </a:rPr>
              <a:t>opy</a:t>
            </a:r>
            <a:r>
              <a:rPr sz="2400" b="1" spc="10" dirty="0">
                <a:solidFill>
                  <a:srgbClr val="FF6600"/>
                </a:solidFill>
                <a:latin typeface="Arial"/>
                <a:cs typeface="Arial"/>
              </a:rPr>
              <a:t> </a:t>
            </a:r>
            <a:r>
              <a:rPr sz="2400" b="1" spc="-20" dirty="0">
                <a:latin typeface="Arial"/>
                <a:cs typeface="Arial"/>
              </a:rPr>
              <a:t>&amp;</a:t>
            </a:r>
            <a:r>
              <a:rPr sz="2400" b="1" spc="-5" dirty="0">
                <a:latin typeface="Arial"/>
                <a:cs typeface="Arial"/>
              </a:rPr>
              <a:t> </a:t>
            </a:r>
            <a:r>
              <a:rPr sz="2400" b="1" spc="-15" dirty="0">
                <a:solidFill>
                  <a:srgbClr val="FF6600"/>
                </a:solidFill>
                <a:latin typeface="Arial"/>
                <a:cs typeface="Arial"/>
              </a:rPr>
              <a:t>Paste</a:t>
            </a:r>
            <a:endParaRPr sz="2400">
              <a:latin typeface="Arial"/>
              <a:cs typeface="Arial"/>
            </a:endParaRPr>
          </a:p>
          <a:p>
            <a:pPr marL="825500" lvl="1" indent="-342265">
              <a:lnSpc>
                <a:spcPts val="2640"/>
              </a:lnSpc>
              <a:buClr>
                <a:srgbClr val="3399FF"/>
              </a:buClr>
              <a:buFont typeface="Arial"/>
              <a:buChar char="•"/>
              <a:tabLst>
                <a:tab pos="826135" algn="l"/>
              </a:tabLst>
            </a:pPr>
            <a:r>
              <a:rPr sz="2400" b="1" spc="-60" dirty="0">
                <a:latin typeface="Arial"/>
                <a:cs typeface="Arial"/>
              </a:rPr>
              <a:t>W</a:t>
            </a:r>
            <a:r>
              <a:rPr sz="2400" b="1" spc="-15" dirty="0">
                <a:latin typeface="Arial"/>
                <a:cs typeface="Arial"/>
              </a:rPr>
              <a:t>ord</a:t>
            </a:r>
            <a:r>
              <a:rPr sz="2400" b="1" spc="5" dirty="0">
                <a:latin typeface="Arial"/>
                <a:cs typeface="Arial"/>
              </a:rPr>
              <a:t> </a:t>
            </a:r>
            <a:r>
              <a:rPr sz="2400" b="1" spc="-15" dirty="0">
                <a:latin typeface="Arial"/>
                <a:cs typeface="Arial"/>
              </a:rPr>
              <a:t>selection</a:t>
            </a:r>
            <a:r>
              <a:rPr sz="2400" b="1" spc="25" dirty="0">
                <a:latin typeface="Arial"/>
                <a:cs typeface="Arial"/>
              </a:rPr>
              <a:t> </a:t>
            </a:r>
            <a:r>
              <a:rPr sz="2400" b="1" spc="-15" dirty="0">
                <a:latin typeface="Arial"/>
                <a:cs typeface="Arial"/>
              </a:rPr>
              <a:t>by</a:t>
            </a:r>
            <a:endParaRPr sz="2400">
              <a:latin typeface="Arial"/>
              <a:cs typeface="Arial"/>
            </a:endParaRPr>
          </a:p>
          <a:p>
            <a:pPr marL="825500">
              <a:lnSpc>
                <a:spcPct val="100000"/>
              </a:lnSpc>
            </a:pPr>
            <a:r>
              <a:rPr sz="2400" b="1" spc="-15" smtClean="0">
                <a:solidFill>
                  <a:srgbClr val="3399FF"/>
                </a:solidFill>
                <a:latin typeface="Arial"/>
                <a:cs typeface="Arial"/>
              </a:rPr>
              <a:t>Press-</a:t>
            </a:r>
            <a:r>
              <a:rPr sz="2400" b="1" spc="-25" smtClean="0">
                <a:solidFill>
                  <a:srgbClr val="3399FF"/>
                </a:solidFill>
                <a:latin typeface="Arial"/>
                <a:cs typeface="Arial"/>
              </a:rPr>
              <a:t>H</a:t>
            </a:r>
            <a:r>
              <a:rPr sz="2400" b="1" spc="-15" smtClean="0">
                <a:solidFill>
                  <a:srgbClr val="3399FF"/>
                </a:solidFill>
                <a:latin typeface="Arial"/>
                <a:cs typeface="Arial"/>
              </a:rPr>
              <a:t>old</a:t>
            </a:r>
            <a:r>
              <a:rPr sz="2400" b="1" spc="25" smtClean="0">
                <a:solidFill>
                  <a:srgbClr val="3399FF"/>
                </a:solidFill>
                <a:latin typeface="Arial"/>
                <a:cs typeface="Arial"/>
              </a:rPr>
              <a:t> </a:t>
            </a:r>
            <a:r>
              <a:rPr lang="en-US" sz="2400" b="1" spc="10" dirty="0" smtClean="0">
                <a:latin typeface="Arial"/>
                <a:cs typeface="Arial"/>
              </a:rPr>
              <a:t> </a:t>
            </a:r>
            <a:r>
              <a:rPr lang="en-US" sz="2400" b="1" spc="915" dirty="0" smtClean="0">
                <a:latin typeface="Arial"/>
                <a:cs typeface="Arial"/>
                <a:sym typeface="Wingdings" pitchFamily="2" charset="2"/>
              </a:rPr>
              <a:t></a:t>
            </a:r>
            <a:r>
              <a:rPr lang="en-US" sz="2400" spc="5" dirty="0" smtClean="0">
                <a:latin typeface="Arial"/>
                <a:cs typeface="Arial"/>
              </a:rPr>
              <a:t> </a:t>
            </a:r>
            <a:r>
              <a:rPr sz="2400" b="1" spc="-25" smtClean="0">
                <a:latin typeface="Arial"/>
                <a:cs typeface="Arial"/>
              </a:rPr>
              <a:t>C</a:t>
            </a:r>
            <a:r>
              <a:rPr sz="2400" b="1" spc="-15" smtClean="0">
                <a:latin typeface="Arial"/>
                <a:cs typeface="Arial"/>
              </a:rPr>
              <a:t>opy</a:t>
            </a:r>
            <a:r>
              <a:rPr sz="2400" b="1" spc="10" smtClean="0">
                <a:latin typeface="Arial"/>
                <a:cs typeface="Arial"/>
              </a:rPr>
              <a:t> </a:t>
            </a:r>
            <a:r>
              <a:rPr lang="en-US" sz="2400" b="1" spc="915" dirty="0" smtClean="0">
                <a:latin typeface="Arial"/>
                <a:cs typeface="Arial"/>
                <a:sym typeface="Wingdings" pitchFamily="2" charset="2"/>
              </a:rPr>
              <a:t></a:t>
            </a:r>
            <a:r>
              <a:rPr sz="2400" spc="5" smtClean="0">
                <a:latin typeface="Arial"/>
                <a:cs typeface="Arial"/>
              </a:rPr>
              <a:t> </a:t>
            </a:r>
            <a:r>
              <a:rPr sz="2400" b="1" spc="-15" smtClean="0">
                <a:latin typeface="Arial"/>
                <a:cs typeface="Arial"/>
              </a:rPr>
              <a:t>Paste</a:t>
            </a:r>
            <a:endParaRPr sz="2400" smtClean="0">
              <a:latin typeface="Arial"/>
              <a:cs typeface="Arial"/>
            </a:endParaRPr>
          </a:p>
          <a:p>
            <a:pPr>
              <a:lnSpc>
                <a:spcPct val="100000"/>
              </a:lnSpc>
              <a:spcBef>
                <a:spcPts val="49"/>
              </a:spcBef>
            </a:pPr>
            <a:endParaRPr sz="2400">
              <a:latin typeface="Times New Roman"/>
              <a:cs typeface="Times New Roman"/>
            </a:endParaRPr>
          </a:p>
          <a:p>
            <a:pPr marL="368935" indent="-342265">
              <a:lnSpc>
                <a:spcPts val="2640"/>
              </a:lnSpc>
              <a:buClr>
                <a:srgbClr val="3399FF"/>
              </a:buClr>
              <a:buFont typeface="Arial"/>
              <a:buChar char="•"/>
              <a:tabLst>
                <a:tab pos="369570" algn="l"/>
              </a:tabLst>
            </a:pPr>
            <a:r>
              <a:rPr sz="2400" b="1" spc="-15" dirty="0">
                <a:solidFill>
                  <a:srgbClr val="3399FF"/>
                </a:solidFill>
                <a:latin typeface="Arial"/>
                <a:cs typeface="Arial"/>
              </a:rPr>
              <a:t>SIP</a:t>
            </a:r>
            <a:r>
              <a:rPr sz="2400" b="1" spc="-40" dirty="0">
                <a:solidFill>
                  <a:srgbClr val="3399FF"/>
                </a:solidFill>
                <a:latin typeface="Arial"/>
                <a:cs typeface="Arial"/>
              </a:rPr>
              <a:t> </a:t>
            </a:r>
            <a:r>
              <a:rPr sz="2400" b="1" spc="-15" dirty="0">
                <a:latin typeface="Arial"/>
                <a:cs typeface="Arial"/>
              </a:rPr>
              <a:t>based</a:t>
            </a:r>
            <a:r>
              <a:rPr sz="2400" b="1" spc="15" dirty="0">
                <a:latin typeface="Arial"/>
                <a:cs typeface="Arial"/>
              </a:rPr>
              <a:t> </a:t>
            </a:r>
            <a:r>
              <a:rPr sz="2400" b="1" spc="-185" dirty="0">
                <a:solidFill>
                  <a:srgbClr val="FF6600"/>
                </a:solidFill>
                <a:latin typeface="Arial"/>
                <a:cs typeface="Arial"/>
              </a:rPr>
              <a:t>V</a:t>
            </a:r>
            <a:r>
              <a:rPr sz="2400" b="1" spc="-15" dirty="0">
                <a:solidFill>
                  <a:srgbClr val="FF6600"/>
                </a:solidFill>
                <a:latin typeface="Arial"/>
                <a:cs typeface="Arial"/>
              </a:rPr>
              <a:t>oIP</a:t>
            </a:r>
            <a:r>
              <a:rPr sz="2400" b="1" spc="-40" dirty="0">
                <a:solidFill>
                  <a:srgbClr val="FF6600"/>
                </a:solidFill>
                <a:latin typeface="Arial"/>
                <a:cs typeface="Arial"/>
              </a:rPr>
              <a:t> </a:t>
            </a:r>
            <a:r>
              <a:rPr sz="2400" b="1" spc="-10" dirty="0">
                <a:latin typeface="Arial"/>
                <a:cs typeface="Arial"/>
              </a:rPr>
              <a:t>(</a:t>
            </a:r>
            <a:r>
              <a:rPr sz="2400" b="1" spc="-185" dirty="0">
                <a:latin typeface="Arial"/>
                <a:cs typeface="Arial"/>
              </a:rPr>
              <a:t>V</a:t>
            </a:r>
            <a:r>
              <a:rPr sz="2400" b="1" spc="-15" dirty="0">
                <a:latin typeface="Arial"/>
                <a:cs typeface="Arial"/>
              </a:rPr>
              <a:t>oice</a:t>
            </a:r>
            <a:r>
              <a:rPr sz="2400" b="1" spc="25" dirty="0">
                <a:latin typeface="Arial"/>
                <a:cs typeface="Arial"/>
              </a:rPr>
              <a:t> </a:t>
            </a:r>
            <a:r>
              <a:rPr sz="2400" b="1" spc="-15" dirty="0">
                <a:latin typeface="Arial"/>
                <a:cs typeface="Arial"/>
              </a:rPr>
              <a:t>over</a:t>
            </a:r>
            <a:r>
              <a:rPr sz="2400" b="1" spc="-5" dirty="0">
                <a:latin typeface="Arial"/>
                <a:cs typeface="Arial"/>
              </a:rPr>
              <a:t> </a:t>
            </a:r>
            <a:r>
              <a:rPr sz="2400" b="1" spc="-10" dirty="0">
                <a:latin typeface="Arial"/>
                <a:cs typeface="Arial"/>
              </a:rPr>
              <a:t>I</a:t>
            </a:r>
            <a:r>
              <a:rPr sz="2400" b="1" spc="-20" dirty="0">
                <a:latin typeface="Arial"/>
                <a:cs typeface="Arial"/>
              </a:rPr>
              <a:t>P</a:t>
            </a:r>
            <a:r>
              <a:rPr sz="2400" b="1" spc="-10" dirty="0">
                <a:latin typeface="Arial"/>
                <a:cs typeface="Arial"/>
              </a:rPr>
              <a:t>)</a:t>
            </a:r>
            <a:r>
              <a:rPr sz="2400" b="1" spc="10" dirty="0">
                <a:latin typeface="Arial"/>
                <a:cs typeface="Arial"/>
              </a:rPr>
              <a:t> </a:t>
            </a:r>
            <a:r>
              <a:rPr sz="2400" b="1" spc="-15" dirty="0">
                <a:latin typeface="Arial"/>
                <a:cs typeface="Arial"/>
              </a:rPr>
              <a:t>suppor</a:t>
            </a:r>
            <a:r>
              <a:rPr sz="2400" b="1" spc="-10" dirty="0">
                <a:latin typeface="Arial"/>
                <a:cs typeface="Arial"/>
              </a:rPr>
              <a:t>t</a:t>
            </a:r>
            <a:endParaRPr sz="2400">
              <a:latin typeface="Arial"/>
              <a:cs typeface="Arial"/>
            </a:endParaRPr>
          </a:p>
          <a:p>
            <a:pPr marL="825500" marR="5080" lvl="1" indent="-342265">
              <a:lnSpc>
                <a:spcPct val="100000"/>
              </a:lnSpc>
              <a:buClr>
                <a:srgbClr val="3399FF"/>
              </a:buClr>
              <a:buFont typeface="Arial"/>
              <a:buChar char="•"/>
              <a:tabLst>
                <a:tab pos="826135" algn="l"/>
              </a:tabLst>
            </a:pPr>
            <a:r>
              <a:rPr sz="2400" b="1" spc="-15" dirty="0">
                <a:latin typeface="Arial"/>
                <a:cs typeface="Arial"/>
              </a:rPr>
              <a:t>SIP</a:t>
            </a:r>
            <a:r>
              <a:rPr sz="2400" b="1" spc="-35" dirty="0">
                <a:latin typeface="Arial"/>
                <a:cs typeface="Arial"/>
              </a:rPr>
              <a:t> </a:t>
            </a:r>
            <a:r>
              <a:rPr sz="2400" b="1" spc="-15" dirty="0">
                <a:latin typeface="Arial"/>
                <a:cs typeface="Arial"/>
              </a:rPr>
              <a:t>(Session</a:t>
            </a:r>
            <a:r>
              <a:rPr sz="2400" b="1" spc="15" dirty="0">
                <a:latin typeface="Arial"/>
                <a:cs typeface="Arial"/>
              </a:rPr>
              <a:t> </a:t>
            </a:r>
            <a:r>
              <a:rPr sz="2400" b="1" spc="-10" dirty="0">
                <a:latin typeface="Arial"/>
                <a:cs typeface="Arial"/>
              </a:rPr>
              <a:t>Initiation</a:t>
            </a:r>
            <a:r>
              <a:rPr sz="2400" b="1" spc="40" dirty="0">
                <a:latin typeface="Arial"/>
                <a:cs typeface="Arial"/>
              </a:rPr>
              <a:t> </a:t>
            </a:r>
            <a:r>
              <a:rPr sz="2400" b="1" spc="-15" dirty="0">
                <a:latin typeface="Arial"/>
                <a:cs typeface="Arial"/>
              </a:rPr>
              <a:t>Protocol)</a:t>
            </a:r>
            <a:r>
              <a:rPr sz="2400" b="1" spc="20" dirty="0">
                <a:latin typeface="Arial"/>
                <a:cs typeface="Arial"/>
              </a:rPr>
              <a:t> </a:t>
            </a:r>
            <a:r>
              <a:rPr sz="2400" b="1" spc="-15" dirty="0">
                <a:latin typeface="Arial"/>
                <a:cs typeface="Arial"/>
              </a:rPr>
              <a:t>suppor</a:t>
            </a:r>
            <a:r>
              <a:rPr sz="2400" b="1" spc="-10" dirty="0">
                <a:latin typeface="Arial"/>
                <a:cs typeface="Arial"/>
              </a:rPr>
              <a:t>ts</a:t>
            </a:r>
            <a:r>
              <a:rPr sz="2400" b="1" spc="35" dirty="0">
                <a:latin typeface="Arial"/>
                <a:cs typeface="Arial"/>
              </a:rPr>
              <a:t> </a:t>
            </a:r>
            <a:r>
              <a:rPr sz="2400" b="1" spc="-15" dirty="0">
                <a:latin typeface="Arial"/>
                <a:cs typeface="Arial"/>
              </a:rPr>
              <a:t>signaling</a:t>
            </a:r>
            <a:r>
              <a:rPr sz="2400" b="1" spc="25" dirty="0">
                <a:latin typeface="Arial"/>
                <a:cs typeface="Arial"/>
              </a:rPr>
              <a:t> </a:t>
            </a:r>
            <a:r>
              <a:rPr sz="2400" b="1" spc="-15" dirty="0">
                <a:latin typeface="Arial"/>
                <a:cs typeface="Arial"/>
              </a:rPr>
              <a:t>and contr</a:t>
            </a:r>
            <a:r>
              <a:rPr sz="2400" b="1" spc="-10" dirty="0">
                <a:latin typeface="Arial"/>
                <a:cs typeface="Arial"/>
              </a:rPr>
              <a:t>olling</a:t>
            </a:r>
            <a:r>
              <a:rPr sz="2400" b="1" spc="40" dirty="0">
                <a:latin typeface="Arial"/>
                <a:cs typeface="Arial"/>
              </a:rPr>
              <a:t> </a:t>
            </a:r>
            <a:r>
              <a:rPr sz="2400" b="1" spc="-15" dirty="0">
                <a:latin typeface="Arial"/>
                <a:cs typeface="Arial"/>
              </a:rPr>
              <a:t>of</a:t>
            </a:r>
            <a:r>
              <a:rPr sz="2400" b="1" spc="10" dirty="0">
                <a:latin typeface="Arial"/>
                <a:cs typeface="Arial"/>
              </a:rPr>
              <a:t> </a:t>
            </a:r>
            <a:r>
              <a:rPr sz="2400" b="1" spc="-15" dirty="0">
                <a:latin typeface="Arial"/>
                <a:cs typeface="Arial"/>
              </a:rPr>
              <a:t>IP</a:t>
            </a:r>
            <a:r>
              <a:rPr sz="2400" b="1" spc="-35" dirty="0">
                <a:latin typeface="Arial"/>
                <a:cs typeface="Arial"/>
              </a:rPr>
              <a:t> </a:t>
            </a:r>
            <a:r>
              <a:rPr sz="2400" b="1" spc="-15" dirty="0">
                <a:latin typeface="Arial"/>
                <a:cs typeface="Arial"/>
              </a:rPr>
              <a:t>multimedia</a:t>
            </a:r>
            <a:r>
              <a:rPr sz="2400" b="1" spc="10" dirty="0">
                <a:latin typeface="Arial"/>
                <a:cs typeface="Arial"/>
              </a:rPr>
              <a:t> </a:t>
            </a:r>
            <a:r>
              <a:rPr sz="2400" b="1" spc="-15" dirty="0">
                <a:latin typeface="Arial"/>
                <a:cs typeface="Arial"/>
              </a:rPr>
              <a:t>communication</a:t>
            </a:r>
            <a:r>
              <a:rPr sz="2400" b="1" spc="25" dirty="0">
                <a:latin typeface="Arial"/>
                <a:cs typeface="Arial"/>
              </a:rPr>
              <a:t> </a:t>
            </a:r>
            <a:r>
              <a:rPr sz="2400" b="1" spc="-15" dirty="0">
                <a:latin typeface="Arial"/>
                <a:cs typeface="Arial"/>
              </a:rPr>
              <a:t>sessions</a:t>
            </a:r>
            <a:endParaRPr sz="2400">
              <a:latin typeface="Arial"/>
              <a:cs typeface="Arial"/>
            </a:endParaRPr>
          </a:p>
          <a:p>
            <a:pPr marL="825500" lvl="1" indent="-342265">
              <a:lnSpc>
                <a:spcPts val="2640"/>
              </a:lnSpc>
              <a:buClr>
                <a:srgbClr val="3399FF"/>
              </a:buClr>
              <a:buFont typeface="Arial"/>
              <a:buChar char="•"/>
              <a:tabLst>
                <a:tab pos="826135" algn="l"/>
              </a:tabLst>
            </a:pPr>
            <a:r>
              <a:rPr sz="2400" b="1" spc="-185" dirty="0">
                <a:latin typeface="Arial"/>
                <a:cs typeface="Arial"/>
              </a:rPr>
              <a:t>V</a:t>
            </a:r>
            <a:r>
              <a:rPr sz="2400" b="1" spc="-10" dirty="0">
                <a:latin typeface="Arial"/>
                <a:cs typeface="Arial"/>
              </a:rPr>
              <a:t>oI</a:t>
            </a:r>
            <a:r>
              <a:rPr sz="2400" b="1" spc="-305" dirty="0">
                <a:latin typeface="Arial"/>
                <a:cs typeface="Arial"/>
              </a:rPr>
              <a:t>P</a:t>
            </a:r>
            <a:r>
              <a:rPr sz="2400" b="1" spc="-10" dirty="0">
                <a:latin typeface="Arial"/>
                <a:cs typeface="Arial"/>
              </a:rPr>
              <a:t>,</a:t>
            </a:r>
            <a:r>
              <a:rPr sz="2400" b="1" spc="15" dirty="0">
                <a:latin typeface="Arial"/>
                <a:cs typeface="Arial"/>
              </a:rPr>
              <a:t> </a:t>
            </a:r>
            <a:r>
              <a:rPr sz="2400" b="1" spc="-55" dirty="0">
                <a:latin typeface="Arial"/>
                <a:cs typeface="Arial"/>
              </a:rPr>
              <a:t>V</a:t>
            </a:r>
            <a:r>
              <a:rPr sz="2400" b="1" spc="-15" dirty="0">
                <a:latin typeface="Arial"/>
                <a:cs typeface="Arial"/>
              </a:rPr>
              <a:t>ideo</a:t>
            </a:r>
            <a:r>
              <a:rPr sz="2400" b="1" spc="10" dirty="0">
                <a:latin typeface="Arial"/>
                <a:cs typeface="Arial"/>
              </a:rPr>
              <a:t> </a:t>
            </a:r>
            <a:r>
              <a:rPr sz="2400" b="1" spc="-25" dirty="0">
                <a:latin typeface="Arial"/>
                <a:cs typeface="Arial"/>
              </a:rPr>
              <a:t>C</a:t>
            </a:r>
            <a:r>
              <a:rPr sz="2400" b="1" spc="-10" dirty="0">
                <a:latin typeface="Arial"/>
                <a:cs typeface="Arial"/>
              </a:rPr>
              <a:t>all,</a:t>
            </a:r>
            <a:r>
              <a:rPr sz="2400" b="1" spc="5" dirty="0">
                <a:latin typeface="Arial"/>
                <a:cs typeface="Arial"/>
              </a:rPr>
              <a:t> </a:t>
            </a:r>
            <a:r>
              <a:rPr sz="2400" b="1" spc="-15" dirty="0">
                <a:latin typeface="Arial"/>
                <a:cs typeface="Arial"/>
              </a:rPr>
              <a:t>Instant</a:t>
            </a:r>
            <a:r>
              <a:rPr sz="2400" b="1" spc="35" dirty="0">
                <a:latin typeface="Arial"/>
                <a:cs typeface="Arial"/>
              </a:rPr>
              <a:t> </a:t>
            </a:r>
            <a:r>
              <a:rPr sz="2400" b="1" spc="-25" dirty="0">
                <a:latin typeface="Arial"/>
                <a:cs typeface="Arial"/>
              </a:rPr>
              <a:t>M</a:t>
            </a:r>
            <a:r>
              <a:rPr sz="2400" b="1" spc="-15" dirty="0">
                <a:latin typeface="Arial"/>
                <a:cs typeface="Arial"/>
              </a:rPr>
              <a:t>essaging</a:t>
            </a:r>
            <a:endParaRPr sz="2400">
              <a:latin typeface="Arial"/>
              <a:cs typeface="Arial"/>
            </a:endParaRPr>
          </a:p>
        </p:txBody>
      </p:sp>
      <p:sp>
        <p:nvSpPr>
          <p:cNvPr id="8" name="Title 7"/>
          <p:cNvSpPr>
            <a:spLocks noGrp="1"/>
          </p:cNvSpPr>
          <p:nvPr>
            <p:ph type="title"/>
          </p:nvPr>
        </p:nvSpPr>
        <p:spPr/>
        <p:txBody>
          <a:bodyPr/>
          <a:lstStyle/>
          <a:p>
            <a:r>
              <a:rPr lang="en-US" dirty="0" smtClean="0">
                <a:latin typeface="Arial" pitchFamily="34" charset="0"/>
                <a:cs typeface="Arial" pitchFamily="34" charset="0"/>
              </a:rPr>
              <a:t>Android Evolution</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78363" y="2128734"/>
            <a:ext cx="8630079" cy="3280385"/>
          </a:xfrm>
          <a:prstGeom prst="rect">
            <a:avLst/>
          </a:prstGeom>
        </p:spPr>
        <p:txBody>
          <a:bodyPr vert="horz" wrap="square" lIns="0" tIns="0" rIns="0" bIns="0" rtlCol="0">
            <a:spAutoFit/>
          </a:bodyPr>
          <a:lstStyle/>
          <a:p>
            <a:pPr marL="12700">
              <a:lnSpc>
                <a:spcPct val="100000"/>
              </a:lnSpc>
            </a:pPr>
            <a:r>
              <a:rPr sz="2800" b="1" dirty="0">
                <a:solidFill>
                  <a:srgbClr val="0D0D0D"/>
                </a:solidFill>
                <a:latin typeface="Arial"/>
                <a:cs typeface="Arial"/>
              </a:rPr>
              <a:t>A</a:t>
            </a:r>
            <a:r>
              <a:rPr sz="2800" b="1" spc="-15" dirty="0">
                <a:solidFill>
                  <a:srgbClr val="0D0D0D"/>
                </a:solidFill>
                <a:latin typeface="Arial"/>
                <a:cs typeface="Arial"/>
              </a:rPr>
              <a:t>nd</a:t>
            </a:r>
            <a:r>
              <a:rPr sz="2800" b="1" spc="-10" dirty="0">
                <a:solidFill>
                  <a:srgbClr val="0D0D0D"/>
                </a:solidFill>
                <a:latin typeface="Arial"/>
                <a:cs typeface="Arial"/>
              </a:rPr>
              <a:t>r</a:t>
            </a:r>
            <a:r>
              <a:rPr sz="2800" b="1" spc="-15" dirty="0">
                <a:solidFill>
                  <a:srgbClr val="0D0D0D"/>
                </a:solidFill>
                <a:latin typeface="Arial"/>
                <a:cs typeface="Arial"/>
              </a:rPr>
              <a:t>oi</a:t>
            </a:r>
            <a:r>
              <a:rPr sz="2800" b="1" spc="-20" dirty="0">
                <a:solidFill>
                  <a:srgbClr val="0D0D0D"/>
                </a:solidFill>
                <a:latin typeface="Arial"/>
                <a:cs typeface="Arial"/>
              </a:rPr>
              <a:t>d</a:t>
            </a:r>
            <a:r>
              <a:rPr sz="2800" b="1" spc="-25" dirty="0">
                <a:solidFill>
                  <a:srgbClr val="0D0D0D"/>
                </a:solidFill>
                <a:latin typeface="Arial"/>
                <a:cs typeface="Arial"/>
              </a:rPr>
              <a:t> </a:t>
            </a:r>
            <a:r>
              <a:rPr sz="2800" b="1" spc="5" dirty="0">
                <a:solidFill>
                  <a:srgbClr val="0D0D0D"/>
                </a:solidFill>
                <a:latin typeface="Arial"/>
                <a:cs typeface="Arial"/>
              </a:rPr>
              <a:t>2</a:t>
            </a:r>
            <a:r>
              <a:rPr sz="2800" b="1" spc="-15" dirty="0">
                <a:solidFill>
                  <a:srgbClr val="0D0D0D"/>
                </a:solidFill>
                <a:latin typeface="Arial"/>
                <a:cs typeface="Arial"/>
              </a:rPr>
              <a:t>.</a:t>
            </a:r>
            <a:r>
              <a:rPr sz="2800" b="1" spc="5" dirty="0">
                <a:solidFill>
                  <a:srgbClr val="0D0D0D"/>
                </a:solidFill>
                <a:latin typeface="Arial"/>
                <a:cs typeface="Arial"/>
              </a:rPr>
              <a:t>3</a:t>
            </a:r>
            <a:r>
              <a:rPr sz="2800" b="1" spc="-15" dirty="0">
                <a:solidFill>
                  <a:srgbClr val="0D0D0D"/>
                </a:solidFill>
                <a:latin typeface="Arial"/>
                <a:cs typeface="Arial"/>
              </a:rPr>
              <a:t>~</a:t>
            </a:r>
            <a:r>
              <a:rPr sz="2800" b="1" spc="5" dirty="0">
                <a:solidFill>
                  <a:srgbClr val="0D0D0D"/>
                </a:solidFill>
                <a:latin typeface="Arial"/>
                <a:cs typeface="Arial"/>
              </a:rPr>
              <a:t>2</a:t>
            </a:r>
            <a:r>
              <a:rPr sz="2800" b="1" spc="-15" dirty="0">
                <a:solidFill>
                  <a:srgbClr val="0D0D0D"/>
                </a:solidFill>
                <a:latin typeface="Arial"/>
                <a:cs typeface="Arial"/>
              </a:rPr>
              <a:t>.</a:t>
            </a:r>
            <a:r>
              <a:rPr sz="2800" b="1" spc="5" dirty="0">
                <a:solidFill>
                  <a:srgbClr val="0D0D0D"/>
                </a:solidFill>
                <a:latin typeface="Arial"/>
                <a:cs typeface="Arial"/>
              </a:rPr>
              <a:t>3</a:t>
            </a:r>
            <a:r>
              <a:rPr sz="2800" b="1" spc="-15" dirty="0">
                <a:solidFill>
                  <a:srgbClr val="0D0D0D"/>
                </a:solidFill>
                <a:latin typeface="Arial"/>
                <a:cs typeface="Arial"/>
              </a:rPr>
              <a:t>.</a:t>
            </a:r>
            <a:r>
              <a:rPr sz="2800" b="1" dirty="0">
                <a:solidFill>
                  <a:srgbClr val="0D0D0D"/>
                </a:solidFill>
                <a:latin typeface="Arial"/>
                <a:cs typeface="Arial"/>
              </a:rPr>
              <a:t>2 </a:t>
            </a:r>
            <a:r>
              <a:rPr sz="2800" b="1" spc="-20" dirty="0">
                <a:solidFill>
                  <a:srgbClr val="0D0D0D"/>
                </a:solidFill>
                <a:latin typeface="Arial"/>
                <a:cs typeface="Arial"/>
              </a:rPr>
              <a:t>G</a:t>
            </a:r>
            <a:r>
              <a:rPr sz="2800" b="1" spc="-15" dirty="0">
                <a:solidFill>
                  <a:srgbClr val="0D0D0D"/>
                </a:solidFill>
                <a:latin typeface="Arial"/>
                <a:cs typeface="Arial"/>
              </a:rPr>
              <a:t>ing</a:t>
            </a:r>
            <a:r>
              <a:rPr sz="2800" b="1" spc="5" dirty="0">
                <a:solidFill>
                  <a:srgbClr val="0D0D0D"/>
                </a:solidFill>
                <a:latin typeface="Arial"/>
                <a:cs typeface="Arial"/>
              </a:rPr>
              <a:t>e</a:t>
            </a:r>
            <a:r>
              <a:rPr sz="2800" b="1" spc="-10" dirty="0">
                <a:solidFill>
                  <a:srgbClr val="0D0D0D"/>
                </a:solidFill>
                <a:latin typeface="Arial"/>
                <a:cs typeface="Arial"/>
              </a:rPr>
              <a:t>r</a:t>
            </a:r>
            <a:r>
              <a:rPr sz="2800" b="1" spc="-15" dirty="0">
                <a:solidFill>
                  <a:srgbClr val="0D0D0D"/>
                </a:solidFill>
                <a:latin typeface="Arial"/>
                <a:cs typeface="Arial"/>
              </a:rPr>
              <a:t>b</a:t>
            </a:r>
            <a:r>
              <a:rPr sz="2800" b="1" spc="-10" dirty="0">
                <a:solidFill>
                  <a:srgbClr val="0D0D0D"/>
                </a:solidFill>
                <a:latin typeface="Arial"/>
                <a:cs typeface="Arial"/>
              </a:rPr>
              <a:t>r</a:t>
            </a:r>
            <a:r>
              <a:rPr sz="2800" b="1" spc="5" dirty="0">
                <a:solidFill>
                  <a:srgbClr val="0D0D0D"/>
                </a:solidFill>
                <a:latin typeface="Arial"/>
                <a:cs typeface="Arial"/>
              </a:rPr>
              <a:t>ea</a:t>
            </a:r>
            <a:r>
              <a:rPr sz="2800" b="1" spc="-20" dirty="0">
                <a:solidFill>
                  <a:srgbClr val="0D0D0D"/>
                </a:solidFill>
                <a:latin typeface="Arial"/>
                <a:cs typeface="Arial"/>
              </a:rPr>
              <a:t>d</a:t>
            </a:r>
            <a:r>
              <a:rPr sz="2800" b="1" spc="-25" dirty="0">
                <a:solidFill>
                  <a:srgbClr val="0D0D0D"/>
                </a:solidFill>
                <a:latin typeface="Arial"/>
                <a:cs typeface="Arial"/>
              </a:rPr>
              <a:t> </a:t>
            </a:r>
            <a:r>
              <a:rPr sz="2800" b="1" spc="-5" dirty="0">
                <a:solidFill>
                  <a:srgbClr val="0D0D0D"/>
                </a:solidFill>
                <a:latin typeface="Arial"/>
                <a:cs typeface="Arial"/>
              </a:rPr>
              <a:t>(</a:t>
            </a:r>
            <a:r>
              <a:rPr sz="2800" b="1" dirty="0">
                <a:solidFill>
                  <a:srgbClr val="0D0D0D"/>
                </a:solidFill>
                <a:latin typeface="Arial"/>
                <a:cs typeface="Arial"/>
              </a:rPr>
              <a:t>A</a:t>
            </a:r>
            <a:r>
              <a:rPr sz="2800" b="1" spc="-15" dirty="0">
                <a:solidFill>
                  <a:srgbClr val="0D0D0D"/>
                </a:solidFill>
                <a:latin typeface="Arial"/>
                <a:cs typeface="Arial"/>
              </a:rPr>
              <a:t>P</a:t>
            </a:r>
            <a:r>
              <a:rPr sz="2800" b="1" spc="-10" dirty="0">
                <a:solidFill>
                  <a:srgbClr val="0D0D0D"/>
                </a:solidFill>
                <a:latin typeface="Arial"/>
                <a:cs typeface="Arial"/>
              </a:rPr>
              <a:t>I</a:t>
            </a:r>
            <a:r>
              <a:rPr sz="2800" b="1" spc="-20" dirty="0">
                <a:solidFill>
                  <a:srgbClr val="0D0D0D"/>
                </a:solidFill>
                <a:latin typeface="Arial"/>
                <a:cs typeface="Arial"/>
              </a:rPr>
              <a:t> </a:t>
            </a:r>
            <a:r>
              <a:rPr sz="2800" b="1" spc="-15" dirty="0">
                <a:solidFill>
                  <a:srgbClr val="0D0D0D"/>
                </a:solidFill>
                <a:latin typeface="Arial"/>
                <a:cs typeface="Arial"/>
              </a:rPr>
              <a:t>l</a:t>
            </a:r>
            <a:r>
              <a:rPr sz="2800" b="1" spc="5" dirty="0">
                <a:solidFill>
                  <a:srgbClr val="0D0D0D"/>
                </a:solidFill>
                <a:latin typeface="Arial"/>
                <a:cs typeface="Arial"/>
              </a:rPr>
              <a:t>eve</a:t>
            </a:r>
            <a:r>
              <a:rPr sz="2800" b="1" spc="-10" dirty="0">
                <a:solidFill>
                  <a:srgbClr val="0D0D0D"/>
                </a:solidFill>
                <a:latin typeface="Arial"/>
                <a:cs typeface="Arial"/>
              </a:rPr>
              <a:t>l</a:t>
            </a:r>
            <a:r>
              <a:rPr sz="2800" b="1" spc="5" dirty="0">
                <a:solidFill>
                  <a:srgbClr val="0D0D0D"/>
                </a:solidFill>
                <a:latin typeface="Arial"/>
                <a:cs typeface="Arial"/>
              </a:rPr>
              <a:t> </a:t>
            </a:r>
            <a:r>
              <a:rPr sz="2800" b="1" spc="-10" dirty="0">
                <a:solidFill>
                  <a:srgbClr val="0D0D0D"/>
                </a:solidFill>
                <a:latin typeface="Arial"/>
                <a:cs typeface="Arial"/>
              </a:rPr>
              <a:t>9</a:t>
            </a:r>
            <a:r>
              <a:rPr sz="2800" b="1" dirty="0">
                <a:solidFill>
                  <a:srgbClr val="0D0D0D"/>
                </a:solidFill>
                <a:latin typeface="Arial"/>
                <a:cs typeface="Arial"/>
              </a:rPr>
              <a:t>)</a:t>
            </a:r>
            <a:r>
              <a:rPr sz="2800" b="1" spc="-10" dirty="0">
                <a:solidFill>
                  <a:srgbClr val="0D0D0D"/>
                </a:solidFill>
                <a:latin typeface="Arial"/>
                <a:cs typeface="Arial"/>
              </a:rPr>
              <a:t> </a:t>
            </a:r>
            <a:r>
              <a:rPr sz="2800" b="1" spc="-5" dirty="0">
                <a:solidFill>
                  <a:srgbClr val="0D0D0D"/>
                </a:solidFill>
                <a:latin typeface="Arial"/>
                <a:cs typeface="Arial"/>
              </a:rPr>
              <a:t>(</a:t>
            </a:r>
            <a:r>
              <a:rPr sz="2800" b="1" spc="5" dirty="0">
                <a:solidFill>
                  <a:srgbClr val="0D0D0D"/>
                </a:solidFill>
                <a:latin typeface="Arial"/>
                <a:cs typeface="Arial"/>
              </a:rPr>
              <a:t>3</a:t>
            </a:r>
            <a:r>
              <a:rPr sz="2800" b="1" spc="-15" dirty="0">
                <a:solidFill>
                  <a:srgbClr val="0D0D0D"/>
                </a:solidFill>
                <a:latin typeface="Arial"/>
                <a:cs typeface="Arial"/>
              </a:rPr>
              <a:t>/</a:t>
            </a:r>
            <a:r>
              <a:rPr sz="2800" b="1" spc="5" dirty="0">
                <a:solidFill>
                  <a:srgbClr val="0D0D0D"/>
                </a:solidFill>
                <a:latin typeface="Arial"/>
                <a:cs typeface="Arial"/>
              </a:rPr>
              <a:t>3</a:t>
            </a:r>
            <a:r>
              <a:rPr sz="2800" b="1" dirty="0">
                <a:solidFill>
                  <a:srgbClr val="0D0D0D"/>
                </a:solidFill>
                <a:latin typeface="Arial"/>
                <a:cs typeface="Arial"/>
              </a:rPr>
              <a:t>)</a:t>
            </a:r>
            <a:endParaRPr sz="2800" dirty="0">
              <a:latin typeface="Arial"/>
              <a:cs typeface="Arial"/>
            </a:endParaRPr>
          </a:p>
          <a:p>
            <a:pPr marL="368935" indent="-342265">
              <a:lnSpc>
                <a:spcPts val="2640"/>
              </a:lnSpc>
              <a:spcBef>
                <a:spcPts val="1490"/>
              </a:spcBef>
              <a:buClr>
                <a:srgbClr val="3399FF"/>
              </a:buClr>
              <a:buFont typeface="Arial"/>
              <a:buChar char="•"/>
              <a:tabLst>
                <a:tab pos="369570" algn="l"/>
              </a:tabLst>
            </a:pPr>
            <a:r>
              <a:rPr sz="2400" b="1" spc="-25" dirty="0">
                <a:latin typeface="Arial"/>
                <a:cs typeface="Arial"/>
              </a:rPr>
              <a:t>M</a:t>
            </a:r>
            <a:r>
              <a:rPr sz="2400" b="1" spc="-15" dirty="0">
                <a:latin typeface="Arial"/>
                <a:cs typeface="Arial"/>
              </a:rPr>
              <a:t>ore</a:t>
            </a:r>
            <a:r>
              <a:rPr sz="2400" b="1" spc="20" dirty="0">
                <a:latin typeface="Arial"/>
                <a:cs typeface="Arial"/>
              </a:rPr>
              <a:t> </a:t>
            </a:r>
            <a:r>
              <a:rPr sz="2400" b="1" spc="-15" dirty="0">
                <a:solidFill>
                  <a:srgbClr val="FF6600"/>
                </a:solidFill>
                <a:latin typeface="Arial"/>
                <a:cs typeface="Arial"/>
              </a:rPr>
              <a:t>Sensor</a:t>
            </a:r>
            <a:r>
              <a:rPr sz="2400" b="1" spc="5" dirty="0">
                <a:solidFill>
                  <a:srgbClr val="FF6600"/>
                </a:solidFill>
                <a:latin typeface="Arial"/>
                <a:cs typeface="Arial"/>
              </a:rPr>
              <a:t> </a:t>
            </a:r>
            <a:r>
              <a:rPr sz="2400" b="1" spc="-15" dirty="0">
                <a:latin typeface="Arial"/>
                <a:cs typeface="Arial"/>
              </a:rPr>
              <a:t>suppor</a:t>
            </a:r>
            <a:r>
              <a:rPr sz="2400" b="1" spc="-10" dirty="0">
                <a:latin typeface="Arial"/>
                <a:cs typeface="Arial"/>
              </a:rPr>
              <a:t>t</a:t>
            </a:r>
            <a:endParaRPr sz="2400" dirty="0">
              <a:latin typeface="Arial"/>
              <a:cs typeface="Arial"/>
            </a:endParaRPr>
          </a:p>
          <a:p>
            <a:pPr marL="825500" lvl="1" indent="-342265">
              <a:lnSpc>
                <a:spcPct val="100000"/>
              </a:lnSpc>
              <a:buClr>
                <a:srgbClr val="3399FF"/>
              </a:buClr>
              <a:buFont typeface="Arial"/>
              <a:buChar char="•"/>
              <a:tabLst>
                <a:tab pos="826135" algn="l"/>
              </a:tabLst>
            </a:pPr>
            <a:r>
              <a:rPr sz="2400" b="1" spc="-25" dirty="0">
                <a:latin typeface="Arial"/>
                <a:cs typeface="Arial"/>
              </a:rPr>
              <a:t>G</a:t>
            </a:r>
            <a:r>
              <a:rPr sz="2400" b="1" spc="-40" dirty="0">
                <a:latin typeface="Arial"/>
                <a:cs typeface="Arial"/>
              </a:rPr>
              <a:t>y</a:t>
            </a:r>
            <a:r>
              <a:rPr sz="2400" b="1" spc="-15" dirty="0">
                <a:latin typeface="Arial"/>
                <a:cs typeface="Arial"/>
              </a:rPr>
              <a:t>roscope,</a:t>
            </a:r>
            <a:r>
              <a:rPr sz="2400" b="1" spc="50" dirty="0">
                <a:latin typeface="Arial"/>
                <a:cs typeface="Arial"/>
              </a:rPr>
              <a:t> </a:t>
            </a:r>
            <a:r>
              <a:rPr sz="2400" b="1" spc="-25" dirty="0">
                <a:latin typeface="Arial"/>
                <a:cs typeface="Arial"/>
              </a:rPr>
              <a:t>B</a:t>
            </a:r>
            <a:r>
              <a:rPr sz="2400" b="1" spc="-15" dirty="0">
                <a:latin typeface="Arial"/>
                <a:cs typeface="Arial"/>
              </a:rPr>
              <a:t>aromete</a:t>
            </a:r>
            <a:r>
              <a:rPr sz="2400" b="1" spc="-135" dirty="0">
                <a:latin typeface="Arial"/>
                <a:cs typeface="Arial"/>
              </a:rPr>
              <a:t>r</a:t>
            </a:r>
            <a:r>
              <a:rPr sz="2400" b="1" spc="-10" dirty="0">
                <a:latin typeface="Arial"/>
                <a:cs typeface="Arial"/>
              </a:rPr>
              <a:t>,</a:t>
            </a:r>
            <a:r>
              <a:rPr sz="2400" b="1" spc="15" dirty="0">
                <a:latin typeface="Arial"/>
                <a:cs typeface="Arial"/>
              </a:rPr>
              <a:t> </a:t>
            </a:r>
            <a:r>
              <a:rPr sz="2400" b="1" spc="-10" dirty="0">
                <a:latin typeface="Arial"/>
                <a:cs typeface="Arial"/>
              </a:rPr>
              <a:t>etc.</a:t>
            </a:r>
            <a:endParaRPr sz="2400" dirty="0">
              <a:latin typeface="Arial"/>
              <a:cs typeface="Arial"/>
            </a:endParaRPr>
          </a:p>
          <a:p>
            <a:pPr marL="368935" indent="-342265">
              <a:lnSpc>
                <a:spcPts val="2640"/>
              </a:lnSpc>
              <a:spcBef>
                <a:spcPts val="1435"/>
              </a:spcBef>
              <a:buClr>
                <a:srgbClr val="3399FF"/>
              </a:buClr>
              <a:buFont typeface="Arial"/>
              <a:buChar char="•"/>
              <a:tabLst>
                <a:tab pos="369570" algn="l"/>
              </a:tabLst>
            </a:pPr>
            <a:r>
              <a:rPr sz="2400" b="1" spc="-25" dirty="0">
                <a:solidFill>
                  <a:srgbClr val="FF6600"/>
                </a:solidFill>
                <a:latin typeface="Arial"/>
                <a:cs typeface="Arial"/>
              </a:rPr>
              <a:t>N</a:t>
            </a:r>
            <a:r>
              <a:rPr sz="2400" b="1" spc="-15" dirty="0">
                <a:solidFill>
                  <a:srgbClr val="FF6600"/>
                </a:solidFill>
                <a:latin typeface="Arial"/>
                <a:cs typeface="Arial"/>
              </a:rPr>
              <a:t>FC</a:t>
            </a:r>
            <a:r>
              <a:rPr sz="2400" b="1" spc="5" dirty="0">
                <a:solidFill>
                  <a:srgbClr val="FF6600"/>
                </a:solidFill>
                <a:latin typeface="Arial"/>
                <a:cs typeface="Arial"/>
              </a:rPr>
              <a:t> </a:t>
            </a:r>
            <a:r>
              <a:rPr sz="2400" b="1" spc="-10" dirty="0">
                <a:latin typeface="Arial"/>
                <a:cs typeface="Arial"/>
              </a:rPr>
              <a:t>(</a:t>
            </a:r>
            <a:r>
              <a:rPr sz="2400" b="1" spc="-25" dirty="0">
                <a:latin typeface="Arial"/>
                <a:cs typeface="Arial"/>
              </a:rPr>
              <a:t>N</a:t>
            </a:r>
            <a:r>
              <a:rPr sz="2400" b="1" spc="-15" dirty="0">
                <a:latin typeface="Arial"/>
                <a:cs typeface="Arial"/>
              </a:rPr>
              <a:t>ear</a:t>
            </a:r>
            <a:r>
              <a:rPr sz="2400" b="1" spc="5" dirty="0">
                <a:latin typeface="Arial"/>
                <a:cs typeface="Arial"/>
              </a:rPr>
              <a:t> </a:t>
            </a:r>
            <a:r>
              <a:rPr sz="2400" b="1" spc="-15" dirty="0">
                <a:latin typeface="Arial"/>
                <a:cs typeface="Arial"/>
              </a:rPr>
              <a:t>Field</a:t>
            </a:r>
            <a:r>
              <a:rPr sz="2400" b="1" spc="15" dirty="0">
                <a:latin typeface="Arial"/>
                <a:cs typeface="Arial"/>
              </a:rPr>
              <a:t> </a:t>
            </a:r>
            <a:r>
              <a:rPr sz="2400" b="1" spc="-25" dirty="0">
                <a:latin typeface="Arial"/>
                <a:cs typeface="Arial"/>
              </a:rPr>
              <a:t>C</a:t>
            </a:r>
            <a:r>
              <a:rPr sz="2400" b="1" spc="-15" dirty="0">
                <a:latin typeface="Arial"/>
                <a:cs typeface="Arial"/>
              </a:rPr>
              <a:t>ommunication)</a:t>
            </a:r>
            <a:endParaRPr sz="2400" dirty="0">
              <a:latin typeface="Arial"/>
              <a:cs typeface="Arial"/>
            </a:endParaRPr>
          </a:p>
          <a:p>
            <a:pPr marL="825500" marR="1927860" lvl="1" indent="-342265">
              <a:lnSpc>
                <a:spcPct val="100000"/>
              </a:lnSpc>
              <a:buClr>
                <a:srgbClr val="3399FF"/>
              </a:buClr>
              <a:buFont typeface="Arial"/>
              <a:buChar char="•"/>
              <a:tabLst>
                <a:tab pos="826135" algn="l"/>
              </a:tabLst>
            </a:pPr>
            <a:r>
              <a:rPr sz="2400" b="1" spc="-25" dirty="0">
                <a:latin typeface="Arial"/>
                <a:cs typeface="Arial"/>
              </a:rPr>
              <a:t>U</a:t>
            </a:r>
            <a:r>
              <a:rPr sz="2400" b="1" spc="-15" dirty="0">
                <a:latin typeface="Arial"/>
                <a:cs typeface="Arial"/>
              </a:rPr>
              <a:t>sed</a:t>
            </a:r>
            <a:r>
              <a:rPr sz="2400" b="1" spc="15" dirty="0">
                <a:latin typeface="Arial"/>
                <a:cs typeface="Arial"/>
              </a:rPr>
              <a:t> </a:t>
            </a:r>
            <a:r>
              <a:rPr sz="2400" b="1" spc="-15" dirty="0">
                <a:latin typeface="Arial"/>
                <a:cs typeface="Arial"/>
              </a:rPr>
              <a:t>to</a:t>
            </a:r>
            <a:r>
              <a:rPr sz="2400" b="1" spc="15" dirty="0">
                <a:latin typeface="Arial"/>
                <a:cs typeface="Arial"/>
              </a:rPr>
              <a:t> </a:t>
            </a:r>
            <a:r>
              <a:rPr sz="2400" b="1" spc="-15" dirty="0">
                <a:latin typeface="Arial"/>
                <a:cs typeface="Arial"/>
              </a:rPr>
              <a:t>exchange</a:t>
            </a:r>
            <a:r>
              <a:rPr sz="2400" b="1" spc="25" dirty="0">
                <a:latin typeface="Arial"/>
                <a:cs typeface="Arial"/>
              </a:rPr>
              <a:t> </a:t>
            </a:r>
            <a:r>
              <a:rPr sz="2400" b="1" spc="-15" dirty="0">
                <a:latin typeface="Arial"/>
                <a:cs typeface="Arial"/>
              </a:rPr>
              <a:t>small</a:t>
            </a:r>
            <a:r>
              <a:rPr sz="2400" b="1" spc="5" dirty="0">
                <a:latin typeface="Arial"/>
                <a:cs typeface="Arial"/>
              </a:rPr>
              <a:t> </a:t>
            </a:r>
            <a:r>
              <a:rPr sz="2400" b="1" spc="-10" dirty="0">
                <a:latin typeface="Arial"/>
                <a:cs typeface="Arial"/>
              </a:rPr>
              <a:t>info</a:t>
            </a:r>
            <a:r>
              <a:rPr sz="2400" b="1" spc="-15" dirty="0">
                <a:latin typeface="Arial"/>
                <a:cs typeface="Arial"/>
              </a:rPr>
              <a:t>rmation segments</a:t>
            </a:r>
            <a:endParaRPr sz="2400" dirty="0">
              <a:latin typeface="Arial"/>
              <a:cs typeface="Arial"/>
            </a:endParaRPr>
          </a:p>
          <a:p>
            <a:pPr marL="825500" lvl="1" indent="-342265">
              <a:lnSpc>
                <a:spcPts val="2640"/>
              </a:lnSpc>
              <a:buClr>
                <a:srgbClr val="3399FF"/>
              </a:buClr>
              <a:buFont typeface="Arial"/>
              <a:buChar char="•"/>
              <a:tabLst>
                <a:tab pos="826135" algn="l"/>
              </a:tabLst>
            </a:pPr>
            <a:r>
              <a:rPr sz="2400" b="1" spc="-25" dirty="0">
                <a:latin typeface="Arial"/>
                <a:cs typeface="Arial"/>
              </a:rPr>
              <a:t>A</a:t>
            </a:r>
            <a:r>
              <a:rPr sz="2400" b="1" spc="-15" dirty="0">
                <a:latin typeface="Arial"/>
                <a:cs typeface="Arial"/>
              </a:rPr>
              <a:t>pplication</a:t>
            </a:r>
            <a:r>
              <a:rPr sz="2400" b="1" spc="40" dirty="0">
                <a:latin typeface="Arial"/>
                <a:cs typeface="Arial"/>
              </a:rPr>
              <a:t> </a:t>
            </a:r>
            <a:r>
              <a:rPr sz="2400" b="1" spc="-15" dirty="0">
                <a:latin typeface="Arial"/>
                <a:cs typeface="Arial"/>
              </a:rPr>
              <a:t>examples</a:t>
            </a:r>
            <a:endParaRPr sz="2400" dirty="0">
              <a:latin typeface="Arial"/>
              <a:cs typeface="Arial"/>
            </a:endParaRPr>
          </a:p>
          <a:p>
            <a:pPr marL="1282700" lvl="2" indent="-342900">
              <a:lnSpc>
                <a:spcPct val="100000"/>
              </a:lnSpc>
              <a:spcBef>
                <a:spcPts val="5"/>
              </a:spcBef>
              <a:buClr>
                <a:srgbClr val="3399FF"/>
              </a:buClr>
              <a:buFont typeface="Arial"/>
              <a:buChar char="•"/>
              <a:tabLst>
                <a:tab pos="1282700" algn="l"/>
              </a:tabLst>
            </a:pPr>
            <a:r>
              <a:rPr sz="2400" b="1" spc="-20" dirty="0">
                <a:latin typeface="Arial"/>
                <a:cs typeface="Arial"/>
              </a:rPr>
              <a:t>P</a:t>
            </a:r>
            <a:r>
              <a:rPr sz="2400" b="1" dirty="0">
                <a:latin typeface="Arial"/>
                <a:cs typeface="Arial"/>
              </a:rPr>
              <a:t>a</a:t>
            </a:r>
            <a:r>
              <a:rPr sz="2400" b="1" spc="-35" dirty="0">
                <a:latin typeface="Arial"/>
                <a:cs typeface="Arial"/>
              </a:rPr>
              <a:t>y</a:t>
            </a:r>
            <a:r>
              <a:rPr sz="2400" b="1" spc="-10" dirty="0">
                <a:latin typeface="Arial"/>
                <a:cs typeface="Arial"/>
              </a:rPr>
              <a:t>m</a:t>
            </a:r>
            <a:r>
              <a:rPr sz="2400" b="1" dirty="0">
                <a:latin typeface="Arial"/>
                <a:cs typeface="Arial"/>
              </a:rPr>
              <a:t>e</a:t>
            </a:r>
            <a:r>
              <a:rPr sz="2400" b="1" spc="-15" dirty="0">
                <a:latin typeface="Arial"/>
                <a:cs typeface="Arial"/>
              </a:rPr>
              <a:t>n</a:t>
            </a:r>
            <a:r>
              <a:rPr sz="2400" b="1" dirty="0">
                <a:latin typeface="Arial"/>
                <a:cs typeface="Arial"/>
              </a:rPr>
              <a:t>ts</a:t>
            </a:r>
            <a:r>
              <a:rPr sz="2400" b="1" spc="-10" dirty="0">
                <a:latin typeface="Arial"/>
                <a:cs typeface="Arial"/>
              </a:rPr>
              <a:t>,</a:t>
            </a:r>
            <a:r>
              <a:rPr sz="2400" b="1" dirty="0">
                <a:latin typeface="Arial"/>
                <a:cs typeface="Arial"/>
              </a:rPr>
              <a:t> </a:t>
            </a:r>
            <a:r>
              <a:rPr sz="2400" b="1" spc="-20" dirty="0">
                <a:latin typeface="Arial"/>
                <a:cs typeface="Arial"/>
              </a:rPr>
              <a:t>P</a:t>
            </a:r>
            <a:r>
              <a:rPr sz="2400" b="1" spc="-15" dirty="0">
                <a:latin typeface="Arial"/>
                <a:cs typeface="Arial"/>
              </a:rPr>
              <a:t>o</a:t>
            </a:r>
            <a:r>
              <a:rPr sz="2400" b="1" dirty="0">
                <a:latin typeface="Arial"/>
                <a:cs typeface="Arial"/>
              </a:rPr>
              <a:t>sters</a:t>
            </a:r>
            <a:r>
              <a:rPr sz="2400" b="1" spc="-10" dirty="0">
                <a:latin typeface="Arial"/>
                <a:cs typeface="Arial"/>
              </a:rPr>
              <a:t>,</a:t>
            </a:r>
            <a:r>
              <a:rPr sz="2400" b="1" spc="-35" dirty="0">
                <a:latin typeface="Arial"/>
                <a:cs typeface="Arial"/>
              </a:rPr>
              <a:t> </a:t>
            </a:r>
            <a:r>
              <a:rPr sz="2400" b="1" spc="-20" dirty="0">
                <a:latin typeface="Arial"/>
                <a:cs typeface="Arial"/>
              </a:rPr>
              <a:t>S</a:t>
            </a:r>
            <a:r>
              <a:rPr sz="2400" b="1" dirty="0">
                <a:latin typeface="Arial"/>
                <a:cs typeface="Arial"/>
              </a:rPr>
              <a:t>t</a:t>
            </a:r>
            <a:r>
              <a:rPr sz="2400" b="1" spc="-15" dirty="0">
                <a:latin typeface="Arial"/>
                <a:cs typeface="Arial"/>
              </a:rPr>
              <a:t>i</a:t>
            </a:r>
            <a:r>
              <a:rPr sz="2400" b="1" dirty="0">
                <a:latin typeface="Arial"/>
                <a:cs typeface="Arial"/>
              </a:rPr>
              <a:t>ckers</a:t>
            </a:r>
            <a:r>
              <a:rPr sz="2400" b="1" spc="-10" dirty="0">
                <a:latin typeface="Arial"/>
                <a:cs typeface="Arial"/>
              </a:rPr>
              <a:t>,</a:t>
            </a:r>
            <a:r>
              <a:rPr sz="2400" b="1" spc="-110" dirty="0">
                <a:latin typeface="Arial"/>
                <a:cs typeface="Arial"/>
              </a:rPr>
              <a:t> </a:t>
            </a:r>
            <a:r>
              <a:rPr sz="2400" b="1" spc="5" dirty="0">
                <a:latin typeface="Arial"/>
                <a:cs typeface="Arial"/>
              </a:rPr>
              <a:t>A</a:t>
            </a:r>
            <a:r>
              <a:rPr sz="2400" b="1" spc="-15" dirty="0">
                <a:latin typeface="Arial"/>
                <a:cs typeface="Arial"/>
              </a:rPr>
              <a:t>d</a:t>
            </a:r>
            <a:r>
              <a:rPr sz="2400" b="1" spc="-25" dirty="0">
                <a:latin typeface="Arial"/>
                <a:cs typeface="Arial"/>
              </a:rPr>
              <a:t>v</a:t>
            </a:r>
            <a:r>
              <a:rPr sz="2400" b="1" dirty="0">
                <a:latin typeface="Arial"/>
                <a:cs typeface="Arial"/>
              </a:rPr>
              <a:t>ert</a:t>
            </a:r>
            <a:r>
              <a:rPr sz="2400" b="1" spc="-15" dirty="0">
                <a:latin typeface="Arial"/>
                <a:cs typeface="Arial"/>
              </a:rPr>
              <a:t>i</a:t>
            </a:r>
            <a:r>
              <a:rPr sz="2400" b="1" dirty="0">
                <a:latin typeface="Arial"/>
                <a:cs typeface="Arial"/>
              </a:rPr>
              <a:t>se</a:t>
            </a:r>
            <a:r>
              <a:rPr sz="2400" b="1" spc="-10" dirty="0">
                <a:latin typeface="Arial"/>
                <a:cs typeface="Arial"/>
              </a:rPr>
              <a:t>m</a:t>
            </a:r>
            <a:r>
              <a:rPr sz="2400" b="1" dirty="0">
                <a:latin typeface="Arial"/>
                <a:cs typeface="Arial"/>
              </a:rPr>
              <a:t>e</a:t>
            </a:r>
            <a:r>
              <a:rPr sz="2400" b="1" spc="-15" dirty="0">
                <a:latin typeface="Arial"/>
                <a:cs typeface="Arial"/>
              </a:rPr>
              <a:t>n</a:t>
            </a:r>
            <a:r>
              <a:rPr sz="2400" b="1" dirty="0">
                <a:latin typeface="Arial"/>
                <a:cs typeface="Arial"/>
              </a:rPr>
              <a:t>t</a:t>
            </a:r>
            <a:endParaRPr sz="2400" dirty="0">
              <a:latin typeface="Arial"/>
              <a:cs typeface="Arial"/>
            </a:endParaRPr>
          </a:p>
        </p:txBody>
      </p:sp>
      <p:sp>
        <p:nvSpPr>
          <p:cNvPr id="6" name="object 6"/>
          <p:cNvSpPr/>
          <p:nvPr/>
        </p:nvSpPr>
        <p:spPr>
          <a:xfrm>
            <a:off x="9383810" y="2809002"/>
            <a:ext cx="1744688" cy="2449585"/>
          </a:xfrm>
          <a:prstGeom prst="rect">
            <a:avLst/>
          </a:prstGeom>
          <a:blipFill>
            <a:blip r:embed="rId3" cstate="print"/>
            <a:stretch>
              <a:fillRect/>
            </a:stretch>
          </a:blipFill>
        </p:spPr>
        <p:txBody>
          <a:bodyPr wrap="square" lIns="0" tIns="0" rIns="0" bIns="0" rtlCol="0"/>
          <a:lstStyle/>
          <a:p>
            <a:endParaRPr/>
          </a:p>
        </p:txBody>
      </p:sp>
      <p:sp>
        <p:nvSpPr>
          <p:cNvPr id="9" name="Title 8"/>
          <p:cNvSpPr>
            <a:spLocks noGrp="1"/>
          </p:cNvSpPr>
          <p:nvPr>
            <p:ph type="title"/>
          </p:nvPr>
        </p:nvSpPr>
        <p:spPr/>
        <p:txBody>
          <a:bodyPr/>
          <a:lstStyle/>
          <a:p>
            <a:r>
              <a:rPr lang="en-US" dirty="0" smtClean="0">
                <a:latin typeface="Arial" pitchFamily="34" charset="0"/>
                <a:cs typeface="Arial" pitchFamily="34" charset="0"/>
              </a:rPr>
              <a:t>Android Evolution</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82276" y="2148755"/>
            <a:ext cx="7218070" cy="2821285"/>
          </a:xfrm>
          <a:prstGeom prst="rect">
            <a:avLst/>
          </a:prstGeom>
        </p:spPr>
        <p:txBody>
          <a:bodyPr vert="horz" wrap="square" lIns="0" tIns="0" rIns="0" bIns="0" rtlCol="0">
            <a:spAutoFit/>
          </a:bodyPr>
          <a:lstStyle/>
          <a:p>
            <a:pPr marL="12700">
              <a:lnSpc>
                <a:spcPct val="100000"/>
              </a:lnSpc>
            </a:pPr>
            <a:r>
              <a:rPr sz="2800" b="1" dirty="0">
                <a:solidFill>
                  <a:srgbClr val="0D0D0D"/>
                </a:solidFill>
                <a:latin typeface="Arial"/>
                <a:cs typeface="Arial"/>
              </a:rPr>
              <a:t>A</a:t>
            </a:r>
            <a:r>
              <a:rPr sz="2800" b="1" spc="-15" dirty="0">
                <a:solidFill>
                  <a:srgbClr val="0D0D0D"/>
                </a:solidFill>
                <a:latin typeface="Arial"/>
                <a:cs typeface="Arial"/>
              </a:rPr>
              <a:t>nd</a:t>
            </a:r>
            <a:r>
              <a:rPr sz="2800" b="1" spc="-10" dirty="0">
                <a:solidFill>
                  <a:srgbClr val="0D0D0D"/>
                </a:solidFill>
                <a:latin typeface="Arial"/>
                <a:cs typeface="Arial"/>
              </a:rPr>
              <a:t>r</a:t>
            </a:r>
            <a:r>
              <a:rPr sz="2800" b="1" spc="-15" dirty="0">
                <a:solidFill>
                  <a:srgbClr val="0D0D0D"/>
                </a:solidFill>
                <a:latin typeface="Arial"/>
                <a:cs typeface="Arial"/>
              </a:rPr>
              <a:t>oi</a:t>
            </a:r>
            <a:r>
              <a:rPr sz="2800" b="1" spc="-20" dirty="0">
                <a:solidFill>
                  <a:srgbClr val="0D0D0D"/>
                </a:solidFill>
                <a:latin typeface="Arial"/>
                <a:cs typeface="Arial"/>
              </a:rPr>
              <a:t>d</a:t>
            </a:r>
            <a:r>
              <a:rPr sz="2800" b="1" spc="-25" dirty="0">
                <a:solidFill>
                  <a:srgbClr val="0D0D0D"/>
                </a:solidFill>
                <a:latin typeface="Arial"/>
                <a:cs typeface="Arial"/>
              </a:rPr>
              <a:t> </a:t>
            </a:r>
            <a:r>
              <a:rPr sz="2800" b="1" spc="5" dirty="0">
                <a:solidFill>
                  <a:srgbClr val="0D0D0D"/>
                </a:solidFill>
                <a:latin typeface="Arial"/>
                <a:cs typeface="Arial"/>
              </a:rPr>
              <a:t>2</a:t>
            </a:r>
            <a:r>
              <a:rPr sz="2800" b="1" spc="-15" dirty="0">
                <a:solidFill>
                  <a:srgbClr val="0D0D0D"/>
                </a:solidFill>
                <a:latin typeface="Arial"/>
                <a:cs typeface="Arial"/>
              </a:rPr>
              <a:t>.</a:t>
            </a:r>
            <a:r>
              <a:rPr sz="2800" b="1" spc="5" dirty="0">
                <a:solidFill>
                  <a:srgbClr val="0D0D0D"/>
                </a:solidFill>
                <a:latin typeface="Arial"/>
                <a:cs typeface="Arial"/>
              </a:rPr>
              <a:t>3</a:t>
            </a:r>
            <a:r>
              <a:rPr sz="2800" b="1" spc="-15" dirty="0">
                <a:solidFill>
                  <a:srgbClr val="0D0D0D"/>
                </a:solidFill>
                <a:latin typeface="Arial"/>
                <a:cs typeface="Arial"/>
              </a:rPr>
              <a:t>.</a:t>
            </a:r>
            <a:r>
              <a:rPr sz="2800" b="1" dirty="0">
                <a:solidFill>
                  <a:srgbClr val="0D0D0D"/>
                </a:solidFill>
                <a:latin typeface="Arial"/>
                <a:cs typeface="Arial"/>
              </a:rPr>
              <a:t>4 </a:t>
            </a:r>
            <a:r>
              <a:rPr sz="2800" b="1" spc="-20" dirty="0">
                <a:solidFill>
                  <a:srgbClr val="0D0D0D"/>
                </a:solidFill>
                <a:latin typeface="Arial"/>
                <a:cs typeface="Arial"/>
              </a:rPr>
              <a:t>G</a:t>
            </a:r>
            <a:r>
              <a:rPr sz="2800" b="1" spc="-15" dirty="0">
                <a:solidFill>
                  <a:srgbClr val="0D0D0D"/>
                </a:solidFill>
                <a:latin typeface="Arial"/>
                <a:cs typeface="Arial"/>
              </a:rPr>
              <a:t>ing</a:t>
            </a:r>
            <a:r>
              <a:rPr sz="2800" b="1" spc="5" dirty="0">
                <a:solidFill>
                  <a:srgbClr val="0D0D0D"/>
                </a:solidFill>
                <a:latin typeface="Arial"/>
                <a:cs typeface="Arial"/>
              </a:rPr>
              <a:t>e</a:t>
            </a:r>
            <a:r>
              <a:rPr sz="2800" b="1" spc="-10" dirty="0">
                <a:solidFill>
                  <a:srgbClr val="0D0D0D"/>
                </a:solidFill>
                <a:latin typeface="Arial"/>
                <a:cs typeface="Arial"/>
              </a:rPr>
              <a:t>r</a:t>
            </a:r>
            <a:r>
              <a:rPr sz="2800" b="1" spc="-15" dirty="0">
                <a:solidFill>
                  <a:srgbClr val="0D0D0D"/>
                </a:solidFill>
                <a:latin typeface="Arial"/>
                <a:cs typeface="Arial"/>
              </a:rPr>
              <a:t>b</a:t>
            </a:r>
            <a:r>
              <a:rPr sz="2800" b="1" spc="-10" dirty="0">
                <a:solidFill>
                  <a:srgbClr val="0D0D0D"/>
                </a:solidFill>
                <a:latin typeface="Arial"/>
                <a:cs typeface="Arial"/>
              </a:rPr>
              <a:t>r</a:t>
            </a:r>
            <a:r>
              <a:rPr sz="2800" b="1" spc="5" dirty="0">
                <a:solidFill>
                  <a:srgbClr val="0D0D0D"/>
                </a:solidFill>
                <a:latin typeface="Arial"/>
                <a:cs typeface="Arial"/>
              </a:rPr>
              <a:t>ea</a:t>
            </a:r>
            <a:r>
              <a:rPr sz="2800" b="1" spc="-20" dirty="0">
                <a:solidFill>
                  <a:srgbClr val="0D0D0D"/>
                </a:solidFill>
                <a:latin typeface="Arial"/>
                <a:cs typeface="Arial"/>
              </a:rPr>
              <a:t>d</a:t>
            </a:r>
            <a:r>
              <a:rPr sz="2800" b="1" spc="-25" dirty="0">
                <a:solidFill>
                  <a:srgbClr val="0D0D0D"/>
                </a:solidFill>
                <a:latin typeface="Arial"/>
                <a:cs typeface="Arial"/>
              </a:rPr>
              <a:t> </a:t>
            </a:r>
            <a:r>
              <a:rPr sz="2800" b="1" spc="-5" dirty="0">
                <a:solidFill>
                  <a:srgbClr val="0D0D0D"/>
                </a:solidFill>
                <a:latin typeface="Arial"/>
                <a:cs typeface="Arial"/>
              </a:rPr>
              <a:t>(</a:t>
            </a:r>
            <a:r>
              <a:rPr sz="2800" b="1" dirty="0">
                <a:solidFill>
                  <a:srgbClr val="0D0D0D"/>
                </a:solidFill>
                <a:latin typeface="Arial"/>
                <a:cs typeface="Arial"/>
              </a:rPr>
              <a:t>A</a:t>
            </a:r>
            <a:r>
              <a:rPr sz="2800" b="1" spc="-15" dirty="0">
                <a:solidFill>
                  <a:srgbClr val="0D0D0D"/>
                </a:solidFill>
                <a:latin typeface="Arial"/>
                <a:cs typeface="Arial"/>
              </a:rPr>
              <a:t>P</a:t>
            </a:r>
            <a:r>
              <a:rPr sz="2800" b="1" spc="-10" dirty="0">
                <a:solidFill>
                  <a:srgbClr val="0D0D0D"/>
                </a:solidFill>
                <a:latin typeface="Arial"/>
                <a:cs typeface="Arial"/>
              </a:rPr>
              <a:t>I</a:t>
            </a:r>
            <a:r>
              <a:rPr sz="2800" b="1" spc="-15" dirty="0">
                <a:solidFill>
                  <a:srgbClr val="0D0D0D"/>
                </a:solidFill>
                <a:latin typeface="Arial"/>
                <a:cs typeface="Arial"/>
              </a:rPr>
              <a:t> l</a:t>
            </a:r>
            <a:r>
              <a:rPr sz="2800" b="1" spc="5" dirty="0">
                <a:solidFill>
                  <a:srgbClr val="0D0D0D"/>
                </a:solidFill>
                <a:latin typeface="Arial"/>
                <a:cs typeface="Arial"/>
              </a:rPr>
              <a:t>eve</a:t>
            </a:r>
            <a:r>
              <a:rPr sz="2800" b="1" spc="-10" dirty="0">
                <a:solidFill>
                  <a:srgbClr val="0D0D0D"/>
                </a:solidFill>
                <a:latin typeface="Arial"/>
                <a:cs typeface="Arial"/>
              </a:rPr>
              <a:t>l</a:t>
            </a:r>
            <a:r>
              <a:rPr sz="2800" b="1" spc="5" dirty="0">
                <a:solidFill>
                  <a:srgbClr val="0D0D0D"/>
                </a:solidFill>
                <a:latin typeface="Arial"/>
                <a:cs typeface="Arial"/>
              </a:rPr>
              <a:t> 10</a:t>
            </a:r>
            <a:r>
              <a:rPr sz="2800" b="1" dirty="0">
                <a:solidFill>
                  <a:srgbClr val="0D0D0D"/>
                </a:solidFill>
                <a:latin typeface="Arial"/>
                <a:cs typeface="Arial"/>
              </a:rPr>
              <a:t>)</a:t>
            </a:r>
            <a:endParaRPr sz="2800">
              <a:latin typeface="Arial"/>
              <a:cs typeface="Arial"/>
            </a:endParaRPr>
          </a:p>
          <a:p>
            <a:pPr marL="372110" indent="-342265">
              <a:lnSpc>
                <a:spcPct val="100000"/>
              </a:lnSpc>
              <a:spcBef>
                <a:spcPts val="760"/>
              </a:spcBef>
              <a:buClr>
                <a:srgbClr val="3399FF"/>
              </a:buClr>
              <a:buFont typeface="Arial"/>
              <a:buChar char="•"/>
              <a:tabLst>
                <a:tab pos="372745" algn="l"/>
              </a:tabLst>
            </a:pPr>
            <a:r>
              <a:rPr sz="2400" b="1" spc="-25" dirty="0">
                <a:latin typeface="Arial"/>
                <a:cs typeface="Arial"/>
              </a:rPr>
              <a:t>R</a:t>
            </a:r>
            <a:r>
              <a:rPr sz="2400" b="1" spc="-15" dirty="0">
                <a:latin typeface="Arial"/>
                <a:cs typeface="Arial"/>
              </a:rPr>
              <a:t>eleased</a:t>
            </a:r>
            <a:r>
              <a:rPr sz="2400" b="1" spc="15" dirty="0">
                <a:latin typeface="Arial"/>
                <a:cs typeface="Arial"/>
              </a:rPr>
              <a:t> </a:t>
            </a:r>
            <a:r>
              <a:rPr sz="2400" b="1" spc="-10" dirty="0">
                <a:latin typeface="Arial"/>
                <a:cs typeface="Arial"/>
              </a:rPr>
              <a:t>in</a:t>
            </a:r>
            <a:r>
              <a:rPr sz="2400" b="1" spc="-70" dirty="0">
                <a:latin typeface="Arial"/>
                <a:cs typeface="Arial"/>
              </a:rPr>
              <a:t> </a:t>
            </a:r>
            <a:r>
              <a:rPr sz="2400" b="1" spc="-25" dirty="0">
                <a:latin typeface="Arial"/>
                <a:cs typeface="Arial"/>
              </a:rPr>
              <a:t>A</a:t>
            </a:r>
            <a:r>
              <a:rPr sz="2400" b="1" spc="-15" dirty="0">
                <a:latin typeface="Arial"/>
                <a:cs typeface="Arial"/>
              </a:rPr>
              <a:t>pr</a:t>
            </a:r>
            <a:r>
              <a:rPr sz="2400" b="1" spc="-10" dirty="0">
                <a:latin typeface="Arial"/>
                <a:cs typeface="Arial"/>
              </a:rPr>
              <a:t>il</a:t>
            </a:r>
            <a:r>
              <a:rPr sz="2400" b="1" spc="10" dirty="0">
                <a:latin typeface="Arial"/>
                <a:cs typeface="Arial"/>
              </a:rPr>
              <a:t> </a:t>
            </a:r>
            <a:r>
              <a:rPr sz="2400" b="1" spc="-15" dirty="0">
                <a:latin typeface="Arial"/>
                <a:cs typeface="Arial"/>
              </a:rPr>
              <a:t>20</a:t>
            </a:r>
            <a:r>
              <a:rPr sz="2400" b="1" spc="-135" dirty="0">
                <a:latin typeface="Arial"/>
                <a:cs typeface="Arial"/>
              </a:rPr>
              <a:t>1</a:t>
            </a:r>
            <a:r>
              <a:rPr sz="2400" b="1" spc="-15" dirty="0">
                <a:latin typeface="Arial"/>
                <a:cs typeface="Arial"/>
              </a:rPr>
              <a:t>1</a:t>
            </a:r>
            <a:endParaRPr sz="2400">
              <a:latin typeface="Arial"/>
              <a:cs typeface="Arial"/>
            </a:endParaRPr>
          </a:p>
          <a:p>
            <a:pPr marL="372110" indent="-342265">
              <a:lnSpc>
                <a:spcPts val="2640"/>
              </a:lnSpc>
              <a:spcBef>
                <a:spcPts val="1435"/>
              </a:spcBef>
              <a:buClr>
                <a:srgbClr val="3399FF"/>
              </a:buClr>
              <a:buFont typeface="Arial"/>
              <a:buChar char="•"/>
              <a:tabLst>
                <a:tab pos="372745" algn="l"/>
              </a:tabLst>
            </a:pPr>
            <a:r>
              <a:rPr sz="2400" b="1" spc="-15" dirty="0">
                <a:latin typeface="Arial"/>
                <a:cs typeface="Arial"/>
              </a:rPr>
              <a:t>Suppor</a:t>
            </a:r>
            <a:r>
              <a:rPr sz="2400" b="1" spc="-10" dirty="0">
                <a:latin typeface="Arial"/>
                <a:cs typeface="Arial"/>
              </a:rPr>
              <a:t>t</a:t>
            </a:r>
            <a:r>
              <a:rPr sz="2400" b="1" spc="20" dirty="0">
                <a:latin typeface="Arial"/>
                <a:cs typeface="Arial"/>
              </a:rPr>
              <a:t> </a:t>
            </a:r>
            <a:r>
              <a:rPr sz="2400" b="1" spc="-10" dirty="0">
                <a:latin typeface="Arial"/>
                <a:cs typeface="Arial"/>
              </a:rPr>
              <a:t>for</a:t>
            </a:r>
            <a:r>
              <a:rPr sz="2400" b="1" spc="5" dirty="0">
                <a:latin typeface="Arial"/>
                <a:cs typeface="Arial"/>
              </a:rPr>
              <a:t> </a:t>
            </a:r>
            <a:r>
              <a:rPr sz="2400" b="1" spc="-185" dirty="0">
                <a:solidFill>
                  <a:srgbClr val="FF6600"/>
                </a:solidFill>
                <a:latin typeface="Arial"/>
                <a:cs typeface="Arial"/>
              </a:rPr>
              <a:t>V</a:t>
            </a:r>
            <a:r>
              <a:rPr sz="2400" b="1" spc="-15" dirty="0">
                <a:solidFill>
                  <a:srgbClr val="FF6600"/>
                </a:solidFill>
                <a:latin typeface="Arial"/>
                <a:cs typeface="Arial"/>
              </a:rPr>
              <a:t>oice</a:t>
            </a:r>
            <a:r>
              <a:rPr sz="2400" b="1" spc="10" dirty="0">
                <a:solidFill>
                  <a:srgbClr val="FF6600"/>
                </a:solidFill>
                <a:latin typeface="Arial"/>
                <a:cs typeface="Arial"/>
              </a:rPr>
              <a:t> </a:t>
            </a:r>
            <a:r>
              <a:rPr sz="2400" b="1" spc="-15" dirty="0">
                <a:latin typeface="Arial"/>
                <a:cs typeface="Arial"/>
              </a:rPr>
              <a:t>or</a:t>
            </a:r>
            <a:endParaRPr sz="2400">
              <a:latin typeface="Arial"/>
              <a:cs typeface="Arial"/>
            </a:endParaRPr>
          </a:p>
          <a:p>
            <a:pPr marL="372110">
              <a:lnSpc>
                <a:spcPts val="2640"/>
              </a:lnSpc>
            </a:pPr>
            <a:r>
              <a:rPr sz="2400" b="1" spc="-55" dirty="0">
                <a:solidFill>
                  <a:srgbClr val="FF6600"/>
                </a:solidFill>
                <a:latin typeface="Arial"/>
                <a:cs typeface="Arial"/>
              </a:rPr>
              <a:t>V</a:t>
            </a:r>
            <a:r>
              <a:rPr sz="2400" b="1" spc="-15" dirty="0">
                <a:solidFill>
                  <a:srgbClr val="FF6600"/>
                </a:solidFill>
                <a:latin typeface="Arial"/>
                <a:cs typeface="Arial"/>
              </a:rPr>
              <a:t>ideo</a:t>
            </a:r>
            <a:r>
              <a:rPr sz="2400" b="1" spc="15" dirty="0">
                <a:solidFill>
                  <a:srgbClr val="FF6600"/>
                </a:solidFill>
                <a:latin typeface="Arial"/>
                <a:cs typeface="Arial"/>
              </a:rPr>
              <a:t> </a:t>
            </a:r>
            <a:r>
              <a:rPr sz="2400" b="1" spc="-25" dirty="0">
                <a:solidFill>
                  <a:srgbClr val="FF6600"/>
                </a:solidFill>
                <a:latin typeface="Arial"/>
                <a:cs typeface="Arial"/>
              </a:rPr>
              <a:t>C</a:t>
            </a:r>
            <a:r>
              <a:rPr sz="2400" b="1" spc="-15" dirty="0">
                <a:solidFill>
                  <a:srgbClr val="FF6600"/>
                </a:solidFill>
                <a:latin typeface="Arial"/>
                <a:cs typeface="Arial"/>
              </a:rPr>
              <a:t>hat</a:t>
            </a:r>
            <a:r>
              <a:rPr sz="2400" b="1" spc="10" dirty="0">
                <a:solidFill>
                  <a:srgbClr val="FF6600"/>
                </a:solidFill>
                <a:latin typeface="Arial"/>
                <a:cs typeface="Arial"/>
              </a:rPr>
              <a:t> </a:t>
            </a:r>
            <a:r>
              <a:rPr sz="2400" b="1" spc="-15" dirty="0">
                <a:latin typeface="Arial"/>
                <a:cs typeface="Arial"/>
              </a:rPr>
              <a:t>using</a:t>
            </a:r>
            <a:r>
              <a:rPr sz="2400" b="1" spc="25" dirty="0">
                <a:latin typeface="Arial"/>
                <a:cs typeface="Arial"/>
              </a:rPr>
              <a:t> </a:t>
            </a:r>
            <a:r>
              <a:rPr sz="2400" b="1" spc="-25" dirty="0">
                <a:solidFill>
                  <a:srgbClr val="FF6600"/>
                </a:solidFill>
                <a:latin typeface="Arial"/>
                <a:cs typeface="Arial"/>
              </a:rPr>
              <a:t>G</a:t>
            </a:r>
            <a:r>
              <a:rPr sz="2400" b="1" spc="-15" dirty="0">
                <a:solidFill>
                  <a:srgbClr val="FF6600"/>
                </a:solidFill>
                <a:latin typeface="Arial"/>
                <a:cs typeface="Arial"/>
              </a:rPr>
              <a:t>oogle</a:t>
            </a:r>
            <a:r>
              <a:rPr sz="2400" b="1" spc="20" dirty="0">
                <a:solidFill>
                  <a:srgbClr val="FF6600"/>
                </a:solidFill>
                <a:latin typeface="Arial"/>
                <a:cs typeface="Arial"/>
              </a:rPr>
              <a:t> </a:t>
            </a:r>
            <a:r>
              <a:rPr sz="2400" b="1" spc="-180" dirty="0">
                <a:solidFill>
                  <a:srgbClr val="FF6600"/>
                </a:solidFill>
                <a:latin typeface="Arial"/>
                <a:cs typeface="Arial"/>
              </a:rPr>
              <a:t>T</a:t>
            </a:r>
            <a:r>
              <a:rPr sz="2400" b="1" spc="-15" dirty="0">
                <a:solidFill>
                  <a:srgbClr val="FF6600"/>
                </a:solidFill>
                <a:latin typeface="Arial"/>
                <a:cs typeface="Arial"/>
              </a:rPr>
              <a:t>alk</a:t>
            </a:r>
            <a:endParaRPr sz="2400">
              <a:latin typeface="Arial"/>
              <a:cs typeface="Arial"/>
            </a:endParaRPr>
          </a:p>
          <a:p>
            <a:pPr marL="828675" marR="675640" lvl="1" indent="-342265">
              <a:lnSpc>
                <a:spcPct val="100000"/>
              </a:lnSpc>
              <a:buClr>
                <a:srgbClr val="3399FF"/>
              </a:buClr>
              <a:buFont typeface="Arial"/>
              <a:buChar char="•"/>
              <a:tabLst>
                <a:tab pos="829310" algn="l"/>
              </a:tabLst>
            </a:pPr>
            <a:r>
              <a:rPr sz="2400" b="1" spc="-25" dirty="0">
                <a:latin typeface="Arial"/>
                <a:cs typeface="Arial"/>
              </a:rPr>
              <a:t>G</a:t>
            </a:r>
            <a:r>
              <a:rPr sz="2400" b="1" spc="-15" dirty="0">
                <a:latin typeface="Arial"/>
                <a:cs typeface="Arial"/>
              </a:rPr>
              <a:t>oogle</a:t>
            </a:r>
            <a:r>
              <a:rPr sz="2400" b="1" spc="20" dirty="0">
                <a:latin typeface="Arial"/>
                <a:cs typeface="Arial"/>
              </a:rPr>
              <a:t> </a:t>
            </a:r>
            <a:r>
              <a:rPr sz="2400" b="1" spc="-180" dirty="0">
                <a:latin typeface="Arial"/>
                <a:cs typeface="Arial"/>
              </a:rPr>
              <a:t>T</a:t>
            </a:r>
            <a:r>
              <a:rPr sz="2400" b="1" spc="-15" dirty="0">
                <a:latin typeface="Arial"/>
                <a:cs typeface="Arial"/>
              </a:rPr>
              <a:t>alk</a:t>
            </a:r>
            <a:r>
              <a:rPr sz="2400" b="1" spc="25" dirty="0">
                <a:latin typeface="Arial"/>
                <a:cs typeface="Arial"/>
              </a:rPr>
              <a:t> </a:t>
            </a:r>
            <a:r>
              <a:rPr sz="2400" b="1" spc="-10" dirty="0">
                <a:latin typeface="Arial"/>
                <a:cs typeface="Arial"/>
              </a:rPr>
              <a:t>is</a:t>
            </a:r>
            <a:r>
              <a:rPr sz="2400" b="1" dirty="0">
                <a:latin typeface="Arial"/>
                <a:cs typeface="Arial"/>
              </a:rPr>
              <a:t> </a:t>
            </a:r>
            <a:r>
              <a:rPr sz="2400" b="1" spc="-15" dirty="0">
                <a:latin typeface="Arial"/>
                <a:cs typeface="Arial"/>
              </a:rPr>
              <a:t>an</a:t>
            </a:r>
            <a:r>
              <a:rPr sz="2400" b="1" dirty="0">
                <a:latin typeface="Arial"/>
                <a:cs typeface="Arial"/>
              </a:rPr>
              <a:t> </a:t>
            </a:r>
            <a:r>
              <a:rPr sz="2400" b="1" spc="-15" dirty="0">
                <a:solidFill>
                  <a:srgbClr val="3399FF"/>
                </a:solidFill>
                <a:latin typeface="Arial"/>
                <a:cs typeface="Arial"/>
              </a:rPr>
              <a:t>Instant</a:t>
            </a:r>
            <a:r>
              <a:rPr sz="2400" b="1" spc="20" dirty="0">
                <a:solidFill>
                  <a:srgbClr val="3399FF"/>
                </a:solidFill>
                <a:latin typeface="Arial"/>
                <a:cs typeface="Arial"/>
              </a:rPr>
              <a:t> </a:t>
            </a:r>
            <a:r>
              <a:rPr sz="2400" b="1" spc="-25" dirty="0">
                <a:solidFill>
                  <a:srgbClr val="3399FF"/>
                </a:solidFill>
                <a:latin typeface="Arial"/>
                <a:cs typeface="Arial"/>
              </a:rPr>
              <a:t>M</a:t>
            </a:r>
            <a:r>
              <a:rPr sz="2400" b="1" spc="-15" dirty="0">
                <a:solidFill>
                  <a:srgbClr val="3399FF"/>
                </a:solidFill>
                <a:latin typeface="Arial"/>
                <a:cs typeface="Arial"/>
              </a:rPr>
              <a:t>essaging</a:t>
            </a:r>
            <a:r>
              <a:rPr sz="2400" b="1" spc="-10" dirty="0">
                <a:solidFill>
                  <a:srgbClr val="3399FF"/>
                </a:solidFill>
                <a:latin typeface="Arial"/>
                <a:cs typeface="Arial"/>
              </a:rPr>
              <a:t> </a:t>
            </a:r>
            <a:r>
              <a:rPr sz="2400" b="1" spc="-15" dirty="0">
                <a:latin typeface="Arial"/>
                <a:cs typeface="Arial"/>
              </a:rPr>
              <a:t>service</a:t>
            </a:r>
            <a:endParaRPr sz="2400">
              <a:latin typeface="Arial"/>
              <a:cs typeface="Arial"/>
            </a:endParaRPr>
          </a:p>
          <a:p>
            <a:pPr marL="828675" lvl="1" indent="-342265">
              <a:lnSpc>
                <a:spcPts val="2640"/>
              </a:lnSpc>
              <a:buClr>
                <a:srgbClr val="3399FF"/>
              </a:buClr>
              <a:buFont typeface="Arial"/>
              <a:buChar char="•"/>
              <a:tabLst>
                <a:tab pos="829310" algn="l"/>
              </a:tabLst>
            </a:pPr>
            <a:r>
              <a:rPr sz="2400" b="1" spc="-15" dirty="0">
                <a:latin typeface="Arial"/>
                <a:cs typeface="Arial"/>
              </a:rPr>
              <a:t>Provides</a:t>
            </a:r>
            <a:r>
              <a:rPr sz="2400" b="1" spc="10" dirty="0">
                <a:latin typeface="Arial"/>
                <a:cs typeface="Arial"/>
              </a:rPr>
              <a:t> </a:t>
            </a:r>
            <a:r>
              <a:rPr sz="2400" b="1" spc="-10" dirty="0">
                <a:latin typeface="Arial"/>
                <a:cs typeface="Arial"/>
              </a:rPr>
              <a:t>text</a:t>
            </a:r>
            <a:r>
              <a:rPr sz="2400" b="1" spc="10" dirty="0">
                <a:latin typeface="Arial"/>
                <a:cs typeface="Arial"/>
              </a:rPr>
              <a:t> </a:t>
            </a:r>
            <a:r>
              <a:rPr sz="2400" b="1" spc="-15" dirty="0">
                <a:latin typeface="Arial"/>
                <a:cs typeface="Arial"/>
              </a:rPr>
              <a:t>and</a:t>
            </a:r>
            <a:r>
              <a:rPr sz="2400" b="1" spc="15" dirty="0">
                <a:latin typeface="Arial"/>
                <a:cs typeface="Arial"/>
              </a:rPr>
              <a:t> </a:t>
            </a:r>
            <a:r>
              <a:rPr sz="2400" b="1" spc="-15" dirty="0">
                <a:latin typeface="Arial"/>
                <a:cs typeface="Arial"/>
              </a:rPr>
              <a:t>voice</a:t>
            </a:r>
            <a:r>
              <a:rPr sz="2400" b="1" spc="10" dirty="0">
                <a:latin typeface="Arial"/>
                <a:cs typeface="Arial"/>
              </a:rPr>
              <a:t> </a:t>
            </a:r>
            <a:r>
              <a:rPr sz="2400" b="1" spc="-15" dirty="0">
                <a:latin typeface="Arial"/>
                <a:cs typeface="Arial"/>
              </a:rPr>
              <a:t>communication</a:t>
            </a:r>
            <a:endParaRPr sz="2400">
              <a:latin typeface="Arial"/>
              <a:cs typeface="Arial"/>
            </a:endParaRPr>
          </a:p>
        </p:txBody>
      </p:sp>
      <p:sp>
        <p:nvSpPr>
          <p:cNvPr id="6" name="object 6"/>
          <p:cNvSpPr/>
          <p:nvPr/>
        </p:nvSpPr>
        <p:spPr>
          <a:xfrm>
            <a:off x="9383810" y="2809002"/>
            <a:ext cx="1744688" cy="2449585"/>
          </a:xfrm>
          <a:prstGeom prst="rect">
            <a:avLst/>
          </a:prstGeom>
          <a:blipFill>
            <a:blip r:embed="rId3" cstate="print"/>
            <a:stretch>
              <a:fillRect/>
            </a:stretch>
          </a:blipFill>
        </p:spPr>
        <p:txBody>
          <a:bodyPr wrap="square" lIns="0" tIns="0" rIns="0" bIns="0" rtlCol="0"/>
          <a:lstStyle/>
          <a:p>
            <a:endParaRPr/>
          </a:p>
        </p:txBody>
      </p:sp>
      <p:sp>
        <p:nvSpPr>
          <p:cNvPr id="9" name="Title 8"/>
          <p:cNvSpPr>
            <a:spLocks noGrp="1"/>
          </p:cNvSpPr>
          <p:nvPr>
            <p:ph type="title"/>
          </p:nvPr>
        </p:nvSpPr>
        <p:spPr/>
        <p:txBody>
          <a:bodyPr/>
          <a:lstStyle/>
          <a:p>
            <a:r>
              <a:rPr lang="en-US" dirty="0" smtClean="0">
                <a:latin typeface="Arial" pitchFamily="34" charset="0"/>
                <a:cs typeface="Arial" pitchFamily="34" charset="0"/>
              </a:rPr>
              <a:t>Android Evolution</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78362" y="2166886"/>
            <a:ext cx="7676176" cy="2764859"/>
          </a:xfrm>
          <a:prstGeom prst="rect">
            <a:avLst/>
          </a:prstGeom>
        </p:spPr>
        <p:txBody>
          <a:bodyPr vert="horz" wrap="square" lIns="0" tIns="0" rIns="0" bIns="0" rtlCol="0">
            <a:spAutoFit/>
          </a:bodyPr>
          <a:lstStyle/>
          <a:p>
            <a:pPr marL="12700">
              <a:lnSpc>
                <a:spcPct val="100000"/>
              </a:lnSpc>
            </a:pPr>
            <a:r>
              <a:rPr sz="2800" b="1" dirty="0">
                <a:solidFill>
                  <a:srgbClr val="0D0D0D"/>
                </a:solidFill>
                <a:latin typeface="Arial"/>
                <a:cs typeface="Arial"/>
              </a:rPr>
              <a:t>A</a:t>
            </a:r>
            <a:r>
              <a:rPr sz="2800" b="1" spc="-15" dirty="0">
                <a:solidFill>
                  <a:srgbClr val="0D0D0D"/>
                </a:solidFill>
                <a:latin typeface="Arial"/>
                <a:cs typeface="Arial"/>
              </a:rPr>
              <a:t>nd</a:t>
            </a:r>
            <a:r>
              <a:rPr sz="2800" b="1" spc="-10" dirty="0">
                <a:solidFill>
                  <a:srgbClr val="0D0D0D"/>
                </a:solidFill>
                <a:latin typeface="Arial"/>
                <a:cs typeface="Arial"/>
              </a:rPr>
              <a:t>r</a:t>
            </a:r>
            <a:r>
              <a:rPr sz="2800" b="1" spc="-15" dirty="0">
                <a:solidFill>
                  <a:srgbClr val="0D0D0D"/>
                </a:solidFill>
                <a:latin typeface="Arial"/>
                <a:cs typeface="Arial"/>
              </a:rPr>
              <a:t>oi</a:t>
            </a:r>
            <a:r>
              <a:rPr sz="2800" b="1" spc="-20" dirty="0">
                <a:solidFill>
                  <a:srgbClr val="0D0D0D"/>
                </a:solidFill>
                <a:latin typeface="Arial"/>
                <a:cs typeface="Arial"/>
              </a:rPr>
              <a:t>d</a:t>
            </a:r>
            <a:r>
              <a:rPr sz="2800" b="1" spc="-25" dirty="0">
                <a:solidFill>
                  <a:srgbClr val="0D0D0D"/>
                </a:solidFill>
                <a:latin typeface="Arial"/>
                <a:cs typeface="Arial"/>
              </a:rPr>
              <a:t> </a:t>
            </a:r>
            <a:r>
              <a:rPr sz="2800" b="1" spc="5" dirty="0">
                <a:solidFill>
                  <a:srgbClr val="0D0D0D"/>
                </a:solidFill>
                <a:latin typeface="Arial"/>
                <a:cs typeface="Arial"/>
              </a:rPr>
              <a:t>3</a:t>
            </a:r>
            <a:r>
              <a:rPr sz="2800" b="1" spc="-15" dirty="0">
                <a:solidFill>
                  <a:srgbClr val="0D0D0D"/>
                </a:solidFill>
                <a:latin typeface="Arial"/>
                <a:cs typeface="Arial"/>
              </a:rPr>
              <a:t>.</a:t>
            </a:r>
            <a:r>
              <a:rPr sz="2800" b="1" dirty="0">
                <a:solidFill>
                  <a:srgbClr val="0D0D0D"/>
                </a:solidFill>
                <a:latin typeface="Arial"/>
                <a:cs typeface="Arial"/>
              </a:rPr>
              <a:t>0 H</a:t>
            </a:r>
            <a:r>
              <a:rPr sz="2800" b="1" spc="-15" dirty="0">
                <a:solidFill>
                  <a:srgbClr val="0D0D0D"/>
                </a:solidFill>
                <a:latin typeface="Arial"/>
                <a:cs typeface="Arial"/>
              </a:rPr>
              <a:t>on</a:t>
            </a:r>
            <a:r>
              <a:rPr sz="2800" b="1" spc="5" dirty="0">
                <a:solidFill>
                  <a:srgbClr val="0D0D0D"/>
                </a:solidFill>
                <a:latin typeface="Arial"/>
                <a:cs typeface="Arial"/>
              </a:rPr>
              <a:t>e</a:t>
            </a:r>
            <a:r>
              <a:rPr sz="2800" b="1" spc="-25" dirty="0">
                <a:solidFill>
                  <a:srgbClr val="0D0D0D"/>
                </a:solidFill>
                <a:latin typeface="Arial"/>
                <a:cs typeface="Arial"/>
              </a:rPr>
              <a:t>y</a:t>
            </a:r>
            <a:r>
              <a:rPr sz="2800" b="1" spc="5" dirty="0">
                <a:solidFill>
                  <a:srgbClr val="0D0D0D"/>
                </a:solidFill>
                <a:latin typeface="Arial"/>
                <a:cs typeface="Arial"/>
              </a:rPr>
              <a:t>c</a:t>
            </a:r>
            <a:r>
              <a:rPr sz="2800" b="1" spc="-15" dirty="0">
                <a:solidFill>
                  <a:srgbClr val="0D0D0D"/>
                </a:solidFill>
                <a:latin typeface="Arial"/>
                <a:cs typeface="Arial"/>
              </a:rPr>
              <a:t>o</a:t>
            </a:r>
            <a:r>
              <a:rPr sz="2800" b="1" dirty="0">
                <a:solidFill>
                  <a:srgbClr val="0D0D0D"/>
                </a:solidFill>
                <a:latin typeface="Arial"/>
                <a:cs typeface="Arial"/>
              </a:rPr>
              <a:t>mb</a:t>
            </a:r>
            <a:r>
              <a:rPr sz="2800" b="1" spc="-25" dirty="0">
                <a:solidFill>
                  <a:srgbClr val="0D0D0D"/>
                </a:solidFill>
                <a:latin typeface="Arial"/>
                <a:cs typeface="Arial"/>
              </a:rPr>
              <a:t> </a:t>
            </a:r>
            <a:r>
              <a:rPr sz="2800" b="1" spc="-5" dirty="0">
                <a:solidFill>
                  <a:srgbClr val="0D0D0D"/>
                </a:solidFill>
                <a:latin typeface="Arial"/>
                <a:cs typeface="Arial"/>
              </a:rPr>
              <a:t>(</a:t>
            </a:r>
            <a:r>
              <a:rPr sz="2800" b="1" dirty="0">
                <a:solidFill>
                  <a:srgbClr val="0D0D0D"/>
                </a:solidFill>
                <a:latin typeface="Arial"/>
                <a:cs typeface="Arial"/>
              </a:rPr>
              <a:t>A</a:t>
            </a:r>
            <a:r>
              <a:rPr sz="2800" b="1" spc="-15" dirty="0">
                <a:solidFill>
                  <a:srgbClr val="0D0D0D"/>
                </a:solidFill>
                <a:latin typeface="Arial"/>
                <a:cs typeface="Arial"/>
              </a:rPr>
              <a:t>P</a:t>
            </a:r>
            <a:r>
              <a:rPr sz="2800" b="1" spc="-10" dirty="0">
                <a:solidFill>
                  <a:srgbClr val="0D0D0D"/>
                </a:solidFill>
                <a:latin typeface="Arial"/>
                <a:cs typeface="Arial"/>
              </a:rPr>
              <a:t>I </a:t>
            </a:r>
            <a:r>
              <a:rPr sz="2800" b="1" spc="-15" dirty="0">
                <a:solidFill>
                  <a:srgbClr val="0D0D0D"/>
                </a:solidFill>
                <a:latin typeface="Arial"/>
                <a:cs typeface="Arial"/>
              </a:rPr>
              <a:t>l</a:t>
            </a:r>
            <a:r>
              <a:rPr sz="2800" b="1" spc="5" dirty="0">
                <a:solidFill>
                  <a:srgbClr val="0D0D0D"/>
                </a:solidFill>
                <a:latin typeface="Arial"/>
                <a:cs typeface="Arial"/>
              </a:rPr>
              <a:t>eve</a:t>
            </a:r>
            <a:r>
              <a:rPr sz="2800" b="1" spc="-10" dirty="0">
                <a:solidFill>
                  <a:srgbClr val="0D0D0D"/>
                </a:solidFill>
                <a:latin typeface="Arial"/>
                <a:cs typeface="Arial"/>
              </a:rPr>
              <a:t>l</a:t>
            </a:r>
            <a:r>
              <a:rPr sz="2800" b="1" spc="5" dirty="0">
                <a:solidFill>
                  <a:srgbClr val="0D0D0D"/>
                </a:solidFill>
                <a:latin typeface="Arial"/>
                <a:cs typeface="Arial"/>
              </a:rPr>
              <a:t> </a:t>
            </a:r>
            <a:r>
              <a:rPr sz="2800" b="1" spc="-145" dirty="0">
                <a:solidFill>
                  <a:srgbClr val="0D0D0D"/>
                </a:solidFill>
                <a:latin typeface="Arial"/>
                <a:cs typeface="Arial"/>
              </a:rPr>
              <a:t>1</a:t>
            </a:r>
            <a:r>
              <a:rPr sz="2800" b="1" dirty="0">
                <a:solidFill>
                  <a:srgbClr val="0D0D0D"/>
                </a:solidFill>
                <a:latin typeface="Arial"/>
                <a:cs typeface="Arial"/>
              </a:rPr>
              <a:t>1)</a:t>
            </a:r>
            <a:r>
              <a:rPr sz="2800" b="1" spc="-10" dirty="0">
                <a:solidFill>
                  <a:srgbClr val="0D0D0D"/>
                </a:solidFill>
                <a:latin typeface="Arial"/>
                <a:cs typeface="Arial"/>
              </a:rPr>
              <a:t> </a:t>
            </a:r>
            <a:r>
              <a:rPr sz="2800" b="1" spc="-5" dirty="0">
                <a:solidFill>
                  <a:srgbClr val="0D0D0D"/>
                </a:solidFill>
                <a:latin typeface="Arial"/>
                <a:cs typeface="Arial"/>
              </a:rPr>
              <a:t>(</a:t>
            </a:r>
            <a:r>
              <a:rPr sz="2800" b="1" spc="5" dirty="0">
                <a:solidFill>
                  <a:srgbClr val="0D0D0D"/>
                </a:solidFill>
                <a:latin typeface="Arial"/>
                <a:cs typeface="Arial"/>
              </a:rPr>
              <a:t>1</a:t>
            </a:r>
            <a:r>
              <a:rPr sz="2800" b="1" spc="-15" dirty="0">
                <a:solidFill>
                  <a:srgbClr val="0D0D0D"/>
                </a:solidFill>
                <a:latin typeface="Arial"/>
                <a:cs typeface="Arial"/>
              </a:rPr>
              <a:t>/</a:t>
            </a:r>
            <a:r>
              <a:rPr sz="2800" b="1" spc="5" dirty="0">
                <a:solidFill>
                  <a:srgbClr val="0D0D0D"/>
                </a:solidFill>
                <a:latin typeface="Arial"/>
                <a:cs typeface="Arial"/>
              </a:rPr>
              <a:t>4</a:t>
            </a:r>
            <a:r>
              <a:rPr sz="2800" b="1" dirty="0">
                <a:solidFill>
                  <a:srgbClr val="0D0D0D"/>
                </a:solidFill>
                <a:latin typeface="Arial"/>
                <a:cs typeface="Arial"/>
              </a:rPr>
              <a:t>)</a:t>
            </a:r>
            <a:endParaRPr sz="2800">
              <a:latin typeface="Arial"/>
              <a:cs typeface="Arial"/>
            </a:endParaRPr>
          </a:p>
          <a:p>
            <a:pPr marL="368935" indent="-342265">
              <a:lnSpc>
                <a:spcPct val="100000"/>
              </a:lnSpc>
              <a:spcBef>
                <a:spcPts val="1160"/>
              </a:spcBef>
              <a:buClr>
                <a:srgbClr val="3399FF"/>
              </a:buClr>
              <a:buFont typeface="Arial"/>
              <a:buChar char="•"/>
              <a:tabLst>
                <a:tab pos="369570" algn="l"/>
              </a:tabLst>
            </a:pPr>
            <a:r>
              <a:rPr sz="2400" b="1" spc="-25" dirty="0">
                <a:latin typeface="Arial"/>
                <a:cs typeface="Arial"/>
              </a:rPr>
              <a:t>R</a:t>
            </a:r>
            <a:r>
              <a:rPr sz="2400" b="1" spc="-15" dirty="0">
                <a:latin typeface="Arial"/>
                <a:cs typeface="Arial"/>
              </a:rPr>
              <a:t>eleased</a:t>
            </a:r>
            <a:r>
              <a:rPr sz="2400" b="1" spc="15" dirty="0">
                <a:latin typeface="Arial"/>
                <a:cs typeface="Arial"/>
              </a:rPr>
              <a:t> </a:t>
            </a:r>
            <a:r>
              <a:rPr sz="2400" b="1" spc="-10" dirty="0">
                <a:latin typeface="Arial"/>
                <a:cs typeface="Arial"/>
              </a:rPr>
              <a:t>in</a:t>
            </a:r>
            <a:r>
              <a:rPr sz="2400" b="1" spc="15" dirty="0">
                <a:latin typeface="Arial"/>
                <a:cs typeface="Arial"/>
              </a:rPr>
              <a:t> </a:t>
            </a:r>
            <a:r>
              <a:rPr sz="2400" b="1" spc="-15" dirty="0">
                <a:solidFill>
                  <a:srgbClr val="FF6600"/>
                </a:solidFill>
                <a:latin typeface="Arial"/>
                <a:cs typeface="Arial"/>
              </a:rPr>
              <a:t>February</a:t>
            </a:r>
            <a:r>
              <a:rPr sz="2400" b="1" spc="10" dirty="0">
                <a:solidFill>
                  <a:srgbClr val="FF6600"/>
                </a:solidFill>
                <a:latin typeface="Arial"/>
                <a:cs typeface="Arial"/>
              </a:rPr>
              <a:t> </a:t>
            </a:r>
            <a:r>
              <a:rPr sz="2400" b="1" spc="-15" dirty="0">
                <a:solidFill>
                  <a:srgbClr val="FF6600"/>
                </a:solidFill>
                <a:latin typeface="Arial"/>
                <a:cs typeface="Arial"/>
              </a:rPr>
              <a:t>20</a:t>
            </a:r>
            <a:r>
              <a:rPr sz="2400" b="1" spc="-135" dirty="0">
                <a:solidFill>
                  <a:srgbClr val="FF6600"/>
                </a:solidFill>
                <a:latin typeface="Arial"/>
                <a:cs typeface="Arial"/>
              </a:rPr>
              <a:t>1</a:t>
            </a:r>
            <a:r>
              <a:rPr sz="2400" b="1" spc="-15" dirty="0">
                <a:solidFill>
                  <a:srgbClr val="FF6600"/>
                </a:solidFill>
                <a:latin typeface="Arial"/>
                <a:cs typeface="Arial"/>
              </a:rPr>
              <a:t>1</a:t>
            </a:r>
            <a:endParaRPr sz="2400">
              <a:latin typeface="Arial"/>
              <a:cs typeface="Arial"/>
            </a:endParaRPr>
          </a:p>
          <a:p>
            <a:pPr>
              <a:lnSpc>
                <a:spcPct val="100000"/>
              </a:lnSpc>
              <a:spcBef>
                <a:spcPts val="49"/>
              </a:spcBef>
              <a:buClr>
                <a:srgbClr val="3399FF"/>
              </a:buClr>
              <a:buFont typeface="Arial"/>
              <a:buChar char="•"/>
            </a:pPr>
            <a:endParaRPr sz="2400">
              <a:latin typeface="Times New Roman"/>
              <a:cs typeface="Times New Roman"/>
            </a:endParaRPr>
          </a:p>
          <a:p>
            <a:pPr marL="368935" indent="-342265">
              <a:lnSpc>
                <a:spcPct val="100000"/>
              </a:lnSpc>
              <a:buClr>
                <a:srgbClr val="3399FF"/>
              </a:buClr>
              <a:buFont typeface="Arial"/>
              <a:buChar char="•"/>
              <a:tabLst>
                <a:tab pos="369570" algn="l"/>
              </a:tabLst>
            </a:pPr>
            <a:r>
              <a:rPr sz="2400" b="1" spc="-15" dirty="0">
                <a:latin typeface="Arial"/>
                <a:cs typeface="Arial"/>
              </a:rPr>
              <a:t>Simplified</a:t>
            </a:r>
            <a:r>
              <a:rPr sz="2400" b="1" spc="10" dirty="0">
                <a:latin typeface="Arial"/>
                <a:cs typeface="Arial"/>
              </a:rPr>
              <a:t> </a:t>
            </a:r>
            <a:r>
              <a:rPr sz="2400" b="1" spc="-15" dirty="0">
                <a:latin typeface="Arial"/>
                <a:cs typeface="Arial"/>
              </a:rPr>
              <a:t>multitasking</a:t>
            </a:r>
            <a:endParaRPr sz="2400">
              <a:latin typeface="Arial"/>
              <a:cs typeface="Arial"/>
            </a:endParaRPr>
          </a:p>
          <a:p>
            <a:pPr>
              <a:lnSpc>
                <a:spcPct val="100000"/>
              </a:lnSpc>
              <a:spcBef>
                <a:spcPts val="49"/>
              </a:spcBef>
              <a:buClr>
                <a:srgbClr val="3399FF"/>
              </a:buClr>
              <a:buFont typeface="Arial"/>
              <a:buChar char="•"/>
            </a:pPr>
            <a:endParaRPr sz="2400">
              <a:latin typeface="Times New Roman"/>
              <a:cs typeface="Times New Roman"/>
            </a:endParaRPr>
          </a:p>
          <a:p>
            <a:pPr marL="368935" indent="-342265">
              <a:lnSpc>
                <a:spcPts val="2640"/>
              </a:lnSpc>
              <a:buClr>
                <a:srgbClr val="3399FF"/>
              </a:buClr>
              <a:buFont typeface="Arial"/>
              <a:buChar char="•"/>
              <a:tabLst>
                <a:tab pos="369570" algn="l"/>
              </a:tabLst>
            </a:pPr>
            <a:r>
              <a:rPr sz="2400" b="1" spc="-120" dirty="0">
                <a:latin typeface="Arial"/>
                <a:cs typeface="Arial"/>
              </a:rPr>
              <a:t>Firs</a:t>
            </a:r>
            <a:r>
              <a:rPr sz="2400" b="1" spc="-10" dirty="0">
                <a:latin typeface="Arial"/>
                <a:cs typeface="Arial"/>
              </a:rPr>
              <a:t>t</a:t>
            </a:r>
            <a:r>
              <a:rPr sz="2400" b="1" spc="-220" dirty="0">
                <a:latin typeface="Arial"/>
                <a:cs typeface="Arial"/>
              </a:rPr>
              <a:t> </a:t>
            </a:r>
            <a:r>
              <a:rPr sz="2400" b="1" spc="-290" dirty="0">
                <a:solidFill>
                  <a:srgbClr val="FF6600"/>
                </a:solidFill>
                <a:latin typeface="Arial"/>
                <a:cs typeface="Arial"/>
              </a:rPr>
              <a:t>T</a:t>
            </a:r>
            <a:r>
              <a:rPr sz="2400" b="1" spc="-125" dirty="0">
                <a:solidFill>
                  <a:srgbClr val="FF6600"/>
                </a:solidFill>
                <a:latin typeface="Arial"/>
                <a:cs typeface="Arial"/>
              </a:rPr>
              <a:t>a</a:t>
            </a:r>
            <a:r>
              <a:rPr sz="2400" b="1" spc="-120" dirty="0">
                <a:solidFill>
                  <a:srgbClr val="FF6600"/>
                </a:solidFill>
                <a:latin typeface="Arial"/>
                <a:cs typeface="Arial"/>
              </a:rPr>
              <a:t>ble</a:t>
            </a:r>
            <a:r>
              <a:rPr sz="2400" b="1" spc="-10" dirty="0">
                <a:solidFill>
                  <a:srgbClr val="FF6600"/>
                </a:solidFill>
                <a:latin typeface="Arial"/>
                <a:cs typeface="Arial"/>
              </a:rPr>
              <a:t>t</a:t>
            </a:r>
            <a:r>
              <a:rPr sz="2400" b="1" spc="-204" dirty="0">
                <a:solidFill>
                  <a:srgbClr val="FF6600"/>
                </a:solidFill>
                <a:latin typeface="Arial"/>
                <a:cs typeface="Arial"/>
              </a:rPr>
              <a:t> </a:t>
            </a:r>
            <a:r>
              <a:rPr sz="2400" b="1" spc="-120" dirty="0">
                <a:solidFill>
                  <a:srgbClr val="FF6600"/>
                </a:solidFill>
                <a:latin typeface="Arial"/>
                <a:cs typeface="Arial"/>
              </a:rPr>
              <a:t>onl</a:t>
            </a:r>
            <a:r>
              <a:rPr sz="2400" b="1" spc="-15" dirty="0">
                <a:solidFill>
                  <a:srgbClr val="FF6600"/>
                </a:solidFill>
                <a:latin typeface="Arial"/>
                <a:cs typeface="Arial"/>
              </a:rPr>
              <a:t>y</a:t>
            </a:r>
            <a:r>
              <a:rPr sz="2400" b="1" spc="-300" dirty="0">
                <a:solidFill>
                  <a:srgbClr val="FF6600"/>
                </a:solidFill>
                <a:latin typeface="Arial"/>
                <a:cs typeface="Arial"/>
              </a:rPr>
              <a:t> </a:t>
            </a:r>
            <a:r>
              <a:rPr sz="2400" b="1" spc="-130" dirty="0">
                <a:latin typeface="Arial"/>
                <a:cs typeface="Arial"/>
              </a:rPr>
              <a:t>A</a:t>
            </a:r>
            <a:r>
              <a:rPr sz="2400" b="1" spc="-120" dirty="0">
                <a:latin typeface="Arial"/>
                <a:cs typeface="Arial"/>
              </a:rPr>
              <a:t>ndroi</a:t>
            </a:r>
            <a:r>
              <a:rPr sz="2400" b="1" spc="-15" dirty="0">
                <a:latin typeface="Arial"/>
                <a:cs typeface="Arial"/>
              </a:rPr>
              <a:t>d</a:t>
            </a:r>
            <a:r>
              <a:rPr sz="2400" b="1" spc="-204" dirty="0">
                <a:latin typeface="Arial"/>
                <a:cs typeface="Arial"/>
              </a:rPr>
              <a:t> </a:t>
            </a:r>
            <a:r>
              <a:rPr sz="2400" b="1" spc="-130" dirty="0">
                <a:latin typeface="Arial"/>
                <a:cs typeface="Arial"/>
              </a:rPr>
              <a:t>O</a:t>
            </a:r>
            <a:r>
              <a:rPr sz="2400" b="1" spc="-15" dirty="0">
                <a:latin typeface="Arial"/>
                <a:cs typeface="Arial"/>
              </a:rPr>
              <a:t>S</a:t>
            </a:r>
            <a:endParaRPr sz="2400">
              <a:latin typeface="Arial"/>
              <a:cs typeface="Arial"/>
            </a:endParaRPr>
          </a:p>
          <a:p>
            <a:pPr marL="825500" lvl="1" indent="-342265">
              <a:lnSpc>
                <a:spcPct val="100000"/>
              </a:lnSpc>
              <a:buClr>
                <a:srgbClr val="3399FF"/>
              </a:buClr>
              <a:buFont typeface="Arial"/>
              <a:buChar char="•"/>
              <a:tabLst>
                <a:tab pos="826135" algn="l"/>
              </a:tabLst>
            </a:pPr>
            <a:r>
              <a:rPr sz="2400" b="1" spc="-130" dirty="0">
                <a:latin typeface="Arial"/>
                <a:cs typeface="Arial"/>
              </a:rPr>
              <a:t>O</a:t>
            </a:r>
            <a:r>
              <a:rPr sz="2400" b="1" spc="-120" dirty="0">
                <a:latin typeface="Arial"/>
                <a:cs typeface="Arial"/>
              </a:rPr>
              <a:t>ptimiz</a:t>
            </a:r>
            <a:r>
              <a:rPr sz="2400" b="1" spc="-125" dirty="0">
                <a:latin typeface="Arial"/>
                <a:cs typeface="Arial"/>
              </a:rPr>
              <a:t>e</a:t>
            </a:r>
            <a:r>
              <a:rPr sz="2400" b="1" spc="-15" dirty="0">
                <a:latin typeface="Arial"/>
                <a:cs typeface="Arial"/>
              </a:rPr>
              <a:t>d</a:t>
            </a:r>
            <a:r>
              <a:rPr sz="2400" b="1" spc="-215" dirty="0">
                <a:latin typeface="Arial"/>
                <a:cs typeface="Arial"/>
              </a:rPr>
              <a:t> </a:t>
            </a:r>
            <a:r>
              <a:rPr sz="2400" b="1" spc="-120" dirty="0">
                <a:latin typeface="Arial"/>
                <a:cs typeface="Arial"/>
              </a:rPr>
              <a:t>fo</a:t>
            </a:r>
            <a:r>
              <a:rPr sz="2400" b="1" spc="-10" dirty="0">
                <a:latin typeface="Arial"/>
                <a:cs typeface="Arial"/>
              </a:rPr>
              <a:t>r</a:t>
            </a:r>
            <a:r>
              <a:rPr sz="2400" b="1" spc="-220" dirty="0">
                <a:latin typeface="Arial"/>
                <a:cs typeface="Arial"/>
              </a:rPr>
              <a:t> </a:t>
            </a:r>
            <a:r>
              <a:rPr sz="2400" b="1" spc="-125" dirty="0">
                <a:latin typeface="Arial"/>
                <a:cs typeface="Arial"/>
              </a:rPr>
              <a:t>Smar</a:t>
            </a:r>
            <a:r>
              <a:rPr sz="2400" b="1" spc="-10" dirty="0">
                <a:latin typeface="Arial"/>
                <a:cs typeface="Arial"/>
              </a:rPr>
              <a:t>t</a:t>
            </a:r>
            <a:r>
              <a:rPr sz="2400" b="1" spc="-229" dirty="0">
                <a:latin typeface="Arial"/>
                <a:cs typeface="Arial"/>
              </a:rPr>
              <a:t> </a:t>
            </a:r>
            <a:r>
              <a:rPr sz="2400" b="1" spc="-290" dirty="0">
                <a:latin typeface="Arial"/>
                <a:cs typeface="Arial"/>
              </a:rPr>
              <a:t>T</a:t>
            </a:r>
            <a:r>
              <a:rPr sz="2400" b="1" spc="-125" dirty="0">
                <a:latin typeface="Arial"/>
                <a:cs typeface="Arial"/>
              </a:rPr>
              <a:t>a</a:t>
            </a:r>
            <a:r>
              <a:rPr sz="2400" b="1" spc="-120" dirty="0">
                <a:latin typeface="Arial"/>
                <a:cs typeface="Arial"/>
              </a:rPr>
              <a:t>blet</a:t>
            </a:r>
            <a:r>
              <a:rPr sz="2400" b="1" spc="-15" dirty="0">
                <a:latin typeface="Arial"/>
                <a:cs typeface="Arial"/>
              </a:rPr>
              <a:t>s</a:t>
            </a:r>
            <a:endParaRPr sz="2400">
              <a:latin typeface="Arial"/>
              <a:cs typeface="Arial"/>
            </a:endParaRPr>
          </a:p>
        </p:txBody>
      </p:sp>
      <p:sp>
        <p:nvSpPr>
          <p:cNvPr id="6" name="object 6"/>
          <p:cNvSpPr/>
          <p:nvPr/>
        </p:nvSpPr>
        <p:spPr>
          <a:xfrm>
            <a:off x="9383810" y="2714996"/>
            <a:ext cx="1709938" cy="2416413"/>
          </a:xfrm>
          <a:prstGeom prst="rect">
            <a:avLst/>
          </a:prstGeom>
          <a:blipFill>
            <a:blip r:embed="rId3" cstate="print"/>
            <a:stretch>
              <a:fillRect/>
            </a:stretch>
          </a:blipFill>
        </p:spPr>
        <p:txBody>
          <a:bodyPr wrap="square" lIns="0" tIns="0" rIns="0" bIns="0" rtlCol="0"/>
          <a:lstStyle/>
          <a:p>
            <a:endParaRPr/>
          </a:p>
        </p:txBody>
      </p:sp>
      <p:sp>
        <p:nvSpPr>
          <p:cNvPr id="9" name="Title 8"/>
          <p:cNvSpPr>
            <a:spLocks noGrp="1"/>
          </p:cNvSpPr>
          <p:nvPr>
            <p:ph type="title"/>
          </p:nvPr>
        </p:nvSpPr>
        <p:spPr/>
        <p:txBody>
          <a:bodyPr/>
          <a:lstStyle/>
          <a:p>
            <a:r>
              <a:rPr lang="en-US" dirty="0" smtClean="0">
                <a:latin typeface="Arial" pitchFamily="34" charset="0"/>
                <a:cs typeface="Arial" pitchFamily="34" charset="0"/>
              </a:rPr>
              <a:t>Android Evolution</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78362" y="2166886"/>
            <a:ext cx="7691397" cy="3129062"/>
          </a:xfrm>
          <a:prstGeom prst="rect">
            <a:avLst/>
          </a:prstGeom>
        </p:spPr>
        <p:txBody>
          <a:bodyPr vert="horz" wrap="square" lIns="0" tIns="0" rIns="0" bIns="0" rtlCol="0">
            <a:spAutoFit/>
          </a:bodyPr>
          <a:lstStyle/>
          <a:p>
            <a:pPr marL="12700">
              <a:lnSpc>
                <a:spcPct val="100000"/>
              </a:lnSpc>
            </a:pPr>
            <a:r>
              <a:rPr sz="2800" b="1" dirty="0">
                <a:solidFill>
                  <a:srgbClr val="0D0D0D"/>
                </a:solidFill>
                <a:latin typeface="Arial"/>
                <a:cs typeface="Arial"/>
              </a:rPr>
              <a:t>A</a:t>
            </a:r>
            <a:r>
              <a:rPr sz="2800" b="1" spc="-15" dirty="0">
                <a:solidFill>
                  <a:srgbClr val="0D0D0D"/>
                </a:solidFill>
                <a:latin typeface="Arial"/>
                <a:cs typeface="Arial"/>
              </a:rPr>
              <a:t>nd</a:t>
            </a:r>
            <a:r>
              <a:rPr sz="2800" b="1" spc="-10" dirty="0">
                <a:solidFill>
                  <a:srgbClr val="0D0D0D"/>
                </a:solidFill>
                <a:latin typeface="Arial"/>
                <a:cs typeface="Arial"/>
              </a:rPr>
              <a:t>r</a:t>
            </a:r>
            <a:r>
              <a:rPr sz="2800" b="1" spc="-15" dirty="0">
                <a:solidFill>
                  <a:srgbClr val="0D0D0D"/>
                </a:solidFill>
                <a:latin typeface="Arial"/>
                <a:cs typeface="Arial"/>
              </a:rPr>
              <a:t>oi</a:t>
            </a:r>
            <a:r>
              <a:rPr sz="2800" b="1" spc="-20" dirty="0">
                <a:solidFill>
                  <a:srgbClr val="0D0D0D"/>
                </a:solidFill>
                <a:latin typeface="Arial"/>
                <a:cs typeface="Arial"/>
              </a:rPr>
              <a:t>d</a:t>
            </a:r>
            <a:r>
              <a:rPr sz="2800" b="1" spc="-25" dirty="0">
                <a:solidFill>
                  <a:srgbClr val="0D0D0D"/>
                </a:solidFill>
                <a:latin typeface="Arial"/>
                <a:cs typeface="Arial"/>
              </a:rPr>
              <a:t> </a:t>
            </a:r>
            <a:r>
              <a:rPr sz="2800" b="1" spc="5" dirty="0">
                <a:solidFill>
                  <a:srgbClr val="0D0D0D"/>
                </a:solidFill>
                <a:latin typeface="Arial"/>
                <a:cs typeface="Arial"/>
              </a:rPr>
              <a:t>3</a:t>
            </a:r>
            <a:r>
              <a:rPr sz="2800" b="1" spc="-15" dirty="0">
                <a:solidFill>
                  <a:srgbClr val="0D0D0D"/>
                </a:solidFill>
                <a:latin typeface="Arial"/>
                <a:cs typeface="Arial"/>
              </a:rPr>
              <a:t>.</a:t>
            </a:r>
            <a:r>
              <a:rPr sz="2800" b="1" dirty="0">
                <a:solidFill>
                  <a:srgbClr val="0D0D0D"/>
                </a:solidFill>
                <a:latin typeface="Arial"/>
                <a:cs typeface="Arial"/>
              </a:rPr>
              <a:t>0 H</a:t>
            </a:r>
            <a:r>
              <a:rPr sz="2800" b="1" spc="-15" dirty="0">
                <a:solidFill>
                  <a:srgbClr val="0D0D0D"/>
                </a:solidFill>
                <a:latin typeface="Arial"/>
                <a:cs typeface="Arial"/>
              </a:rPr>
              <a:t>on</a:t>
            </a:r>
            <a:r>
              <a:rPr sz="2800" b="1" spc="5" dirty="0">
                <a:solidFill>
                  <a:srgbClr val="0D0D0D"/>
                </a:solidFill>
                <a:latin typeface="Arial"/>
                <a:cs typeface="Arial"/>
              </a:rPr>
              <a:t>e</a:t>
            </a:r>
            <a:r>
              <a:rPr sz="2800" b="1" spc="-25" dirty="0">
                <a:solidFill>
                  <a:srgbClr val="0D0D0D"/>
                </a:solidFill>
                <a:latin typeface="Arial"/>
                <a:cs typeface="Arial"/>
              </a:rPr>
              <a:t>y</a:t>
            </a:r>
            <a:r>
              <a:rPr sz="2800" b="1" spc="5" dirty="0">
                <a:solidFill>
                  <a:srgbClr val="0D0D0D"/>
                </a:solidFill>
                <a:latin typeface="Arial"/>
                <a:cs typeface="Arial"/>
              </a:rPr>
              <a:t>c</a:t>
            </a:r>
            <a:r>
              <a:rPr sz="2800" b="1" spc="-15" dirty="0">
                <a:solidFill>
                  <a:srgbClr val="0D0D0D"/>
                </a:solidFill>
                <a:latin typeface="Arial"/>
                <a:cs typeface="Arial"/>
              </a:rPr>
              <a:t>o</a:t>
            </a:r>
            <a:r>
              <a:rPr sz="2800" b="1" dirty="0">
                <a:solidFill>
                  <a:srgbClr val="0D0D0D"/>
                </a:solidFill>
                <a:latin typeface="Arial"/>
                <a:cs typeface="Arial"/>
              </a:rPr>
              <a:t>mb</a:t>
            </a:r>
            <a:r>
              <a:rPr sz="2800" b="1" spc="-25" dirty="0">
                <a:solidFill>
                  <a:srgbClr val="0D0D0D"/>
                </a:solidFill>
                <a:latin typeface="Arial"/>
                <a:cs typeface="Arial"/>
              </a:rPr>
              <a:t> </a:t>
            </a:r>
            <a:r>
              <a:rPr sz="2800" b="1" spc="-5" dirty="0">
                <a:solidFill>
                  <a:srgbClr val="0D0D0D"/>
                </a:solidFill>
                <a:latin typeface="Arial"/>
                <a:cs typeface="Arial"/>
              </a:rPr>
              <a:t>(</a:t>
            </a:r>
            <a:r>
              <a:rPr sz="2800" b="1" dirty="0">
                <a:solidFill>
                  <a:srgbClr val="0D0D0D"/>
                </a:solidFill>
                <a:latin typeface="Arial"/>
                <a:cs typeface="Arial"/>
              </a:rPr>
              <a:t>A</a:t>
            </a:r>
            <a:r>
              <a:rPr sz="2800" b="1" spc="-15" dirty="0">
                <a:solidFill>
                  <a:srgbClr val="0D0D0D"/>
                </a:solidFill>
                <a:latin typeface="Arial"/>
                <a:cs typeface="Arial"/>
              </a:rPr>
              <a:t>P</a:t>
            </a:r>
            <a:r>
              <a:rPr sz="2800" b="1" spc="-10" dirty="0">
                <a:solidFill>
                  <a:srgbClr val="0D0D0D"/>
                </a:solidFill>
                <a:latin typeface="Arial"/>
                <a:cs typeface="Arial"/>
              </a:rPr>
              <a:t>I </a:t>
            </a:r>
            <a:r>
              <a:rPr sz="2800" b="1" spc="-15" dirty="0">
                <a:solidFill>
                  <a:srgbClr val="0D0D0D"/>
                </a:solidFill>
                <a:latin typeface="Arial"/>
                <a:cs typeface="Arial"/>
              </a:rPr>
              <a:t>l</a:t>
            </a:r>
            <a:r>
              <a:rPr sz="2800" b="1" spc="5" dirty="0">
                <a:solidFill>
                  <a:srgbClr val="0D0D0D"/>
                </a:solidFill>
                <a:latin typeface="Arial"/>
                <a:cs typeface="Arial"/>
              </a:rPr>
              <a:t>eve</a:t>
            </a:r>
            <a:r>
              <a:rPr sz="2800" b="1" spc="-10" dirty="0">
                <a:solidFill>
                  <a:srgbClr val="0D0D0D"/>
                </a:solidFill>
                <a:latin typeface="Arial"/>
                <a:cs typeface="Arial"/>
              </a:rPr>
              <a:t>l</a:t>
            </a:r>
            <a:r>
              <a:rPr sz="2800" b="1" spc="5" dirty="0">
                <a:solidFill>
                  <a:srgbClr val="0D0D0D"/>
                </a:solidFill>
                <a:latin typeface="Arial"/>
                <a:cs typeface="Arial"/>
              </a:rPr>
              <a:t> </a:t>
            </a:r>
            <a:r>
              <a:rPr sz="2800" b="1" spc="-145" dirty="0">
                <a:solidFill>
                  <a:srgbClr val="0D0D0D"/>
                </a:solidFill>
                <a:latin typeface="Arial"/>
                <a:cs typeface="Arial"/>
              </a:rPr>
              <a:t>1</a:t>
            </a:r>
            <a:r>
              <a:rPr sz="2800" b="1" dirty="0">
                <a:solidFill>
                  <a:srgbClr val="0D0D0D"/>
                </a:solidFill>
                <a:latin typeface="Arial"/>
                <a:cs typeface="Arial"/>
              </a:rPr>
              <a:t>1)</a:t>
            </a:r>
            <a:r>
              <a:rPr sz="2800" b="1" spc="-10" dirty="0">
                <a:solidFill>
                  <a:srgbClr val="0D0D0D"/>
                </a:solidFill>
                <a:latin typeface="Arial"/>
                <a:cs typeface="Arial"/>
              </a:rPr>
              <a:t> </a:t>
            </a:r>
            <a:r>
              <a:rPr sz="2800" b="1" spc="-5" dirty="0">
                <a:solidFill>
                  <a:srgbClr val="0D0D0D"/>
                </a:solidFill>
                <a:latin typeface="Arial"/>
                <a:cs typeface="Arial"/>
              </a:rPr>
              <a:t>(</a:t>
            </a:r>
            <a:r>
              <a:rPr sz="2800" b="1" spc="5" dirty="0">
                <a:solidFill>
                  <a:srgbClr val="0D0D0D"/>
                </a:solidFill>
                <a:latin typeface="Arial"/>
                <a:cs typeface="Arial"/>
              </a:rPr>
              <a:t>2</a:t>
            </a:r>
            <a:r>
              <a:rPr sz="2800" b="1" spc="-15" dirty="0">
                <a:solidFill>
                  <a:srgbClr val="0D0D0D"/>
                </a:solidFill>
                <a:latin typeface="Arial"/>
                <a:cs typeface="Arial"/>
              </a:rPr>
              <a:t>/</a:t>
            </a:r>
            <a:r>
              <a:rPr sz="2800" b="1" spc="5" dirty="0">
                <a:solidFill>
                  <a:srgbClr val="0D0D0D"/>
                </a:solidFill>
                <a:latin typeface="Arial"/>
                <a:cs typeface="Arial"/>
              </a:rPr>
              <a:t>4</a:t>
            </a:r>
            <a:r>
              <a:rPr sz="2800" b="1" dirty="0">
                <a:solidFill>
                  <a:srgbClr val="0D0D0D"/>
                </a:solidFill>
                <a:latin typeface="Arial"/>
                <a:cs typeface="Arial"/>
              </a:rPr>
              <a:t>)</a:t>
            </a:r>
            <a:endParaRPr sz="2800">
              <a:latin typeface="Arial"/>
              <a:cs typeface="Arial"/>
            </a:endParaRPr>
          </a:p>
          <a:p>
            <a:pPr marL="368935" indent="-342265">
              <a:lnSpc>
                <a:spcPts val="2640"/>
              </a:lnSpc>
              <a:spcBef>
                <a:spcPts val="590"/>
              </a:spcBef>
              <a:buClr>
                <a:srgbClr val="3399FF"/>
              </a:buClr>
              <a:buFont typeface="Arial"/>
              <a:buChar char="•"/>
              <a:tabLst>
                <a:tab pos="369570" algn="l"/>
              </a:tabLst>
            </a:pPr>
            <a:r>
              <a:rPr sz="2400" b="1" spc="-25" dirty="0">
                <a:solidFill>
                  <a:srgbClr val="FF6600"/>
                </a:solidFill>
                <a:latin typeface="Arial"/>
                <a:cs typeface="Arial"/>
              </a:rPr>
              <a:t>A</a:t>
            </a:r>
            <a:r>
              <a:rPr sz="2400" b="1" spc="-15" dirty="0">
                <a:solidFill>
                  <a:srgbClr val="FF6600"/>
                </a:solidFill>
                <a:latin typeface="Arial"/>
                <a:cs typeface="Arial"/>
              </a:rPr>
              <a:t>ction</a:t>
            </a:r>
            <a:r>
              <a:rPr sz="2400" b="1" spc="25" dirty="0">
                <a:solidFill>
                  <a:srgbClr val="FF6600"/>
                </a:solidFill>
                <a:latin typeface="Arial"/>
                <a:cs typeface="Arial"/>
              </a:rPr>
              <a:t> </a:t>
            </a:r>
            <a:r>
              <a:rPr sz="2400" b="1" spc="-25" dirty="0">
                <a:solidFill>
                  <a:srgbClr val="FF6600"/>
                </a:solidFill>
                <a:latin typeface="Arial"/>
                <a:cs typeface="Arial"/>
              </a:rPr>
              <a:t>B</a:t>
            </a:r>
            <a:r>
              <a:rPr sz="2400" b="1" spc="-15" dirty="0">
                <a:solidFill>
                  <a:srgbClr val="FF6600"/>
                </a:solidFill>
                <a:latin typeface="Arial"/>
                <a:cs typeface="Arial"/>
              </a:rPr>
              <a:t>ar</a:t>
            </a:r>
            <a:endParaRPr sz="2400">
              <a:latin typeface="Arial"/>
              <a:cs typeface="Arial"/>
            </a:endParaRPr>
          </a:p>
          <a:p>
            <a:pPr marL="825500" lvl="1" indent="-342265">
              <a:lnSpc>
                <a:spcPts val="2640"/>
              </a:lnSpc>
              <a:buClr>
                <a:srgbClr val="3399FF"/>
              </a:buClr>
              <a:buFont typeface="Arial"/>
              <a:buChar char="•"/>
              <a:tabLst>
                <a:tab pos="826135" algn="l"/>
              </a:tabLst>
            </a:pPr>
            <a:r>
              <a:rPr sz="2400" b="1" spc="-275" dirty="0">
                <a:latin typeface="Arial"/>
                <a:cs typeface="Arial"/>
              </a:rPr>
              <a:t>T</a:t>
            </a:r>
            <a:r>
              <a:rPr sz="2400" b="1" spc="-110" dirty="0">
                <a:latin typeface="Arial"/>
                <a:cs typeface="Arial"/>
              </a:rPr>
              <a:t>o</a:t>
            </a:r>
            <a:r>
              <a:rPr sz="2400" b="1" spc="-15" dirty="0">
                <a:latin typeface="Arial"/>
                <a:cs typeface="Arial"/>
              </a:rPr>
              <a:t>p</a:t>
            </a:r>
            <a:r>
              <a:rPr sz="2400" b="1" spc="-180" dirty="0">
                <a:latin typeface="Arial"/>
                <a:cs typeface="Arial"/>
              </a:rPr>
              <a:t> </a:t>
            </a:r>
            <a:r>
              <a:rPr sz="2400" b="1" spc="-110" dirty="0">
                <a:latin typeface="Arial"/>
                <a:cs typeface="Arial"/>
              </a:rPr>
              <a:t>o</a:t>
            </a:r>
            <a:r>
              <a:rPr sz="2400" b="1" spc="-10" dirty="0">
                <a:latin typeface="Arial"/>
                <a:cs typeface="Arial"/>
              </a:rPr>
              <a:t>f</a:t>
            </a:r>
            <a:r>
              <a:rPr sz="2400" b="1" spc="-195" dirty="0">
                <a:latin typeface="Arial"/>
                <a:cs typeface="Arial"/>
              </a:rPr>
              <a:t> </a:t>
            </a:r>
            <a:r>
              <a:rPr sz="2400" b="1" spc="-105" dirty="0">
                <a:latin typeface="Arial"/>
                <a:cs typeface="Arial"/>
              </a:rPr>
              <a:t>t</a:t>
            </a:r>
            <a:r>
              <a:rPr sz="2400" b="1" spc="-110" dirty="0">
                <a:latin typeface="Arial"/>
                <a:cs typeface="Arial"/>
              </a:rPr>
              <a:t>h</a:t>
            </a:r>
            <a:r>
              <a:rPr sz="2400" b="1" spc="-15" dirty="0">
                <a:latin typeface="Arial"/>
                <a:cs typeface="Arial"/>
              </a:rPr>
              <a:t>e</a:t>
            </a:r>
            <a:r>
              <a:rPr sz="2400" b="1" spc="-204" dirty="0">
                <a:latin typeface="Arial"/>
                <a:cs typeface="Arial"/>
              </a:rPr>
              <a:t> </a:t>
            </a:r>
            <a:r>
              <a:rPr sz="2400" b="1" spc="-110" dirty="0">
                <a:latin typeface="Arial"/>
                <a:cs typeface="Arial"/>
              </a:rPr>
              <a:t>Scree</a:t>
            </a:r>
            <a:r>
              <a:rPr sz="2400" b="1" spc="-15" dirty="0">
                <a:latin typeface="Arial"/>
                <a:cs typeface="Arial"/>
              </a:rPr>
              <a:t>n</a:t>
            </a:r>
            <a:r>
              <a:rPr sz="2400" b="1" spc="-290" dirty="0">
                <a:latin typeface="Arial"/>
                <a:cs typeface="Arial"/>
              </a:rPr>
              <a:t> </a:t>
            </a:r>
            <a:r>
              <a:rPr sz="2400" b="1" spc="-120" dirty="0">
                <a:latin typeface="Arial"/>
                <a:cs typeface="Arial"/>
              </a:rPr>
              <a:t>A</a:t>
            </a:r>
            <a:r>
              <a:rPr sz="2400" b="1" spc="-110" dirty="0">
                <a:latin typeface="Arial"/>
                <a:cs typeface="Arial"/>
              </a:rPr>
              <a:t>cces</a:t>
            </a:r>
            <a:r>
              <a:rPr sz="2400" b="1" spc="-15" dirty="0">
                <a:latin typeface="Arial"/>
                <a:cs typeface="Arial"/>
              </a:rPr>
              <a:t>s</a:t>
            </a:r>
            <a:endParaRPr sz="2400">
              <a:latin typeface="Arial"/>
              <a:cs typeface="Arial"/>
            </a:endParaRPr>
          </a:p>
          <a:p>
            <a:pPr marL="1282700" lvl="2" indent="-342900">
              <a:lnSpc>
                <a:spcPct val="100000"/>
              </a:lnSpc>
              <a:buClr>
                <a:srgbClr val="3399FF"/>
              </a:buClr>
              <a:buFont typeface="Arial"/>
              <a:buChar char="•"/>
              <a:tabLst>
                <a:tab pos="1282700" algn="l"/>
              </a:tabLst>
            </a:pPr>
            <a:r>
              <a:rPr sz="2400" b="1" spc="-120" dirty="0">
                <a:latin typeface="Arial"/>
                <a:cs typeface="Arial"/>
              </a:rPr>
              <a:t>C</a:t>
            </a:r>
            <a:r>
              <a:rPr sz="2400" b="1" spc="-110" dirty="0">
                <a:latin typeface="Arial"/>
                <a:cs typeface="Arial"/>
              </a:rPr>
              <a:t>on</a:t>
            </a:r>
            <a:r>
              <a:rPr sz="2400" b="1" spc="-105" dirty="0">
                <a:latin typeface="Arial"/>
                <a:cs typeface="Arial"/>
              </a:rPr>
              <a:t>t</a:t>
            </a:r>
            <a:r>
              <a:rPr sz="2400" b="1" spc="-110" dirty="0">
                <a:latin typeface="Arial"/>
                <a:cs typeface="Arial"/>
              </a:rPr>
              <a:t>ex</a:t>
            </a:r>
            <a:r>
              <a:rPr sz="2400" b="1" spc="-105" dirty="0">
                <a:latin typeface="Arial"/>
                <a:cs typeface="Arial"/>
              </a:rPr>
              <a:t>t</a:t>
            </a:r>
            <a:r>
              <a:rPr sz="2400" b="1" spc="-110" dirty="0">
                <a:latin typeface="Arial"/>
                <a:cs typeface="Arial"/>
              </a:rPr>
              <a:t>ua</a:t>
            </a:r>
            <a:r>
              <a:rPr sz="2400" b="1" spc="-10" dirty="0">
                <a:latin typeface="Arial"/>
                <a:cs typeface="Arial"/>
              </a:rPr>
              <a:t>l</a:t>
            </a:r>
            <a:r>
              <a:rPr sz="2400" b="1" spc="-190" dirty="0">
                <a:latin typeface="Arial"/>
                <a:cs typeface="Arial"/>
              </a:rPr>
              <a:t> </a:t>
            </a:r>
            <a:r>
              <a:rPr sz="2400" b="1" spc="-110" dirty="0">
                <a:latin typeface="Arial"/>
                <a:cs typeface="Arial"/>
              </a:rPr>
              <a:t>op</a:t>
            </a:r>
            <a:r>
              <a:rPr sz="2400" b="1" spc="-105" dirty="0">
                <a:latin typeface="Arial"/>
                <a:cs typeface="Arial"/>
              </a:rPr>
              <a:t>ti</a:t>
            </a:r>
            <a:r>
              <a:rPr sz="2400" b="1" spc="-110" dirty="0">
                <a:latin typeface="Arial"/>
                <a:cs typeface="Arial"/>
              </a:rPr>
              <a:t>ons</a:t>
            </a:r>
            <a:r>
              <a:rPr sz="2400" b="1" spc="-10" dirty="0">
                <a:latin typeface="Arial"/>
                <a:cs typeface="Arial"/>
              </a:rPr>
              <a:t>,</a:t>
            </a:r>
            <a:r>
              <a:rPr sz="2400" b="1" spc="-190" dirty="0">
                <a:latin typeface="Arial"/>
                <a:cs typeface="Arial"/>
              </a:rPr>
              <a:t> </a:t>
            </a:r>
            <a:r>
              <a:rPr sz="2400" b="1" spc="-120" dirty="0">
                <a:latin typeface="Arial"/>
                <a:cs typeface="Arial"/>
              </a:rPr>
              <a:t>N</a:t>
            </a:r>
            <a:r>
              <a:rPr sz="2400" b="1" spc="-110" dirty="0">
                <a:latin typeface="Arial"/>
                <a:cs typeface="Arial"/>
              </a:rPr>
              <a:t>av</a:t>
            </a:r>
            <a:r>
              <a:rPr sz="2400" b="1" spc="-120" dirty="0">
                <a:latin typeface="Arial"/>
                <a:cs typeface="Arial"/>
              </a:rPr>
              <a:t>i</a:t>
            </a:r>
            <a:r>
              <a:rPr sz="2400" b="1" spc="-110" dirty="0">
                <a:latin typeface="Arial"/>
                <a:cs typeface="Arial"/>
              </a:rPr>
              <a:t>ga</a:t>
            </a:r>
            <a:r>
              <a:rPr sz="2400" b="1" spc="-105" dirty="0">
                <a:latin typeface="Arial"/>
                <a:cs typeface="Arial"/>
              </a:rPr>
              <a:t>ti</a:t>
            </a:r>
            <a:r>
              <a:rPr sz="2400" b="1" spc="-110" dirty="0">
                <a:latin typeface="Arial"/>
                <a:cs typeface="Arial"/>
              </a:rPr>
              <a:t>o</a:t>
            </a:r>
            <a:r>
              <a:rPr sz="2400" b="1" spc="-120" dirty="0">
                <a:latin typeface="Arial"/>
                <a:cs typeface="Arial"/>
              </a:rPr>
              <a:t>n</a:t>
            </a:r>
            <a:r>
              <a:rPr sz="2400" b="1" spc="-10" dirty="0">
                <a:latin typeface="Arial"/>
                <a:cs typeface="Arial"/>
              </a:rPr>
              <a:t>,</a:t>
            </a:r>
            <a:r>
              <a:rPr sz="2400" b="1" spc="-190" dirty="0">
                <a:latin typeface="Arial"/>
                <a:cs typeface="Arial"/>
              </a:rPr>
              <a:t> </a:t>
            </a:r>
            <a:r>
              <a:rPr sz="2400" b="1" spc="-140" dirty="0">
                <a:latin typeface="Arial"/>
                <a:cs typeface="Arial"/>
              </a:rPr>
              <a:t>W</a:t>
            </a:r>
            <a:r>
              <a:rPr sz="2400" b="1" spc="-105" dirty="0">
                <a:latin typeface="Arial"/>
                <a:cs typeface="Arial"/>
              </a:rPr>
              <a:t>i</a:t>
            </a:r>
            <a:r>
              <a:rPr sz="2400" b="1" spc="-110" dirty="0">
                <a:latin typeface="Arial"/>
                <a:cs typeface="Arial"/>
              </a:rPr>
              <a:t>d</a:t>
            </a:r>
            <a:r>
              <a:rPr sz="2400" b="1" spc="-120" dirty="0">
                <a:latin typeface="Arial"/>
                <a:cs typeface="Arial"/>
              </a:rPr>
              <a:t>g</a:t>
            </a:r>
            <a:r>
              <a:rPr sz="2400" b="1" spc="-110" dirty="0">
                <a:latin typeface="Arial"/>
                <a:cs typeface="Arial"/>
              </a:rPr>
              <a:t>e</a:t>
            </a:r>
            <a:r>
              <a:rPr sz="2400" b="1" spc="-105" dirty="0">
                <a:latin typeface="Arial"/>
                <a:cs typeface="Arial"/>
              </a:rPr>
              <a:t>t</a:t>
            </a:r>
            <a:r>
              <a:rPr sz="2400" b="1" spc="-114" dirty="0">
                <a:latin typeface="Arial"/>
                <a:cs typeface="Arial"/>
              </a:rPr>
              <a:t>s</a:t>
            </a:r>
            <a:r>
              <a:rPr sz="2400" b="1" spc="-10" dirty="0">
                <a:latin typeface="Arial"/>
                <a:cs typeface="Arial"/>
              </a:rPr>
              <a:t>,</a:t>
            </a:r>
            <a:r>
              <a:rPr sz="2400" b="1" spc="-190" dirty="0">
                <a:latin typeface="Arial"/>
                <a:cs typeface="Arial"/>
              </a:rPr>
              <a:t> </a:t>
            </a:r>
            <a:r>
              <a:rPr sz="2400" b="1" spc="-110" dirty="0">
                <a:latin typeface="Arial"/>
                <a:cs typeface="Arial"/>
              </a:rPr>
              <a:t>e</a:t>
            </a:r>
            <a:r>
              <a:rPr sz="2400" b="1" spc="-105" dirty="0">
                <a:latin typeface="Arial"/>
                <a:cs typeface="Arial"/>
              </a:rPr>
              <a:t>t</a:t>
            </a:r>
            <a:r>
              <a:rPr sz="2400" b="1" spc="-125" dirty="0">
                <a:latin typeface="Arial"/>
                <a:cs typeface="Arial"/>
              </a:rPr>
              <a:t>c</a:t>
            </a:r>
            <a:r>
              <a:rPr sz="2400" b="1" spc="-10" dirty="0">
                <a:latin typeface="Arial"/>
                <a:cs typeface="Arial"/>
              </a:rPr>
              <a:t>.</a:t>
            </a:r>
            <a:endParaRPr sz="2400">
              <a:latin typeface="Arial"/>
              <a:cs typeface="Arial"/>
            </a:endParaRPr>
          </a:p>
          <a:p>
            <a:pPr marL="368935" indent="-342265">
              <a:lnSpc>
                <a:spcPts val="2640"/>
              </a:lnSpc>
              <a:spcBef>
                <a:spcPts val="1435"/>
              </a:spcBef>
              <a:buClr>
                <a:srgbClr val="3399FF"/>
              </a:buClr>
              <a:buFont typeface="Arial"/>
              <a:buChar char="•"/>
              <a:tabLst>
                <a:tab pos="369570" algn="l"/>
              </a:tabLst>
            </a:pPr>
            <a:r>
              <a:rPr sz="2400" b="1" spc="-15" dirty="0">
                <a:solidFill>
                  <a:srgbClr val="FF6600"/>
                </a:solidFill>
                <a:latin typeface="Arial"/>
                <a:cs typeface="Arial"/>
              </a:rPr>
              <a:t>S</a:t>
            </a:r>
            <a:r>
              <a:rPr sz="2400" b="1" spc="-40" dirty="0">
                <a:solidFill>
                  <a:srgbClr val="FF6600"/>
                </a:solidFill>
                <a:latin typeface="Arial"/>
                <a:cs typeface="Arial"/>
              </a:rPr>
              <a:t>y</a:t>
            </a:r>
            <a:r>
              <a:rPr sz="2400" b="1" spc="-15" dirty="0">
                <a:solidFill>
                  <a:srgbClr val="FF6600"/>
                </a:solidFill>
                <a:latin typeface="Arial"/>
                <a:cs typeface="Arial"/>
              </a:rPr>
              <a:t>stem</a:t>
            </a:r>
            <a:r>
              <a:rPr sz="2400" b="1" spc="25" dirty="0">
                <a:solidFill>
                  <a:srgbClr val="FF6600"/>
                </a:solidFill>
                <a:latin typeface="Arial"/>
                <a:cs typeface="Arial"/>
              </a:rPr>
              <a:t> </a:t>
            </a:r>
            <a:r>
              <a:rPr sz="2400" b="1" spc="-25" dirty="0">
                <a:solidFill>
                  <a:srgbClr val="FF6600"/>
                </a:solidFill>
                <a:latin typeface="Arial"/>
                <a:cs typeface="Arial"/>
              </a:rPr>
              <a:t>B</a:t>
            </a:r>
            <a:r>
              <a:rPr sz="2400" b="1" spc="-15" dirty="0">
                <a:solidFill>
                  <a:srgbClr val="FF6600"/>
                </a:solidFill>
                <a:latin typeface="Arial"/>
                <a:cs typeface="Arial"/>
              </a:rPr>
              <a:t>ar</a:t>
            </a:r>
            <a:endParaRPr sz="2400">
              <a:latin typeface="Arial"/>
              <a:cs typeface="Arial"/>
            </a:endParaRPr>
          </a:p>
          <a:p>
            <a:pPr marL="825500" lvl="1" indent="-342265">
              <a:lnSpc>
                <a:spcPts val="2640"/>
              </a:lnSpc>
              <a:buClr>
                <a:srgbClr val="3399FF"/>
              </a:buClr>
              <a:buFont typeface="Arial"/>
              <a:buChar char="•"/>
              <a:tabLst>
                <a:tab pos="826135" algn="l"/>
              </a:tabLst>
            </a:pPr>
            <a:r>
              <a:rPr sz="2400" b="1" spc="-120" dirty="0">
                <a:latin typeface="Arial"/>
                <a:cs typeface="Arial"/>
              </a:rPr>
              <a:t>B</a:t>
            </a:r>
            <a:r>
              <a:rPr sz="2400" b="1" spc="-110" dirty="0">
                <a:latin typeface="Arial"/>
                <a:cs typeface="Arial"/>
              </a:rPr>
              <a:t>o</a:t>
            </a:r>
            <a:r>
              <a:rPr sz="2400" b="1" spc="-105" dirty="0">
                <a:latin typeface="Arial"/>
                <a:cs typeface="Arial"/>
              </a:rPr>
              <a:t>tt</a:t>
            </a:r>
            <a:r>
              <a:rPr sz="2400" b="1" spc="-110" dirty="0">
                <a:latin typeface="Arial"/>
                <a:cs typeface="Arial"/>
              </a:rPr>
              <a:t>o</a:t>
            </a:r>
            <a:r>
              <a:rPr sz="2400" b="1" spc="-20" dirty="0">
                <a:latin typeface="Arial"/>
                <a:cs typeface="Arial"/>
              </a:rPr>
              <a:t>m</a:t>
            </a:r>
            <a:r>
              <a:rPr sz="2400" b="1" spc="-204" dirty="0">
                <a:latin typeface="Arial"/>
                <a:cs typeface="Arial"/>
              </a:rPr>
              <a:t> </a:t>
            </a:r>
            <a:r>
              <a:rPr sz="2400" b="1" spc="-110" dirty="0">
                <a:latin typeface="Arial"/>
                <a:cs typeface="Arial"/>
              </a:rPr>
              <a:t>o</a:t>
            </a:r>
            <a:r>
              <a:rPr sz="2400" b="1" spc="-10" dirty="0">
                <a:latin typeface="Arial"/>
                <a:cs typeface="Arial"/>
              </a:rPr>
              <a:t>f</a:t>
            </a:r>
            <a:r>
              <a:rPr sz="2400" b="1" spc="-195" dirty="0">
                <a:latin typeface="Arial"/>
                <a:cs typeface="Arial"/>
              </a:rPr>
              <a:t> </a:t>
            </a:r>
            <a:r>
              <a:rPr sz="2400" b="1" spc="-105" dirty="0">
                <a:latin typeface="Arial"/>
                <a:cs typeface="Arial"/>
              </a:rPr>
              <a:t>t</a:t>
            </a:r>
            <a:r>
              <a:rPr sz="2400" b="1" spc="-110" dirty="0">
                <a:latin typeface="Arial"/>
                <a:cs typeface="Arial"/>
              </a:rPr>
              <a:t>h</a:t>
            </a:r>
            <a:r>
              <a:rPr sz="2400" b="1" spc="-15" dirty="0">
                <a:latin typeface="Arial"/>
                <a:cs typeface="Arial"/>
              </a:rPr>
              <a:t>e</a:t>
            </a:r>
            <a:r>
              <a:rPr sz="2400" b="1" spc="-195" dirty="0">
                <a:latin typeface="Arial"/>
                <a:cs typeface="Arial"/>
              </a:rPr>
              <a:t> </a:t>
            </a:r>
            <a:r>
              <a:rPr sz="2400" b="1" spc="-110" dirty="0">
                <a:latin typeface="Arial"/>
                <a:cs typeface="Arial"/>
              </a:rPr>
              <a:t>Scree</a:t>
            </a:r>
            <a:r>
              <a:rPr sz="2400" b="1" spc="-15" dirty="0">
                <a:latin typeface="Arial"/>
                <a:cs typeface="Arial"/>
              </a:rPr>
              <a:t>n</a:t>
            </a:r>
            <a:r>
              <a:rPr sz="2400" b="1" spc="-285" dirty="0">
                <a:latin typeface="Arial"/>
                <a:cs typeface="Arial"/>
              </a:rPr>
              <a:t> </a:t>
            </a:r>
            <a:r>
              <a:rPr sz="2400" b="1" spc="-120" dirty="0">
                <a:latin typeface="Arial"/>
                <a:cs typeface="Arial"/>
              </a:rPr>
              <a:t>A</a:t>
            </a:r>
            <a:r>
              <a:rPr sz="2400" b="1" spc="-110" dirty="0">
                <a:latin typeface="Arial"/>
                <a:cs typeface="Arial"/>
              </a:rPr>
              <a:t>cces</a:t>
            </a:r>
            <a:r>
              <a:rPr sz="2400" b="1" spc="-15" dirty="0">
                <a:latin typeface="Arial"/>
                <a:cs typeface="Arial"/>
              </a:rPr>
              <a:t>s</a:t>
            </a:r>
            <a:endParaRPr sz="2400">
              <a:latin typeface="Arial"/>
              <a:cs typeface="Arial"/>
            </a:endParaRPr>
          </a:p>
          <a:p>
            <a:pPr marL="1282700" marR="477520" lvl="2" indent="-342900">
              <a:lnSpc>
                <a:spcPct val="100000"/>
              </a:lnSpc>
              <a:buClr>
                <a:srgbClr val="3399FF"/>
              </a:buClr>
              <a:buFont typeface="Arial"/>
              <a:buChar char="•"/>
              <a:tabLst>
                <a:tab pos="1282700" algn="l"/>
              </a:tabLst>
            </a:pPr>
            <a:r>
              <a:rPr sz="2400" b="1" spc="-120" dirty="0">
                <a:latin typeface="Arial"/>
                <a:cs typeface="Arial"/>
              </a:rPr>
              <a:t>N</a:t>
            </a:r>
            <a:r>
              <a:rPr sz="2400" b="1" spc="-110" dirty="0">
                <a:latin typeface="Arial"/>
                <a:cs typeface="Arial"/>
              </a:rPr>
              <a:t>o</a:t>
            </a:r>
            <a:r>
              <a:rPr sz="2400" b="1" spc="-105" dirty="0">
                <a:latin typeface="Arial"/>
                <a:cs typeface="Arial"/>
              </a:rPr>
              <a:t>tifi</a:t>
            </a:r>
            <a:r>
              <a:rPr sz="2400" b="1" spc="-110" dirty="0">
                <a:latin typeface="Arial"/>
                <a:cs typeface="Arial"/>
              </a:rPr>
              <a:t>ca</a:t>
            </a:r>
            <a:r>
              <a:rPr sz="2400" b="1" spc="-105" dirty="0">
                <a:latin typeface="Arial"/>
                <a:cs typeface="Arial"/>
              </a:rPr>
              <a:t>ti</a:t>
            </a:r>
            <a:r>
              <a:rPr sz="2400" b="1" spc="-110" dirty="0">
                <a:latin typeface="Arial"/>
                <a:cs typeface="Arial"/>
              </a:rPr>
              <a:t>on</a:t>
            </a:r>
            <a:r>
              <a:rPr sz="2400" b="1" spc="-114" dirty="0">
                <a:latin typeface="Arial"/>
                <a:cs typeface="Arial"/>
              </a:rPr>
              <a:t>s</a:t>
            </a:r>
            <a:r>
              <a:rPr sz="2400" b="1" spc="-10" dirty="0">
                <a:latin typeface="Arial"/>
                <a:cs typeface="Arial"/>
              </a:rPr>
              <a:t>,</a:t>
            </a:r>
            <a:r>
              <a:rPr sz="2400" b="1" spc="-204" dirty="0">
                <a:latin typeface="Arial"/>
                <a:cs typeface="Arial"/>
              </a:rPr>
              <a:t> </a:t>
            </a:r>
            <a:r>
              <a:rPr sz="2400" b="1" spc="-110" dirty="0">
                <a:latin typeface="Arial"/>
                <a:cs typeface="Arial"/>
              </a:rPr>
              <a:t>S</a:t>
            </a:r>
            <a:r>
              <a:rPr sz="2400" b="1" spc="-105" dirty="0">
                <a:latin typeface="Arial"/>
                <a:cs typeface="Arial"/>
              </a:rPr>
              <a:t>t</a:t>
            </a:r>
            <a:r>
              <a:rPr sz="2400" b="1" spc="-110" dirty="0">
                <a:latin typeface="Arial"/>
                <a:cs typeface="Arial"/>
              </a:rPr>
              <a:t>a</a:t>
            </a:r>
            <a:r>
              <a:rPr sz="2400" b="1" spc="-105" dirty="0">
                <a:latin typeface="Arial"/>
                <a:cs typeface="Arial"/>
              </a:rPr>
              <a:t>t</a:t>
            </a:r>
            <a:r>
              <a:rPr sz="2400" b="1" spc="-110" dirty="0">
                <a:latin typeface="Arial"/>
                <a:cs typeface="Arial"/>
              </a:rPr>
              <a:t>u</a:t>
            </a:r>
            <a:r>
              <a:rPr sz="2400" b="1" spc="-114" dirty="0">
                <a:latin typeface="Arial"/>
                <a:cs typeface="Arial"/>
              </a:rPr>
              <a:t>s</a:t>
            </a:r>
            <a:r>
              <a:rPr sz="2400" b="1" spc="-10" dirty="0">
                <a:latin typeface="Arial"/>
                <a:cs typeface="Arial"/>
              </a:rPr>
              <a:t>,</a:t>
            </a:r>
            <a:r>
              <a:rPr sz="2400" b="1" spc="-204" dirty="0">
                <a:latin typeface="Arial"/>
                <a:cs typeface="Arial"/>
              </a:rPr>
              <a:t> </a:t>
            </a:r>
            <a:r>
              <a:rPr sz="2400" b="1" spc="-110" dirty="0">
                <a:latin typeface="Arial"/>
                <a:cs typeface="Arial"/>
              </a:rPr>
              <a:t>an</a:t>
            </a:r>
            <a:r>
              <a:rPr sz="2400" b="1" spc="-15" dirty="0">
                <a:latin typeface="Arial"/>
                <a:cs typeface="Arial"/>
              </a:rPr>
              <a:t>d</a:t>
            </a:r>
            <a:r>
              <a:rPr sz="2400" b="1" spc="-200" dirty="0">
                <a:latin typeface="Arial"/>
                <a:cs typeface="Arial"/>
              </a:rPr>
              <a:t> </a:t>
            </a:r>
            <a:r>
              <a:rPr sz="2400" b="1" spc="-110" dirty="0">
                <a:latin typeface="Arial"/>
                <a:cs typeface="Arial"/>
              </a:rPr>
              <a:t>So</a:t>
            </a:r>
            <a:r>
              <a:rPr sz="2400" b="1" spc="-105" dirty="0">
                <a:latin typeface="Arial"/>
                <a:cs typeface="Arial"/>
              </a:rPr>
              <a:t>f</a:t>
            </a:r>
            <a:r>
              <a:rPr sz="2400" b="1" spc="-10" dirty="0">
                <a:latin typeface="Arial"/>
                <a:cs typeface="Arial"/>
              </a:rPr>
              <a:t>t</a:t>
            </a:r>
            <a:r>
              <a:rPr sz="2400" b="1" spc="-195" dirty="0">
                <a:latin typeface="Arial"/>
                <a:cs typeface="Arial"/>
              </a:rPr>
              <a:t> </a:t>
            </a:r>
            <a:r>
              <a:rPr sz="2400" b="1" spc="-120" dirty="0">
                <a:latin typeface="Arial"/>
                <a:cs typeface="Arial"/>
              </a:rPr>
              <a:t>N</a:t>
            </a:r>
            <a:r>
              <a:rPr sz="2400" b="1" spc="-110" dirty="0">
                <a:latin typeface="Arial"/>
                <a:cs typeface="Arial"/>
              </a:rPr>
              <a:t>av</a:t>
            </a:r>
            <a:r>
              <a:rPr sz="2400" b="1" spc="-105" dirty="0">
                <a:latin typeface="Arial"/>
                <a:cs typeface="Arial"/>
              </a:rPr>
              <a:t>i</a:t>
            </a:r>
            <a:r>
              <a:rPr sz="2400" b="1" spc="-110" dirty="0">
                <a:latin typeface="Arial"/>
                <a:cs typeface="Arial"/>
              </a:rPr>
              <a:t>ga</a:t>
            </a:r>
            <a:r>
              <a:rPr sz="2400" b="1" spc="-105" dirty="0">
                <a:latin typeface="Arial"/>
                <a:cs typeface="Arial"/>
              </a:rPr>
              <a:t>ti</a:t>
            </a:r>
            <a:r>
              <a:rPr sz="2400" b="1" spc="-110" dirty="0">
                <a:latin typeface="Arial"/>
                <a:cs typeface="Arial"/>
              </a:rPr>
              <a:t>o</a:t>
            </a:r>
            <a:r>
              <a:rPr sz="2400" b="1" spc="-15" dirty="0">
                <a:latin typeface="Arial"/>
                <a:cs typeface="Arial"/>
              </a:rPr>
              <a:t>n</a:t>
            </a:r>
            <a:r>
              <a:rPr sz="2400" b="1" spc="-10" dirty="0">
                <a:latin typeface="Arial"/>
                <a:cs typeface="Arial"/>
              </a:rPr>
              <a:t> </a:t>
            </a:r>
            <a:r>
              <a:rPr sz="2400" b="1" spc="-120" dirty="0">
                <a:latin typeface="Arial"/>
                <a:cs typeface="Arial"/>
              </a:rPr>
              <a:t>B</a:t>
            </a:r>
            <a:r>
              <a:rPr sz="2400" b="1" spc="-110" dirty="0">
                <a:latin typeface="Arial"/>
                <a:cs typeface="Arial"/>
              </a:rPr>
              <a:t>u</a:t>
            </a:r>
            <a:r>
              <a:rPr sz="2400" b="1" spc="-105" dirty="0">
                <a:latin typeface="Arial"/>
                <a:cs typeface="Arial"/>
              </a:rPr>
              <a:t>tt</a:t>
            </a:r>
            <a:r>
              <a:rPr sz="2400" b="1" spc="-110" dirty="0">
                <a:latin typeface="Arial"/>
                <a:cs typeface="Arial"/>
              </a:rPr>
              <a:t>on</a:t>
            </a:r>
            <a:r>
              <a:rPr sz="2400" b="1" spc="-114" dirty="0">
                <a:latin typeface="Arial"/>
                <a:cs typeface="Arial"/>
              </a:rPr>
              <a:t>s</a:t>
            </a:r>
            <a:r>
              <a:rPr sz="2400" b="1" spc="-10" dirty="0">
                <a:latin typeface="Arial"/>
                <a:cs typeface="Arial"/>
              </a:rPr>
              <a:t>,</a:t>
            </a:r>
            <a:r>
              <a:rPr sz="2400" b="1" spc="-190" dirty="0">
                <a:latin typeface="Arial"/>
                <a:cs typeface="Arial"/>
              </a:rPr>
              <a:t> </a:t>
            </a:r>
            <a:r>
              <a:rPr sz="2400" b="1" spc="-110" dirty="0">
                <a:latin typeface="Arial"/>
                <a:cs typeface="Arial"/>
              </a:rPr>
              <a:t>e</a:t>
            </a:r>
            <a:r>
              <a:rPr sz="2400" b="1" spc="-105" dirty="0">
                <a:latin typeface="Arial"/>
                <a:cs typeface="Arial"/>
              </a:rPr>
              <a:t>t</a:t>
            </a:r>
            <a:r>
              <a:rPr sz="2400" b="1" spc="-110" dirty="0">
                <a:latin typeface="Arial"/>
                <a:cs typeface="Arial"/>
              </a:rPr>
              <a:t>c</a:t>
            </a:r>
            <a:r>
              <a:rPr sz="2400" b="1" spc="-10" dirty="0">
                <a:latin typeface="Arial"/>
                <a:cs typeface="Arial"/>
              </a:rPr>
              <a:t>.</a:t>
            </a:r>
            <a:endParaRPr sz="2400">
              <a:latin typeface="Arial"/>
              <a:cs typeface="Arial"/>
            </a:endParaRPr>
          </a:p>
        </p:txBody>
      </p:sp>
      <p:sp>
        <p:nvSpPr>
          <p:cNvPr id="6" name="object 6"/>
          <p:cNvSpPr/>
          <p:nvPr/>
        </p:nvSpPr>
        <p:spPr>
          <a:xfrm>
            <a:off x="9383810" y="2714996"/>
            <a:ext cx="1709938" cy="2416413"/>
          </a:xfrm>
          <a:prstGeom prst="rect">
            <a:avLst/>
          </a:prstGeom>
          <a:blipFill>
            <a:blip r:embed="rId3" cstate="print"/>
            <a:stretch>
              <a:fillRect/>
            </a:stretch>
          </a:blipFill>
        </p:spPr>
        <p:txBody>
          <a:bodyPr wrap="square" lIns="0" tIns="0" rIns="0" bIns="0" rtlCol="0"/>
          <a:lstStyle/>
          <a:p>
            <a:endParaRPr/>
          </a:p>
        </p:txBody>
      </p:sp>
      <p:sp>
        <p:nvSpPr>
          <p:cNvPr id="9" name="Title 8"/>
          <p:cNvSpPr>
            <a:spLocks noGrp="1"/>
          </p:cNvSpPr>
          <p:nvPr>
            <p:ph type="title"/>
          </p:nvPr>
        </p:nvSpPr>
        <p:spPr/>
        <p:txBody>
          <a:bodyPr/>
          <a:lstStyle/>
          <a:p>
            <a:r>
              <a:rPr lang="en-US" dirty="0" smtClean="0">
                <a:latin typeface="Arial" pitchFamily="34" charset="0"/>
                <a:cs typeface="Arial" pitchFamily="34" charset="0"/>
              </a:rPr>
              <a:t>Android Evolution</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46485" y="2166886"/>
            <a:ext cx="9440615" cy="2908489"/>
          </a:xfrm>
          <a:prstGeom prst="rect">
            <a:avLst/>
          </a:prstGeom>
        </p:spPr>
        <p:txBody>
          <a:bodyPr vert="horz" wrap="square" lIns="0" tIns="0" rIns="0" bIns="0" rtlCol="0">
            <a:spAutoFit/>
          </a:bodyPr>
          <a:lstStyle/>
          <a:p>
            <a:pPr marL="12700">
              <a:lnSpc>
                <a:spcPct val="100000"/>
              </a:lnSpc>
            </a:pPr>
            <a:r>
              <a:rPr sz="2800" b="1" dirty="0">
                <a:solidFill>
                  <a:srgbClr val="0D0D0D"/>
                </a:solidFill>
                <a:latin typeface="Arial"/>
                <a:cs typeface="Arial"/>
              </a:rPr>
              <a:t>A</a:t>
            </a:r>
            <a:r>
              <a:rPr sz="2800" b="1" spc="-15" dirty="0">
                <a:solidFill>
                  <a:srgbClr val="0D0D0D"/>
                </a:solidFill>
                <a:latin typeface="Arial"/>
                <a:cs typeface="Arial"/>
              </a:rPr>
              <a:t>nd</a:t>
            </a:r>
            <a:r>
              <a:rPr sz="2800" b="1" spc="-10" dirty="0">
                <a:solidFill>
                  <a:srgbClr val="0D0D0D"/>
                </a:solidFill>
                <a:latin typeface="Arial"/>
                <a:cs typeface="Arial"/>
              </a:rPr>
              <a:t>r</a:t>
            </a:r>
            <a:r>
              <a:rPr sz="2800" b="1" spc="-15" dirty="0">
                <a:solidFill>
                  <a:srgbClr val="0D0D0D"/>
                </a:solidFill>
                <a:latin typeface="Arial"/>
                <a:cs typeface="Arial"/>
              </a:rPr>
              <a:t>oi</a:t>
            </a:r>
            <a:r>
              <a:rPr sz="2800" b="1" spc="-20" dirty="0">
                <a:solidFill>
                  <a:srgbClr val="0D0D0D"/>
                </a:solidFill>
                <a:latin typeface="Arial"/>
                <a:cs typeface="Arial"/>
              </a:rPr>
              <a:t>d</a:t>
            </a:r>
            <a:r>
              <a:rPr sz="2800" b="1" spc="-25" dirty="0">
                <a:solidFill>
                  <a:srgbClr val="0D0D0D"/>
                </a:solidFill>
                <a:latin typeface="Arial"/>
                <a:cs typeface="Arial"/>
              </a:rPr>
              <a:t> </a:t>
            </a:r>
            <a:r>
              <a:rPr sz="2800" b="1" spc="5" dirty="0">
                <a:solidFill>
                  <a:srgbClr val="0D0D0D"/>
                </a:solidFill>
                <a:latin typeface="Arial"/>
                <a:cs typeface="Arial"/>
              </a:rPr>
              <a:t>3</a:t>
            </a:r>
            <a:r>
              <a:rPr sz="2800" b="1" spc="-15" dirty="0">
                <a:solidFill>
                  <a:srgbClr val="0D0D0D"/>
                </a:solidFill>
                <a:latin typeface="Arial"/>
                <a:cs typeface="Arial"/>
              </a:rPr>
              <a:t>.</a:t>
            </a:r>
            <a:r>
              <a:rPr sz="2800" b="1" dirty="0">
                <a:solidFill>
                  <a:srgbClr val="0D0D0D"/>
                </a:solidFill>
                <a:latin typeface="Arial"/>
                <a:cs typeface="Arial"/>
              </a:rPr>
              <a:t>0 H</a:t>
            </a:r>
            <a:r>
              <a:rPr sz="2800" b="1" spc="-15" dirty="0">
                <a:solidFill>
                  <a:srgbClr val="0D0D0D"/>
                </a:solidFill>
                <a:latin typeface="Arial"/>
                <a:cs typeface="Arial"/>
              </a:rPr>
              <a:t>on</a:t>
            </a:r>
            <a:r>
              <a:rPr sz="2800" b="1" spc="5" dirty="0">
                <a:solidFill>
                  <a:srgbClr val="0D0D0D"/>
                </a:solidFill>
                <a:latin typeface="Arial"/>
                <a:cs typeface="Arial"/>
              </a:rPr>
              <a:t>e</a:t>
            </a:r>
            <a:r>
              <a:rPr sz="2800" b="1" spc="-25" dirty="0">
                <a:solidFill>
                  <a:srgbClr val="0D0D0D"/>
                </a:solidFill>
                <a:latin typeface="Arial"/>
                <a:cs typeface="Arial"/>
              </a:rPr>
              <a:t>y</a:t>
            </a:r>
            <a:r>
              <a:rPr sz="2800" b="1" spc="5" dirty="0">
                <a:solidFill>
                  <a:srgbClr val="0D0D0D"/>
                </a:solidFill>
                <a:latin typeface="Arial"/>
                <a:cs typeface="Arial"/>
              </a:rPr>
              <a:t>c</a:t>
            </a:r>
            <a:r>
              <a:rPr sz="2800" b="1" spc="-15" dirty="0">
                <a:solidFill>
                  <a:srgbClr val="0D0D0D"/>
                </a:solidFill>
                <a:latin typeface="Arial"/>
                <a:cs typeface="Arial"/>
              </a:rPr>
              <a:t>o</a:t>
            </a:r>
            <a:r>
              <a:rPr sz="2800" b="1" dirty="0">
                <a:solidFill>
                  <a:srgbClr val="0D0D0D"/>
                </a:solidFill>
                <a:latin typeface="Arial"/>
                <a:cs typeface="Arial"/>
              </a:rPr>
              <a:t>mb</a:t>
            </a:r>
            <a:r>
              <a:rPr sz="2800" b="1" spc="-25" dirty="0">
                <a:solidFill>
                  <a:srgbClr val="0D0D0D"/>
                </a:solidFill>
                <a:latin typeface="Arial"/>
                <a:cs typeface="Arial"/>
              </a:rPr>
              <a:t> </a:t>
            </a:r>
            <a:r>
              <a:rPr sz="2800" b="1" spc="-5" dirty="0">
                <a:solidFill>
                  <a:srgbClr val="0D0D0D"/>
                </a:solidFill>
                <a:latin typeface="Arial"/>
                <a:cs typeface="Arial"/>
              </a:rPr>
              <a:t>(</a:t>
            </a:r>
            <a:r>
              <a:rPr sz="2800" b="1" dirty="0">
                <a:solidFill>
                  <a:srgbClr val="0D0D0D"/>
                </a:solidFill>
                <a:latin typeface="Arial"/>
                <a:cs typeface="Arial"/>
              </a:rPr>
              <a:t>A</a:t>
            </a:r>
            <a:r>
              <a:rPr sz="2800" b="1" spc="-15" dirty="0">
                <a:solidFill>
                  <a:srgbClr val="0D0D0D"/>
                </a:solidFill>
                <a:latin typeface="Arial"/>
                <a:cs typeface="Arial"/>
              </a:rPr>
              <a:t>P</a:t>
            </a:r>
            <a:r>
              <a:rPr sz="2800" b="1" spc="-10" dirty="0">
                <a:solidFill>
                  <a:srgbClr val="0D0D0D"/>
                </a:solidFill>
                <a:latin typeface="Arial"/>
                <a:cs typeface="Arial"/>
              </a:rPr>
              <a:t>I </a:t>
            </a:r>
            <a:r>
              <a:rPr sz="2800" b="1" spc="-15" dirty="0">
                <a:solidFill>
                  <a:srgbClr val="0D0D0D"/>
                </a:solidFill>
                <a:latin typeface="Arial"/>
                <a:cs typeface="Arial"/>
              </a:rPr>
              <a:t>l</a:t>
            </a:r>
            <a:r>
              <a:rPr sz="2800" b="1" spc="5" dirty="0">
                <a:solidFill>
                  <a:srgbClr val="0D0D0D"/>
                </a:solidFill>
                <a:latin typeface="Arial"/>
                <a:cs typeface="Arial"/>
              </a:rPr>
              <a:t>eve</a:t>
            </a:r>
            <a:r>
              <a:rPr sz="2800" b="1" spc="-10" dirty="0">
                <a:solidFill>
                  <a:srgbClr val="0D0D0D"/>
                </a:solidFill>
                <a:latin typeface="Arial"/>
                <a:cs typeface="Arial"/>
              </a:rPr>
              <a:t>l</a:t>
            </a:r>
            <a:r>
              <a:rPr sz="2800" b="1" spc="5" dirty="0">
                <a:solidFill>
                  <a:srgbClr val="0D0D0D"/>
                </a:solidFill>
                <a:latin typeface="Arial"/>
                <a:cs typeface="Arial"/>
              </a:rPr>
              <a:t> </a:t>
            </a:r>
            <a:r>
              <a:rPr sz="2800" b="1" spc="-145" dirty="0">
                <a:solidFill>
                  <a:srgbClr val="0D0D0D"/>
                </a:solidFill>
                <a:latin typeface="Arial"/>
                <a:cs typeface="Arial"/>
              </a:rPr>
              <a:t>1</a:t>
            </a:r>
            <a:r>
              <a:rPr sz="2800" b="1" dirty="0">
                <a:solidFill>
                  <a:srgbClr val="0D0D0D"/>
                </a:solidFill>
                <a:latin typeface="Arial"/>
                <a:cs typeface="Arial"/>
              </a:rPr>
              <a:t>1)</a:t>
            </a:r>
            <a:r>
              <a:rPr sz="2800" b="1" spc="-10" dirty="0">
                <a:solidFill>
                  <a:srgbClr val="0D0D0D"/>
                </a:solidFill>
                <a:latin typeface="Arial"/>
                <a:cs typeface="Arial"/>
              </a:rPr>
              <a:t> </a:t>
            </a:r>
            <a:r>
              <a:rPr sz="2800" b="1" spc="-5" dirty="0">
                <a:solidFill>
                  <a:srgbClr val="0D0D0D"/>
                </a:solidFill>
                <a:latin typeface="Arial"/>
                <a:cs typeface="Arial"/>
              </a:rPr>
              <a:t>(</a:t>
            </a:r>
            <a:r>
              <a:rPr sz="2800" b="1" spc="5" dirty="0">
                <a:solidFill>
                  <a:srgbClr val="0D0D0D"/>
                </a:solidFill>
                <a:latin typeface="Arial"/>
                <a:cs typeface="Arial"/>
              </a:rPr>
              <a:t>3</a:t>
            </a:r>
            <a:r>
              <a:rPr sz="2800" b="1" spc="-15" dirty="0">
                <a:solidFill>
                  <a:srgbClr val="0D0D0D"/>
                </a:solidFill>
                <a:latin typeface="Arial"/>
                <a:cs typeface="Arial"/>
              </a:rPr>
              <a:t>/</a:t>
            </a:r>
            <a:r>
              <a:rPr sz="2800" b="1" spc="5" dirty="0">
                <a:solidFill>
                  <a:srgbClr val="0D0D0D"/>
                </a:solidFill>
                <a:latin typeface="Arial"/>
                <a:cs typeface="Arial"/>
              </a:rPr>
              <a:t>4</a:t>
            </a:r>
            <a:r>
              <a:rPr sz="2800" b="1" dirty="0">
                <a:solidFill>
                  <a:srgbClr val="0D0D0D"/>
                </a:solidFill>
                <a:latin typeface="Arial"/>
                <a:cs typeface="Arial"/>
              </a:rPr>
              <a:t>)</a:t>
            </a:r>
            <a:endParaRPr sz="2800">
              <a:latin typeface="Arial"/>
              <a:cs typeface="Arial"/>
            </a:endParaRPr>
          </a:p>
          <a:p>
            <a:pPr marL="368935" indent="-342265">
              <a:lnSpc>
                <a:spcPts val="2640"/>
              </a:lnSpc>
              <a:spcBef>
                <a:spcPts val="1160"/>
              </a:spcBef>
              <a:buClr>
                <a:srgbClr val="3399FF"/>
              </a:buClr>
              <a:buFont typeface="Arial"/>
              <a:buChar char="•"/>
              <a:tabLst>
                <a:tab pos="369570" algn="l"/>
              </a:tabLst>
            </a:pPr>
            <a:r>
              <a:rPr sz="2400" b="1" spc="-15" dirty="0">
                <a:latin typeface="Arial"/>
                <a:cs typeface="Arial"/>
              </a:rPr>
              <a:t>Improved</a:t>
            </a:r>
            <a:r>
              <a:rPr sz="2400" b="1" spc="15" dirty="0">
                <a:latin typeface="Arial"/>
                <a:cs typeface="Arial"/>
              </a:rPr>
              <a:t> </a:t>
            </a:r>
            <a:r>
              <a:rPr sz="2400" b="1" spc="-180" dirty="0">
                <a:latin typeface="Arial"/>
                <a:cs typeface="Arial"/>
              </a:rPr>
              <a:t>T</a:t>
            </a:r>
            <a:r>
              <a:rPr sz="2400" b="1" spc="-15" dirty="0">
                <a:latin typeface="Arial"/>
                <a:cs typeface="Arial"/>
              </a:rPr>
              <a:t>ablet</a:t>
            </a:r>
            <a:r>
              <a:rPr sz="2400" b="1" spc="20" dirty="0">
                <a:latin typeface="Arial"/>
                <a:cs typeface="Arial"/>
              </a:rPr>
              <a:t> </a:t>
            </a:r>
            <a:r>
              <a:rPr sz="2400" b="1" spc="-25" dirty="0">
                <a:latin typeface="Arial"/>
                <a:cs typeface="Arial"/>
              </a:rPr>
              <a:t>K</a:t>
            </a:r>
            <a:r>
              <a:rPr sz="2400" b="1" spc="-15" dirty="0">
                <a:latin typeface="Arial"/>
                <a:cs typeface="Arial"/>
              </a:rPr>
              <a:t>e</a:t>
            </a:r>
            <a:r>
              <a:rPr sz="2400" b="1" spc="-40" dirty="0">
                <a:latin typeface="Arial"/>
                <a:cs typeface="Arial"/>
              </a:rPr>
              <a:t>y</a:t>
            </a:r>
            <a:r>
              <a:rPr sz="2400" b="1" spc="-15" dirty="0">
                <a:latin typeface="Arial"/>
                <a:cs typeface="Arial"/>
              </a:rPr>
              <a:t>board</a:t>
            </a:r>
            <a:endParaRPr sz="2400">
              <a:latin typeface="Arial"/>
              <a:cs typeface="Arial"/>
            </a:endParaRPr>
          </a:p>
          <a:p>
            <a:pPr marL="825500" marR="65405" lvl="1" indent="-342265">
              <a:lnSpc>
                <a:spcPct val="100000"/>
              </a:lnSpc>
              <a:buClr>
                <a:srgbClr val="3399FF"/>
              </a:buClr>
              <a:buFont typeface="Arial"/>
              <a:buChar char="•"/>
              <a:tabLst>
                <a:tab pos="826135" algn="l"/>
              </a:tabLst>
            </a:pPr>
            <a:r>
              <a:rPr sz="2400" b="1" spc="-15" dirty="0">
                <a:latin typeface="Arial"/>
                <a:cs typeface="Arial"/>
              </a:rPr>
              <a:t>Improvements</a:t>
            </a:r>
            <a:r>
              <a:rPr sz="2400" b="1" spc="10" dirty="0">
                <a:latin typeface="Arial"/>
                <a:cs typeface="Arial"/>
              </a:rPr>
              <a:t> </a:t>
            </a:r>
            <a:r>
              <a:rPr sz="2400" b="1" spc="-10" dirty="0">
                <a:latin typeface="Arial"/>
                <a:cs typeface="Arial"/>
              </a:rPr>
              <a:t>for</a:t>
            </a:r>
            <a:r>
              <a:rPr sz="2400" b="1" spc="5" dirty="0">
                <a:latin typeface="Arial"/>
                <a:cs typeface="Arial"/>
              </a:rPr>
              <a:t> </a:t>
            </a:r>
            <a:r>
              <a:rPr sz="2400" b="1" spc="-15" dirty="0">
                <a:latin typeface="Arial"/>
                <a:cs typeface="Arial"/>
              </a:rPr>
              <a:t>faste</a:t>
            </a:r>
            <a:r>
              <a:rPr sz="2400" b="1" spc="-135" dirty="0">
                <a:latin typeface="Arial"/>
                <a:cs typeface="Arial"/>
              </a:rPr>
              <a:t>r</a:t>
            </a:r>
            <a:r>
              <a:rPr sz="2400" b="1" spc="-10" dirty="0">
                <a:latin typeface="Arial"/>
                <a:cs typeface="Arial"/>
              </a:rPr>
              <a:t>,</a:t>
            </a:r>
            <a:r>
              <a:rPr sz="2400" b="1" spc="15" dirty="0">
                <a:latin typeface="Arial"/>
                <a:cs typeface="Arial"/>
              </a:rPr>
              <a:t> </a:t>
            </a:r>
            <a:r>
              <a:rPr sz="2400" b="1" spc="-20" dirty="0">
                <a:latin typeface="Arial"/>
                <a:cs typeface="Arial"/>
              </a:rPr>
              <a:t>mo</a:t>
            </a:r>
            <a:r>
              <a:rPr sz="2400" b="1" spc="-15" dirty="0">
                <a:latin typeface="Arial"/>
                <a:cs typeface="Arial"/>
              </a:rPr>
              <a:t>re</a:t>
            </a:r>
            <a:r>
              <a:rPr sz="2400" b="1" dirty="0">
                <a:latin typeface="Arial"/>
                <a:cs typeface="Arial"/>
              </a:rPr>
              <a:t> </a:t>
            </a:r>
            <a:r>
              <a:rPr sz="2400" b="1" spc="-10" dirty="0">
                <a:latin typeface="Arial"/>
                <a:cs typeface="Arial"/>
              </a:rPr>
              <a:t>efficient,</a:t>
            </a:r>
            <a:r>
              <a:rPr sz="2400" b="1" spc="25" dirty="0">
                <a:latin typeface="Arial"/>
                <a:cs typeface="Arial"/>
              </a:rPr>
              <a:t> </a:t>
            </a:r>
            <a:r>
              <a:rPr sz="2400" b="1" spc="-15" dirty="0">
                <a:latin typeface="Arial"/>
                <a:cs typeface="Arial"/>
              </a:rPr>
              <a:t>and</a:t>
            </a:r>
            <a:r>
              <a:rPr sz="2400" b="1" spc="15" dirty="0">
                <a:latin typeface="Arial"/>
                <a:cs typeface="Arial"/>
              </a:rPr>
              <a:t> </a:t>
            </a:r>
            <a:r>
              <a:rPr sz="2400" b="1" spc="-20" dirty="0">
                <a:latin typeface="Arial"/>
                <a:cs typeface="Arial"/>
              </a:rPr>
              <a:t>mo</a:t>
            </a:r>
            <a:r>
              <a:rPr sz="2400" b="1" spc="-15" dirty="0">
                <a:latin typeface="Arial"/>
                <a:cs typeface="Arial"/>
              </a:rPr>
              <a:t>re accurate</a:t>
            </a:r>
            <a:r>
              <a:rPr sz="2400" b="1" spc="10" dirty="0">
                <a:latin typeface="Arial"/>
                <a:cs typeface="Arial"/>
              </a:rPr>
              <a:t> </a:t>
            </a:r>
            <a:r>
              <a:rPr sz="2400" b="1" spc="-10" dirty="0">
                <a:latin typeface="Arial"/>
                <a:cs typeface="Arial"/>
              </a:rPr>
              <a:t>t</a:t>
            </a:r>
            <a:r>
              <a:rPr sz="2400" b="1" spc="-40" dirty="0">
                <a:latin typeface="Arial"/>
                <a:cs typeface="Arial"/>
              </a:rPr>
              <a:t>y</a:t>
            </a:r>
            <a:r>
              <a:rPr sz="2400" b="1" spc="-15" dirty="0">
                <a:latin typeface="Arial"/>
                <a:cs typeface="Arial"/>
              </a:rPr>
              <a:t>ping</a:t>
            </a:r>
            <a:r>
              <a:rPr sz="2400" b="1" spc="50" dirty="0">
                <a:latin typeface="Arial"/>
                <a:cs typeface="Arial"/>
              </a:rPr>
              <a:t> </a:t>
            </a:r>
            <a:r>
              <a:rPr sz="2400" b="1" spc="-15" dirty="0">
                <a:latin typeface="Arial"/>
                <a:cs typeface="Arial"/>
              </a:rPr>
              <a:t>on</a:t>
            </a:r>
            <a:r>
              <a:rPr sz="2400" b="1" spc="15" dirty="0">
                <a:latin typeface="Arial"/>
                <a:cs typeface="Arial"/>
              </a:rPr>
              <a:t> </a:t>
            </a:r>
            <a:r>
              <a:rPr sz="2400" b="1" spc="-10" dirty="0">
                <a:latin typeface="Arial"/>
                <a:cs typeface="Arial"/>
              </a:rPr>
              <a:t>la</a:t>
            </a:r>
            <a:r>
              <a:rPr sz="2400" b="1" spc="-15" dirty="0">
                <a:latin typeface="Arial"/>
                <a:cs typeface="Arial"/>
              </a:rPr>
              <a:t>rger</a:t>
            </a:r>
            <a:r>
              <a:rPr sz="2400" b="1" spc="5" dirty="0">
                <a:latin typeface="Arial"/>
                <a:cs typeface="Arial"/>
              </a:rPr>
              <a:t> </a:t>
            </a:r>
            <a:r>
              <a:rPr sz="2400" b="1" spc="-180" dirty="0">
                <a:latin typeface="Arial"/>
                <a:cs typeface="Arial"/>
              </a:rPr>
              <a:t>T</a:t>
            </a:r>
            <a:r>
              <a:rPr sz="2400" b="1" spc="-15" dirty="0">
                <a:latin typeface="Arial"/>
                <a:cs typeface="Arial"/>
              </a:rPr>
              <a:t>ablet</a:t>
            </a:r>
            <a:r>
              <a:rPr sz="2400" b="1" spc="20" dirty="0">
                <a:latin typeface="Arial"/>
                <a:cs typeface="Arial"/>
              </a:rPr>
              <a:t> </a:t>
            </a:r>
            <a:r>
              <a:rPr sz="2400" b="1" spc="-15" dirty="0">
                <a:latin typeface="Arial"/>
                <a:cs typeface="Arial"/>
              </a:rPr>
              <a:t>screens</a:t>
            </a:r>
            <a:endParaRPr sz="2400">
              <a:latin typeface="Arial"/>
              <a:cs typeface="Arial"/>
            </a:endParaRPr>
          </a:p>
          <a:p>
            <a:pPr marL="368935" indent="-342265">
              <a:lnSpc>
                <a:spcPts val="2640"/>
              </a:lnSpc>
              <a:spcBef>
                <a:spcPts val="1435"/>
              </a:spcBef>
              <a:buClr>
                <a:srgbClr val="3399FF"/>
              </a:buClr>
              <a:buFont typeface="Arial"/>
              <a:buChar char="•"/>
              <a:tabLst>
                <a:tab pos="369570" algn="l"/>
              </a:tabLst>
            </a:pPr>
            <a:r>
              <a:rPr sz="2400" b="1" spc="-25" dirty="0">
                <a:latin typeface="Arial"/>
                <a:cs typeface="Arial"/>
              </a:rPr>
              <a:t>C</a:t>
            </a:r>
            <a:r>
              <a:rPr sz="2400" b="1" spc="-15" dirty="0">
                <a:latin typeface="Arial"/>
                <a:cs typeface="Arial"/>
              </a:rPr>
              <a:t>amera</a:t>
            </a:r>
            <a:r>
              <a:rPr sz="2400" b="1" dirty="0">
                <a:latin typeface="Arial"/>
                <a:cs typeface="Arial"/>
              </a:rPr>
              <a:t> </a:t>
            </a:r>
            <a:r>
              <a:rPr sz="2400" b="1" spc="-15" dirty="0">
                <a:latin typeface="Arial"/>
                <a:cs typeface="Arial"/>
              </a:rPr>
              <a:t>Features</a:t>
            </a:r>
            <a:r>
              <a:rPr sz="2400" b="1" spc="25" dirty="0">
                <a:latin typeface="Arial"/>
                <a:cs typeface="Arial"/>
              </a:rPr>
              <a:t> </a:t>
            </a:r>
            <a:r>
              <a:rPr sz="2400" b="1" spc="-25" dirty="0">
                <a:latin typeface="Arial"/>
                <a:cs typeface="Arial"/>
              </a:rPr>
              <a:t>Q</a:t>
            </a:r>
            <a:r>
              <a:rPr sz="2400" b="1" spc="-15" dirty="0">
                <a:latin typeface="Arial"/>
                <a:cs typeface="Arial"/>
              </a:rPr>
              <a:t>uick</a:t>
            </a:r>
            <a:r>
              <a:rPr sz="2400" b="1" spc="-70" dirty="0">
                <a:latin typeface="Arial"/>
                <a:cs typeface="Arial"/>
              </a:rPr>
              <a:t> </a:t>
            </a:r>
            <a:r>
              <a:rPr sz="2400" b="1" spc="-25" dirty="0">
                <a:latin typeface="Arial"/>
                <a:cs typeface="Arial"/>
              </a:rPr>
              <a:t>A</a:t>
            </a:r>
            <a:r>
              <a:rPr sz="2400" b="1" spc="-15" dirty="0">
                <a:latin typeface="Arial"/>
                <a:cs typeface="Arial"/>
              </a:rPr>
              <a:t>ccess</a:t>
            </a:r>
            <a:endParaRPr sz="2400">
              <a:latin typeface="Arial"/>
              <a:cs typeface="Arial"/>
            </a:endParaRPr>
          </a:p>
          <a:p>
            <a:pPr marL="825500" marR="5080" lvl="1" indent="-342265">
              <a:lnSpc>
                <a:spcPct val="100000"/>
              </a:lnSpc>
              <a:buClr>
                <a:srgbClr val="3399FF"/>
              </a:buClr>
              <a:buFont typeface="Arial"/>
              <a:buChar char="•"/>
              <a:tabLst>
                <a:tab pos="826135" algn="l"/>
              </a:tabLst>
            </a:pPr>
            <a:r>
              <a:rPr sz="2400" b="1" spc="-25" dirty="0">
                <a:latin typeface="Arial"/>
                <a:cs typeface="Arial"/>
              </a:rPr>
              <a:t>C</a:t>
            </a:r>
            <a:r>
              <a:rPr sz="2400" b="1" spc="-15" dirty="0">
                <a:latin typeface="Arial"/>
                <a:cs typeface="Arial"/>
              </a:rPr>
              <a:t>amera</a:t>
            </a:r>
            <a:r>
              <a:rPr sz="2400" b="1" dirty="0">
                <a:latin typeface="Arial"/>
                <a:cs typeface="Arial"/>
              </a:rPr>
              <a:t> </a:t>
            </a:r>
            <a:r>
              <a:rPr sz="2400" b="1" spc="-15" dirty="0">
                <a:latin typeface="Arial"/>
                <a:cs typeface="Arial"/>
              </a:rPr>
              <a:t>exposur</a:t>
            </a:r>
            <a:r>
              <a:rPr sz="2400" b="1" spc="-10" dirty="0">
                <a:latin typeface="Arial"/>
                <a:cs typeface="Arial"/>
              </a:rPr>
              <a:t>e,</a:t>
            </a:r>
            <a:r>
              <a:rPr sz="2400" b="1" spc="25" dirty="0">
                <a:latin typeface="Arial"/>
                <a:cs typeface="Arial"/>
              </a:rPr>
              <a:t> </a:t>
            </a:r>
            <a:r>
              <a:rPr sz="2400" b="1" spc="-15" dirty="0">
                <a:latin typeface="Arial"/>
                <a:cs typeface="Arial"/>
              </a:rPr>
              <a:t>focus,</a:t>
            </a:r>
            <a:r>
              <a:rPr sz="2400" b="1" spc="15" dirty="0">
                <a:latin typeface="Arial"/>
                <a:cs typeface="Arial"/>
              </a:rPr>
              <a:t> </a:t>
            </a:r>
            <a:r>
              <a:rPr sz="2400" b="1" spc="-10" dirty="0">
                <a:latin typeface="Arial"/>
                <a:cs typeface="Arial"/>
              </a:rPr>
              <a:t>flash,</a:t>
            </a:r>
            <a:r>
              <a:rPr sz="2400" b="1" spc="25" dirty="0">
                <a:latin typeface="Arial"/>
                <a:cs typeface="Arial"/>
              </a:rPr>
              <a:t> </a:t>
            </a:r>
            <a:r>
              <a:rPr sz="2400" b="1" spc="-10" dirty="0">
                <a:latin typeface="Arial"/>
                <a:cs typeface="Arial"/>
              </a:rPr>
              <a:t>z</a:t>
            </a:r>
            <a:r>
              <a:rPr sz="2400" b="1" spc="-15" dirty="0">
                <a:latin typeface="Arial"/>
                <a:cs typeface="Arial"/>
              </a:rPr>
              <a:t>oom,</a:t>
            </a:r>
            <a:r>
              <a:rPr sz="2400" b="1" spc="5" dirty="0">
                <a:latin typeface="Arial"/>
                <a:cs typeface="Arial"/>
              </a:rPr>
              <a:t> </a:t>
            </a:r>
            <a:r>
              <a:rPr sz="2400" b="1" spc="-10" dirty="0">
                <a:latin typeface="Arial"/>
                <a:cs typeface="Arial"/>
              </a:rPr>
              <a:t>f</a:t>
            </a:r>
            <a:r>
              <a:rPr sz="2400" b="1" spc="-15" dirty="0">
                <a:latin typeface="Arial"/>
                <a:cs typeface="Arial"/>
              </a:rPr>
              <a:t>ron</a:t>
            </a:r>
            <a:r>
              <a:rPr sz="2400" b="1" spc="-20" dirty="0">
                <a:latin typeface="Arial"/>
                <a:cs typeface="Arial"/>
              </a:rPr>
              <a:t>t</a:t>
            </a:r>
            <a:r>
              <a:rPr sz="2400" b="1" spc="-15" dirty="0">
                <a:latin typeface="Arial"/>
                <a:cs typeface="Arial"/>
              </a:rPr>
              <a:t>-facing camer</a:t>
            </a:r>
            <a:r>
              <a:rPr sz="2400" b="1" spc="-10" dirty="0">
                <a:latin typeface="Arial"/>
                <a:cs typeface="Arial"/>
              </a:rPr>
              <a:t>a,</a:t>
            </a:r>
            <a:r>
              <a:rPr sz="2400" b="1" spc="5" dirty="0">
                <a:latin typeface="Arial"/>
                <a:cs typeface="Arial"/>
              </a:rPr>
              <a:t> </a:t>
            </a:r>
            <a:r>
              <a:rPr sz="2400" b="1" spc="-15" dirty="0">
                <a:latin typeface="Arial"/>
                <a:cs typeface="Arial"/>
              </a:rPr>
              <a:t>time-lapse,</a:t>
            </a:r>
            <a:r>
              <a:rPr sz="2400" b="1" spc="15" dirty="0">
                <a:latin typeface="Arial"/>
                <a:cs typeface="Arial"/>
              </a:rPr>
              <a:t> </a:t>
            </a:r>
            <a:r>
              <a:rPr sz="2400" b="1" spc="-10" dirty="0">
                <a:latin typeface="Arial"/>
                <a:cs typeface="Arial"/>
              </a:rPr>
              <a:t>etc.</a:t>
            </a:r>
            <a:endParaRPr sz="2400">
              <a:latin typeface="Arial"/>
              <a:cs typeface="Arial"/>
            </a:endParaRPr>
          </a:p>
        </p:txBody>
      </p:sp>
      <p:sp>
        <p:nvSpPr>
          <p:cNvPr id="8" name="Title 7"/>
          <p:cNvSpPr>
            <a:spLocks noGrp="1"/>
          </p:cNvSpPr>
          <p:nvPr>
            <p:ph type="title"/>
          </p:nvPr>
        </p:nvSpPr>
        <p:spPr/>
        <p:txBody>
          <a:bodyPr/>
          <a:lstStyle/>
          <a:p>
            <a:r>
              <a:rPr lang="en-US" dirty="0" smtClean="0">
                <a:latin typeface="Arial" pitchFamily="34" charset="0"/>
                <a:cs typeface="Arial" pitchFamily="34" charset="0"/>
              </a:rPr>
              <a:t>Android Evolution</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78362" y="2166885"/>
            <a:ext cx="7676176" cy="2741776"/>
          </a:xfrm>
          <a:prstGeom prst="rect">
            <a:avLst/>
          </a:prstGeom>
        </p:spPr>
        <p:txBody>
          <a:bodyPr vert="horz" wrap="square" lIns="0" tIns="0" rIns="0" bIns="0" rtlCol="0">
            <a:spAutoFit/>
          </a:bodyPr>
          <a:lstStyle/>
          <a:p>
            <a:pPr marL="12700">
              <a:lnSpc>
                <a:spcPct val="100000"/>
              </a:lnSpc>
            </a:pPr>
            <a:r>
              <a:rPr sz="2800" b="1" dirty="0">
                <a:solidFill>
                  <a:srgbClr val="0D0D0D"/>
                </a:solidFill>
                <a:latin typeface="Arial"/>
                <a:cs typeface="Arial"/>
              </a:rPr>
              <a:t>A</a:t>
            </a:r>
            <a:r>
              <a:rPr sz="2800" b="1" spc="-15" dirty="0">
                <a:solidFill>
                  <a:srgbClr val="0D0D0D"/>
                </a:solidFill>
                <a:latin typeface="Arial"/>
                <a:cs typeface="Arial"/>
              </a:rPr>
              <a:t>nd</a:t>
            </a:r>
            <a:r>
              <a:rPr sz="2800" b="1" spc="-10" dirty="0">
                <a:solidFill>
                  <a:srgbClr val="0D0D0D"/>
                </a:solidFill>
                <a:latin typeface="Arial"/>
                <a:cs typeface="Arial"/>
              </a:rPr>
              <a:t>r</a:t>
            </a:r>
            <a:r>
              <a:rPr sz="2800" b="1" spc="-15" dirty="0">
                <a:solidFill>
                  <a:srgbClr val="0D0D0D"/>
                </a:solidFill>
                <a:latin typeface="Arial"/>
                <a:cs typeface="Arial"/>
              </a:rPr>
              <a:t>oi</a:t>
            </a:r>
            <a:r>
              <a:rPr sz="2800" b="1" spc="-20" dirty="0">
                <a:solidFill>
                  <a:srgbClr val="0D0D0D"/>
                </a:solidFill>
                <a:latin typeface="Arial"/>
                <a:cs typeface="Arial"/>
              </a:rPr>
              <a:t>d</a:t>
            </a:r>
            <a:r>
              <a:rPr sz="2800" b="1" spc="-25" dirty="0">
                <a:solidFill>
                  <a:srgbClr val="0D0D0D"/>
                </a:solidFill>
                <a:latin typeface="Arial"/>
                <a:cs typeface="Arial"/>
              </a:rPr>
              <a:t> </a:t>
            </a:r>
            <a:r>
              <a:rPr sz="2800" b="1" spc="5" dirty="0">
                <a:solidFill>
                  <a:srgbClr val="0D0D0D"/>
                </a:solidFill>
                <a:latin typeface="Arial"/>
                <a:cs typeface="Arial"/>
              </a:rPr>
              <a:t>3</a:t>
            </a:r>
            <a:r>
              <a:rPr sz="2800" b="1" spc="-15" dirty="0">
                <a:solidFill>
                  <a:srgbClr val="0D0D0D"/>
                </a:solidFill>
                <a:latin typeface="Arial"/>
                <a:cs typeface="Arial"/>
              </a:rPr>
              <a:t>.</a:t>
            </a:r>
            <a:r>
              <a:rPr sz="2800" b="1" dirty="0">
                <a:solidFill>
                  <a:srgbClr val="0D0D0D"/>
                </a:solidFill>
                <a:latin typeface="Arial"/>
                <a:cs typeface="Arial"/>
              </a:rPr>
              <a:t>0 H</a:t>
            </a:r>
            <a:r>
              <a:rPr sz="2800" b="1" spc="-15" dirty="0">
                <a:solidFill>
                  <a:srgbClr val="0D0D0D"/>
                </a:solidFill>
                <a:latin typeface="Arial"/>
                <a:cs typeface="Arial"/>
              </a:rPr>
              <a:t>on</a:t>
            </a:r>
            <a:r>
              <a:rPr sz="2800" b="1" spc="5" dirty="0">
                <a:solidFill>
                  <a:srgbClr val="0D0D0D"/>
                </a:solidFill>
                <a:latin typeface="Arial"/>
                <a:cs typeface="Arial"/>
              </a:rPr>
              <a:t>e</a:t>
            </a:r>
            <a:r>
              <a:rPr sz="2800" b="1" spc="-25" dirty="0">
                <a:solidFill>
                  <a:srgbClr val="0D0D0D"/>
                </a:solidFill>
                <a:latin typeface="Arial"/>
                <a:cs typeface="Arial"/>
              </a:rPr>
              <a:t>y</a:t>
            </a:r>
            <a:r>
              <a:rPr sz="2800" b="1" spc="5" dirty="0">
                <a:solidFill>
                  <a:srgbClr val="0D0D0D"/>
                </a:solidFill>
                <a:latin typeface="Arial"/>
                <a:cs typeface="Arial"/>
              </a:rPr>
              <a:t>c</a:t>
            </a:r>
            <a:r>
              <a:rPr sz="2800" b="1" spc="-15" dirty="0">
                <a:solidFill>
                  <a:srgbClr val="0D0D0D"/>
                </a:solidFill>
                <a:latin typeface="Arial"/>
                <a:cs typeface="Arial"/>
              </a:rPr>
              <a:t>o</a:t>
            </a:r>
            <a:r>
              <a:rPr sz="2800" b="1" dirty="0">
                <a:solidFill>
                  <a:srgbClr val="0D0D0D"/>
                </a:solidFill>
                <a:latin typeface="Arial"/>
                <a:cs typeface="Arial"/>
              </a:rPr>
              <a:t>mb</a:t>
            </a:r>
            <a:r>
              <a:rPr sz="2800" b="1" spc="-25" dirty="0">
                <a:solidFill>
                  <a:srgbClr val="0D0D0D"/>
                </a:solidFill>
                <a:latin typeface="Arial"/>
                <a:cs typeface="Arial"/>
              </a:rPr>
              <a:t> </a:t>
            </a:r>
            <a:r>
              <a:rPr sz="2800" b="1" spc="-5" dirty="0">
                <a:solidFill>
                  <a:srgbClr val="0D0D0D"/>
                </a:solidFill>
                <a:latin typeface="Arial"/>
                <a:cs typeface="Arial"/>
              </a:rPr>
              <a:t>(</a:t>
            </a:r>
            <a:r>
              <a:rPr sz="2800" b="1" dirty="0">
                <a:solidFill>
                  <a:srgbClr val="0D0D0D"/>
                </a:solidFill>
                <a:latin typeface="Arial"/>
                <a:cs typeface="Arial"/>
              </a:rPr>
              <a:t>A</a:t>
            </a:r>
            <a:r>
              <a:rPr sz="2800" b="1" spc="-15" dirty="0">
                <a:solidFill>
                  <a:srgbClr val="0D0D0D"/>
                </a:solidFill>
                <a:latin typeface="Arial"/>
                <a:cs typeface="Arial"/>
              </a:rPr>
              <a:t>P</a:t>
            </a:r>
            <a:r>
              <a:rPr sz="2800" b="1" spc="-10" dirty="0">
                <a:solidFill>
                  <a:srgbClr val="0D0D0D"/>
                </a:solidFill>
                <a:latin typeface="Arial"/>
                <a:cs typeface="Arial"/>
              </a:rPr>
              <a:t>I </a:t>
            </a:r>
            <a:r>
              <a:rPr sz="2800" b="1" spc="-15" dirty="0">
                <a:solidFill>
                  <a:srgbClr val="0D0D0D"/>
                </a:solidFill>
                <a:latin typeface="Arial"/>
                <a:cs typeface="Arial"/>
              </a:rPr>
              <a:t>l</a:t>
            </a:r>
            <a:r>
              <a:rPr sz="2800" b="1" spc="5" dirty="0">
                <a:solidFill>
                  <a:srgbClr val="0D0D0D"/>
                </a:solidFill>
                <a:latin typeface="Arial"/>
                <a:cs typeface="Arial"/>
              </a:rPr>
              <a:t>eve</a:t>
            </a:r>
            <a:r>
              <a:rPr sz="2800" b="1" spc="-10" dirty="0">
                <a:solidFill>
                  <a:srgbClr val="0D0D0D"/>
                </a:solidFill>
                <a:latin typeface="Arial"/>
                <a:cs typeface="Arial"/>
              </a:rPr>
              <a:t>l</a:t>
            </a:r>
            <a:r>
              <a:rPr sz="2800" b="1" spc="5" dirty="0">
                <a:solidFill>
                  <a:srgbClr val="0D0D0D"/>
                </a:solidFill>
                <a:latin typeface="Arial"/>
                <a:cs typeface="Arial"/>
              </a:rPr>
              <a:t> </a:t>
            </a:r>
            <a:r>
              <a:rPr sz="2800" b="1" spc="-145" dirty="0">
                <a:solidFill>
                  <a:srgbClr val="0D0D0D"/>
                </a:solidFill>
                <a:latin typeface="Arial"/>
                <a:cs typeface="Arial"/>
              </a:rPr>
              <a:t>1</a:t>
            </a:r>
            <a:r>
              <a:rPr sz="2800" b="1" dirty="0">
                <a:solidFill>
                  <a:srgbClr val="0D0D0D"/>
                </a:solidFill>
                <a:latin typeface="Arial"/>
                <a:cs typeface="Arial"/>
              </a:rPr>
              <a:t>1)</a:t>
            </a:r>
            <a:r>
              <a:rPr sz="2800" b="1" spc="-10" dirty="0">
                <a:solidFill>
                  <a:srgbClr val="0D0D0D"/>
                </a:solidFill>
                <a:latin typeface="Arial"/>
                <a:cs typeface="Arial"/>
              </a:rPr>
              <a:t> </a:t>
            </a:r>
            <a:r>
              <a:rPr sz="2800" b="1" spc="-5" dirty="0">
                <a:solidFill>
                  <a:srgbClr val="0D0D0D"/>
                </a:solidFill>
                <a:latin typeface="Arial"/>
                <a:cs typeface="Arial"/>
              </a:rPr>
              <a:t>(</a:t>
            </a:r>
            <a:r>
              <a:rPr sz="2800" b="1" spc="5" dirty="0">
                <a:solidFill>
                  <a:srgbClr val="0D0D0D"/>
                </a:solidFill>
                <a:latin typeface="Arial"/>
                <a:cs typeface="Arial"/>
              </a:rPr>
              <a:t>4</a:t>
            </a:r>
            <a:r>
              <a:rPr sz="2800" b="1" spc="-15" dirty="0">
                <a:solidFill>
                  <a:srgbClr val="0D0D0D"/>
                </a:solidFill>
                <a:latin typeface="Arial"/>
                <a:cs typeface="Arial"/>
              </a:rPr>
              <a:t>/</a:t>
            </a:r>
            <a:r>
              <a:rPr sz="2800" b="1" spc="5" dirty="0">
                <a:solidFill>
                  <a:srgbClr val="0D0D0D"/>
                </a:solidFill>
                <a:latin typeface="Arial"/>
                <a:cs typeface="Arial"/>
              </a:rPr>
              <a:t>4</a:t>
            </a:r>
            <a:r>
              <a:rPr sz="2800" b="1" dirty="0">
                <a:solidFill>
                  <a:srgbClr val="0D0D0D"/>
                </a:solidFill>
                <a:latin typeface="Arial"/>
                <a:cs typeface="Arial"/>
              </a:rPr>
              <a:t>)</a:t>
            </a:r>
            <a:endParaRPr sz="2800">
              <a:latin typeface="Arial"/>
              <a:cs typeface="Arial"/>
            </a:endParaRPr>
          </a:p>
          <a:p>
            <a:pPr marL="368935" indent="-342265">
              <a:lnSpc>
                <a:spcPct val="100000"/>
              </a:lnSpc>
              <a:spcBef>
                <a:spcPts val="1220"/>
              </a:spcBef>
              <a:buClr>
                <a:srgbClr val="3399FF"/>
              </a:buClr>
              <a:buFont typeface="Arial"/>
              <a:buChar char="•"/>
              <a:tabLst>
                <a:tab pos="369570" algn="l"/>
              </a:tabLst>
            </a:pPr>
            <a:r>
              <a:rPr sz="2400" b="1" spc="-25" dirty="0">
                <a:solidFill>
                  <a:srgbClr val="FF6600"/>
                </a:solidFill>
                <a:latin typeface="Arial"/>
                <a:cs typeface="Arial"/>
              </a:rPr>
              <a:t>M</a:t>
            </a:r>
            <a:r>
              <a:rPr sz="2400" b="1" spc="-10" dirty="0">
                <a:solidFill>
                  <a:srgbClr val="FF6600"/>
                </a:solidFill>
                <a:latin typeface="Arial"/>
                <a:cs typeface="Arial"/>
              </a:rPr>
              <a:t>ulti-</a:t>
            </a:r>
            <a:r>
              <a:rPr sz="2400" b="1" spc="-25" dirty="0">
                <a:solidFill>
                  <a:srgbClr val="FF6600"/>
                </a:solidFill>
                <a:latin typeface="Arial"/>
                <a:cs typeface="Arial"/>
              </a:rPr>
              <a:t>C</a:t>
            </a:r>
            <a:r>
              <a:rPr sz="2400" b="1" spc="-15" dirty="0">
                <a:solidFill>
                  <a:srgbClr val="FF6600"/>
                </a:solidFill>
                <a:latin typeface="Arial"/>
                <a:cs typeface="Arial"/>
              </a:rPr>
              <a:t>ore</a:t>
            </a:r>
            <a:r>
              <a:rPr sz="2400" b="1" spc="35" dirty="0">
                <a:solidFill>
                  <a:srgbClr val="FF6600"/>
                </a:solidFill>
                <a:latin typeface="Arial"/>
                <a:cs typeface="Arial"/>
              </a:rPr>
              <a:t> </a:t>
            </a:r>
            <a:r>
              <a:rPr sz="2400" b="1" spc="-15" dirty="0">
                <a:solidFill>
                  <a:srgbClr val="FF6600"/>
                </a:solidFill>
                <a:latin typeface="Arial"/>
                <a:cs typeface="Arial"/>
              </a:rPr>
              <a:t>Processor</a:t>
            </a:r>
            <a:r>
              <a:rPr sz="2400" b="1" spc="5" dirty="0">
                <a:solidFill>
                  <a:srgbClr val="FF6600"/>
                </a:solidFill>
                <a:latin typeface="Arial"/>
                <a:cs typeface="Arial"/>
              </a:rPr>
              <a:t> </a:t>
            </a:r>
            <a:r>
              <a:rPr sz="2400" b="1" spc="-15" dirty="0">
                <a:latin typeface="Arial"/>
                <a:cs typeface="Arial"/>
              </a:rPr>
              <a:t>suppor</a:t>
            </a:r>
            <a:r>
              <a:rPr sz="2400" b="1" spc="-10" dirty="0">
                <a:latin typeface="Arial"/>
                <a:cs typeface="Arial"/>
              </a:rPr>
              <a:t>t</a:t>
            </a:r>
            <a:endParaRPr sz="2400">
              <a:latin typeface="Arial"/>
              <a:cs typeface="Arial"/>
            </a:endParaRPr>
          </a:p>
          <a:p>
            <a:pPr>
              <a:lnSpc>
                <a:spcPct val="100000"/>
              </a:lnSpc>
              <a:spcBef>
                <a:spcPts val="49"/>
              </a:spcBef>
              <a:buClr>
                <a:srgbClr val="3399FF"/>
              </a:buClr>
              <a:buFont typeface="Arial"/>
              <a:buChar char="•"/>
            </a:pPr>
            <a:endParaRPr sz="2400">
              <a:latin typeface="Times New Roman"/>
              <a:cs typeface="Times New Roman"/>
            </a:endParaRPr>
          </a:p>
          <a:p>
            <a:pPr marL="368935" marR="387985" indent="-342265">
              <a:lnSpc>
                <a:spcPct val="100000"/>
              </a:lnSpc>
              <a:buClr>
                <a:srgbClr val="3399FF"/>
              </a:buClr>
              <a:buFont typeface="Arial"/>
              <a:buChar char="•"/>
              <a:tabLst>
                <a:tab pos="369570" algn="l"/>
              </a:tabLst>
            </a:pPr>
            <a:r>
              <a:rPr sz="2400" b="1" spc="-15" dirty="0">
                <a:solidFill>
                  <a:srgbClr val="3399FF"/>
                </a:solidFill>
                <a:latin typeface="Arial"/>
                <a:cs typeface="Arial"/>
              </a:rPr>
              <a:t>External</a:t>
            </a:r>
            <a:r>
              <a:rPr sz="2400" b="1" spc="15" dirty="0">
                <a:solidFill>
                  <a:srgbClr val="3399FF"/>
                </a:solidFill>
                <a:latin typeface="Arial"/>
                <a:cs typeface="Arial"/>
              </a:rPr>
              <a:t> </a:t>
            </a:r>
            <a:r>
              <a:rPr sz="2400" b="1" spc="-10" dirty="0">
                <a:solidFill>
                  <a:srgbClr val="FF6600"/>
                </a:solidFill>
                <a:latin typeface="Arial"/>
                <a:cs typeface="Arial"/>
              </a:rPr>
              <a:t>I/O</a:t>
            </a:r>
            <a:r>
              <a:rPr sz="2400" b="1" spc="5" dirty="0">
                <a:solidFill>
                  <a:srgbClr val="FF6600"/>
                </a:solidFill>
                <a:latin typeface="Arial"/>
                <a:cs typeface="Arial"/>
              </a:rPr>
              <a:t> </a:t>
            </a:r>
            <a:r>
              <a:rPr sz="2400" b="1" spc="-25" dirty="0">
                <a:solidFill>
                  <a:srgbClr val="FF6600"/>
                </a:solidFill>
                <a:latin typeface="Arial"/>
                <a:cs typeface="Arial"/>
              </a:rPr>
              <a:t>D</a:t>
            </a:r>
            <a:r>
              <a:rPr sz="2400" b="1" spc="-15" dirty="0">
                <a:solidFill>
                  <a:srgbClr val="FF6600"/>
                </a:solidFill>
                <a:latin typeface="Arial"/>
                <a:cs typeface="Arial"/>
              </a:rPr>
              <a:t>evice</a:t>
            </a:r>
            <a:r>
              <a:rPr sz="2400" b="1" spc="10" dirty="0">
                <a:solidFill>
                  <a:srgbClr val="FF6600"/>
                </a:solidFill>
                <a:latin typeface="Arial"/>
                <a:cs typeface="Arial"/>
              </a:rPr>
              <a:t> </a:t>
            </a:r>
            <a:r>
              <a:rPr sz="2400" b="1" spc="-15" dirty="0">
                <a:latin typeface="Arial"/>
                <a:cs typeface="Arial"/>
              </a:rPr>
              <a:t>suppor</a:t>
            </a:r>
            <a:r>
              <a:rPr sz="2400" b="1" spc="-10" dirty="0">
                <a:latin typeface="Arial"/>
                <a:cs typeface="Arial"/>
              </a:rPr>
              <a:t>t</a:t>
            </a:r>
            <a:r>
              <a:rPr sz="2400" b="1" spc="20" dirty="0">
                <a:latin typeface="Arial"/>
                <a:cs typeface="Arial"/>
              </a:rPr>
              <a:t> </a:t>
            </a:r>
            <a:r>
              <a:rPr sz="2400" b="1" spc="-15" dirty="0">
                <a:latin typeface="Arial"/>
                <a:cs typeface="Arial"/>
              </a:rPr>
              <a:t>(3.1</a:t>
            </a:r>
            <a:r>
              <a:rPr sz="2400" b="1" spc="10" dirty="0">
                <a:latin typeface="Arial"/>
                <a:cs typeface="Arial"/>
              </a:rPr>
              <a:t> </a:t>
            </a:r>
            <a:r>
              <a:rPr sz="2400" b="1" spc="-25" dirty="0">
                <a:latin typeface="Arial"/>
                <a:cs typeface="Arial"/>
              </a:rPr>
              <a:t>H</a:t>
            </a:r>
            <a:r>
              <a:rPr sz="2400" b="1" spc="-15" dirty="0">
                <a:latin typeface="Arial"/>
                <a:cs typeface="Arial"/>
              </a:rPr>
              <a:t>one</a:t>
            </a:r>
            <a:r>
              <a:rPr sz="2400" b="1" spc="-40" dirty="0">
                <a:latin typeface="Arial"/>
                <a:cs typeface="Arial"/>
              </a:rPr>
              <a:t>y</a:t>
            </a:r>
            <a:r>
              <a:rPr sz="2400" b="1" spc="-15" dirty="0">
                <a:latin typeface="Arial"/>
                <a:cs typeface="Arial"/>
              </a:rPr>
              <a:t>comb,</a:t>
            </a:r>
            <a:r>
              <a:rPr sz="2400" b="1" spc="-10" dirty="0">
                <a:latin typeface="Arial"/>
                <a:cs typeface="Arial"/>
              </a:rPr>
              <a:t> </a:t>
            </a:r>
            <a:r>
              <a:rPr sz="2400" b="1" spc="-25" dirty="0">
                <a:latin typeface="Arial"/>
                <a:cs typeface="Arial"/>
              </a:rPr>
              <a:t>A</a:t>
            </a:r>
            <a:r>
              <a:rPr sz="2400" b="1" spc="-15" dirty="0">
                <a:latin typeface="Arial"/>
                <a:cs typeface="Arial"/>
              </a:rPr>
              <a:t>PI</a:t>
            </a:r>
            <a:r>
              <a:rPr sz="2400" b="1" spc="5" dirty="0">
                <a:latin typeface="Arial"/>
                <a:cs typeface="Arial"/>
              </a:rPr>
              <a:t> </a:t>
            </a:r>
            <a:r>
              <a:rPr sz="2400" b="1" spc="-10" dirty="0">
                <a:latin typeface="Arial"/>
                <a:cs typeface="Arial"/>
              </a:rPr>
              <a:t>level</a:t>
            </a:r>
            <a:r>
              <a:rPr sz="2400" b="1" spc="15" dirty="0">
                <a:latin typeface="Arial"/>
                <a:cs typeface="Arial"/>
              </a:rPr>
              <a:t> </a:t>
            </a:r>
            <a:r>
              <a:rPr sz="2400" b="1" spc="-15" dirty="0">
                <a:latin typeface="Arial"/>
                <a:cs typeface="Arial"/>
              </a:rPr>
              <a:t>12,</a:t>
            </a:r>
            <a:r>
              <a:rPr sz="2400" b="1" spc="5" dirty="0">
                <a:latin typeface="Arial"/>
                <a:cs typeface="Arial"/>
              </a:rPr>
              <a:t> </a:t>
            </a:r>
            <a:r>
              <a:rPr sz="2400" b="1" spc="-25" dirty="0">
                <a:latin typeface="Arial"/>
                <a:cs typeface="Arial"/>
              </a:rPr>
              <a:t>M</a:t>
            </a:r>
            <a:r>
              <a:rPr sz="2400" b="1" spc="-15" dirty="0">
                <a:latin typeface="Arial"/>
                <a:cs typeface="Arial"/>
              </a:rPr>
              <a:t>ay</a:t>
            </a:r>
            <a:r>
              <a:rPr sz="2400" b="1" spc="10" dirty="0">
                <a:latin typeface="Arial"/>
                <a:cs typeface="Arial"/>
              </a:rPr>
              <a:t> </a:t>
            </a:r>
            <a:r>
              <a:rPr sz="2400" b="1" spc="-15" dirty="0">
                <a:latin typeface="Arial"/>
                <a:cs typeface="Arial"/>
              </a:rPr>
              <a:t>10,</a:t>
            </a:r>
            <a:r>
              <a:rPr sz="2400" b="1" spc="5" dirty="0">
                <a:latin typeface="Arial"/>
                <a:cs typeface="Arial"/>
              </a:rPr>
              <a:t> </a:t>
            </a:r>
            <a:r>
              <a:rPr sz="2400" b="1" spc="-15" dirty="0">
                <a:latin typeface="Arial"/>
                <a:cs typeface="Arial"/>
              </a:rPr>
              <a:t>20</a:t>
            </a:r>
            <a:r>
              <a:rPr sz="2400" b="1" spc="-135" dirty="0">
                <a:latin typeface="Arial"/>
                <a:cs typeface="Arial"/>
              </a:rPr>
              <a:t>1</a:t>
            </a:r>
            <a:r>
              <a:rPr sz="2400" b="1" spc="-20" dirty="0">
                <a:latin typeface="Arial"/>
                <a:cs typeface="Arial"/>
              </a:rPr>
              <a:t>1</a:t>
            </a:r>
            <a:r>
              <a:rPr sz="2400" b="1" spc="-10" dirty="0">
                <a:latin typeface="Arial"/>
                <a:cs typeface="Arial"/>
              </a:rPr>
              <a:t>)</a:t>
            </a:r>
            <a:endParaRPr sz="2400">
              <a:latin typeface="Arial"/>
              <a:cs typeface="Arial"/>
            </a:endParaRPr>
          </a:p>
          <a:p>
            <a:pPr marL="825500" marR="535940" lvl="1" indent="-342265">
              <a:lnSpc>
                <a:spcPts val="2640"/>
              </a:lnSpc>
              <a:spcBef>
                <a:spcPts val="85"/>
              </a:spcBef>
              <a:buClr>
                <a:srgbClr val="3399FF"/>
              </a:buClr>
              <a:buFont typeface="Arial"/>
              <a:buChar char="•"/>
              <a:tabLst>
                <a:tab pos="826135" algn="l"/>
              </a:tabLst>
            </a:pPr>
            <a:r>
              <a:rPr sz="2400" b="1" spc="-25" dirty="0">
                <a:latin typeface="Arial"/>
                <a:cs typeface="Arial"/>
              </a:rPr>
              <a:t>K</a:t>
            </a:r>
            <a:r>
              <a:rPr sz="2400" b="1" spc="-15" dirty="0">
                <a:latin typeface="Arial"/>
                <a:cs typeface="Arial"/>
              </a:rPr>
              <a:t>e</a:t>
            </a:r>
            <a:r>
              <a:rPr sz="2400" b="1" spc="-40" dirty="0">
                <a:latin typeface="Arial"/>
                <a:cs typeface="Arial"/>
              </a:rPr>
              <a:t>y</a:t>
            </a:r>
            <a:r>
              <a:rPr sz="2400" b="1" spc="-15" dirty="0">
                <a:latin typeface="Arial"/>
                <a:cs typeface="Arial"/>
              </a:rPr>
              <a:t>boards,</a:t>
            </a:r>
            <a:r>
              <a:rPr sz="2400" b="1" spc="50" dirty="0">
                <a:latin typeface="Arial"/>
                <a:cs typeface="Arial"/>
              </a:rPr>
              <a:t> </a:t>
            </a:r>
            <a:r>
              <a:rPr sz="2400" b="1" spc="-15" dirty="0">
                <a:latin typeface="Arial"/>
                <a:cs typeface="Arial"/>
              </a:rPr>
              <a:t>Pointing</a:t>
            </a:r>
            <a:r>
              <a:rPr sz="2400" b="1" spc="40" dirty="0">
                <a:latin typeface="Arial"/>
                <a:cs typeface="Arial"/>
              </a:rPr>
              <a:t> </a:t>
            </a:r>
            <a:r>
              <a:rPr sz="2400" b="1" spc="-25" dirty="0">
                <a:latin typeface="Arial"/>
                <a:cs typeface="Arial"/>
              </a:rPr>
              <a:t>D</a:t>
            </a:r>
            <a:r>
              <a:rPr sz="2400" b="1" spc="-15" dirty="0">
                <a:latin typeface="Arial"/>
                <a:cs typeface="Arial"/>
              </a:rPr>
              <a:t>evices,</a:t>
            </a:r>
            <a:r>
              <a:rPr sz="2400" b="1" dirty="0">
                <a:latin typeface="Arial"/>
                <a:cs typeface="Arial"/>
              </a:rPr>
              <a:t> </a:t>
            </a:r>
            <a:r>
              <a:rPr sz="2400" b="1" spc="-15" dirty="0">
                <a:latin typeface="Arial"/>
                <a:cs typeface="Arial"/>
              </a:rPr>
              <a:t>Jo</a:t>
            </a:r>
            <a:r>
              <a:rPr sz="2400" b="1" spc="-40" dirty="0">
                <a:latin typeface="Arial"/>
                <a:cs typeface="Arial"/>
              </a:rPr>
              <a:t>y</a:t>
            </a:r>
            <a:r>
              <a:rPr sz="2400" b="1" spc="-10" dirty="0">
                <a:latin typeface="Arial"/>
                <a:cs typeface="Arial"/>
              </a:rPr>
              <a:t>sticks, </a:t>
            </a:r>
            <a:r>
              <a:rPr sz="2400" b="1" spc="-25" dirty="0">
                <a:latin typeface="Arial"/>
                <a:cs typeface="Arial"/>
              </a:rPr>
              <a:t>G</a:t>
            </a:r>
            <a:r>
              <a:rPr sz="2400" b="1" spc="-15" dirty="0">
                <a:latin typeface="Arial"/>
                <a:cs typeface="Arial"/>
              </a:rPr>
              <a:t>amepads,</a:t>
            </a:r>
            <a:r>
              <a:rPr sz="2400" b="1" spc="25" dirty="0">
                <a:latin typeface="Arial"/>
                <a:cs typeface="Arial"/>
              </a:rPr>
              <a:t> </a:t>
            </a:r>
            <a:r>
              <a:rPr sz="2400" b="1" spc="-10" dirty="0">
                <a:latin typeface="Arial"/>
                <a:cs typeface="Arial"/>
              </a:rPr>
              <a:t>etc.</a:t>
            </a:r>
            <a:endParaRPr sz="2400">
              <a:latin typeface="Arial"/>
              <a:cs typeface="Arial"/>
            </a:endParaRPr>
          </a:p>
        </p:txBody>
      </p:sp>
      <p:sp>
        <p:nvSpPr>
          <p:cNvPr id="6" name="object 6"/>
          <p:cNvSpPr/>
          <p:nvPr/>
        </p:nvSpPr>
        <p:spPr>
          <a:xfrm>
            <a:off x="9418559" y="2714996"/>
            <a:ext cx="1709938" cy="2416413"/>
          </a:xfrm>
          <a:prstGeom prst="rect">
            <a:avLst/>
          </a:prstGeom>
          <a:blipFill>
            <a:blip r:embed="rId3" cstate="print"/>
            <a:stretch>
              <a:fillRect/>
            </a:stretch>
          </a:blipFill>
        </p:spPr>
        <p:txBody>
          <a:bodyPr wrap="square" lIns="0" tIns="0" rIns="0" bIns="0" rtlCol="0"/>
          <a:lstStyle/>
          <a:p>
            <a:endParaRPr/>
          </a:p>
        </p:txBody>
      </p:sp>
      <p:sp>
        <p:nvSpPr>
          <p:cNvPr id="9" name="Title 8"/>
          <p:cNvSpPr>
            <a:spLocks noGrp="1"/>
          </p:cNvSpPr>
          <p:nvPr>
            <p:ph type="title"/>
          </p:nvPr>
        </p:nvSpPr>
        <p:spPr/>
        <p:txBody>
          <a:bodyPr/>
          <a:lstStyle/>
          <a:p>
            <a:r>
              <a:rPr lang="en-US" dirty="0" smtClean="0">
                <a:latin typeface="Arial" pitchFamily="34" charset="0"/>
                <a:cs typeface="Arial" pitchFamily="34" charset="0"/>
              </a:rPr>
              <a:t>Android Evolution</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86714" y="2071853"/>
            <a:ext cx="6685736" cy="3847207"/>
          </a:xfrm>
          <a:prstGeom prst="rect">
            <a:avLst/>
          </a:prstGeom>
        </p:spPr>
        <p:txBody>
          <a:bodyPr vert="horz" wrap="square" lIns="0" tIns="0" rIns="0" bIns="0" rtlCol="0">
            <a:spAutoFit/>
          </a:bodyPr>
          <a:lstStyle/>
          <a:p>
            <a:pPr marL="12700" marR="5080">
              <a:lnSpc>
                <a:spcPct val="100000"/>
              </a:lnSpc>
            </a:pPr>
            <a:r>
              <a:rPr sz="2800" b="1" dirty="0">
                <a:solidFill>
                  <a:srgbClr val="0D0D0D"/>
                </a:solidFill>
                <a:latin typeface="Arial"/>
                <a:cs typeface="Arial"/>
              </a:rPr>
              <a:t>A</a:t>
            </a:r>
            <a:r>
              <a:rPr sz="2800" b="1" spc="-15" dirty="0">
                <a:solidFill>
                  <a:srgbClr val="0D0D0D"/>
                </a:solidFill>
                <a:latin typeface="Arial"/>
                <a:cs typeface="Arial"/>
              </a:rPr>
              <a:t>nd</a:t>
            </a:r>
            <a:r>
              <a:rPr sz="2800" b="1" spc="-10" dirty="0">
                <a:solidFill>
                  <a:srgbClr val="0D0D0D"/>
                </a:solidFill>
                <a:latin typeface="Arial"/>
                <a:cs typeface="Arial"/>
              </a:rPr>
              <a:t>r</a:t>
            </a:r>
            <a:r>
              <a:rPr sz="2800" b="1" spc="-15" dirty="0">
                <a:solidFill>
                  <a:srgbClr val="0D0D0D"/>
                </a:solidFill>
                <a:latin typeface="Arial"/>
                <a:cs typeface="Arial"/>
              </a:rPr>
              <a:t>oi</a:t>
            </a:r>
            <a:r>
              <a:rPr sz="2800" b="1" spc="-20" dirty="0">
                <a:solidFill>
                  <a:srgbClr val="0D0D0D"/>
                </a:solidFill>
                <a:latin typeface="Arial"/>
                <a:cs typeface="Arial"/>
              </a:rPr>
              <a:t>d</a:t>
            </a:r>
            <a:r>
              <a:rPr sz="2800" b="1" spc="-25" dirty="0">
                <a:solidFill>
                  <a:srgbClr val="0D0D0D"/>
                </a:solidFill>
                <a:latin typeface="Arial"/>
                <a:cs typeface="Arial"/>
              </a:rPr>
              <a:t> </a:t>
            </a:r>
            <a:r>
              <a:rPr sz="2800" b="1" spc="5" dirty="0">
                <a:solidFill>
                  <a:srgbClr val="0D0D0D"/>
                </a:solidFill>
                <a:latin typeface="Arial"/>
                <a:cs typeface="Arial"/>
              </a:rPr>
              <a:t>4</a:t>
            </a:r>
            <a:r>
              <a:rPr sz="2800" b="1" spc="-15" dirty="0">
                <a:solidFill>
                  <a:srgbClr val="0D0D0D"/>
                </a:solidFill>
                <a:latin typeface="Arial"/>
                <a:cs typeface="Arial"/>
              </a:rPr>
              <a:t>.</a:t>
            </a:r>
            <a:r>
              <a:rPr sz="2800" b="1" spc="5" dirty="0">
                <a:solidFill>
                  <a:srgbClr val="0D0D0D"/>
                </a:solidFill>
                <a:latin typeface="Arial"/>
                <a:cs typeface="Arial"/>
              </a:rPr>
              <a:t>0</a:t>
            </a:r>
            <a:r>
              <a:rPr sz="2800" b="1" spc="-15" dirty="0">
                <a:solidFill>
                  <a:srgbClr val="0D0D0D"/>
                </a:solidFill>
                <a:latin typeface="Arial"/>
                <a:cs typeface="Arial"/>
              </a:rPr>
              <a:t>~</a:t>
            </a:r>
            <a:r>
              <a:rPr sz="2800" b="1" spc="5" dirty="0">
                <a:solidFill>
                  <a:srgbClr val="0D0D0D"/>
                </a:solidFill>
                <a:latin typeface="Arial"/>
                <a:cs typeface="Arial"/>
              </a:rPr>
              <a:t>4</a:t>
            </a:r>
            <a:r>
              <a:rPr sz="2800" b="1" spc="-15" dirty="0">
                <a:solidFill>
                  <a:srgbClr val="0D0D0D"/>
                </a:solidFill>
                <a:latin typeface="Arial"/>
                <a:cs typeface="Arial"/>
              </a:rPr>
              <a:t>.</a:t>
            </a:r>
            <a:r>
              <a:rPr sz="2800" b="1" spc="5" dirty="0">
                <a:solidFill>
                  <a:srgbClr val="0D0D0D"/>
                </a:solidFill>
                <a:latin typeface="Arial"/>
                <a:cs typeface="Arial"/>
              </a:rPr>
              <a:t>0</a:t>
            </a:r>
            <a:r>
              <a:rPr sz="2800" b="1" spc="-15" dirty="0">
                <a:solidFill>
                  <a:srgbClr val="0D0D0D"/>
                </a:solidFill>
                <a:latin typeface="Arial"/>
                <a:cs typeface="Arial"/>
              </a:rPr>
              <a:t>.</a:t>
            </a:r>
            <a:r>
              <a:rPr sz="2800" b="1" dirty="0">
                <a:solidFill>
                  <a:srgbClr val="0D0D0D"/>
                </a:solidFill>
                <a:latin typeface="Arial"/>
                <a:cs typeface="Arial"/>
              </a:rPr>
              <a:t>2 </a:t>
            </a:r>
            <a:r>
              <a:rPr sz="2800" b="1" spc="-15" dirty="0">
                <a:solidFill>
                  <a:srgbClr val="0D0D0D"/>
                </a:solidFill>
                <a:latin typeface="Arial"/>
                <a:cs typeface="Arial"/>
              </a:rPr>
              <a:t>I</a:t>
            </a:r>
            <a:r>
              <a:rPr sz="2800" b="1" spc="5" dirty="0">
                <a:solidFill>
                  <a:srgbClr val="0D0D0D"/>
                </a:solidFill>
                <a:latin typeface="Arial"/>
                <a:cs typeface="Arial"/>
              </a:rPr>
              <a:t>c</a:t>
            </a:r>
            <a:r>
              <a:rPr sz="2800" b="1" dirty="0">
                <a:solidFill>
                  <a:srgbClr val="0D0D0D"/>
                </a:solidFill>
                <a:latin typeface="Arial"/>
                <a:cs typeface="Arial"/>
              </a:rPr>
              <a:t>e C</a:t>
            </a:r>
            <a:r>
              <a:rPr sz="2800" b="1" spc="-10" dirty="0">
                <a:solidFill>
                  <a:srgbClr val="0D0D0D"/>
                </a:solidFill>
                <a:latin typeface="Arial"/>
                <a:cs typeface="Arial"/>
              </a:rPr>
              <a:t>r</a:t>
            </a:r>
            <a:r>
              <a:rPr sz="2800" b="1" spc="5" dirty="0">
                <a:solidFill>
                  <a:srgbClr val="0D0D0D"/>
                </a:solidFill>
                <a:latin typeface="Arial"/>
                <a:cs typeface="Arial"/>
              </a:rPr>
              <a:t>ea</a:t>
            </a:r>
            <a:r>
              <a:rPr sz="2800" b="1" dirty="0">
                <a:solidFill>
                  <a:srgbClr val="0D0D0D"/>
                </a:solidFill>
                <a:latin typeface="Arial"/>
                <a:cs typeface="Arial"/>
              </a:rPr>
              <a:t>m</a:t>
            </a:r>
            <a:r>
              <a:rPr sz="2800" b="1" spc="-20" dirty="0">
                <a:solidFill>
                  <a:srgbClr val="0D0D0D"/>
                </a:solidFill>
                <a:latin typeface="Arial"/>
                <a:cs typeface="Arial"/>
              </a:rPr>
              <a:t> </a:t>
            </a:r>
            <a:r>
              <a:rPr sz="2800" b="1" spc="-15" dirty="0">
                <a:solidFill>
                  <a:srgbClr val="0D0D0D"/>
                </a:solidFill>
                <a:latin typeface="Arial"/>
                <a:cs typeface="Arial"/>
              </a:rPr>
              <a:t>S</a:t>
            </a:r>
            <a:r>
              <a:rPr sz="2800" b="1" spc="5" dirty="0">
                <a:solidFill>
                  <a:srgbClr val="0D0D0D"/>
                </a:solidFill>
                <a:latin typeface="Arial"/>
                <a:cs typeface="Arial"/>
              </a:rPr>
              <a:t>a</a:t>
            </a:r>
            <a:r>
              <a:rPr sz="2800" b="1" spc="-15" dirty="0">
                <a:solidFill>
                  <a:srgbClr val="0D0D0D"/>
                </a:solidFill>
                <a:latin typeface="Arial"/>
                <a:cs typeface="Arial"/>
              </a:rPr>
              <a:t>nd</a:t>
            </a:r>
            <a:r>
              <a:rPr sz="2800" b="1" spc="-10" dirty="0">
                <a:solidFill>
                  <a:srgbClr val="0D0D0D"/>
                </a:solidFill>
                <a:latin typeface="Arial"/>
                <a:cs typeface="Arial"/>
              </a:rPr>
              <a:t>w</a:t>
            </a:r>
            <a:r>
              <a:rPr sz="2800" b="1" spc="-15" dirty="0">
                <a:solidFill>
                  <a:srgbClr val="0D0D0D"/>
                </a:solidFill>
                <a:latin typeface="Arial"/>
                <a:cs typeface="Arial"/>
              </a:rPr>
              <a:t>i</a:t>
            </a:r>
            <a:r>
              <a:rPr sz="2800" b="1" spc="5" dirty="0">
                <a:solidFill>
                  <a:srgbClr val="0D0D0D"/>
                </a:solidFill>
                <a:latin typeface="Arial"/>
                <a:cs typeface="Arial"/>
              </a:rPr>
              <a:t>c</a:t>
            </a:r>
            <a:r>
              <a:rPr sz="2800" b="1" spc="-20" dirty="0">
                <a:solidFill>
                  <a:srgbClr val="0D0D0D"/>
                </a:solidFill>
                <a:latin typeface="Arial"/>
                <a:cs typeface="Arial"/>
              </a:rPr>
              <a:t>h</a:t>
            </a:r>
            <a:r>
              <a:rPr sz="2800" b="1" spc="-10" dirty="0">
                <a:solidFill>
                  <a:srgbClr val="0D0D0D"/>
                </a:solidFill>
                <a:latin typeface="Arial"/>
                <a:cs typeface="Arial"/>
              </a:rPr>
              <a:t> </a:t>
            </a:r>
            <a:r>
              <a:rPr sz="2800" b="1" spc="-5" dirty="0">
                <a:solidFill>
                  <a:srgbClr val="0D0D0D"/>
                </a:solidFill>
                <a:latin typeface="Arial"/>
                <a:cs typeface="Arial"/>
              </a:rPr>
              <a:t>(</a:t>
            </a:r>
            <a:r>
              <a:rPr sz="2800" b="1" dirty="0">
                <a:solidFill>
                  <a:srgbClr val="0D0D0D"/>
                </a:solidFill>
                <a:latin typeface="Arial"/>
                <a:cs typeface="Arial"/>
              </a:rPr>
              <a:t>A</a:t>
            </a:r>
            <a:r>
              <a:rPr sz="2800" b="1" spc="-15" dirty="0">
                <a:solidFill>
                  <a:srgbClr val="0D0D0D"/>
                </a:solidFill>
                <a:latin typeface="Arial"/>
                <a:cs typeface="Arial"/>
              </a:rPr>
              <a:t>P</a:t>
            </a:r>
            <a:r>
              <a:rPr sz="2800" b="1" spc="-10" dirty="0">
                <a:solidFill>
                  <a:srgbClr val="0D0D0D"/>
                </a:solidFill>
                <a:latin typeface="Arial"/>
                <a:cs typeface="Arial"/>
              </a:rPr>
              <a:t>I </a:t>
            </a:r>
            <a:r>
              <a:rPr sz="2800" b="1" spc="-15" dirty="0">
                <a:solidFill>
                  <a:srgbClr val="0D0D0D"/>
                </a:solidFill>
                <a:latin typeface="Arial"/>
                <a:cs typeface="Arial"/>
              </a:rPr>
              <a:t>l</a:t>
            </a:r>
            <a:r>
              <a:rPr sz="2800" b="1" spc="5" dirty="0">
                <a:solidFill>
                  <a:srgbClr val="0D0D0D"/>
                </a:solidFill>
                <a:latin typeface="Arial"/>
                <a:cs typeface="Arial"/>
              </a:rPr>
              <a:t>eve</a:t>
            </a:r>
            <a:r>
              <a:rPr sz="2800" b="1" spc="-10" dirty="0">
                <a:solidFill>
                  <a:srgbClr val="0D0D0D"/>
                </a:solidFill>
                <a:latin typeface="Arial"/>
                <a:cs typeface="Arial"/>
              </a:rPr>
              <a:t>l</a:t>
            </a:r>
            <a:r>
              <a:rPr sz="2800" b="1" spc="5" dirty="0">
                <a:solidFill>
                  <a:srgbClr val="0D0D0D"/>
                </a:solidFill>
                <a:latin typeface="Arial"/>
                <a:cs typeface="Arial"/>
              </a:rPr>
              <a:t> 1</a:t>
            </a:r>
            <a:r>
              <a:rPr sz="2800" b="1" dirty="0">
                <a:solidFill>
                  <a:srgbClr val="0D0D0D"/>
                </a:solidFill>
                <a:latin typeface="Arial"/>
                <a:cs typeface="Arial"/>
              </a:rPr>
              <a:t>4)</a:t>
            </a:r>
            <a:r>
              <a:rPr sz="2800" b="1" spc="-20" dirty="0">
                <a:solidFill>
                  <a:srgbClr val="0D0D0D"/>
                </a:solidFill>
                <a:latin typeface="Arial"/>
                <a:cs typeface="Arial"/>
              </a:rPr>
              <a:t> </a:t>
            </a:r>
            <a:r>
              <a:rPr sz="2800" b="1" spc="-5" dirty="0">
                <a:solidFill>
                  <a:srgbClr val="0D0D0D"/>
                </a:solidFill>
                <a:latin typeface="Arial"/>
                <a:cs typeface="Arial"/>
              </a:rPr>
              <a:t>(</a:t>
            </a:r>
            <a:r>
              <a:rPr sz="2800" b="1" spc="5" dirty="0">
                <a:solidFill>
                  <a:srgbClr val="0D0D0D"/>
                </a:solidFill>
                <a:latin typeface="Arial"/>
                <a:cs typeface="Arial"/>
              </a:rPr>
              <a:t>1</a:t>
            </a:r>
            <a:r>
              <a:rPr sz="2800" b="1" spc="-15" dirty="0">
                <a:solidFill>
                  <a:srgbClr val="0D0D0D"/>
                </a:solidFill>
                <a:latin typeface="Arial"/>
                <a:cs typeface="Arial"/>
              </a:rPr>
              <a:t>/</a:t>
            </a:r>
            <a:r>
              <a:rPr sz="2800" b="1" spc="5" dirty="0">
                <a:solidFill>
                  <a:srgbClr val="0D0D0D"/>
                </a:solidFill>
                <a:latin typeface="Arial"/>
                <a:cs typeface="Arial"/>
              </a:rPr>
              <a:t>3</a:t>
            </a:r>
            <a:r>
              <a:rPr sz="2800" b="1" dirty="0">
                <a:solidFill>
                  <a:srgbClr val="0D0D0D"/>
                </a:solidFill>
                <a:latin typeface="Arial"/>
                <a:cs typeface="Arial"/>
              </a:rPr>
              <a:t>)</a:t>
            </a:r>
            <a:endParaRPr sz="2800">
              <a:latin typeface="Arial"/>
              <a:cs typeface="Arial"/>
            </a:endParaRPr>
          </a:p>
          <a:p>
            <a:pPr marL="361950" indent="-342900">
              <a:lnSpc>
                <a:spcPct val="100000"/>
              </a:lnSpc>
              <a:spcBef>
                <a:spcPts val="835"/>
              </a:spcBef>
              <a:buClr>
                <a:srgbClr val="3399FF"/>
              </a:buClr>
              <a:buFont typeface="Arial"/>
              <a:buChar char="•"/>
              <a:tabLst>
                <a:tab pos="362585" algn="l"/>
              </a:tabLst>
            </a:pPr>
            <a:r>
              <a:rPr sz="2400" b="1" spc="-25" dirty="0">
                <a:latin typeface="Arial"/>
                <a:cs typeface="Arial"/>
              </a:rPr>
              <a:t>R</a:t>
            </a:r>
            <a:r>
              <a:rPr sz="2400" b="1" spc="-15" dirty="0">
                <a:latin typeface="Arial"/>
                <a:cs typeface="Arial"/>
              </a:rPr>
              <a:t>eleased</a:t>
            </a:r>
            <a:r>
              <a:rPr sz="2400" b="1" spc="15" dirty="0">
                <a:latin typeface="Arial"/>
                <a:cs typeface="Arial"/>
              </a:rPr>
              <a:t> </a:t>
            </a:r>
            <a:r>
              <a:rPr sz="2400" b="1" spc="-10" dirty="0">
                <a:latin typeface="Arial"/>
                <a:cs typeface="Arial"/>
              </a:rPr>
              <a:t>in</a:t>
            </a:r>
            <a:r>
              <a:rPr sz="2400" b="1" spc="15" dirty="0">
                <a:latin typeface="Arial"/>
                <a:cs typeface="Arial"/>
              </a:rPr>
              <a:t> </a:t>
            </a:r>
            <a:r>
              <a:rPr sz="2400" b="1" spc="-25" dirty="0">
                <a:solidFill>
                  <a:srgbClr val="FF6600"/>
                </a:solidFill>
                <a:latin typeface="Arial"/>
                <a:cs typeface="Arial"/>
              </a:rPr>
              <a:t>O</a:t>
            </a:r>
            <a:r>
              <a:rPr sz="2400" b="1" spc="-15" dirty="0">
                <a:solidFill>
                  <a:srgbClr val="FF6600"/>
                </a:solidFill>
                <a:latin typeface="Arial"/>
                <a:cs typeface="Arial"/>
              </a:rPr>
              <a:t>ctober</a:t>
            </a:r>
            <a:r>
              <a:rPr sz="2400" b="1" spc="20" dirty="0">
                <a:solidFill>
                  <a:srgbClr val="FF6600"/>
                </a:solidFill>
                <a:latin typeface="Arial"/>
                <a:cs typeface="Arial"/>
              </a:rPr>
              <a:t> </a:t>
            </a:r>
            <a:r>
              <a:rPr sz="2400" b="1" spc="-15" dirty="0">
                <a:solidFill>
                  <a:srgbClr val="FF6600"/>
                </a:solidFill>
                <a:latin typeface="Arial"/>
                <a:cs typeface="Arial"/>
              </a:rPr>
              <a:t>20</a:t>
            </a:r>
            <a:r>
              <a:rPr sz="2400" b="1" spc="-135" dirty="0">
                <a:solidFill>
                  <a:srgbClr val="FF6600"/>
                </a:solidFill>
                <a:latin typeface="Arial"/>
                <a:cs typeface="Arial"/>
              </a:rPr>
              <a:t>1</a:t>
            </a:r>
            <a:r>
              <a:rPr sz="2400" b="1" spc="-15" dirty="0">
                <a:solidFill>
                  <a:srgbClr val="FF6600"/>
                </a:solidFill>
                <a:latin typeface="Arial"/>
                <a:cs typeface="Arial"/>
              </a:rPr>
              <a:t>1</a:t>
            </a:r>
            <a:endParaRPr sz="2400">
              <a:latin typeface="Arial"/>
              <a:cs typeface="Arial"/>
            </a:endParaRPr>
          </a:p>
          <a:p>
            <a:pPr>
              <a:lnSpc>
                <a:spcPct val="100000"/>
              </a:lnSpc>
              <a:spcBef>
                <a:spcPts val="49"/>
              </a:spcBef>
              <a:buClr>
                <a:srgbClr val="3399FF"/>
              </a:buClr>
              <a:buFont typeface="Arial"/>
              <a:buChar char="•"/>
            </a:pPr>
            <a:endParaRPr sz="2400">
              <a:latin typeface="Times New Roman"/>
              <a:cs typeface="Times New Roman"/>
            </a:endParaRPr>
          </a:p>
          <a:p>
            <a:pPr marL="361950" indent="-342900">
              <a:lnSpc>
                <a:spcPts val="2640"/>
              </a:lnSpc>
              <a:buClr>
                <a:srgbClr val="3399FF"/>
              </a:buClr>
              <a:buFont typeface="Arial"/>
              <a:buChar char="•"/>
              <a:tabLst>
                <a:tab pos="362585" algn="l"/>
              </a:tabLst>
            </a:pPr>
            <a:r>
              <a:rPr sz="2400" b="1" spc="-15" dirty="0">
                <a:latin typeface="Arial"/>
                <a:cs typeface="Arial"/>
              </a:rPr>
              <a:t>Easier</a:t>
            </a:r>
            <a:r>
              <a:rPr sz="2400" b="1" spc="-10" dirty="0">
                <a:latin typeface="Arial"/>
                <a:cs typeface="Arial"/>
              </a:rPr>
              <a:t>-to-</a:t>
            </a:r>
            <a:r>
              <a:rPr sz="2400" b="1" spc="-25" dirty="0">
                <a:latin typeface="Arial"/>
                <a:cs typeface="Arial"/>
              </a:rPr>
              <a:t>C</a:t>
            </a:r>
            <a:r>
              <a:rPr sz="2400" b="1" spc="-15" dirty="0">
                <a:latin typeface="Arial"/>
                <a:cs typeface="Arial"/>
              </a:rPr>
              <a:t>reate</a:t>
            </a:r>
            <a:r>
              <a:rPr sz="2400" b="1" spc="35" dirty="0">
                <a:latin typeface="Arial"/>
                <a:cs typeface="Arial"/>
              </a:rPr>
              <a:t> </a:t>
            </a:r>
            <a:r>
              <a:rPr sz="2400" b="1" spc="-15" dirty="0">
                <a:latin typeface="Arial"/>
                <a:cs typeface="Arial"/>
              </a:rPr>
              <a:t>Folders</a:t>
            </a:r>
            <a:endParaRPr sz="2400">
              <a:latin typeface="Arial"/>
              <a:cs typeface="Arial"/>
            </a:endParaRPr>
          </a:p>
          <a:p>
            <a:pPr marL="818515" lvl="1" indent="-342900">
              <a:lnSpc>
                <a:spcPct val="100000"/>
              </a:lnSpc>
              <a:buClr>
                <a:srgbClr val="3399FF"/>
              </a:buClr>
              <a:buFont typeface="Arial"/>
              <a:buChar char="•"/>
              <a:tabLst>
                <a:tab pos="819150" algn="l"/>
              </a:tabLst>
            </a:pPr>
            <a:r>
              <a:rPr sz="2400" b="1" spc="-25" dirty="0">
                <a:latin typeface="Arial"/>
                <a:cs typeface="Arial"/>
              </a:rPr>
              <a:t>D</a:t>
            </a:r>
            <a:r>
              <a:rPr sz="2400" b="1" spc="-15" dirty="0">
                <a:latin typeface="Arial"/>
                <a:cs typeface="Arial"/>
              </a:rPr>
              <a:t>rag-and-</a:t>
            </a:r>
            <a:r>
              <a:rPr sz="2400" b="1" spc="-25" dirty="0">
                <a:latin typeface="Arial"/>
                <a:cs typeface="Arial"/>
              </a:rPr>
              <a:t>D</a:t>
            </a:r>
            <a:r>
              <a:rPr sz="2400" b="1" spc="-15" dirty="0">
                <a:latin typeface="Arial"/>
                <a:cs typeface="Arial"/>
              </a:rPr>
              <a:t>rop</a:t>
            </a:r>
            <a:r>
              <a:rPr sz="2400" b="1" spc="50" dirty="0">
                <a:latin typeface="Arial"/>
                <a:cs typeface="Arial"/>
              </a:rPr>
              <a:t> </a:t>
            </a:r>
            <a:r>
              <a:rPr sz="2400" b="1" spc="-15" dirty="0">
                <a:latin typeface="Arial"/>
                <a:cs typeface="Arial"/>
              </a:rPr>
              <a:t>creation</a:t>
            </a:r>
            <a:endParaRPr sz="2400">
              <a:latin typeface="Arial"/>
              <a:cs typeface="Arial"/>
            </a:endParaRPr>
          </a:p>
          <a:p>
            <a:pPr lvl="1">
              <a:lnSpc>
                <a:spcPct val="100000"/>
              </a:lnSpc>
              <a:spcBef>
                <a:spcPts val="49"/>
              </a:spcBef>
              <a:buClr>
                <a:srgbClr val="3399FF"/>
              </a:buClr>
              <a:buFont typeface="Arial"/>
              <a:buChar char="•"/>
            </a:pPr>
            <a:endParaRPr sz="2400">
              <a:latin typeface="Times New Roman"/>
              <a:cs typeface="Times New Roman"/>
            </a:endParaRPr>
          </a:p>
          <a:p>
            <a:pPr marL="361950" indent="-342900">
              <a:lnSpc>
                <a:spcPts val="2640"/>
              </a:lnSpc>
              <a:buClr>
                <a:srgbClr val="3399FF"/>
              </a:buClr>
              <a:buFont typeface="Arial"/>
              <a:buChar char="•"/>
              <a:tabLst>
                <a:tab pos="362585" algn="l"/>
              </a:tabLst>
            </a:pPr>
            <a:r>
              <a:rPr sz="2400" b="1" spc="-15" dirty="0">
                <a:latin typeface="Arial"/>
                <a:cs typeface="Arial"/>
              </a:rPr>
              <a:t>Enhanced</a:t>
            </a:r>
            <a:r>
              <a:rPr sz="2400" b="1" spc="25" dirty="0">
                <a:latin typeface="Arial"/>
                <a:cs typeface="Arial"/>
              </a:rPr>
              <a:t> </a:t>
            </a:r>
            <a:r>
              <a:rPr sz="2400" b="1" spc="-55" dirty="0">
                <a:latin typeface="Arial"/>
                <a:cs typeface="Arial"/>
              </a:rPr>
              <a:t>V</a:t>
            </a:r>
            <a:r>
              <a:rPr sz="2400" b="1" spc="-10" dirty="0">
                <a:latin typeface="Arial"/>
                <a:cs typeface="Arial"/>
              </a:rPr>
              <a:t>isual</a:t>
            </a:r>
            <a:r>
              <a:rPr sz="2400" b="1" spc="15" dirty="0">
                <a:latin typeface="Arial"/>
                <a:cs typeface="Arial"/>
              </a:rPr>
              <a:t> </a:t>
            </a:r>
            <a:r>
              <a:rPr sz="2400" b="1" spc="-185" dirty="0">
                <a:latin typeface="Arial"/>
                <a:cs typeface="Arial"/>
              </a:rPr>
              <a:t>V</a:t>
            </a:r>
            <a:r>
              <a:rPr sz="2400" b="1" spc="-15" dirty="0">
                <a:latin typeface="Arial"/>
                <a:cs typeface="Arial"/>
              </a:rPr>
              <a:t>oicemail</a:t>
            </a:r>
            <a:endParaRPr sz="2400">
              <a:latin typeface="Arial"/>
              <a:cs typeface="Arial"/>
            </a:endParaRPr>
          </a:p>
          <a:p>
            <a:pPr marL="818515" marR="295275" lvl="1" indent="-342900">
              <a:lnSpc>
                <a:spcPct val="100000"/>
              </a:lnSpc>
              <a:buClr>
                <a:srgbClr val="3399FF"/>
              </a:buClr>
              <a:buFont typeface="Arial"/>
              <a:buChar char="•"/>
              <a:tabLst>
                <a:tab pos="819150" algn="l"/>
              </a:tabLst>
            </a:pPr>
            <a:r>
              <a:rPr sz="2400" b="1" spc="-25" dirty="0">
                <a:latin typeface="Arial"/>
                <a:cs typeface="Arial"/>
              </a:rPr>
              <a:t>C</a:t>
            </a:r>
            <a:r>
              <a:rPr sz="2400" b="1" spc="-15" dirty="0">
                <a:latin typeface="Arial"/>
                <a:cs typeface="Arial"/>
              </a:rPr>
              <a:t>ontr</a:t>
            </a:r>
            <a:r>
              <a:rPr sz="2400" b="1" spc="-10" dirty="0">
                <a:latin typeface="Arial"/>
                <a:cs typeface="Arial"/>
              </a:rPr>
              <a:t>ollable</a:t>
            </a:r>
            <a:r>
              <a:rPr sz="2400" b="1" spc="35" dirty="0">
                <a:latin typeface="Arial"/>
                <a:cs typeface="Arial"/>
              </a:rPr>
              <a:t> </a:t>
            </a:r>
            <a:r>
              <a:rPr sz="2400" b="1" spc="-15" dirty="0">
                <a:latin typeface="Arial"/>
                <a:cs typeface="Arial"/>
              </a:rPr>
              <a:t>Speed-</a:t>
            </a:r>
            <a:r>
              <a:rPr sz="2400" b="1" spc="-25" dirty="0">
                <a:latin typeface="Arial"/>
                <a:cs typeface="Arial"/>
              </a:rPr>
              <a:t>U</a:t>
            </a:r>
            <a:r>
              <a:rPr sz="2400" b="1" spc="-15" dirty="0">
                <a:latin typeface="Arial"/>
                <a:cs typeface="Arial"/>
              </a:rPr>
              <a:t>p</a:t>
            </a:r>
            <a:r>
              <a:rPr sz="2400" b="1" spc="25" dirty="0">
                <a:latin typeface="Arial"/>
                <a:cs typeface="Arial"/>
              </a:rPr>
              <a:t> </a:t>
            </a:r>
            <a:r>
              <a:rPr sz="2400" b="1" spc="-15" dirty="0">
                <a:latin typeface="Arial"/>
                <a:cs typeface="Arial"/>
              </a:rPr>
              <a:t>or</a:t>
            </a:r>
            <a:r>
              <a:rPr sz="2400" b="1" spc="5" dirty="0">
                <a:latin typeface="Arial"/>
                <a:cs typeface="Arial"/>
              </a:rPr>
              <a:t> </a:t>
            </a:r>
            <a:r>
              <a:rPr sz="2400" b="1" spc="-15" dirty="0">
                <a:latin typeface="Arial"/>
                <a:cs typeface="Arial"/>
              </a:rPr>
              <a:t>Slo</a:t>
            </a:r>
            <a:r>
              <a:rPr sz="2400" b="1" spc="-5" dirty="0">
                <a:latin typeface="Arial"/>
                <a:cs typeface="Arial"/>
              </a:rPr>
              <a:t>w</a:t>
            </a:r>
            <a:r>
              <a:rPr sz="2400" b="1" spc="-10" dirty="0">
                <a:latin typeface="Arial"/>
                <a:cs typeface="Arial"/>
              </a:rPr>
              <a:t>-</a:t>
            </a:r>
            <a:r>
              <a:rPr sz="2400" b="1" spc="-25" dirty="0">
                <a:latin typeface="Arial"/>
                <a:cs typeface="Arial"/>
              </a:rPr>
              <a:t>D</a:t>
            </a:r>
            <a:r>
              <a:rPr sz="2400" b="1" spc="-15" dirty="0">
                <a:latin typeface="Arial"/>
                <a:cs typeface="Arial"/>
              </a:rPr>
              <a:t>o</a:t>
            </a:r>
            <a:r>
              <a:rPr sz="2400" b="1" dirty="0">
                <a:latin typeface="Arial"/>
                <a:cs typeface="Arial"/>
              </a:rPr>
              <a:t>w</a:t>
            </a:r>
            <a:r>
              <a:rPr sz="2400" b="1" spc="-15" dirty="0">
                <a:latin typeface="Arial"/>
                <a:cs typeface="Arial"/>
              </a:rPr>
              <a:t>n</a:t>
            </a:r>
            <a:r>
              <a:rPr sz="2400" b="1" spc="-10" dirty="0">
                <a:latin typeface="Arial"/>
                <a:cs typeface="Arial"/>
              </a:rPr>
              <a:t> </a:t>
            </a:r>
            <a:r>
              <a:rPr sz="2400" b="1" spc="-185" dirty="0">
                <a:latin typeface="Arial"/>
                <a:cs typeface="Arial"/>
              </a:rPr>
              <a:t>V</a:t>
            </a:r>
            <a:r>
              <a:rPr sz="2400" b="1" spc="-15" dirty="0">
                <a:latin typeface="Arial"/>
                <a:cs typeface="Arial"/>
              </a:rPr>
              <a:t>oicemail</a:t>
            </a:r>
            <a:r>
              <a:rPr sz="2400" b="1" spc="15" dirty="0">
                <a:latin typeface="Arial"/>
                <a:cs typeface="Arial"/>
              </a:rPr>
              <a:t> </a:t>
            </a:r>
            <a:r>
              <a:rPr sz="2400" b="1" spc="-15" dirty="0">
                <a:latin typeface="Arial"/>
                <a:cs typeface="Arial"/>
              </a:rPr>
              <a:t>messages</a:t>
            </a:r>
            <a:endParaRPr sz="2400">
              <a:latin typeface="Arial"/>
              <a:cs typeface="Arial"/>
            </a:endParaRPr>
          </a:p>
        </p:txBody>
      </p:sp>
      <p:sp>
        <p:nvSpPr>
          <p:cNvPr id="6" name="object 6"/>
          <p:cNvSpPr/>
          <p:nvPr/>
        </p:nvSpPr>
        <p:spPr>
          <a:xfrm>
            <a:off x="9353550" y="2705100"/>
            <a:ext cx="1714500" cy="2457451"/>
          </a:xfrm>
          <a:prstGeom prst="rect">
            <a:avLst/>
          </a:prstGeom>
          <a:blipFill>
            <a:blip r:embed="rId3" cstate="print"/>
            <a:stretch>
              <a:fillRect/>
            </a:stretch>
          </a:blipFill>
        </p:spPr>
        <p:txBody>
          <a:bodyPr wrap="square" lIns="0" tIns="0" rIns="0" bIns="0" rtlCol="0"/>
          <a:lstStyle/>
          <a:p>
            <a:endParaRPr/>
          </a:p>
        </p:txBody>
      </p:sp>
      <p:sp>
        <p:nvSpPr>
          <p:cNvPr id="9" name="Title 8"/>
          <p:cNvSpPr>
            <a:spLocks noGrp="1"/>
          </p:cNvSpPr>
          <p:nvPr>
            <p:ph type="title"/>
          </p:nvPr>
        </p:nvSpPr>
        <p:spPr/>
        <p:txBody>
          <a:bodyPr/>
          <a:lstStyle/>
          <a:p>
            <a:r>
              <a:rPr lang="en-US" dirty="0" smtClean="0">
                <a:latin typeface="Arial" pitchFamily="34" charset="0"/>
                <a:cs typeface="Arial" pitchFamily="34" charset="0"/>
              </a:rPr>
              <a:t>Android Evolution</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86712" y="2071853"/>
            <a:ext cx="7764166" cy="3057247"/>
          </a:xfrm>
          <a:prstGeom prst="rect">
            <a:avLst/>
          </a:prstGeom>
        </p:spPr>
        <p:txBody>
          <a:bodyPr vert="horz" wrap="square" lIns="0" tIns="0" rIns="0" bIns="0" rtlCol="0">
            <a:spAutoFit/>
          </a:bodyPr>
          <a:lstStyle/>
          <a:p>
            <a:pPr marL="12700" marR="567055">
              <a:lnSpc>
                <a:spcPct val="100000"/>
              </a:lnSpc>
            </a:pPr>
            <a:r>
              <a:rPr sz="2800" b="1" dirty="0">
                <a:solidFill>
                  <a:srgbClr val="0D0D0D"/>
                </a:solidFill>
                <a:latin typeface="Arial"/>
                <a:cs typeface="Arial"/>
              </a:rPr>
              <a:t>A</a:t>
            </a:r>
            <a:r>
              <a:rPr sz="2800" b="1" spc="-15" dirty="0">
                <a:solidFill>
                  <a:srgbClr val="0D0D0D"/>
                </a:solidFill>
                <a:latin typeface="Arial"/>
                <a:cs typeface="Arial"/>
              </a:rPr>
              <a:t>nd</a:t>
            </a:r>
            <a:r>
              <a:rPr sz="2800" b="1" spc="-10" dirty="0">
                <a:solidFill>
                  <a:srgbClr val="0D0D0D"/>
                </a:solidFill>
                <a:latin typeface="Arial"/>
                <a:cs typeface="Arial"/>
              </a:rPr>
              <a:t>r</a:t>
            </a:r>
            <a:r>
              <a:rPr sz="2800" b="1" spc="-15" dirty="0">
                <a:solidFill>
                  <a:srgbClr val="0D0D0D"/>
                </a:solidFill>
                <a:latin typeface="Arial"/>
                <a:cs typeface="Arial"/>
              </a:rPr>
              <a:t>oi</a:t>
            </a:r>
            <a:r>
              <a:rPr sz="2800" b="1" spc="-20" dirty="0">
                <a:solidFill>
                  <a:srgbClr val="0D0D0D"/>
                </a:solidFill>
                <a:latin typeface="Arial"/>
                <a:cs typeface="Arial"/>
              </a:rPr>
              <a:t>d</a:t>
            </a:r>
            <a:r>
              <a:rPr sz="2800" b="1" spc="-25" dirty="0">
                <a:solidFill>
                  <a:srgbClr val="0D0D0D"/>
                </a:solidFill>
                <a:latin typeface="Arial"/>
                <a:cs typeface="Arial"/>
              </a:rPr>
              <a:t> </a:t>
            </a:r>
            <a:r>
              <a:rPr sz="2800" b="1" spc="5" dirty="0">
                <a:solidFill>
                  <a:srgbClr val="0D0D0D"/>
                </a:solidFill>
                <a:latin typeface="Arial"/>
                <a:cs typeface="Arial"/>
              </a:rPr>
              <a:t>4</a:t>
            </a:r>
            <a:r>
              <a:rPr sz="2800" b="1" spc="-15" dirty="0">
                <a:solidFill>
                  <a:srgbClr val="0D0D0D"/>
                </a:solidFill>
                <a:latin typeface="Arial"/>
                <a:cs typeface="Arial"/>
              </a:rPr>
              <a:t>.</a:t>
            </a:r>
            <a:r>
              <a:rPr sz="2800" b="1" spc="5" dirty="0">
                <a:solidFill>
                  <a:srgbClr val="0D0D0D"/>
                </a:solidFill>
                <a:latin typeface="Arial"/>
                <a:cs typeface="Arial"/>
              </a:rPr>
              <a:t>0</a:t>
            </a:r>
            <a:r>
              <a:rPr sz="2800" b="1" spc="-15" dirty="0">
                <a:solidFill>
                  <a:srgbClr val="0D0D0D"/>
                </a:solidFill>
                <a:latin typeface="Arial"/>
                <a:cs typeface="Arial"/>
              </a:rPr>
              <a:t>~</a:t>
            </a:r>
            <a:r>
              <a:rPr sz="2800" b="1" spc="5" dirty="0">
                <a:solidFill>
                  <a:srgbClr val="0D0D0D"/>
                </a:solidFill>
                <a:latin typeface="Arial"/>
                <a:cs typeface="Arial"/>
              </a:rPr>
              <a:t>4</a:t>
            </a:r>
            <a:r>
              <a:rPr sz="2800" b="1" spc="-15" dirty="0">
                <a:solidFill>
                  <a:srgbClr val="0D0D0D"/>
                </a:solidFill>
                <a:latin typeface="Arial"/>
                <a:cs typeface="Arial"/>
              </a:rPr>
              <a:t>.</a:t>
            </a:r>
            <a:r>
              <a:rPr sz="2800" b="1" spc="5" dirty="0">
                <a:solidFill>
                  <a:srgbClr val="0D0D0D"/>
                </a:solidFill>
                <a:latin typeface="Arial"/>
                <a:cs typeface="Arial"/>
              </a:rPr>
              <a:t>0</a:t>
            </a:r>
            <a:r>
              <a:rPr sz="2800" b="1" spc="-15" dirty="0">
                <a:solidFill>
                  <a:srgbClr val="0D0D0D"/>
                </a:solidFill>
                <a:latin typeface="Arial"/>
                <a:cs typeface="Arial"/>
              </a:rPr>
              <a:t>.</a:t>
            </a:r>
            <a:r>
              <a:rPr sz="2800" b="1" dirty="0">
                <a:solidFill>
                  <a:srgbClr val="0D0D0D"/>
                </a:solidFill>
                <a:latin typeface="Arial"/>
                <a:cs typeface="Arial"/>
              </a:rPr>
              <a:t>2 </a:t>
            </a:r>
            <a:r>
              <a:rPr sz="2800" b="1" spc="-15" dirty="0">
                <a:solidFill>
                  <a:srgbClr val="0D0D0D"/>
                </a:solidFill>
                <a:latin typeface="Arial"/>
                <a:cs typeface="Arial"/>
              </a:rPr>
              <a:t>I</a:t>
            </a:r>
            <a:r>
              <a:rPr sz="2800" b="1" spc="5" dirty="0">
                <a:solidFill>
                  <a:srgbClr val="0D0D0D"/>
                </a:solidFill>
                <a:latin typeface="Arial"/>
                <a:cs typeface="Arial"/>
              </a:rPr>
              <a:t>c</a:t>
            </a:r>
            <a:r>
              <a:rPr sz="2800" b="1" dirty="0">
                <a:solidFill>
                  <a:srgbClr val="0D0D0D"/>
                </a:solidFill>
                <a:latin typeface="Arial"/>
                <a:cs typeface="Arial"/>
              </a:rPr>
              <a:t>e C</a:t>
            </a:r>
            <a:r>
              <a:rPr sz="2800" b="1" spc="-10" dirty="0">
                <a:solidFill>
                  <a:srgbClr val="0D0D0D"/>
                </a:solidFill>
                <a:latin typeface="Arial"/>
                <a:cs typeface="Arial"/>
              </a:rPr>
              <a:t>r</a:t>
            </a:r>
            <a:r>
              <a:rPr sz="2800" b="1" spc="5" dirty="0">
                <a:solidFill>
                  <a:srgbClr val="0D0D0D"/>
                </a:solidFill>
                <a:latin typeface="Arial"/>
                <a:cs typeface="Arial"/>
              </a:rPr>
              <a:t>ea</a:t>
            </a:r>
            <a:r>
              <a:rPr sz="2800" b="1" dirty="0">
                <a:solidFill>
                  <a:srgbClr val="0D0D0D"/>
                </a:solidFill>
                <a:latin typeface="Arial"/>
                <a:cs typeface="Arial"/>
              </a:rPr>
              <a:t>m</a:t>
            </a:r>
            <a:r>
              <a:rPr sz="2800" b="1" spc="-20" dirty="0">
                <a:solidFill>
                  <a:srgbClr val="0D0D0D"/>
                </a:solidFill>
                <a:latin typeface="Arial"/>
                <a:cs typeface="Arial"/>
              </a:rPr>
              <a:t> </a:t>
            </a:r>
            <a:r>
              <a:rPr sz="2800" b="1" spc="-15" dirty="0">
                <a:solidFill>
                  <a:srgbClr val="0D0D0D"/>
                </a:solidFill>
                <a:latin typeface="Arial"/>
                <a:cs typeface="Arial"/>
              </a:rPr>
              <a:t>S</a:t>
            </a:r>
            <a:r>
              <a:rPr sz="2800" b="1" spc="5" dirty="0">
                <a:solidFill>
                  <a:srgbClr val="0D0D0D"/>
                </a:solidFill>
                <a:latin typeface="Arial"/>
                <a:cs typeface="Arial"/>
              </a:rPr>
              <a:t>a</a:t>
            </a:r>
            <a:r>
              <a:rPr sz="2800" b="1" spc="-15" dirty="0">
                <a:solidFill>
                  <a:srgbClr val="0D0D0D"/>
                </a:solidFill>
                <a:latin typeface="Arial"/>
                <a:cs typeface="Arial"/>
              </a:rPr>
              <a:t>nd</a:t>
            </a:r>
            <a:r>
              <a:rPr sz="2800" b="1" spc="-10" dirty="0">
                <a:solidFill>
                  <a:srgbClr val="0D0D0D"/>
                </a:solidFill>
                <a:latin typeface="Arial"/>
                <a:cs typeface="Arial"/>
              </a:rPr>
              <a:t>w</a:t>
            </a:r>
            <a:r>
              <a:rPr sz="2800" b="1" spc="-15" dirty="0">
                <a:solidFill>
                  <a:srgbClr val="0D0D0D"/>
                </a:solidFill>
                <a:latin typeface="Arial"/>
                <a:cs typeface="Arial"/>
              </a:rPr>
              <a:t>i</a:t>
            </a:r>
            <a:r>
              <a:rPr sz="2800" b="1" spc="5" dirty="0">
                <a:solidFill>
                  <a:srgbClr val="0D0D0D"/>
                </a:solidFill>
                <a:latin typeface="Arial"/>
                <a:cs typeface="Arial"/>
              </a:rPr>
              <a:t>c</a:t>
            </a:r>
            <a:r>
              <a:rPr sz="2800" b="1" spc="-20" dirty="0">
                <a:solidFill>
                  <a:srgbClr val="0D0D0D"/>
                </a:solidFill>
                <a:latin typeface="Arial"/>
                <a:cs typeface="Arial"/>
              </a:rPr>
              <a:t>h</a:t>
            </a:r>
            <a:r>
              <a:rPr sz="2800" b="1" spc="-10" dirty="0">
                <a:solidFill>
                  <a:srgbClr val="0D0D0D"/>
                </a:solidFill>
                <a:latin typeface="Arial"/>
                <a:cs typeface="Arial"/>
              </a:rPr>
              <a:t> </a:t>
            </a:r>
            <a:r>
              <a:rPr sz="2800" b="1" spc="-5" dirty="0">
                <a:solidFill>
                  <a:srgbClr val="0D0D0D"/>
                </a:solidFill>
                <a:latin typeface="Arial"/>
                <a:cs typeface="Arial"/>
              </a:rPr>
              <a:t>(</a:t>
            </a:r>
            <a:r>
              <a:rPr sz="2800" b="1" dirty="0">
                <a:solidFill>
                  <a:srgbClr val="0D0D0D"/>
                </a:solidFill>
                <a:latin typeface="Arial"/>
                <a:cs typeface="Arial"/>
              </a:rPr>
              <a:t>A</a:t>
            </a:r>
            <a:r>
              <a:rPr sz="2800" b="1" spc="-15" dirty="0">
                <a:solidFill>
                  <a:srgbClr val="0D0D0D"/>
                </a:solidFill>
                <a:latin typeface="Arial"/>
                <a:cs typeface="Arial"/>
              </a:rPr>
              <a:t>P</a:t>
            </a:r>
            <a:r>
              <a:rPr sz="2800" b="1" spc="-10" dirty="0">
                <a:solidFill>
                  <a:srgbClr val="0D0D0D"/>
                </a:solidFill>
                <a:latin typeface="Arial"/>
                <a:cs typeface="Arial"/>
              </a:rPr>
              <a:t>I </a:t>
            </a:r>
            <a:r>
              <a:rPr sz="2800" b="1" spc="-15" dirty="0">
                <a:solidFill>
                  <a:srgbClr val="0D0D0D"/>
                </a:solidFill>
                <a:latin typeface="Arial"/>
                <a:cs typeface="Arial"/>
              </a:rPr>
              <a:t>l</a:t>
            </a:r>
            <a:r>
              <a:rPr sz="2800" b="1" spc="5" dirty="0">
                <a:solidFill>
                  <a:srgbClr val="0D0D0D"/>
                </a:solidFill>
                <a:latin typeface="Arial"/>
                <a:cs typeface="Arial"/>
              </a:rPr>
              <a:t>eve</a:t>
            </a:r>
            <a:r>
              <a:rPr sz="2800" b="1" spc="-10" dirty="0">
                <a:solidFill>
                  <a:srgbClr val="0D0D0D"/>
                </a:solidFill>
                <a:latin typeface="Arial"/>
                <a:cs typeface="Arial"/>
              </a:rPr>
              <a:t>l</a:t>
            </a:r>
            <a:r>
              <a:rPr sz="2800" b="1" spc="5" dirty="0">
                <a:solidFill>
                  <a:srgbClr val="0D0D0D"/>
                </a:solidFill>
                <a:latin typeface="Arial"/>
                <a:cs typeface="Arial"/>
              </a:rPr>
              <a:t> 1</a:t>
            </a:r>
            <a:r>
              <a:rPr sz="2800" b="1" dirty="0">
                <a:solidFill>
                  <a:srgbClr val="0D0D0D"/>
                </a:solidFill>
                <a:latin typeface="Arial"/>
                <a:cs typeface="Arial"/>
              </a:rPr>
              <a:t>4)</a:t>
            </a:r>
            <a:r>
              <a:rPr sz="2800" b="1" spc="-20" dirty="0">
                <a:solidFill>
                  <a:srgbClr val="0D0D0D"/>
                </a:solidFill>
                <a:latin typeface="Arial"/>
                <a:cs typeface="Arial"/>
              </a:rPr>
              <a:t> </a:t>
            </a:r>
            <a:r>
              <a:rPr sz="2800" b="1" spc="-5" dirty="0">
                <a:solidFill>
                  <a:srgbClr val="0D0D0D"/>
                </a:solidFill>
                <a:latin typeface="Arial"/>
                <a:cs typeface="Arial"/>
              </a:rPr>
              <a:t>(</a:t>
            </a:r>
            <a:r>
              <a:rPr sz="2800" b="1" spc="5" dirty="0">
                <a:solidFill>
                  <a:srgbClr val="0D0D0D"/>
                </a:solidFill>
                <a:latin typeface="Arial"/>
                <a:cs typeface="Arial"/>
              </a:rPr>
              <a:t>2</a:t>
            </a:r>
            <a:r>
              <a:rPr sz="2800" b="1" spc="-15" dirty="0">
                <a:solidFill>
                  <a:srgbClr val="0D0D0D"/>
                </a:solidFill>
                <a:latin typeface="Arial"/>
                <a:cs typeface="Arial"/>
              </a:rPr>
              <a:t>/</a:t>
            </a:r>
            <a:r>
              <a:rPr sz="2800" b="1" spc="5" dirty="0">
                <a:solidFill>
                  <a:srgbClr val="0D0D0D"/>
                </a:solidFill>
                <a:latin typeface="Arial"/>
                <a:cs typeface="Arial"/>
              </a:rPr>
              <a:t>3</a:t>
            </a:r>
            <a:r>
              <a:rPr sz="2800" b="1" dirty="0">
                <a:solidFill>
                  <a:srgbClr val="0D0D0D"/>
                </a:solidFill>
                <a:latin typeface="Arial"/>
                <a:cs typeface="Arial"/>
              </a:rPr>
              <a:t>)</a:t>
            </a:r>
            <a:endParaRPr sz="2800">
              <a:latin typeface="Arial"/>
              <a:cs typeface="Arial"/>
            </a:endParaRPr>
          </a:p>
          <a:p>
            <a:pPr marL="371475" indent="-342900">
              <a:lnSpc>
                <a:spcPts val="2640"/>
              </a:lnSpc>
              <a:spcBef>
                <a:spcPts val="370"/>
              </a:spcBef>
              <a:buClr>
                <a:srgbClr val="3399FF"/>
              </a:buClr>
              <a:buFont typeface="Arial"/>
              <a:buChar char="•"/>
              <a:tabLst>
                <a:tab pos="372110" algn="l"/>
              </a:tabLst>
            </a:pPr>
            <a:r>
              <a:rPr sz="2400" b="1" spc="-15" dirty="0">
                <a:solidFill>
                  <a:srgbClr val="FF6600"/>
                </a:solidFill>
                <a:latin typeface="Arial"/>
                <a:cs typeface="Arial"/>
              </a:rPr>
              <a:t>Face</a:t>
            </a:r>
            <a:r>
              <a:rPr sz="2400" b="1" spc="10" dirty="0">
                <a:solidFill>
                  <a:srgbClr val="FF6600"/>
                </a:solidFill>
                <a:latin typeface="Arial"/>
                <a:cs typeface="Arial"/>
              </a:rPr>
              <a:t> </a:t>
            </a:r>
            <a:r>
              <a:rPr sz="2400" b="1" spc="-25" dirty="0">
                <a:solidFill>
                  <a:srgbClr val="FF6600"/>
                </a:solidFill>
                <a:latin typeface="Arial"/>
                <a:cs typeface="Arial"/>
              </a:rPr>
              <a:t>U</a:t>
            </a:r>
            <a:r>
              <a:rPr sz="2400" b="1" spc="-15" dirty="0">
                <a:solidFill>
                  <a:srgbClr val="FF6600"/>
                </a:solidFill>
                <a:latin typeface="Arial"/>
                <a:cs typeface="Arial"/>
              </a:rPr>
              <a:t>nlock</a:t>
            </a:r>
            <a:endParaRPr sz="2400">
              <a:latin typeface="Arial"/>
              <a:cs typeface="Arial"/>
            </a:endParaRPr>
          </a:p>
          <a:p>
            <a:pPr marL="828040" lvl="1" indent="-342265">
              <a:lnSpc>
                <a:spcPct val="100000"/>
              </a:lnSpc>
              <a:buClr>
                <a:srgbClr val="3399FF"/>
              </a:buClr>
              <a:buFont typeface="Arial"/>
              <a:buChar char="•"/>
              <a:tabLst>
                <a:tab pos="828675" algn="l"/>
              </a:tabLst>
            </a:pPr>
            <a:r>
              <a:rPr sz="2400" b="1" spc="-110" dirty="0">
                <a:latin typeface="Arial"/>
                <a:cs typeface="Arial"/>
              </a:rPr>
              <a:t>Fac</a:t>
            </a:r>
            <a:r>
              <a:rPr sz="2400" b="1" spc="-105" dirty="0">
                <a:latin typeface="Arial"/>
                <a:cs typeface="Arial"/>
              </a:rPr>
              <a:t>i</a:t>
            </a:r>
            <a:r>
              <a:rPr sz="2400" b="1" spc="-110" dirty="0">
                <a:latin typeface="Arial"/>
                <a:cs typeface="Arial"/>
              </a:rPr>
              <a:t>a</a:t>
            </a:r>
            <a:r>
              <a:rPr sz="2400" b="1" spc="-10" dirty="0">
                <a:latin typeface="Arial"/>
                <a:cs typeface="Arial"/>
              </a:rPr>
              <a:t>l</a:t>
            </a:r>
            <a:r>
              <a:rPr sz="2400" b="1" spc="-204" dirty="0">
                <a:latin typeface="Arial"/>
                <a:cs typeface="Arial"/>
              </a:rPr>
              <a:t> </a:t>
            </a:r>
            <a:r>
              <a:rPr sz="2400" b="1" spc="-110" dirty="0">
                <a:latin typeface="Arial"/>
                <a:cs typeface="Arial"/>
              </a:rPr>
              <a:t>recogn</a:t>
            </a:r>
            <a:r>
              <a:rPr sz="2400" b="1" spc="-105" dirty="0">
                <a:latin typeface="Arial"/>
                <a:cs typeface="Arial"/>
              </a:rPr>
              <a:t>iti</a:t>
            </a:r>
            <a:r>
              <a:rPr sz="2400" b="1" spc="-110" dirty="0">
                <a:latin typeface="Arial"/>
                <a:cs typeface="Arial"/>
              </a:rPr>
              <a:t>o</a:t>
            </a:r>
            <a:r>
              <a:rPr sz="2400" b="1" spc="-15" dirty="0">
                <a:latin typeface="Arial"/>
                <a:cs typeface="Arial"/>
              </a:rPr>
              <a:t>n</a:t>
            </a:r>
            <a:r>
              <a:rPr sz="2400" b="1" spc="-204" dirty="0">
                <a:latin typeface="Arial"/>
                <a:cs typeface="Arial"/>
              </a:rPr>
              <a:t> </a:t>
            </a:r>
            <a:r>
              <a:rPr sz="2400" b="1" spc="-110" dirty="0">
                <a:latin typeface="Arial"/>
                <a:cs typeface="Arial"/>
              </a:rPr>
              <a:t>base</a:t>
            </a:r>
            <a:r>
              <a:rPr sz="2400" b="1" spc="-15" dirty="0">
                <a:latin typeface="Arial"/>
                <a:cs typeface="Arial"/>
              </a:rPr>
              <a:t>d</a:t>
            </a:r>
            <a:r>
              <a:rPr sz="2400" b="1" spc="-204" dirty="0">
                <a:latin typeface="Arial"/>
                <a:cs typeface="Arial"/>
              </a:rPr>
              <a:t> </a:t>
            </a:r>
            <a:r>
              <a:rPr sz="2400" b="1" spc="-110" dirty="0">
                <a:latin typeface="Arial"/>
                <a:cs typeface="Arial"/>
              </a:rPr>
              <a:t>s</a:t>
            </a:r>
            <a:r>
              <a:rPr sz="2400" b="1" spc="-114" dirty="0">
                <a:latin typeface="Arial"/>
                <a:cs typeface="Arial"/>
              </a:rPr>
              <a:t>m</a:t>
            </a:r>
            <a:r>
              <a:rPr sz="2400" b="1" spc="-110" dirty="0">
                <a:latin typeface="Arial"/>
                <a:cs typeface="Arial"/>
              </a:rPr>
              <a:t>ar</a:t>
            </a:r>
            <a:r>
              <a:rPr sz="2400" b="1" spc="-105" dirty="0">
                <a:latin typeface="Arial"/>
                <a:cs typeface="Arial"/>
              </a:rPr>
              <a:t>t</a:t>
            </a:r>
            <a:r>
              <a:rPr sz="2400" b="1" spc="-110" dirty="0">
                <a:latin typeface="Arial"/>
                <a:cs typeface="Arial"/>
              </a:rPr>
              <a:t>phon</a:t>
            </a:r>
            <a:r>
              <a:rPr sz="2400" b="1" spc="-15" dirty="0">
                <a:latin typeface="Arial"/>
                <a:cs typeface="Arial"/>
              </a:rPr>
              <a:t>e</a:t>
            </a:r>
            <a:r>
              <a:rPr sz="2400" b="1" spc="-220" dirty="0">
                <a:latin typeface="Arial"/>
                <a:cs typeface="Arial"/>
              </a:rPr>
              <a:t> </a:t>
            </a:r>
            <a:r>
              <a:rPr sz="2400" b="1" spc="-110" dirty="0">
                <a:latin typeface="Arial"/>
                <a:cs typeface="Arial"/>
              </a:rPr>
              <a:t>un</a:t>
            </a:r>
            <a:r>
              <a:rPr sz="2400" b="1" spc="-105" dirty="0">
                <a:latin typeface="Arial"/>
                <a:cs typeface="Arial"/>
              </a:rPr>
              <a:t>l</a:t>
            </a:r>
            <a:r>
              <a:rPr sz="2400" b="1" spc="-110" dirty="0">
                <a:latin typeface="Arial"/>
                <a:cs typeface="Arial"/>
              </a:rPr>
              <a:t>ock</a:t>
            </a:r>
            <a:r>
              <a:rPr sz="2400" b="1" spc="-105" dirty="0">
                <a:latin typeface="Arial"/>
                <a:cs typeface="Arial"/>
              </a:rPr>
              <a:t>i</a:t>
            </a:r>
            <a:r>
              <a:rPr sz="2400" b="1" spc="-110" dirty="0">
                <a:latin typeface="Arial"/>
                <a:cs typeface="Arial"/>
              </a:rPr>
              <a:t>n</a:t>
            </a:r>
            <a:r>
              <a:rPr sz="2400" b="1" spc="-15" dirty="0">
                <a:latin typeface="Arial"/>
                <a:cs typeface="Arial"/>
              </a:rPr>
              <a:t>g</a:t>
            </a:r>
            <a:endParaRPr sz="2400">
              <a:latin typeface="Arial"/>
              <a:cs typeface="Arial"/>
            </a:endParaRPr>
          </a:p>
          <a:p>
            <a:pPr lvl="1">
              <a:lnSpc>
                <a:spcPct val="100000"/>
              </a:lnSpc>
              <a:spcBef>
                <a:spcPts val="49"/>
              </a:spcBef>
              <a:buClr>
                <a:srgbClr val="3399FF"/>
              </a:buClr>
              <a:buFont typeface="Arial"/>
              <a:buChar char="•"/>
            </a:pPr>
            <a:endParaRPr sz="2400">
              <a:latin typeface="Times New Roman"/>
              <a:cs typeface="Times New Roman"/>
            </a:endParaRPr>
          </a:p>
          <a:p>
            <a:pPr marL="371475" indent="-342900">
              <a:lnSpc>
                <a:spcPts val="2640"/>
              </a:lnSpc>
              <a:buClr>
                <a:srgbClr val="3399FF"/>
              </a:buClr>
              <a:buFont typeface="Arial"/>
              <a:buChar char="•"/>
              <a:tabLst>
                <a:tab pos="372110" algn="l"/>
              </a:tabLst>
            </a:pPr>
            <a:r>
              <a:rPr sz="2400" b="1" spc="-105" dirty="0">
                <a:latin typeface="Arial"/>
                <a:cs typeface="Arial"/>
              </a:rPr>
              <a:t>I</a:t>
            </a:r>
            <a:r>
              <a:rPr sz="2400" b="1" spc="-114" dirty="0">
                <a:latin typeface="Arial"/>
                <a:cs typeface="Arial"/>
              </a:rPr>
              <a:t>m</a:t>
            </a:r>
            <a:r>
              <a:rPr sz="2400" b="1" spc="-110" dirty="0">
                <a:latin typeface="Arial"/>
                <a:cs typeface="Arial"/>
              </a:rPr>
              <a:t>prove</a:t>
            </a:r>
            <a:r>
              <a:rPr sz="2400" b="1" spc="-15" dirty="0">
                <a:latin typeface="Arial"/>
                <a:cs typeface="Arial"/>
              </a:rPr>
              <a:t>d</a:t>
            </a:r>
            <a:r>
              <a:rPr sz="2400" b="1" spc="-215" dirty="0">
                <a:latin typeface="Arial"/>
                <a:cs typeface="Arial"/>
              </a:rPr>
              <a:t> </a:t>
            </a:r>
            <a:r>
              <a:rPr sz="2400" b="1" spc="-120" dirty="0">
                <a:solidFill>
                  <a:srgbClr val="3399FF"/>
                </a:solidFill>
                <a:latin typeface="Arial"/>
                <a:cs typeface="Arial"/>
              </a:rPr>
              <a:t>C</a:t>
            </a:r>
            <a:r>
              <a:rPr sz="2400" b="1" spc="-110" dirty="0">
                <a:solidFill>
                  <a:srgbClr val="3399FF"/>
                </a:solidFill>
                <a:latin typeface="Arial"/>
                <a:cs typeface="Arial"/>
              </a:rPr>
              <a:t>a</a:t>
            </a:r>
            <a:r>
              <a:rPr sz="2400" b="1" spc="-114" dirty="0">
                <a:solidFill>
                  <a:srgbClr val="3399FF"/>
                </a:solidFill>
                <a:latin typeface="Arial"/>
                <a:cs typeface="Arial"/>
              </a:rPr>
              <a:t>m</a:t>
            </a:r>
            <a:r>
              <a:rPr sz="2400" b="1" spc="-110" dirty="0">
                <a:solidFill>
                  <a:srgbClr val="3399FF"/>
                </a:solidFill>
                <a:latin typeface="Arial"/>
                <a:cs typeface="Arial"/>
              </a:rPr>
              <a:t>er</a:t>
            </a:r>
            <a:r>
              <a:rPr sz="2400" b="1" spc="-15" dirty="0">
                <a:solidFill>
                  <a:srgbClr val="3399FF"/>
                </a:solidFill>
                <a:latin typeface="Arial"/>
                <a:cs typeface="Arial"/>
              </a:rPr>
              <a:t>a</a:t>
            </a:r>
            <a:r>
              <a:rPr sz="2400" b="1" spc="-220" dirty="0">
                <a:solidFill>
                  <a:srgbClr val="3399FF"/>
                </a:solidFill>
                <a:latin typeface="Arial"/>
                <a:cs typeface="Arial"/>
              </a:rPr>
              <a:t> </a:t>
            </a:r>
            <a:r>
              <a:rPr sz="2400" b="1" spc="-105" dirty="0">
                <a:latin typeface="Arial"/>
                <a:cs typeface="Arial"/>
              </a:rPr>
              <a:t>f</a:t>
            </a:r>
            <a:r>
              <a:rPr sz="2400" b="1" spc="-110" dirty="0">
                <a:latin typeface="Arial"/>
                <a:cs typeface="Arial"/>
              </a:rPr>
              <a:t>unc</a:t>
            </a:r>
            <a:r>
              <a:rPr sz="2400" b="1" spc="-105" dirty="0">
                <a:latin typeface="Arial"/>
                <a:cs typeface="Arial"/>
              </a:rPr>
              <a:t>ti</a:t>
            </a:r>
            <a:r>
              <a:rPr sz="2400" b="1" spc="-110" dirty="0">
                <a:latin typeface="Arial"/>
                <a:cs typeface="Arial"/>
              </a:rPr>
              <a:t>ona</a:t>
            </a:r>
            <a:r>
              <a:rPr sz="2400" b="1" spc="-105" dirty="0">
                <a:latin typeface="Arial"/>
                <a:cs typeface="Arial"/>
              </a:rPr>
              <a:t>lit</a:t>
            </a:r>
            <a:r>
              <a:rPr sz="2400" b="1" spc="-15" dirty="0">
                <a:latin typeface="Arial"/>
                <a:cs typeface="Arial"/>
              </a:rPr>
              <a:t>y</a:t>
            </a:r>
            <a:endParaRPr sz="2400">
              <a:latin typeface="Arial"/>
              <a:cs typeface="Arial"/>
            </a:endParaRPr>
          </a:p>
          <a:p>
            <a:pPr marL="828040" marR="106680" lvl="1" indent="-342265">
              <a:lnSpc>
                <a:spcPct val="100000"/>
              </a:lnSpc>
              <a:buClr>
                <a:srgbClr val="3399FF"/>
              </a:buClr>
              <a:buFont typeface="Arial"/>
              <a:buChar char="•"/>
              <a:tabLst>
                <a:tab pos="828675" algn="l"/>
              </a:tabLst>
            </a:pPr>
            <a:r>
              <a:rPr sz="2400" b="1" spc="-110" dirty="0">
                <a:latin typeface="Arial"/>
                <a:cs typeface="Arial"/>
              </a:rPr>
              <a:t>Zer</a:t>
            </a:r>
            <a:r>
              <a:rPr sz="2400" b="1" spc="-15" dirty="0">
                <a:latin typeface="Arial"/>
                <a:cs typeface="Arial"/>
              </a:rPr>
              <a:t>o</a:t>
            </a:r>
            <a:r>
              <a:rPr sz="2400" b="1" spc="-204" dirty="0">
                <a:latin typeface="Arial"/>
                <a:cs typeface="Arial"/>
              </a:rPr>
              <a:t> </a:t>
            </a:r>
            <a:r>
              <a:rPr sz="2400" b="1" spc="-110" dirty="0">
                <a:latin typeface="Arial"/>
                <a:cs typeface="Arial"/>
              </a:rPr>
              <a:t>shu</a:t>
            </a:r>
            <a:r>
              <a:rPr sz="2400" b="1" spc="-105" dirty="0">
                <a:latin typeface="Arial"/>
                <a:cs typeface="Arial"/>
              </a:rPr>
              <a:t>tt</a:t>
            </a:r>
            <a:r>
              <a:rPr sz="2400" b="1" spc="-110" dirty="0">
                <a:latin typeface="Arial"/>
                <a:cs typeface="Arial"/>
              </a:rPr>
              <a:t>e</a:t>
            </a:r>
            <a:r>
              <a:rPr sz="2400" b="1" spc="-10" dirty="0">
                <a:latin typeface="Arial"/>
                <a:cs typeface="Arial"/>
              </a:rPr>
              <a:t>r</a:t>
            </a:r>
            <a:r>
              <a:rPr sz="2400" b="1" spc="-195" dirty="0">
                <a:latin typeface="Arial"/>
                <a:cs typeface="Arial"/>
              </a:rPr>
              <a:t> </a:t>
            </a:r>
            <a:r>
              <a:rPr sz="2400" b="1" spc="-105" dirty="0">
                <a:latin typeface="Arial"/>
                <a:cs typeface="Arial"/>
              </a:rPr>
              <a:t>l</a:t>
            </a:r>
            <a:r>
              <a:rPr sz="2400" b="1" spc="-110" dirty="0">
                <a:latin typeface="Arial"/>
                <a:cs typeface="Arial"/>
              </a:rPr>
              <a:t>ag</a:t>
            </a:r>
            <a:r>
              <a:rPr sz="2400" b="1" spc="-10" dirty="0">
                <a:latin typeface="Arial"/>
                <a:cs typeface="Arial"/>
              </a:rPr>
              <a:t>,</a:t>
            </a:r>
            <a:r>
              <a:rPr sz="2400" b="1" spc="-204" dirty="0">
                <a:latin typeface="Arial"/>
                <a:cs typeface="Arial"/>
              </a:rPr>
              <a:t> </a:t>
            </a:r>
            <a:r>
              <a:rPr sz="2400" b="1" spc="-105" dirty="0">
                <a:latin typeface="Arial"/>
                <a:cs typeface="Arial"/>
              </a:rPr>
              <a:t>ti</a:t>
            </a:r>
            <a:r>
              <a:rPr sz="2400" b="1" spc="-114" dirty="0">
                <a:latin typeface="Arial"/>
                <a:cs typeface="Arial"/>
              </a:rPr>
              <a:t>m</a:t>
            </a:r>
            <a:r>
              <a:rPr sz="2400" b="1" spc="-15" dirty="0">
                <a:latin typeface="Arial"/>
                <a:cs typeface="Arial"/>
              </a:rPr>
              <a:t>e</a:t>
            </a:r>
            <a:r>
              <a:rPr sz="2400" b="1" spc="-215" dirty="0">
                <a:latin typeface="Arial"/>
                <a:cs typeface="Arial"/>
              </a:rPr>
              <a:t> </a:t>
            </a:r>
            <a:r>
              <a:rPr sz="2400" b="1" spc="-105" dirty="0">
                <a:latin typeface="Arial"/>
                <a:cs typeface="Arial"/>
              </a:rPr>
              <a:t>l</a:t>
            </a:r>
            <a:r>
              <a:rPr sz="2400" b="1" spc="-110" dirty="0">
                <a:latin typeface="Arial"/>
                <a:cs typeface="Arial"/>
              </a:rPr>
              <a:t>aps</a:t>
            </a:r>
            <a:r>
              <a:rPr sz="2400" b="1" spc="-15" dirty="0">
                <a:latin typeface="Arial"/>
                <a:cs typeface="Arial"/>
              </a:rPr>
              <a:t>e</a:t>
            </a:r>
            <a:r>
              <a:rPr sz="2400" b="1" spc="-204" dirty="0">
                <a:latin typeface="Arial"/>
                <a:cs typeface="Arial"/>
              </a:rPr>
              <a:t> </a:t>
            </a:r>
            <a:r>
              <a:rPr sz="2400" b="1" spc="-110" dirty="0">
                <a:latin typeface="Arial"/>
                <a:cs typeface="Arial"/>
              </a:rPr>
              <a:t>se</a:t>
            </a:r>
            <a:r>
              <a:rPr sz="2400" b="1" spc="-105" dirty="0">
                <a:latin typeface="Arial"/>
                <a:cs typeface="Arial"/>
              </a:rPr>
              <a:t>tti</a:t>
            </a:r>
            <a:r>
              <a:rPr sz="2400" b="1" spc="-110" dirty="0">
                <a:latin typeface="Arial"/>
                <a:cs typeface="Arial"/>
              </a:rPr>
              <a:t>ngs</a:t>
            </a:r>
            <a:r>
              <a:rPr sz="2400" b="1" spc="-10" dirty="0">
                <a:latin typeface="Arial"/>
                <a:cs typeface="Arial"/>
              </a:rPr>
              <a:t>,</a:t>
            </a:r>
            <a:r>
              <a:rPr sz="2400" b="1" spc="-204" dirty="0">
                <a:latin typeface="Arial"/>
                <a:cs typeface="Arial"/>
              </a:rPr>
              <a:t> </a:t>
            </a:r>
            <a:r>
              <a:rPr sz="2400" b="1" spc="-110" dirty="0">
                <a:latin typeface="Arial"/>
                <a:cs typeface="Arial"/>
              </a:rPr>
              <a:t>panora</a:t>
            </a:r>
            <a:r>
              <a:rPr sz="2400" b="1" spc="-114" dirty="0">
                <a:latin typeface="Arial"/>
                <a:cs typeface="Arial"/>
              </a:rPr>
              <a:t>m</a:t>
            </a:r>
            <a:r>
              <a:rPr sz="2400" b="1" spc="-15" dirty="0">
                <a:latin typeface="Arial"/>
                <a:cs typeface="Arial"/>
              </a:rPr>
              <a:t>a</a:t>
            </a:r>
            <a:r>
              <a:rPr sz="2400" b="1" spc="-10" dirty="0">
                <a:latin typeface="Arial"/>
                <a:cs typeface="Arial"/>
              </a:rPr>
              <a:t> </a:t>
            </a:r>
            <a:r>
              <a:rPr sz="2400" b="1" spc="-114" dirty="0">
                <a:latin typeface="Arial"/>
                <a:cs typeface="Arial"/>
              </a:rPr>
              <a:t>m</a:t>
            </a:r>
            <a:r>
              <a:rPr sz="2400" b="1" spc="-110" dirty="0">
                <a:latin typeface="Arial"/>
                <a:cs typeface="Arial"/>
              </a:rPr>
              <a:t>ode</a:t>
            </a:r>
            <a:r>
              <a:rPr sz="2400" b="1" spc="-10" dirty="0">
                <a:latin typeface="Arial"/>
                <a:cs typeface="Arial"/>
              </a:rPr>
              <a:t>,</a:t>
            </a:r>
            <a:r>
              <a:rPr sz="2400" b="1" spc="-204" dirty="0">
                <a:latin typeface="Arial"/>
                <a:cs typeface="Arial"/>
              </a:rPr>
              <a:t> </a:t>
            </a:r>
            <a:r>
              <a:rPr sz="2400" b="1" spc="-105" dirty="0">
                <a:latin typeface="Arial"/>
                <a:cs typeface="Arial"/>
              </a:rPr>
              <a:t>z</a:t>
            </a:r>
            <a:r>
              <a:rPr sz="2400" b="1" spc="-110" dirty="0">
                <a:latin typeface="Arial"/>
                <a:cs typeface="Arial"/>
              </a:rPr>
              <a:t>oo</a:t>
            </a:r>
            <a:r>
              <a:rPr sz="2400" b="1" spc="-20" dirty="0">
                <a:latin typeface="Arial"/>
                <a:cs typeface="Arial"/>
              </a:rPr>
              <a:t>m</a:t>
            </a:r>
            <a:r>
              <a:rPr sz="2400" b="1" spc="-215" dirty="0">
                <a:latin typeface="Arial"/>
                <a:cs typeface="Arial"/>
              </a:rPr>
              <a:t> </a:t>
            </a:r>
            <a:r>
              <a:rPr sz="2400" b="1" spc="-110" dirty="0">
                <a:latin typeface="Arial"/>
                <a:cs typeface="Arial"/>
              </a:rPr>
              <a:t>con</a:t>
            </a:r>
            <a:r>
              <a:rPr sz="2400" b="1" spc="-105" dirty="0">
                <a:latin typeface="Arial"/>
                <a:cs typeface="Arial"/>
              </a:rPr>
              <a:t>t</a:t>
            </a:r>
            <a:r>
              <a:rPr sz="2400" b="1" spc="-110" dirty="0">
                <a:latin typeface="Arial"/>
                <a:cs typeface="Arial"/>
              </a:rPr>
              <a:t>ro</a:t>
            </a:r>
            <a:r>
              <a:rPr sz="2400" b="1" spc="-10" dirty="0">
                <a:latin typeface="Arial"/>
                <a:cs typeface="Arial"/>
              </a:rPr>
              <a:t>l</a:t>
            </a:r>
            <a:r>
              <a:rPr sz="2400" b="1" spc="-190" dirty="0">
                <a:latin typeface="Arial"/>
                <a:cs typeface="Arial"/>
              </a:rPr>
              <a:t> </a:t>
            </a:r>
            <a:r>
              <a:rPr sz="2400" b="1" spc="-110" dirty="0">
                <a:latin typeface="Arial"/>
                <a:cs typeface="Arial"/>
              </a:rPr>
              <a:t>dur</a:t>
            </a:r>
            <a:r>
              <a:rPr sz="2400" b="1" spc="-105" dirty="0">
                <a:latin typeface="Arial"/>
                <a:cs typeface="Arial"/>
              </a:rPr>
              <a:t>i</a:t>
            </a:r>
            <a:r>
              <a:rPr sz="2400" b="1" spc="-110" dirty="0">
                <a:latin typeface="Arial"/>
                <a:cs typeface="Arial"/>
              </a:rPr>
              <a:t>n</a:t>
            </a:r>
            <a:r>
              <a:rPr sz="2400" b="1" spc="-15" dirty="0">
                <a:latin typeface="Arial"/>
                <a:cs typeface="Arial"/>
              </a:rPr>
              <a:t>g</a:t>
            </a:r>
            <a:r>
              <a:rPr sz="2400" b="1" spc="-204" dirty="0">
                <a:latin typeface="Arial"/>
                <a:cs typeface="Arial"/>
              </a:rPr>
              <a:t> </a:t>
            </a:r>
            <a:r>
              <a:rPr sz="2400" b="1" spc="-110" dirty="0">
                <a:latin typeface="Arial"/>
                <a:cs typeface="Arial"/>
              </a:rPr>
              <a:t>record</a:t>
            </a:r>
            <a:r>
              <a:rPr sz="2400" b="1" spc="-105" dirty="0">
                <a:latin typeface="Arial"/>
                <a:cs typeface="Arial"/>
              </a:rPr>
              <a:t>i</a:t>
            </a:r>
            <a:r>
              <a:rPr sz="2400" b="1" spc="-110" dirty="0">
                <a:latin typeface="Arial"/>
                <a:cs typeface="Arial"/>
              </a:rPr>
              <a:t>n</a:t>
            </a:r>
            <a:r>
              <a:rPr sz="2400" b="1" spc="-15" dirty="0">
                <a:latin typeface="Arial"/>
                <a:cs typeface="Arial"/>
              </a:rPr>
              <a:t>g</a:t>
            </a:r>
            <a:endParaRPr sz="2400">
              <a:latin typeface="Arial"/>
              <a:cs typeface="Arial"/>
            </a:endParaRPr>
          </a:p>
        </p:txBody>
      </p:sp>
      <p:sp>
        <p:nvSpPr>
          <p:cNvPr id="4" name="object 4"/>
          <p:cNvSpPr/>
          <p:nvPr/>
        </p:nvSpPr>
        <p:spPr>
          <a:xfrm>
            <a:off x="9479060" y="2809002"/>
            <a:ext cx="1744688" cy="2449585"/>
          </a:xfrm>
          <a:prstGeom prst="rect">
            <a:avLst/>
          </a:prstGeom>
          <a:blipFill>
            <a:blip r:embed="rId3" cstate="print"/>
            <a:stretch>
              <a:fillRect/>
            </a:stretch>
          </a:blipFill>
        </p:spPr>
        <p:txBody>
          <a:bodyPr wrap="square" lIns="0" tIns="0" rIns="0" bIns="0" rtlCol="0"/>
          <a:lstStyle/>
          <a:p>
            <a:endParaRPr/>
          </a:p>
        </p:txBody>
      </p:sp>
      <p:sp>
        <p:nvSpPr>
          <p:cNvPr id="9" name="Title 8"/>
          <p:cNvSpPr>
            <a:spLocks noGrp="1"/>
          </p:cNvSpPr>
          <p:nvPr>
            <p:ph type="title"/>
          </p:nvPr>
        </p:nvSpPr>
        <p:spPr/>
        <p:txBody>
          <a:bodyPr/>
          <a:lstStyle/>
          <a:p>
            <a:r>
              <a:rPr lang="en-US" dirty="0" smtClean="0">
                <a:latin typeface="Arial" pitchFamily="34" charset="0"/>
                <a:cs typeface="Arial" pitchFamily="34" charset="0"/>
              </a:rPr>
              <a:t>Android Evolution</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25" dirty="0" err="1" smtClean="0">
                <a:latin typeface="Arial"/>
                <a:cs typeface="Arial"/>
              </a:rPr>
              <a:t>iO</a:t>
            </a:r>
            <a:r>
              <a:rPr lang="en-US" spc="-20" dirty="0" err="1" smtClean="0">
                <a:latin typeface="Arial"/>
                <a:cs typeface="Arial"/>
              </a:rPr>
              <a:t>S</a:t>
            </a:r>
            <a:r>
              <a:rPr lang="en-US" spc="20" dirty="0" smtClean="0">
                <a:latin typeface="Arial"/>
                <a:cs typeface="Arial"/>
              </a:rPr>
              <a:t> </a:t>
            </a:r>
            <a:r>
              <a:rPr lang="en-US" spc="-15" dirty="0" smtClean="0">
                <a:latin typeface="Arial"/>
                <a:cs typeface="Arial"/>
              </a:rPr>
              <a:t>E</a:t>
            </a:r>
            <a:r>
              <a:rPr lang="en-US" spc="-20" dirty="0" smtClean="0">
                <a:latin typeface="Arial"/>
                <a:cs typeface="Arial"/>
              </a:rPr>
              <a:t>v</a:t>
            </a:r>
            <a:r>
              <a:rPr lang="en-US" spc="-15" dirty="0" smtClean="0">
                <a:latin typeface="Arial"/>
                <a:cs typeface="Arial"/>
              </a:rPr>
              <a:t>olutio</a:t>
            </a:r>
            <a:r>
              <a:rPr lang="en-US" spc="-20" dirty="0" smtClean="0">
                <a:latin typeface="Arial"/>
                <a:cs typeface="Arial"/>
              </a:rPr>
              <a:t>n</a:t>
            </a:r>
            <a:endParaRPr lang="en-US" dirty="0"/>
          </a:p>
        </p:txBody>
      </p:sp>
      <p:sp>
        <p:nvSpPr>
          <p:cNvPr id="3" name="Content Placeholder 2"/>
          <p:cNvSpPr>
            <a:spLocks noGrp="1"/>
          </p:cNvSpPr>
          <p:nvPr>
            <p:ph idx="1"/>
          </p:nvPr>
        </p:nvSpPr>
        <p:spPr/>
        <p:txBody>
          <a:bodyPr/>
          <a:lstStyle/>
          <a:p>
            <a:pPr marL="12700">
              <a:lnSpc>
                <a:spcPct val="100000"/>
              </a:lnSpc>
            </a:pPr>
            <a:r>
              <a:rPr lang="en-US" b="1" spc="-15" dirty="0" err="1" smtClean="0">
                <a:solidFill>
                  <a:srgbClr val="0D0D0D"/>
                </a:solidFill>
                <a:latin typeface="Arial"/>
                <a:cs typeface="Arial"/>
              </a:rPr>
              <a:t>i</a:t>
            </a:r>
            <a:r>
              <a:rPr lang="en-US" b="1" spc="-20" dirty="0" err="1" smtClean="0">
                <a:solidFill>
                  <a:srgbClr val="0D0D0D"/>
                </a:solidFill>
                <a:latin typeface="Arial"/>
                <a:cs typeface="Arial"/>
              </a:rPr>
              <a:t>OS</a:t>
            </a:r>
            <a:r>
              <a:rPr lang="en-US" b="1" dirty="0" smtClean="0">
                <a:solidFill>
                  <a:srgbClr val="0D0D0D"/>
                </a:solidFill>
                <a:latin typeface="Arial"/>
                <a:cs typeface="Arial"/>
              </a:rPr>
              <a:t> 1</a:t>
            </a:r>
            <a:endParaRPr lang="en-US" dirty="0" smtClean="0">
              <a:latin typeface="Arial"/>
              <a:cs typeface="Arial"/>
            </a:endParaRPr>
          </a:p>
          <a:p>
            <a:pPr marL="826135" lvl="1" indent="-342265">
              <a:lnSpc>
                <a:spcPts val="2640"/>
              </a:lnSpc>
              <a:spcBef>
                <a:spcPts val="25"/>
              </a:spcBef>
              <a:buClr>
                <a:srgbClr val="3399FF"/>
              </a:buClr>
              <a:buFont typeface="Arial"/>
              <a:buChar char="•"/>
              <a:tabLst>
                <a:tab pos="369570" algn="l"/>
              </a:tabLst>
            </a:pPr>
            <a:r>
              <a:rPr lang="en-US" b="1" spc="-25" dirty="0" smtClean="0">
                <a:latin typeface="Arial"/>
                <a:cs typeface="Arial"/>
              </a:rPr>
              <a:t>R</a:t>
            </a:r>
            <a:r>
              <a:rPr lang="en-US" b="1" spc="-15" dirty="0" smtClean="0">
                <a:latin typeface="Arial"/>
                <a:cs typeface="Arial"/>
              </a:rPr>
              <a:t>eleased</a:t>
            </a:r>
            <a:r>
              <a:rPr lang="en-US" b="1" spc="15" dirty="0" smtClean="0">
                <a:latin typeface="Arial"/>
                <a:cs typeface="Arial"/>
              </a:rPr>
              <a:t> </a:t>
            </a:r>
            <a:r>
              <a:rPr lang="en-US" b="1" spc="-10" dirty="0" smtClean="0">
                <a:latin typeface="Arial"/>
                <a:cs typeface="Arial"/>
              </a:rPr>
              <a:t>in</a:t>
            </a:r>
            <a:r>
              <a:rPr lang="en-US" b="1" spc="15" dirty="0" smtClean="0">
                <a:latin typeface="Arial"/>
                <a:cs typeface="Arial"/>
              </a:rPr>
              <a:t> </a:t>
            </a:r>
            <a:r>
              <a:rPr lang="en-US" b="1" spc="-15" dirty="0" smtClean="0">
                <a:solidFill>
                  <a:srgbClr val="FF6600"/>
                </a:solidFill>
                <a:latin typeface="Arial"/>
                <a:cs typeface="Arial"/>
              </a:rPr>
              <a:t>June</a:t>
            </a:r>
            <a:r>
              <a:rPr lang="en-US" b="1" spc="10" dirty="0" smtClean="0">
                <a:solidFill>
                  <a:srgbClr val="FF6600"/>
                </a:solidFill>
                <a:latin typeface="Arial"/>
                <a:cs typeface="Arial"/>
              </a:rPr>
              <a:t> </a:t>
            </a:r>
            <a:r>
              <a:rPr lang="en-US" b="1" spc="-15" dirty="0" smtClean="0">
                <a:solidFill>
                  <a:srgbClr val="FF6600"/>
                </a:solidFill>
                <a:latin typeface="Arial"/>
                <a:cs typeface="Arial"/>
              </a:rPr>
              <a:t>2007</a:t>
            </a:r>
            <a:endParaRPr lang="en-US" dirty="0" smtClean="0">
              <a:latin typeface="Arial"/>
              <a:cs typeface="Arial"/>
            </a:endParaRPr>
          </a:p>
          <a:p>
            <a:pPr marL="826135" lvl="1" indent="-342265">
              <a:lnSpc>
                <a:spcPct val="100000"/>
              </a:lnSpc>
              <a:buClr>
                <a:srgbClr val="3399FF"/>
              </a:buClr>
              <a:buFont typeface="Arial"/>
              <a:buChar char="•"/>
              <a:tabLst>
                <a:tab pos="369570" algn="l"/>
              </a:tabLst>
            </a:pPr>
            <a:r>
              <a:rPr lang="en-US" b="1" spc="-25" dirty="0" smtClean="0">
                <a:solidFill>
                  <a:srgbClr val="3399FF"/>
                </a:solidFill>
                <a:latin typeface="Arial"/>
                <a:cs typeface="Arial"/>
              </a:rPr>
              <a:t>O</a:t>
            </a:r>
            <a:r>
              <a:rPr lang="en-US" b="1" spc="-15" dirty="0" smtClean="0">
                <a:solidFill>
                  <a:srgbClr val="3399FF"/>
                </a:solidFill>
                <a:latin typeface="Arial"/>
                <a:cs typeface="Arial"/>
              </a:rPr>
              <a:t>S</a:t>
            </a:r>
            <a:r>
              <a:rPr lang="en-US" b="1" spc="10" dirty="0" smtClean="0">
                <a:solidFill>
                  <a:srgbClr val="3399FF"/>
                </a:solidFill>
                <a:latin typeface="Arial"/>
                <a:cs typeface="Arial"/>
              </a:rPr>
              <a:t> </a:t>
            </a:r>
            <a:r>
              <a:rPr lang="en-US" b="1" spc="-15" dirty="0" smtClean="0">
                <a:solidFill>
                  <a:srgbClr val="3399FF"/>
                </a:solidFill>
                <a:latin typeface="Arial"/>
                <a:cs typeface="Arial"/>
              </a:rPr>
              <a:t>of</a:t>
            </a:r>
            <a:r>
              <a:rPr lang="en-US" b="1" spc="10" dirty="0" smtClean="0">
                <a:solidFill>
                  <a:srgbClr val="3399FF"/>
                </a:solidFill>
                <a:latin typeface="Arial"/>
                <a:cs typeface="Arial"/>
              </a:rPr>
              <a:t> </a:t>
            </a:r>
            <a:r>
              <a:rPr lang="en-US" b="1" spc="-15" dirty="0" smtClean="0">
                <a:solidFill>
                  <a:srgbClr val="3399FF"/>
                </a:solidFill>
                <a:latin typeface="Arial"/>
                <a:cs typeface="Arial"/>
              </a:rPr>
              <a:t>the</a:t>
            </a:r>
            <a:r>
              <a:rPr lang="en-US" b="1" spc="10" dirty="0" smtClean="0">
                <a:solidFill>
                  <a:srgbClr val="3399FF"/>
                </a:solidFill>
                <a:latin typeface="Arial"/>
                <a:cs typeface="Arial"/>
              </a:rPr>
              <a:t> </a:t>
            </a:r>
            <a:r>
              <a:rPr lang="en-US" b="1" spc="-10" dirty="0" smtClean="0">
                <a:solidFill>
                  <a:srgbClr val="3399FF"/>
                </a:solidFill>
                <a:latin typeface="Arial"/>
                <a:cs typeface="Arial"/>
              </a:rPr>
              <a:t>fi</a:t>
            </a:r>
            <a:r>
              <a:rPr lang="en-US" b="1" spc="-15" dirty="0" smtClean="0">
                <a:solidFill>
                  <a:srgbClr val="3399FF"/>
                </a:solidFill>
                <a:latin typeface="Arial"/>
                <a:cs typeface="Arial"/>
              </a:rPr>
              <a:t>r</a:t>
            </a:r>
            <a:r>
              <a:rPr lang="en-US" b="1" spc="-10" dirty="0" smtClean="0">
                <a:solidFill>
                  <a:srgbClr val="3399FF"/>
                </a:solidFill>
                <a:latin typeface="Arial"/>
                <a:cs typeface="Arial"/>
              </a:rPr>
              <a:t>st</a:t>
            </a:r>
            <a:r>
              <a:rPr lang="en-US" b="1" spc="10" dirty="0" smtClean="0">
                <a:solidFill>
                  <a:srgbClr val="3399FF"/>
                </a:solidFill>
                <a:latin typeface="Arial"/>
                <a:cs typeface="Arial"/>
              </a:rPr>
              <a:t> </a:t>
            </a:r>
            <a:r>
              <a:rPr lang="en-US" b="1" spc="-15" dirty="0" err="1" smtClean="0">
                <a:solidFill>
                  <a:srgbClr val="3399FF"/>
                </a:solidFill>
                <a:latin typeface="Arial"/>
                <a:cs typeface="Arial"/>
              </a:rPr>
              <a:t>iPhone</a:t>
            </a:r>
            <a:endParaRPr lang="en-US" dirty="0" smtClean="0">
              <a:latin typeface="Arial"/>
              <a:cs typeface="Arial"/>
            </a:endParaRPr>
          </a:p>
          <a:p>
            <a:pPr marL="826135" lvl="1" indent="-342265">
              <a:lnSpc>
                <a:spcPct val="100000"/>
              </a:lnSpc>
              <a:spcBef>
                <a:spcPts val="1435"/>
              </a:spcBef>
              <a:buClr>
                <a:srgbClr val="3399FF"/>
              </a:buClr>
              <a:buFont typeface="Arial"/>
              <a:buChar char="•"/>
              <a:tabLst>
                <a:tab pos="369570" algn="l"/>
              </a:tabLst>
            </a:pPr>
            <a:r>
              <a:rPr lang="en-US" b="1" spc="-25" dirty="0" smtClean="0">
                <a:latin typeface="Arial"/>
                <a:cs typeface="Arial"/>
              </a:rPr>
              <a:t>C</a:t>
            </a:r>
            <a:r>
              <a:rPr lang="en-US" b="1" spc="-15" dirty="0" smtClean="0">
                <a:latin typeface="Arial"/>
                <a:cs typeface="Arial"/>
              </a:rPr>
              <a:t>ore</a:t>
            </a:r>
            <a:r>
              <a:rPr lang="en-US" b="1" spc="10" dirty="0" smtClean="0">
                <a:latin typeface="Arial"/>
                <a:cs typeface="Arial"/>
              </a:rPr>
              <a:t> </a:t>
            </a:r>
            <a:r>
              <a:rPr lang="en-US" b="1" spc="-10" dirty="0" err="1" smtClean="0">
                <a:latin typeface="Arial"/>
                <a:cs typeface="Arial"/>
              </a:rPr>
              <a:t>i</a:t>
            </a:r>
            <a:r>
              <a:rPr lang="en-US" b="1" spc="-25" dirty="0" err="1" smtClean="0">
                <a:latin typeface="Arial"/>
                <a:cs typeface="Arial"/>
              </a:rPr>
              <a:t>O</a:t>
            </a:r>
            <a:r>
              <a:rPr lang="en-US" b="1" spc="-15" dirty="0" err="1" smtClean="0">
                <a:latin typeface="Arial"/>
                <a:cs typeface="Arial"/>
              </a:rPr>
              <a:t>S</a:t>
            </a:r>
            <a:r>
              <a:rPr lang="en-US" b="1" dirty="0" smtClean="0">
                <a:latin typeface="Arial"/>
                <a:cs typeface="Arial"/>
              </a:rPr>
              <a:t> </a:t>
            </a:r>
            <a:r>
              <a:rPr lang="en-US" b="1" spc="-15" dirty="0" smtClean="0">
                <a:latin typeface="Arial"/>
                <a:cs typeface="Arial"/>
              </a:rPr>
              <a:t>user</a:t>
            </a:r>
            <a:r>
              <a:rPr lang="en-US" b="1" spc="5" dirty="0" smtClean="0">
                <a:latin typeface="Arial"/>
                <a:cs typeface="Arial"/>
              </a:rPr>
              <a:t> </a:t>
            </a:r>
            <a:r>
              <a:rPr lang="en-US" b="1" spc="-10" dirty="0" smtClean="0">
                <a:latin typeface="Arial"/>
                <a:cs typeface="Arial"/>
              </a:rPr>
              <a:t>inte</a:t>
            </a:r>
            <a:r>
              <a:rPr lang="en-US" b="1" spc="-15" dirty="0" smtClean="0">
                <a:latin typeface="Arial"/>
                <a:cs typeface="Arial"/>
              </a:rPr>
              <a:t>rface</a:t>
            </a:r>
            <a:endParaRPr lang="en-US" dirty="0" smtClean="0">
              <a:latin typeface="Arial"/>
              <a:cs typeface="Arial"/>
            </a:endParaRPr>
          </a:p>
          <a:p>
            <a:pPr marL="1282700" lvl="2" indent="-342265">
              <a:lnSpc>
                <a:spcPts val="2400"/>
              </a:lnSpc>
              <a:spcBef>
                <a:spcPts val="5"/>
              </a:spcBef>
              <a:buClr>
                <a:srgbClr val="99CC63"/>
              </a:buClr>
              <a:buFont typeface="Arial"/>
              <a:buChar char="-"/>
              <a:tabLst>
                <a:tab pos="826135" algn="l"/>
              </a:tabLst>
            </a:pPr>
            <a:r>
              <a:rPr lang="en-US" sz="2400" b="1" spc="5" dirty="0" smtClean="0">
                <a:latin typeface="Arial"/>
                <a:cs typeface="Arial"/>
              </a:rPr>
              <a:t>C</a:t>
            </a:r>
            <a:r>
              <a:rPr lang="en-US" sz="2400" b="1" dirty="0" smtClean="0">
                <a:latin typeface="Arial"/>
                <a:cs typeface="Arial"/>
              </a:rPr>
              <a:t>a</a:t>
            </a:r>
            <a:r>
              <a:rPr lang="en-US" sz="2400" b="1" spc="-15" dirty="0" smtClean="0">
                <a:latin typeface="Arial"/>
                <a:cs typeface="Arial"/>
              </a:rPr>
              <a:t>p</a:t>
            </a:r>
            <a:r>
              <a:rPr lang="en-US" sz="2400" b="1" dirty="0" smtClean="0">
                <a:latin typeface="Arial"/>
                <a:cs typeface="Arial"/>
              </a:rPr>
              <a:t>ac</a:t>
            </a:r>
            <a:r>
              <a:rPr lang="en-US" sz="2400" b="1" spc="-15" dirty="0" smtClean="0">
                <a:latin typeface="Arial"/>
                <a:cs typeface="Arial"/>
              </a:rPr>
              <a:t>i</a:t>
            </a:r>
            <a:r>
              <a:rPr lang="en-US" sz="2400" b="1" dirty="0" smtClean="0">
                <a:latin typeface="Arial"/>
                <a:cs typeface="Arial"/>
              </a:rPr>
              <a:t>t</a:t>
            </a:r>
            <a:r>
              <a:rPr lang="en-US" sz="2400" b="1" spc="-15" dirty="0" smtClean="0">
                <a:latin typeface="Arial"/>
                <a:cs typeface="Arial"/>
              </a:rPr>
              <a:t>i</a:t>
            </a:r>
            <a:r>
              <a:rPr lang="en-US" sz="2400" b="1" spc="-25" dirty="0" smtClean="0">
                <a:latin typeface="Arial"/>
                <a:cs typeface="Arial"/>
              </a:rPr>
              <a:t>v</a:t>
            </a:r>
            <a:r>
              <a:rPr lang="en-US" sz="2400" b="1" dirty="0" smtClean="0">
                <a:latin typeface="Arial"/>
                <a:cs typeface="Arial"/>
              </a:rPr>
              <a:t>e</a:t>
            </a:r>
            <a:r>
              <a:rPr lang="en-US" sz="2400" b="1" spc="-20" dirty="0" smtClean="0">
                <a:latin typeface="Arial"/>
                <a:cs typeface="Arial"/>
              </a:rPr>
              <a:t> </a:t>
            </a:r>
            <a:r>
              <a:rPr lang="en-US" sz="2400" b="1" dirty="0" err="1" smtClean="0">
                <a:latin typeface="Arial"/>
                <a:cs typeface="Arial"/>
              </a:rPr>
              <a:t>t</a:t>
            </a:r>
            <a:r>
              <a:rPr lang="en-US" sz="2400" b="1" spc="-15" dirty="0" err="1" smtClean="0">
                <a:latin typeface="Arial"/>
                <a:cs typeface="Arial"/>
              </a:rPr>
              <a:t>ou</a:t>
            </a:r>
            <a:r>
              <a:rPr lang="en-US" sz="2400" b="1" dirty="0" err="1" smtClean="0">
                <a:latin typeface="Arial"/>
                <a:cs typeface="Arial"/>
              </a:rPr>
              <a:t>c</a:t>
            </a:r>
            <a:r>
              <a:rPr lang="en-US" sz="2400" b="1" spc="-15" dirty="0" err="1" smtClean="0">
                <a:latin typeface="Arial"/>
                <a:cs typeface="Arial"/>
              </a:rPr>
              <a:t>h</a:t>
            </a:r>
            <a:r>
              <a:rPr lang="en-US" sz="2400" b="1" dirty="0" err="1" smtClean="0">
                <a:latin typeface="Arial"/>
                <a:cs typeface="Arial"/>
              </a:rPr>
              <a:t>scree</a:t>
            </a:r>
            <a:r>
              <a:rPr lang="en-US" sz="2400" b="1" spc="-15" dirty="0" err="1" smtClean="0">
                <a:latin typeface="Arial"/>
                <a:cs typeface="Arial"/>
              </a:rPr>
              <a:t>n</a:t>
            </a:r>
            <a:endParaRPr lang="en-US" sz="2400" dirty="0" smtClean="0">
              <a:latin typeface="Arial"/>
              <a:cs typeface="Arial"/>
            </a:endParaRPr>
          </a:p>
          <a:p>
            <a:pPr marL="1282700" lvl="2" indent="-342265">
              <a:lnSpc>
                <a:spcPts val="2400"/>
              </a:lnSpc>
              <a:buClr>
                <a:srgbClr val="99CC63"/>
              </a:buClr>
              <a:buFont typeface="Arial"/>
              <a:buChar char="-"/>
              <a:tabLst>
                <a:tab pos="826135" algn="l"/>
              </a:tabLst>
            </a:pPr>
            <a:r>
              <a:rPr lang="en-US" sz="2400" b="1" spc="-20" dirty="0" smtClean="0">
                <a:latin typeface="Arial"/>
                <a:cs typeface="Arial"/>
              </a:rPr>
              <a:t>P</a:t>
            </a:r>
            <a:r>
              <a:rPr lang="en-US" sz="2400" b="1" spc="-15" dirty="0" smtClean="0">
                <a:latin typeface="Arial"/>
                <a:cs typeface="Arial"/>
              </a:rPr>
              <a:t>in</a:t>
            </a:r>
            <a:r>
              <a:rPr lang="en-US" sz="2400" b="1" dirty="0" smtClean="0">
                <a:latin typeface="Arial"/>
                <a:cs typeface="Arial"/>
              </a:rPr>
              <a:t>c</a:t>
            </a:r>
            <a:r>
              <a:rPr lang="en-US" sz="2400" b="1" spc="-20" dirty="0" smtClean="0">
                <a:latin typeface="Arial"/>
                <a:cs typeface="Arial"/>
              </a:rPr>
              <a:t>h</a:t>
            </a:r>
            <a:r>
              <a:rPr lang="en-US" sz="2400" b="1" dirty="0" smtClean="0">
                <a:latin typeface="Arial"/>
                <a:cs typeface="Arial"/>
              </a:rPr>
              <a:t>-t</a:t>
            </a:r>
            <a:r>
              <a:rPr lang="en-US" sz="2400" b="1" spc="-15" dirty="0" smtClean="0">
                <a:latin typeface="Arial"/>
                <a:cs typeface="Arial"/>
              </a:rPr>
              <a:t>o</a:t>
            </a:r>
            <a:r>
              <a:rPr lang="en-US" sz="2400" b="1" dirty="0" smtClean="0">
                <a:latin typeface="Arial"/>
                <a:cs typeface="Arial"/>
              </a:rPr>
              <a:t>-</a:t>
            </a:r>
            <a:r>
              <a:rPr lang="en-US" sz="2400" b="1" spc="-15" dirty="0" smtClean="0">
                <a:latin typeface="Arial"/>
                <a:cs typeface="Arial"/>
              </a:rPr>
              <a:t>Zoo</a:t>
            </a:r>
            <a:r>
              <a:rPr lang="en-US" sz="2400" b="1" dirty="0" smtClean="0">
                <a:latin typeface="Arial"/>
                <a:cs typeface="Arial"/>
              </a:rPr>
              <a:t>m</a:t>
            </a:r>
            <a:endParaRPr lang="en-US" sz="2400" dirty="0" smtClean="0">
              <a:latin typeface="Arial"/>
              <a:cs typeface="Arial"/>
            </a:endParaRPr>
          </a:p>
          <a:p>
            <a:pPr marL="1282700" lvl="2" indent="-342265">
              <a:lnSpc>
                <a:spcPct val="100000"/>
              </a:lnSpc>
              <a:buClr>
                <a:srgbClr val="99CC63"/>
              </a:buClr>
              <a:buFont typeface="Arial"/>
              <a:buChar char="-"/>
              <a:tabLst>
                <a:tab pos="826135" algn="l"/>
              </a:tabLst>
            </a:pPr>
            <a:r>
              <a:rPr lang="en-US" sz="2400" b="1" spc="-15" dirty="0" smtClean="0">
                <a:latin typeface="Arial"/>
                <a:cs typeface="Arial"/>
              </a:rPr>
              <a:t>In</a:t>
            </a:r>
            <a:r>
              <a:rPr lang="en-US" sz="2400" b="1" dirty="0" smtClean="0">
                <a:latin typeface="Arial"/>
                <a:cs typeface="Arial"/>
              </a:rPr>
              <a:t>ert</a:t>
            </a:r>
            <a:r>
              <a:rPr lang="en-US" sz="2400" b="1" spc="-15" dirty="0" smtClean="0">
                <a:latin typeface="Arial"/>
                <a:cs typeface="Arial"/>
              </a:rPr>
              <a:t>i</a:t>
            </a:r>
            <a:r>
              <a:rPr lang="en-US" sz="2400" b="1" dirty="0" smtClean="0">
                <a:latin typeface="Arial"/>
                <a:cs typeface="Arial"/>
              </a:rPr>
              <a:t>a</a:t>
            </a:r>
            <a:r>
              <a:rPr lang="en-US" sz="2400" b="1" spc="-10" dirty="0" smtClean="0">
                <a:latin typeface="Arial"/>
                <a:cs typeface="Arial"/>
              </a:rPr>
              <a:t>l</a:t>
            </a:r>
            <a:r>
              <a:rPr lang="en-US" sz="2400" b="1" spc="-35" dirty="0" smtClean="0">
                <a:latin typeface="Arial"/>
                <a:cs typeface="Arial"/>
              </a:rPr>
              <a:t> </a:t>
            </a:r>
            <a:r>
              <a:rPr lang="en-US" sz="2400" b="1" spc="-20" dirty="0" smtClean="0">
                <a:latin typeface="Arial"/>
                <a:cs typeface="Arial"/>
              </a:rPr>
              <a:t>S</a:t>
            </a:r>
            <a:r>
              <a:rPr lang="en-US" sz="2400" b="1" dirty="0" smtClean="0">
                <a:latin typeface="Arial"/>
                <a:cs typeface="Arial"/>
              </a:rPr>
              <a:t>cro</a:t>
            </a:r>
            <a:r>
              <a:rPr lang="en-US" sz="2400" b="1" spc="-15" dirty="0" smtClean="0">
                <a:latin typeface="Arial"/>
                <a:cs typeface="Arial"/>
              </a:rPr>
              <a:t>lling</a:t>
            </a:r>
            <a:endParaRPr lang="en-US" sz="2400" dirty="0" smtClean="0">
              <a:latin typeface="Arial"/>
              <a:cs typeface="Arial"/>
            </a:endParaRPr>
          </a:p>
          <a:p>
            <a:pPr marL="826135" lvl="1" indent="-342265">
              <a:lnSpc>
                <a:spcPts val="2640"/>
              </a:lnSpc>
              <a:spcBef>
                <a:spcPts val="1310"/>
              </a:spcBef>
              <a:buClr>
                <a:srgbClr val="3399FF"/>
              </a:buClr>
              <a:buFont typeface="Arial"/>
              <a:buChar char="•"/>
              <a:tabLst>
                <a:tab pos="369570" algn="l"/>
              </a:tabLst>
            </a:pPr>
            <a:r>
              <a:rPr lang="en-US" b="1" spc="-25" dirty="0" smtClean="0">
                <a:latin typeface="Arial"/>
                <a:cs typeface="Arial"/>
              </a:rPr>
              <a:t>M</a:t>
            </a:r>
            <a:r>
              <a:rPr lang="en-US" b="1" spc="-15" dirty="0" smtClean="0">
                <a:latin typeface="Arial"/>
                <a:cs typeface="Arial"/>
              </a:rPr>
              <a:t>obile</a:t>
            </a:r>
            <a:r>
              <a:rPr lang="en-US" b="1" spc="20" dirty="0" smtClean="0">
                <a:latin typeface="Arial"/>
                <a:cs typeface="Arial"/>
              </a:rPr>
              <a:t> </a:t>
            </a:r>
            <a:r>
              <a:rPr lang="en-US" b="1" spc="-15" dirty="0" smtClean="0">
                <a:latin typeface="Arial"/>
                <a:cs typeface="Arial"/>
              </a:rPr>
              <a:t>Safar</a:t>
            </a:r>
            <a:r>
              <a:rPr lang="en-US" b="1" spc="-10" dirty="0" smtClean="0">
                <a:latin typeface="Arial"/>
                <a:cs typeface="Arial"/>
              </a:rPr>
              <a:t>i</a:t>
            </a:r>
            <a:r>
              <a:rPr lang="en-US" b="1" spc="15" dirty="0" smtClean="0">
                <a:latin typeface="Arial"/>
                <a:cs typeface="Arial"/>
              </a:rPr>
              <a:t> </a:t>
            </a:r>
            <a:r>
              <a:rPr lang="en-US" b="1" dirty="0" smtClean="0">
                <a:latin typeface="Arial"/>
                <a:cs typeface="Arial"/>
              </a:rPr>
              <a:t>w</a:t>
            </a:r>
            <a:r>
              <a:rPr lang="en-US" b="1" spc="-15" dirty="0" smtClean="0">
                <a:latin typeface="Arial"/>
                <a:cs typeface="Arial"/>
              </a:rPr>
              <a:t>eb</a:t>
            </a:r>
            <a:r>
              <a:rPr lang="en-US" b="1" spc="-10" dirty="0" smtClean="0">
                <a:latin typeface="Arial"/>
                <a:cs typeface="Arial"/>
              </a:rPr>
              <a:t> </a:t>
            </a:r>
            <a:r>
              <a:rPr lang="en-US" b="1" spc="-15" dirty="0" smtClean="0">
                <a:latin typeface="Arial"/>
                <a:cs typeface="Arial"/>
              </a:rPr>
              <a:t>bro</a:t>
            </a:r>
            <a:r>
              <a:rPr lang="en-US" b="1" dirty="0" smtClean="0">
                <a:latin typeface="Arial"/>
                <a:cs typeface="Arial"/>
              </a:rPr>
              <a:t>w</a:t>
            </a:r>
            <a:r>
              <a:rPr lang="en-US" b="1" spc="-15" dirty="0" smtClean="0">
                <a:latin typeface="Arial"/>
                <a:cs typeface="Arial"/>
              </a:rPr>
              <a:t>ser</a:t>
            </a:r>
            <a:endParaRPr lang="en-US" dirty="0" smtClean="0">
              <a:latin typeface="Arial"/>
              <a:cs typeface="Arial"/>
            </a:endParaRPr>
          </a:p>
          <a:p>
            <a:pPr marL="826135" lvl="1" indent="-342265">
              <a:lnSpc>
                <a:spcPts val="2640"/>
              </a:lnSpc>
              <a:buClr>
                <a:srgbClr val="3399FF"/>
              </a:buClr>
              <a:buFont typeface="Arial"/>
              <a:buChar char="•"/>
              <a:tabLst>
                <a:tab pos="369570" algn="l"/>
              </a:tabLst>
            </a:pPr>
            <a:r>
              <a:rPr lang="en-US" b="1" spc="-55" dirty="0" smtClean="0">
                <a:latin typeface="Arial"/>
                <a:cs typeface="Arial"/>
              </a:rPr>
              <a:t>V</a:t>
            </a:r>
            <a:r>
              <a:rPr lang="en-US" b="1" spc="-10" dirty="0" smtClean="0">
                <a:latin typeface="Arial"/>
                <a:cs typeface="Arial"/>
              </a:rPr>
              <a:t>isual</a:t>
            </a:r>
            <a:r>
              <a:rPr lang="en-US" b="1" dirty="0" smtClean="0">
                <a:latin typeface="Arial"/>
                <a:cs typeface="Arial"/>
              </a:rPr>
              <a:t> </a:t>
            </a:r>
            <a:r>
              <a:rPr lang="en-US" b="1" spc="-185" dirty="0" smtClean="0">
                <a:latin typeface="Arial"/>
                <a:cs typeface="Arial"/>
              </a:rPr>
              <a:t>V</a:t>
            </a:r>
            <a:r>
              <a:rPr lang="en-US" b="1" spc="-15" dirty="0" smtClean="0">
                <a:latin typeface="Arial"/>
                <a:cs typeface="Arial"/>
              </a:rPr>
              <a:t>oicemail</a:t>
            </a:r>
            <a:endParaRPr lang="en-US" dirty="0" smtClean="0">
              <a:latin typeface="Arial"/>
              <a:cs typeface="Arial"/>
            </a:endParaRPr>
          </a:p>
          <a:p>
            <a:pPr marL="826135" lvl="1" indent="-342265">
              <a:lnSpc>
                <a:spcPct val="100000"/>
              </a:lnSpc>
              <a:buClr>
                <a:srgbClr val="3399FF"/>
              </a:buClr>
              <a:buFont typeface="Arial"/>
              <a:buChar char="•"/>
              <a:tabLst>
                <a:tab pos="369570" algn="l"/>
              </a:tabLst>
            </a:pPr>
            <a:r>
              <a:rPr lang="en-US" b="1" spc="-25" dirty="0" smtClean="0">
                <a:latin typeface="Arial"/>
                <a:cs typeface="Arial"/>
              </a:rPr>
              <a:t>G</a:t>
            </a:r>
            <a:r>
              <a:rPr lang="en-US" b="1" spc="-15" dirty="0" smtClean="0">
                <a:latin typeface="Arial"/>
                <a:cs typeface="Arial"/>
              </a:rPr>
              <a:t>oogle</a:t>
            </a:r>
            <a:r>
              <a:rPr lang="en-US" b="1" spc="25" dirty="0" smtClean="0">
                <a:latin typeface="Arial"/>
                <a:cs typeface="Arial"/>
              </a:rPr>
              <a:t> </a:t>
            </a:r>
            <a:r>
              <a:rPr lang="en-US" b="1" spc="-25" dirty="0" smtClean="0">
                <a:latin typeface="Arial"/>
                <a:cs typeface="Arial"/>
              </a:rPr>
              <a:t>M</a:t>
            </a:r>
            <a:r>
              <a:rPr lang="en-US" b="1" spc="-15" dirty="0" smtClean="0">
                <a:latin typeface="Arial"/>
                <a:cs typeface="Arial"/>
              </a:rPr>
              <a:t>aps</a:t>
            </a:r>
            <a:endParaRPr lang="en-US" dirty="0" smtClean="0">
              <a:latin typeface="Arial"/>
              <a:cs typeface="Arial"/>
            </a:endParaRPr>
          </a:p>
          <a:p>
            <a:endParaRPr lang="en-US" dirty="0"/>
          </a:p>
        </p:txBody>
      </p:sp>
      <p:pic>
        <p:nvPicPr>
          <p:cNvPr id="8" name="Picture 7" descr="apple_iOS1.jpg"/>
          <p:cNvPicPr>
            <a:picLocks noChangeAspect="1"/>
          </p:cNvPicPr>
          <p:nvPr/>
        </p:nvPicPr>
        <p:blipFill>
          <a:blip r:embed="rId2"/>
          <a:stretch>
            <a:fillRect/>
          </a:stretch>
        </p:blipFill>
        <p:spPr>
          <a:xfrm>
            <a:off x="7885741" y="1434105"/>
            <a:ext cx="2325059" cy="4528545"/>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86714" y="2071853"/>
            <a:ext cx="6939002" cy="2785378"/>
          </a:xfrm>
          <a:prstGeom prst="rect">
            <a:avLst/>
          </a:prstGeom>
        </p:spPr>
        <p:txBody>
          <a:bodyPr vert="horz" wrap="square" lIns="0" tIns="0" rIns="0" bIns="0" rtlCol="0">
            <a:spAutoFit/>
          </a:bodyPr>
          <a:lstStyle/>
          <a:p>
            <a:pPr marL="12700" marR="5080">
              <a:lnSpc>
                <a:spcPct val="100000"/>
              </a:lnSpc>
            </a:pPr>
            <a:r>
              <a:rPr sz="2800" b="1" dirty="0">
                <a:solidFill>
                  <a:srgbClr val="0D0D0D"/>
                </a:solidFill>
                <a:latin typeface="Arial"/>
                <a:cs typeface="Arial"/>
              </a:rPr>
              <a:t>A</a:t>
            </a:r>
            <a:r>
              <a:rPr sz="2800" b="1" spc="-15" dirty="0">
                <a:solidFill>
                  <a:srgbClr val="0D0D0D"/>
                </a:solidFill>
                <a:latin typeface="Arial"/>
                <a:cs typeface="Arial"/>
              </a:rPr>
              <a:t>nd</a:t>
            </a:r>
            <a:r>
              <a:rPr sz="2800" b="1" spc="-10" dirty="0">
                <a:solidFill>
                  <a:srgbClr val="0D0D0D"/>
                </a:solidFill>
                <a:latin typeface="Arial"/>
                <a:cs typeface="Arial"/>
              </a:rPr>
              <a:t>r</a:t>
            </a:r>
            <a:r>
              <a:rPr sz="2800" b="1" spc="-15" dirty="0">
                <a:solidFill>
                  <a:srgbClr val="0D0D0D"/>
                </a:solidFill>
                <a:latin typeface="Arial"/>
                <a:cs typeface="Arial"/>
              </a:rPr>
              <a:t>oi</a:t>
            </a:r>
            <a:r>
              <a:rPr sz="2800" b="1" spc="-20" dirty="0">
                <a:solidFill>
                  <a:srgbClr val="0D0D0D"/>
                </a:solidFill>
                <a:latin typeface="Arial"/>
                <a:cs typeface="Arial"/>
              </a:rPr>
              <a:t>d</a:t>
            </a:r>
            <a:r>
              <a:rPr sz="2800" b="1" spc="-25" dirty="0">
                <a:solidFill>
                  <a:srgbClr val="0D0D0D"/>
                </a:solidFill>
                <a:latin typeface="Arial"/>
                <a:cs typeface="Arial"/>
              </a:rPr>
              <a:t> </a:t>
            </a:r>
            <a:r>
              <a:rPr sz="2800" b="1" spc="5" dirty="0">
                <a:solidFill>
                  <a:srgbClr val="0D0D0D"/>
                </a:solidFill>
                <a:latin typeface="Arial"/>
                <a:cs typeface="Arial"/>
              </a:rPr>
              <a:t>4</a:t>
            </a:r>
            <a:r>
              <a:rPr sz="2800" b="1" spc="-15" dirty="0">
                <a:solidFill>
                  <a:srgbClr val="0D0D0D"/>
                </a:solidFill>
                <a:latin typeface="Arial"/>
                <a:cs typeface="Arial"/>
              </a:rPr>
              <a:t>.</a:t>
            </a:r>
            <a:r>
              <a:rPr sz="2800" b="1" spc="5" dirty="0">
                <a:solidFill>
                  <a:srgbClr val="0D0D0D"/>
                </a:solidFill>
                <a:latin typeface="Arial"/>
                <a:cs typeface="Arial"/>
              </a:rPr>
              <a:t>0</a:t>
            </a:r>
            <a:r>
              <a:rPr sz="2800" b="1" spc="-15" dirty="0">
                <a:solidFill>
                  <a:srgbClr val="0D0D0D"/>
                </a:solidFill>
                <a:latin typeface="Arial"/>
                <a:cs typeface="Arial"/>
              </a:rPr>
              <a:t>~</a:t>
            </a:r>
            <a:r>
              <a:rPr sz="2800" b="1" spc="5" dirty="0">
                <a:solidFill>
                  <a:srgbClr val="0D0D0D"/>
                </a:solidFill>
                <a:latin typeface="Arial"/>
                <a:cs typeface="Arial"/>
              </a:rPr>
              <a:t>4</a:t>
            </a:r>
            <a:r>
              <a:rPr sz="2800" b="1" spc="-15" dirty="0">
                <a:solidFill>
                  <a:srgbClr val="0D0D0D"/>
                </a:solidFill>
                <a:latin typeface="Arial"/>
                <a:cs typeface="Arial"/>
              </a:rPr>
              <a:t>.</a:t>
            </a:r>
            <a:r>
              <a:rPr sz="2800" b="1" spc="5" dirty="0">
                <a:solidFill>
                  <a:srgbClr val="0D0D0D"/>
                </a:solidFill>
                <a:latin typeface="Arial"/>
                <a:cs typeface="Arial"/>
              </a:rPr>
              <a:t>0</a:t>
            </a:r>
            <a:r>
              <a:rPr sz="2800" b="1" spc="-15" dirty="0">
                <a:solidFill>
                  <a:srgbClr val="0D0D0D"/>
                </a:solidFill>
                <a:latin typeface="Arial"/>
                <a:cs typeface="Arial"/>
              </a:rPr>
              <a:t>.</a:t>
            </a:r>
            <a:r>
              <a:rPr sz="2800" b="1" dirty="0">
                <a:solidFill>
                  <a:srgbClr val="0D0D0D"/>
                </a:solidFill>
                <a:latin typeface="Arial"/>
                <a:cs typeface="Arial"/>
              </a:rPr>
              <a:t>2 </a:t>
            </a:r>
            <a:r>
              <a:rPr sz="2800" b="1" spc="-15" dirty="0">
                <a:solidFill>
                  <a:srgbClr val="0D0D0D"/>
                </a:solidFill>
                <a:latin typeface="Arial"/>
                <a:cs typeface="Arial"/>
              </a:rPr>
              <a:t>I</a:t>
            </a:r>
            <a:r>
              <a:rPr sz="2800" b="1" spc="5" dirty="0">
                <a:solidFill>
                  <a:srgbClr val="0D0D0D"/>
                </a:solidFill>
                <a:latin typeface="Arial"/>
                <a:cs typeface="Arial"/>
              </a:rPr>
              <a:t>c</a:t>
            </a:r>
            <a:r>
              <a:rPr sz="2800" b="1" dirty="0">
                <a:solidFill>
                  <a:srgbClr val="0D0D0D"/>
                </a:solidFill>
                <a:latin typeface="Arial"/>
                <a:cs typeface="Arial"/>
              </a:rPr>
              <a:t>e C</a:t>
            </a:r>
            <a:r>
              <a:rPr sz="2800" b="1" spc="-10" dirty="0">
                <a:solidFill>
                  <a:srgbClr val="0D0D0D"/>
                </a:solidFill>
                <a:latin typeface="Arial"/>
                <a:cs typeface="Arial"/>
              </a:rPr>
              <a:t>r</a:t>
            </a:r>
            <a:r>
              <a:rPr sz="2800" b="1" spc="5" dirty="0">
                <a:solidFill>
                  <a:srgbClr val="0D0D0D"/>
                </a:solidFill>
                <a:latin typeface="Arial"/>
                <a:cs typeface="Arial"/>
              </a:rPr>
              <a:t>ea</a:t>
            </a:r>
            <a:r>
              <a:rPr sz="2800" b="1" dirty="0">
                <a:solidFill>
                  <a:srgbClr val="0D0D0D"/>
                </a:solidFill>
                <a:latin typeface="Arial"/>
                <a:cs typeface="Arial"/>
              </a:rPr>
              <a:t>m</a:t>
            </a:r>
            <a:r>
              <a:rPr sz="2800" b="1" spc="-20" dirty="0">
                <a:solidFill>
                  <a:srgbClr val="0D0D0D"/>
                </a:solidFill>
                <a:latin typeface="Arial"/>
                <a:cs typeface="Arial"/>
              </a:rPr>
              <a:t> </a:t>
            </a:r>
            <a:r>
              <a:rPr sz="2800" b="1" spc="-15" dirty="0">
                <a:solidFill>
                  <a:srgbClr val="0D0D0D"/>
                </a:solidFill>
                <a:latin typeface="Arial"/>
                <a:cs typeface="Arial"/>
              </a:rPr>
              <a:t>S</a:t>
            </a:r>
            <a:r>
              <a:rPr sz="2800" b="1" spc="5" dirty="0">
                <a:solidFill>
                  <a:srgbClr val="0D0D0D"/>
                </a:solidFill>
                <a:latin typeface="Arial"/>
                <a:cs typeface="Arial"/>
              </a:rPr>
              <a:t>a</a:t>
            </a:r>
            <a:r>
              <a:rPr sz="2800" b="1" spc="-15" dirty="0">
                <a:solidFill>
                  <a:srgbClr val="0D0D0D"/>
                </a:solidFill>
                <a:latin typeface="Arial"/>
                <a:cs typeface="Arial"/>
              </a:rPr>
              <a:t>nd</a:t>
            </a:r>
            <a:r>
              <a:rPr sz="2800" b="1" spc="-10" dirty="0">
                <a:solidFill>
                  <a:srgbClr val="0D0D0D"/>
                </a:solidFill>
                <a:latin typeface="Arial"/>
                <a:cs typeface="Arial"/>
              </a:rPr>
              <a:t>w</a:t>
            </a:r>
            <a:r>
              <a:rPr sz="2800" b="1" spc="-15" dirty="0">
                <a:solidFill>
                  <a:srgbClr val="0D0D0D"/>
                </a:solidFill>
                <a:latin typeface="Arial"/>
                <a:cs typeface="Arial"/>
              </a:rPr>
              <a:t>i</a:t>
            </a:r>
            <a:r>
              <a:rPr sz="2800" b="1" spc="5" dirty="0">
                <a:solidFill>
                  <a:srgbClr val="0D0D0D"/>
                </a:solidFill>
                <a:latin typeface="Arial"/>
                <a:cs typeface="Arial"/>
              </a:rPr>
              <a:t>c</a:t>
            </a:r>
            <a:r>
              <a:rPr sz="2800" b="1" spc="-20" dirty="0">
                <a:solidFill>
                  <a:srgbClr val="0D0D0D"/>
                </a:solidFill>
                <a:latin typeface="Arial"/>
                <a:cs typeface="Arial"/>
              </a:rPr>
              <a:t>h</a:t>
            </a:r>
            <a:r>
              <a:rPr sz="2800" b="1" spc="-10" dirty="0">
                <a:solidFill>
                  <a:srgbClr val="0D0D0D"/>
                </a:solidFill>
                <a:latin typeface="Arial"/>
                <a:cs typeface="Arial"/>
              </a:rPr>
              <a:t> </a:t>
            </a:r>
            <a:r>
              <a:rPr sz="2800" b="1" spc="-5" dirty="0">
                <a:solidFill>
                  <a:srgbClr val="0D0D0D"/>
                </a:solidFill>
                <a:latin typeface="Arial"/>
                <a:cs typeface="Arial"/>
              </a:rPr>
              <a:t>(</a:t>
            </a:r>
            <a:r>
              <a:rPr sz="2800" b="1" dirty="0">
                <a:solidFill>
                  <a:srgbClr val="0D0D0D"/>
                </a:solidFill>
                <a:latin typeface="Arial"/>
                <a:cs typeface="Arial"/>
              </a:rPr>
              <a:t>A</a:t>
            </a:r>
            <a:r>
              <a:rPr sz="2800" b="1" spc="-15" dirty="0">
                <a:solidFill>
                  <a:srgbClr val="0D0D0D"/>
                </a:solidFill>
                <a:latin typeface="Arial"/>
                <a:cs typeface="Arial"/>
              </a:rPr>
              <a:t>P</a:t>
            </a:r>
            <a:r>
              <a:rPr sz="2800" b="1" spc="-10" dirty="0">
                <a:solidFill>
                  <a:srgbClr val="0D0D0D"/>
                </a:solidFill>
                <a:latin typeface="Arial"/>
                <a:cs typeface="Arial"/>
              </a:rPr>
              <a:t>I </a:t>
            </a:r>
            <a:r>
              <a:rPr sz="2800" b="1" spc="-15" dirty="0">
                <a:solidFill>
                  <a:srgbClr val="0D0D0D"/>
                </a:solidFill>
                <a:latin typeface="Arial"/>
                <a:cs typeface="Arial"/>
              </a:rPr>
              <a:t>l</a:t>
            </a:r>
            <a:r>
              <a:rPr sz="2800" b="1" spc="5" dirty="0">
                <a:solidFill>
                  <a:srgbClr val="0D0D0D"/>
                </a:solidFill>
                <a:latin typeface="Arial"/>
                <a:cs typeface="Arial"/>
              </a:rPr>
              <a:t>eve</a:t>
            </a:r>
            <a:r>
              <a:rPr sz="2800" b="1" spc="-10" dirty="0">
                <a:solidFill>
                  <a:srgbClr val="0D0D0D"/>
                </a:solidFill>
                <a:latin typeface="Arial"/>
                <a:cs typeface="Arial"/>
              </a:rPr>
              <a:t>l</a:t>
            </a:r>
            <a:r>
              <a:rPr sz="2800" b="1" spc="5" dirty="0">
                <a:solidFill>
                  <a:srgbClr val="0D0D0D"/>
                </a:solidFill>
                <a:latin typeface="Arial"/>
                <a:cs typeface="Arial"/>
              </a:rPr>
              <a:t> 1</a:t>
            </a:r>
            <a:r>
              <a:rPr sz="2800" b="1" dirty="0">
                <a:solidFill>
                  <a:srgbClr val="0D0D0D"/>
                </a:solidFill>
                <a:latin typeface="Arial"/>
                <a:cs typeface="Arial"/>
              </a:rPr>
              <a:t>4)</a:t>
            </a:r>
            <a:r>
              <a:rPr sz="2800" b="1" spc="-20" dirty="0">
                <a:solidFill>
                  <a:srgbClr val="0D0D0D"/>
                </a:solidFill>
                <a:latin typeface="Arial"/>
                <a:cs typeface="Arial"/>
              </a:rPr>
              <a:t> </a:t>
            </a:r>
            <a:r>
              <a:rPr sz="2800" b="1" spc="-5" dirty="0">
                <a:solidFill>
                  <a:srgbClr val="0D0D0D"/>
                </a:solidFill>
                <a:latin typeface="Arial"/>
                <a:cs typeface="Arial"/>
              </a:rPr>
              <a:t>(</a:t>
            </a:r>
            <a:r>
              <a:rPr sz="2800" b="1" spc="5" dirty="0">
                <a:solidFill>
                  <a:srgbClr val="0D0D0D"/>
                </a:solidFill>
                <a:latin typeface="Arial"/>
                <a:cs typeface="Arial"/>
              </a:rPr>
              <a:t>3</a:t>
            </a:r>
            <a:r>
              <a:rPr sz="2800" b="1" spc="-15" dirty="0">
                <a:solidFill>
                  <a:srgbClr val="0D0D0D"/>
                </a:solidFill>
                <a:latin typeface="Arial"/>
                <a:cs typeface="Arial"/>
              </a:rPr>
              <a:t>/</a:t>
            </a:r>
            <a:r>
              <a:rPr sz="2800" b="1" spc="5" dirty="0">
                <a:solidFill>
                  <a:srgbClr val="0D0D0D"/>
                </a:solidFill>
                <a:latin typeface="Arial"/>
                <a:cs typeface="Arial"/>
              </a:rPr>
              <a:t>3</a:t>
            </a:r>
            <a:r>
              <a:rPr sz="2800" b="1" dirty="0">
                <a:solidFill>
                  <a:srgbClr val="0D0D0D"/>
                </a:solidFill>
                <a:latin typeface="Arial"/>
                <a:cs typeface="Arial"/>
              </a:rPr>
              <a:t>)</a:t>
            </a:r>
            <a:endParaRPr sz="2800">
              <a:latin typeface="Arial"/>
              <a:cs typeface="Arial"/>
            </a:endParaRPr>
          </a:p>
          <a:p>
            <a:pPr marL="443230" indent="-342265">
              <a:lnSpc>
                <a:spcPct val="100000"/>
              </a:lnSpc>
              <a:spcBef>
                <a:spcPts val="565"/>
              </a:spcBef>
              <a:buClr>
                <a:srgbClr val="3399FF"/>
              </a:buClr>
              <a:buFont typeface="Arial"/>
              <a:buChar char="•"/>
              <a:tabLst>
                <a:tab pos="443865" algn="l"/>
              </a:tabLst>
            </a:pPr>
            <a:r>
              <a:rPr sz="2400" b="1" spc="-15" dirty="0">
                <a:latin typeface="Arial"/>
                <a:cs typeface="Arial"/>
              </a:rPr>
              <a:t>Location</a:t>
            </a:r>
            <a:r>
              <a:rPr sz="2400" b="1" spc="35" dirty="0">
                <a:latin typeface="Arial"/>
                <a:cs typeface="Arial"/>
              </a:rPr>
              <a:t> </a:t>
            </a:r>
            <a:r>
              <a:rPr sz="2400" b="1" spc="-15" dirty="0">
                <a:latin typeface="Arial"/>
                <a:cs typeface="Arial"/>
              </a:rPr>
              <a:t>and</a:t>
            </a:r>
            <a:r>
              <a:rPr sz="2400" b="1" spc="15" dirty="0">
                <a:latin typeface="Arial"/>
                <a:cs typeface="Arial"/>
              </a:rPr>
              <a:t> </a:t>
            </a:r>
            <a:r>
              <a:rPr sz="2400" b="1" spc="-15" dirty="0">
                <a:latin typeface="Arial"/>
                <a:cs typeface="Arial"/>
              </a:rPr>
              <a:t>Person</a:t>
            </a:r>
            <a:r>
              <a:rPr sz="2400" b="1" spc="15" dirty="0">
                <a:latin typeface="Arial"/>
                <a:cs typeface="Arial"/>
              </a:rPr>
              <a:t> </a:t>
            </a:r>
            <a:r>
              <a:rPr sz="2400" b="1" spc="-15" dirty="0">
                <a:latin typeface="Arial"/>
                <a:cs typeface="Arial"/>
              </a:rPr>
              <a:t>based</a:t>
            </a:r>
            <a:r>
              <a:rPr sz="2400" b="1" spc="15" dirty="0">
                <a:latin typeface="Arial"/>
                <a:cs typeface="Arial"/>
              </a:rPr>
              <a:t> </a:t>
            </a:r>
            <a:r>
              <a:rPr sz="2400" b="1" spc="-10" dirty="0">
                <a:latin typeface="Arial"/>
                <a:cs typeface="Arial"/>
              </a:rPr>
              <a:t>galle</a:t>
            </a:r>
            <a:r>
              <a:rPr sz="2400" b="1" spc="-15" dirty="0">
                <a:latin typeface="Arial"/>
                <a:cs typeface="Arial"/>
              </a:rPr>
              <a:t>ry</a:t>
            </a:r>
            <a:r>
              <a:rPr sz="2400" b="1" spc="10" dirty="0">
                <a:latin typeface="Arial"/>
                <a:cs typeface="Arial"/>
              </a:rPr>
              <a:t> </a:t>
            </a:r>
            <a:r>
              <a:rPr sz="2400" b="1" spc="-10" dirty="0">
                <a:latin typeface="Arial"/>
                <a:cs typeface="Arial"/>
              </a:rPr>
              <a:t>la</a:t>
            </a:r>
            <a:r>
              <a:rPr sz="2400" b="1" spc="-40" dirty="0">
                <a:latin typeface="Arial"/>
                <a:cs typeface="Arial"/>
              </a:rPr>
              <a:t>y</a:t>
            </a:r>
            <a:r>
              <a:rPr sz="2400" b="1" spc="-15" dirty="0">
                <a:latin typeface="Arial"/>
                <a:cs typeface="Arial"/>
              </a:rPr>
              <a:t>out</a:t>
            </a:r>
            <a:endParaRPr sz="2400">
              <a:latin typeface="Arial"/>
              <a:cs typeface="Arial"/>
            </a:endParaRPr>
          </a:p>
          <a:p>
            <a:pPr>
              <a:lnSpc>
                <a:spcPct val="100000"/>
              </a:lnSpc>
              <a:spcBef>
                <a:spcPts val="49"/>
              </a:spcBef>
              <a:buClr>
                <a:srgbClr val="3399FF"/>
              </a:buClr>
              <a:buFont typeface="Arial"/>
              <a:buChar char="•"/>
            </a:pPr>
            <a:endParaRPr sz="2400">
              <a:latin typeface="Times New Roman"/>
              <a:cs typeface="Times New Roman"/>
            </a:endParaRPr>
          </a:p>
          <a:p>
            <a:pPr marL="443230" indent="-342265">
              <a:lnSpc>
                <a:spcPct val="100000"/>
              </a:lnSpc>
              <a:buClr>
                <a:srgbClr val="3399FF"/>
              </a:buClr>
              <a:buFont typeface="Arial"/>
              <a:buChar char="•"/>
              <a:tabLst>
                <a:tab pos="443865" algn="l"/>
              </a:tabLst>
            </a:pPr>
            <a:r>
              <a:rPr sz="2400" b="1" spc="-25" dirty="0">
                <a:latin typeface="Arial"/>
                <a:cs typeface="Arial"/>
              </a:rPr>
              <a:t>B</a:t>
            </a:r>
            <a:r>
              <a:rPr sz="2400" b="1" spc="-10" dirty="0">
                <a:latin typeface="Arial"/>
                <a:cs typeface="Arial"/>
              </a:rPr>
              <a:t>uil</a:t>
            </a:r>
            <a:r>
              <a:rPr sz="2400" b="1" spc="-15" dirty="0">
                <a:latin typeface="Arial"/>
                <a:cs typeface="Arial"/>
              </a:rPr>
              <a:t>t</a:t>
            </a:r>
            <a:r>
              <a:rPr sz="2400" b="1" spc="-10" dirty="0">
                <a:latin typeface="Arial"/>
                <a:cs typeface="Arial"/>
              </a:rPr>
              <a:t>-in</a:t>
            </a:r>
            <a:r>
              <a:rPr sz="2400" b="1" spc="25" dirty="0">
                <a:latin typeface="Arial"/>
                <a:cs typeface="Arial"/>
              </a:rPr>
              <a:t> </a:t>
            </a:r>
            <a:r>
              <a:rPr sz="2400" b="1" spc="-15" dirty="0">
                <a:latin typeface="Arial"/>
                <a:cs typeface="Arial"/>
              </a:rPr>
              <a:t>Photo</a:t>
            </a:r>
            <a:r>
              <a:rPr sz="2400" b="1" spc="25" dirty="0">
                <a:latin typeface="Arial"/>
                <a:cs typeface="Arial"/>
              </a:rPr>
              <a:t> </a:t>
            </a:r>
            <a:r>
              <a:rPr sz="2400" b="1" spc="-15" dirty="0">
                <a:latin typeface="Arial"/>
                <a:cs typeface="Arial"/>
              </a:rPr>
              <a:t>Editor</a:t>
            </a:r>
            <a:endParaRPr sz="2400">
              <a:latin typeface="Arial"/>
              <a:cs typeface="Arial"/>
            </a:endParaRPr>
          </a:p>
          <a:p>
            <a:pPr>
              <a:lnSpc>
                <a:spcPct val="100000"/>
              </a:lnSpc>
              <a:spcBef>
                <a:spcPts val="49"/>
              </a:spcBef>
              <a:buClr>
                <a:srgbClr val="3399FF"/>
              </a:buClr>
              <a:buFont typeface="Arial"/>
              <a:buChar char="•"/>
            </a:pPr>
            <a:endParaRPr sz="2400">
              <a:latin typeface="Times New Roman"/>
              <a:cs typeface="Times New Roman"/>
            </a:endParaRPr>
          </a:p>
          <a:p>
            <a:pPr marL="443230" indent="-342265">
              <a:lnSpc>
                <a:spcPct val="100000"/>
              </a:lnSpc>
              <a:buClr>
                <a:srgbClr val="3399FF"/>
              </a:buClr>
              <a:buFont typeface="Arial"/>
              <a:buChar char="•"/>
              <a:tabLst>
                <a:tab pos="443865" algn="l"/>
              </a:tabLst>
            </a:pPr>
            <a:r>
              <a:rPr sz="2400" b="1" spc="-45" dirty="0">
                <a:solidFill>
                  <a:srgbClr val="FF6600"/>
                </a:solidFill>
                <a:latin typeface="Arial"/>
                <a:cs typeface="Arial"/>
              </a:rPr>
              <a:t>W</a:t>
            </a:r>
            <a:r>
              <a:rPr sz="2400" b="1" spc="-10" dirty="0">
                <a:solidFill>
                  <a:srgbClr val="FF6600"/>
                </a:solidFill>
                <a:latin typeface="Arial"/>
                <a:cs typeface="Arial"/>
              </a:rPr>
              <a:t>i-Fi</a:t>
            </a:r>
            <a:r>
              <a:rPr sz="2400" b="1" spc="15" dirty="0">
                <a:solidFill>
                  <a:srgbClr val="FF6600"/>
                </a:solidFill>
                <a:latin typeface="Arial"/>
                <a:cs typeface="Arial"/>
              </a:rPr>
              <a:t> </a:t>
            </a:r>
            <a:r>
              <a:rPr sz="2400" b="1" spc="-25" dirty="0">
                <a:solidFill>
                  <a:srgbClr val="FF6600"/>
                </a:solidFill>
                <a:latin typeface="Arial"/>
                <a:cs typeface="Arial"/>
              </a:rPr>
              <a:t>D</a:t>
            </a:r>
            <a:r>
              <a:rPr sz="2400" b="1" spc="-10" dirty="0">
                <a:solidFill>
                  <a:srgbClr val="FF6600"/>
                </a:solidFill>
                <a:latin typeface="Arial"/>
                <a:cs typeface="Arial"/>
              </a:rPr>
              <a:t>i</a:t>
            </a:r>
            <a:r>
              <a:rPr sz="2400" b="1" spc="-15" dirty="0">
                <a:solidFill>
                  <a:srgbClr val="FF6600"/>
                </a:solidFill>
                <a:latin typeface="Arial"/>
                <a:cs typeface="Arial"/>
              </a:rPr>
              <a:t>rect</a:t>
            </a:r>
            <a:endParaRPr sz="2400">
              <a:latin typeface="Arial"/>
              <a:cs typeface="Arial"/>
            </a:endParaRPr>
          </a:p>
        </p:txBody>
      </p:sp>
      <p:sp>
        <p:nvSpPr>
          <p:cNvPr id="4" name="object 4"/>
          <p:cNvSpPr/>
          <p:nvPr/>
        </p:nvSpPr>
        <p:spPr>
          <a:xfrm>
            <a:off x="9383810" y="2809002"/>
            <a:ext cx="1744688" cy="2449585"/>
          </a:xfrm>
          <a:prstGeom prst="rect">
            <a:avLst/>
          </a:prstGeom>
          <a:blipFill>
            <a:blip r:embed="rId3" cstate="print"/>
            <a:stretch>
              <a:fillRect/>
            </a:stretch>
          </a:blipFill>
        </p:spPr>
        <p:txBody>
          <a:bodyPr wrap="square" lIns="0" tIns="0" rIns="0" bIns="0" rtlCol="0"/>
          <a:lstStyle/>
          <a:p>
            <a:endParaRPr/>
          </a:p>
        </p:txBody>
      </p:sp>
      <p:sp>
        <p:nvSpPr>
          <p:cNvPr id="9" name="Title 8"/>
          <p:cNvSpPr>
            <a:spLocks noGrp="1"/>
          </p:cNvSpPr>
          <p:nvPr>
            <p:ph type="title"/>
          </p:nvPr>
        </p:nvSpPr>
        <p:spPr/>
        <p:txBody>
          <a:bodyPr/>
          <a:lstStyle/>
          <a:p>
            <a:r>
              <a:rPr lang="en-US" dirty="0" smtClean="0">
                <a:latin typeface="Arial" pitchFamily="34" charset="0"/>
                <a:cs typeface="Arial" pitchFamily="34" charset="0"/>
              </a:rPr>
              <a:t>Android Evolution</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96260" y="2176671"/>
            <a:ext cx="7529031" cy="2103140"/>
          </a:xfrm>
          <a:prstGeom prst="rect">
            <a:avLst/>
          </a:prstGeom>
        </p:spPr>
        <p:txBody>
          <a:bodyPr vert="horz" wrap="square" lIns="0" tIns="0" rIns="0" bIns="0" rtlCol="0">
            <a:spAutoFit/>
          </a:bodyPr>
          <a:lstStyle/>
          <a:p>
            <a:pPr marL="12700">
              <a:lnSpc>
                <a:spcPct val="100000"/>
              </a:lnSpc>
            </a:pPr>
            <a:r>
              <a:rPr sz="2800" b="1" dirty="0">
                <a:solidFill>
                  <a:srgbClr val="0D0D0D"/>
                </a:solidFill>
                <a:latin typeface="Arial"/>
                <a:cs typeface="Arial"/>
              </a:rPr>
              <a:t>A</a:t>
            </a:r>
            <a:r>
              <a:rPr sz="2800" b="1" spc="-15" dirty="0">
                <a:solidFill>
                  <a:srgbClr val="0D0D0D"/>
                </a:solidFill>
                <a:latin typeface="Arial"/>
                <a:cs typeface="Arial"/>
              </a:rPr>
              <a:t>nd</a:t>
            </a:r>
            <a:r>
              <a:rPr sz="2800" b="1" spc="-10" dirty="0">
                <a:solidFill>
                  <a:srgbClr val="0D0D0D"/>
                </a:solidFill>
                <a:latin typeface="Arial"/>
                <a:cs typeface="Arial"/>
              </a:rPr>
              <a:t>r</a:t>
            </a:r>
            <a:r>
              <a:rPr sz="2800" b="1" spc="-15" dirty="0">
                <a:solidFill>
                  <a:srgbClr val="0D0D0D"/>
                </a:solidFill>
                <a:latin typeface="Arial"/>
                <a:cs typeface="Arial"/>
              </a:rPr>
              <a:t>oi</a:t>
            </a:r>
            <a:r>
              <a:rPr sz="2800" b="1" spc="-20" dirty="0">
                <a:solidFill>
                  <a:srgbClr val="0D0D0D"/>
                </a:solidFill>
                <a:latin typeface="Arial"/>
                <a:cs typeface="Arial"/>
              </a:rPr>
              <a:t>d</a:t>
            </a:r>
            <a:r>
              <a:rPr sz="2800" b="1" spc="-25" dirty="0">
                <a:solidFill>
                  <a:srgbClr val="0D0D0D"/>
                </a:solidFill>
                <a:latin typeface="Arial"/>
                <a:cs typeface="Arial"/>
              </a:rPr>
              <a:t> </a:t>
            </a:r>
            <a:r>
              <a:rPr sz="2800" b="1" spc="5" dirty="0">
                <a:solidFill>
                  <a:srgbClr val="0D0D0D"/>
                </a:solidFill>
                <a:latin typeface="Arial"/>
                <a:cs typeface="Arial"/>
              </a:rPr>
              <a:t>4</a:t>
            </a:r>
            <a:r>
              <a:rPr sz="2800" b="1" spc="-15" dirty="0">
                <a:solidFill>
                  <a:srgbClr val="0D0D0D"/>
                </a:solidFill>
                <a:latin typeface="Arial"/>
                <a:cs typeface="Arial"/>
              </a:rPr>
              <a:t>.</a:t>
            </a:r>
            <a:r>
              <a:rPr sz="2800" b="1" dirty="0">
                <a:solidFill>
                  <a:srgbClr val="0D0D0D"/>
                </a:solidFill>
                <a:latin typeface="Arial"/>
                <a:cs typeface="Arial"/>
              </a:rPr>
              <a:t>1 </a:t>
            </a:r>
            <a:r>
              <a:rPr sz="2800" b="1" spc="5" dirty="0">
                <a:solidFill>
                  <a:srgbClr val="0D0D0D"/>
                </a:solidFill>
                <a:latin typeface="Arial"/>
                <a:cs typeface="Arial"/>
              </a:rPr>
              <a:t>Je</a:t>
            </a:r>
            <a:r>
              <a:rPr sz="2800" b="1" spc="-15" dirty="0">
                <a:solidFill>
                  <a:srgbClr val="0D0D0D"/>
                </a:solidFill>
                <a:latin typeface="Arial"/>
                <a:cs typeface="Arial"/>
              </a:rPr>
              <a:t>ll</a:t>
            </a:r>
            <a:r>
              <a:rPr sz="2800" b="1" dirty="0">
                <a:solidFill>
                  <a:srgbClr val="0D0D0D"/>
                </a:solidFill>
                <a:latin typeface="Arial"/>
                <a:cs typeface="Arial"/>
              </a:rPr>
              <a:t>y</a:t>
            </a:r>
            <a:r>
              <a:rPr sz="2800" b="1" spc="10" dirty="0">
                <a:solidFill>
                  <a:srgbClr val="0D0D0D"/>
                </a:solidFill>
                <a:latin typeface="Arial"/>
                <a:cs typeface="Arial"/>
              </a:rPr>
              <a:t> </a:t>
            </a:r>
            <a:r>
              <a:rPr sz="2800" b="1" dirty="0">
                <a:solidFill>
                  <a:srgbClr val="0D0D0D"/>
                </a:solidFill>
                <a:latin typeface="Arial"/>
                <a:cs typeface="Arial"/>
              </a:rPr>
              <a:t>B</a:t>
            </a:r>
            <a:r>
              <a:rPr sz="2800" b="1" spc="5" dirty="0">
                <a:solidFill>
                  <a:srgbClr val="0D0D0D"/>
                </a:solidFill>
                <a:latin typeface="Arial"/>
                <a:cs typeface="Arial"/>
              </a:rPr>
              <a:t>ea</a:t>
            </a:r>
            <a:r>
              <a:rPr sz="2800" b="1" spc="-20" dirty="0">
                <a:solidFill>
                  <a:srgbClr val="0D0D0D"/>
                </a:solidFill>
                <a:latin typeface="Arial"/>
                <a:cs typeface="Arial"/>
              </a:rPr>
              <a:t>n</a:t>
            </a:r>
            <a:r>
              <a:rPr sz="2800" b="1" spc="-10" dirty="0">
                <a:solidFill>
                  <a:srgbClr val="0D0D0D"/>
                </a:solidFill>
                <a:latin typeface="Arial"/>
                <a:cs typeface="Arial"/>
              </a:rPr>
              <a:t> </a:t>
            </a:r>
            <a:r>
              <a:rPr sz="2800" b="1" spc="-5" dirty="0">
                <a:solidFill>
                  <a:srgbClr val="0D0D0D"/>
                </a:solidFill>
                <a:latin typeface="Arial"/>
                <a:cs typeface="Arial"/>
              </a:rPr>
              <a:t>(</a:t>
            </a:r>
            <a:r>
              <a:rPr sz="2800" b="1" dirty="0">
                <a:solidFill>
                  <a:srgbClr val="0D0D0D"/>
                </a:solidFill>
                <a:latin typeface="Arial"/>
                <a:cs typeface="Arial"/>
              </a:rPr>
              <a:t>A</a:t>
            </a:r>
            <a:r>
              <a:rPr sz="2800" b="1" spc="-15" dirty="0">
                <a:solidFill>
                  <a:srgbClr val="0D0D0D"/>
                </a:solidFill>
                <a:latin typeface="Arial"/>
                <a:cs typeface="Arial"/>
              </a:rPr>
              <a:t>P</a:t>
            </a:r>
            <a:r>
              <a:rPr sz="2800" b="1" spc="-10" dirty="0">
                <a:solidFill>
                  <a:srgbClr val="0D0D0D"/>
                </a:solidFill>
                <a:latin typeface="Arial"/>
                <a:cs typeface="Arial"/>
              </a:rPr>
              <a:t>I</a:t>
            </a:r>
            <a:r>
              <a:rPr sz="2800" b="1" spc="-20" dirty="0">
                <a:solidFill>
                  <a:srgbClr val="0D0D0D"/>
                </a:solidFill>
                <a:latin typeface="Arial"/>
                <a:cs typeface="Arial"/>
              </a:rPr>
              <a:t> </a:t>
            </a:r>
            <a:r>
              <a:rPr sz="2800" b="1" spc="-15" dirty="0">
                <a:solidFill>
                  <a:srgbClr val="0D0D0D"/>
                </a:solidFill>
                <a:latin typeface="Arial"/>
                <a:cs typeface="Arial"/>
              </a:rPr>
              <a:t>l</a:t>
            </a:r>
            <a:r>
              <a:rPr sz="2800" b="1" spc="5" dirty="0">
                <a:solidFill>
                  <a:srgbClr val="0D0D0D"/>
                </a:solidFill>
                <a:latin typeface="Arial"/>
                <a:cs typeface="Arial"/>
              </a:rPr>
              <a:t>eve</a:t>
            </a:r>
            <a:r>
              <a:rPr sz="2800" b="1" spc="-10" dirty="0">
                <a:solidFill>
                  <a:srgbClr val="0D0D0D"/>
                </a:solidFill>
                <a:latin typeface="Arial"/>
                <a:cs typeface="Arial"/>
              </a:rPr>
              <a:t>l</a:t>
            </a:r>
            <a:r>
              <a:rPr sz="2800" b="1" spc="5" dirty="0">
                <a:solidFill>
                  <a:srgbClr val="0D0D0D"/>
                </a:solidFill>
                <a:latin typeface="Arial"/>
                <a:cs typeface="Arial"/>
              </a:rPr>
              <a:t> 1</a:t>
            </a:r>
            <a:r>
              <a:rPr sz="2800" b="1" spc="-5" dirty="0">
                <a:solidFill>
                  <a:srgbClr val="0D0D0D"/>
                </a:solidFill>
                <a:latin typeface="Arial"/>
                <a:cs typeface="Arial"/>
              </a:rPr>
              <a:t>6</a:t>
            </a:r>
            <a:r>
              <a:rPr sz="2800" b="1" dirty="0">
                <a:solidFill>
                  <a:srgbClr val="0D0D0D"/>
                </a:solidFill>
                <a:latin typeface="Arial"/>
                <a:cs typeface="Arial"/>
              </a:rPr>
              <a:t>)</a:t>
            </a:r>
            <a:r>
              <a:rPr sz="2800" b="1" spc="-10" dirty="0">
                <a:solidFill>
                  <a:srgbClr val="0D0D0D"/>
                </a:solidFill>
                <a:latin typeface="Arial"/>
                <a:cs typeface="Arial"/>
              </a:rPr>
              <a:t> </a:t>
            </a:r>
            <a:r>
              <a:rPr sz="2800" b="1" spc="-5" dirty="0">
                <a:solidFill>
                  <a:srgbClr val="0D0D0D"/>
                </a:solidFill>
                <a:latin typeface="Arial"/>
                <a:cs typeface="Arial"/>
              </a:rPr>
              <a:t>(</a:t>
            </a:r>
            <a:r>
              <a:rPr sz="2800" b="1" spc="5" dirty="0">
                <a:solidFill>
                  <a:srgbClr val="0D0D0D"/>
                </a:solidFill>
                <a:latin typeface="Arial"/>
                <a:cs typeface="Arial"/>
              </a:rPr>
              <a:t>1</a:t>
            </a:r>
            <a:r>
              <a:rPr sz="2800" b="1" spc="-15" dirty="0">
                <a:solidFill>
                  <a:srgbClr val="0D0D0D"/>
                </a:solidFill>
                <a:latin typeface="Arial"/>
                <a:cs typeface="Arial"/>
              </a:rPr>
              <a:t>/</a:t>
            </a:r>
            <a:r>
              <a:rPr sz="2800" b="1" spc="5" dirty="0">
                <a:solidFill>
                  <a:srgbClr val="0D0D0D"/>
                </a:solidFill>
                <a:latin typeface="Arial"/>
                <a:cs typeface="Arial"/>
              </a:rPr>
              <a:t>3</a:t>
            </a:r>
            <a:r>
              <a:rPr sz="2800" b="1" dirty="0">
                <a:solidFill>
                  <a:srgbClr val="0D0D0D"/>
                </a:solidFill>
                <a:latin typeface="Arial"/>
                <a:cs typeface="Arial"/>
              </a:rPr>
              <a:t>)</a:t>
            </a:r>
            <a:endParaRPr sz="2800">
              <a:latin typeface="Arial"/>
              <a:cs typeface="Arial"/>
            </a:endParaRPr>
          </a:p>
          <a:p>
            <a:pPr marL="444500" indent="-342900">
              <a:lnSpc>
                <a:spcPct val="100000"/>
              </a:lnSpc>
              <a:spcBef>
                <a:spcPts val="1639"/>
              </a:spcBef>
              <a:buClr>
                <a:srgbClr val="3399FF"/>
              </a:buClr>
              <a:buFont typeface="Arial"/>
              <a:buChar char="•"/>
              <a:tabLst>
                <a:tab pos="445134" algn="l"/>
              </a:tabLst>
            </a:pPr>
            <a:r>
              <a:rPr sz="2400" b="1" spc="-25" dirty="0">
                <a:latin typeface="Arial"/>
                <a:cs typeface="Arial"/>
              </a:rPr>
              <a:t>R</a:t>
            </a:r>
            <a:r>
              <a:rPr sz="2400" b="1" spc="-15" dirty="0">
                <a:latin typeface="Arial"/>
                <a:cs typeface="Arial"/>
              </a:rPr>
              <a:t>eleased</a:t>
            </a:r>
            <a:r>
              <a:rPr sz="2400" b="1" spc="15" dirty="0">
                <a:latin typeface="Arial"/>
                <a:cs typeface="Arial"/>
              </a:rPr>
              <a:t> </a:t>
            </a:r>
            <a:r>
              <a:rPr sz="2400" b="1" spc="-10" dirty="0">
                <a:latin typeface="Arial"/>
                <a:cs typeface="Arial"/>
              </a:rPr>
              <a:t>in</a:t>
            </a:r>
            <a:r>
              <a:rPr sz="2400" b="1" spc="15" dirty="0">
                <a:latin typeface="Arial"/>
                <a:cs typeface="Arial"/>
              </a:rPr>
              <a:t> </a:t>
            </a:r>
            <a:r>
              <a:rPr sz="2400" b="1" spc="-15" dirty="0">
                <a:solidFill>
                  <a:srgbClr val="FF6600"/>
                </a:solidFill>
                <a:latin typeface="Arial"/>
                <a:cs typeface="Arial"/>
              </a:rPr>
              <a:t>July</a:t>
            </a:r>
            <a:r>
              <a:rPr sz="2400" b="1" spc="10" dirty="0">
                <a:solidFill>
                  <a:srgbClr val="FF6600"/>
                </a:solidFill>
                <a:latin typeface="Arial"/>
                <a:cs typeface="Arial"/>
              </a:rPr>
              <a:t> </a:t>
            </a:r>
            <a:r>
              <a:rPr sz="2400" b="1" spc="-15" dirty="0">
                <a:solidFill>
                  <a:srgbClr val="FF6600"/>
                </a:solidFill>
                <a:latin typeface="Arial"/>
                <a:cs typeface="Arial"/>
              </a:rPr>
              <a:t>2012</a:t>
            </a:r>
            <a:endParaRPr sz="2400">
              <a:latin typeface="Arial"/>
              <a:cs typeface="Arial"/>
            </a:endParaRPr>
          </a:p>
          <a:p>
            <a:pPr marL="444500" indent="-342900">
              <a:lnSpc>
                <a:spcPct val="100000"/>
              </a:lnSpc>
              <a:spcBef>
                <a:spcPts val="1435"/>
              </a:spcBef>
              <a:buClr>
                <a:srgbClr val="3399FF"/>
              </a:buClr>
              <a:buFont typeface="Arial"/>
              <a:buChar char="•"/>
              <a:tabLst>
                <a:tab pos="445134" algn="l"/>
              </a:tabLst>
            </a:pPr>
            <a:r>
              <a:rPr sz="2400" b="1" spc="-25" dirty="0">
                <a:latin typeface="Arial"/>
                <a:cs typeface="Arial"/>
              </a:rPr>
              <a:t>B</a:t>
            </a:r>
            <a:r>
              <a:rPr sz="2400" b="1" spc="-10" dirty="0">
                <a:latin typeface="Arial"/>
                <a:cs typeface="Arial"/>
              </a:rPr>
              <a:t>i-di</a:t>
            </a:r>
            <a:r>
              <a:rPr sz="2400" b="1" spc="-15" dirty="0">
                <a:latin typeface="Arial"/>
                <a:cs typeface="Arial"/>
              </a:rPr>
              <a:t>rectional</a:t>
            </a:r>
            <a:r>
              <a:rPr sz="2400" b="1" spc="40" dirty="0">
                <a:latin typeface="Arial"/>
                <a:cs typeface="Arial"/>
              </a:rPr>
              <a:t> </a:t>
            </a:r>
            <a:r>
              <a:rPr sz="2400" b="1" spc="-10" dirty="0">
                <a:latin typeface="Arial"/>
                <a:cs typeface="Arial"/>
              </a:rPr>
              <a:t>text</a:t>
            </a:r>
            <a:r>
              <a:rPr sz="2400" b="1" spc="10" dirty="0">
                <a:latin typeface="Arial"/>
                <a:cs typeface="Arial"/>
              </a:rPr>
              <a:t> </a:t>
            </a:r>
            <a:r>
              <a:rPr sz="2400" b="1" spc="-15" dirty="0">
                <a:latin typeface="Arial"/>
                <a:cs typeface="Arial"/>
              </a:rPr>
              <a:t>and</a:t>
            </a:r>
            <a:r>
              <a:rPr sz="2400" b="1" spc="15" dirty="0">
                <a:latin typeface="Arial"/>
                <a:cs typeface="Arial"/>
              </a:rPr>
              <a:t> </a:t>
            </a:r>
            <a:r>
              <a:rPr sz="2400" b="1" spc="-15" dirty="0">
                <a:latin typeface="Arial"/>
                <a:cs typeface="Arial"/>
              </a:rPr>
              <a:t>other</a:t>
            </a:r>
            <a:r>
              <a:rPr sz="2400" b="1" spc="20" dirty="0">
                <a:latin typeface="Arial"/>
                <a:cs typeface="Arial"/>
              </a:rPr>
              <a:t> </a:t>
            </a:r>
            <a:r>
              <a:rPr sz="2400" b="1" spc="-15" dirty="0">
                <a:latin typeface="Arial"/>
                <a:cs typeface="Arial"/>
              </a:rPr>
              <a:t>language</a:t>
            </a:r>
            <a:r>
              <a:rPr sz="2400" b="1" spc="25" dirty="0">
                <a:latin typeface="Arial"/>
                <a:cs typeface="Arial"/>
              </a:rPr>
              <a:t> </a:t>
            </a:r>
            <a:r>
              <a:rPr sz="2400" b="1" spc="-15" dirty="0">
                <a:latin typeface="Arial"/>
                <a:cs typeface="Arial"/>
              </a:rPr>
              <a:t>suppor</a:t>
            </a:r>
            <a:r>
              <a:rPr sz="2400" b="1" spc="-10" dirty="0">
                <a:latin typeface="Arial"/>
                <a:cs typeface="Arial"/>
              </a:rPr>
              <a:t>t</a:t>
            </a:r>
            <a:endParaRPr sz="2400">
              <a:latin typeface="Arial"/>
              <a:cs typeface="Arial"/>
            </a:endParaRPr>
          </a:p>
          <a:p>
            <a:pPr marL="444500" indent="-342900">
              <a:lnSpc>
                <a:spcPct val="100000"/>
              </a:lnSpc>
              <a:spcBef>
                <a:spcPts val="1435"/>
              </a:spcBef>
              <a:buClr>
                <a:srgbClr val="3399FF"/>
              </a:buClr>
              <a:buFont typeface="Arial"/>
              <a:buChar char="•"/>
              <a:tabLst>
                <a:tab pos="445134" algn="l"/>
              </a:tabLst>
            </a:pPr>
            <a:r>
              <a:rPr sz="2400" b="1" spc="-25" dirty="0">
                <a:latin typeface="Arial"/>
                <a:cs typeface="Arial"/>
              </a:rPr>
              <a:t>B</a:t>
            </a:r>
            <a:r>
              <a:rPr sz="2400" b="1" spc="-15" dirty="0">
                <a:latin typeface="Arial"/>
                <a:cs typeface="Arial"/>
              </a:rPr>
              <a:t>luetooth</a:t>
            </a:r>
            <a:r>
              <a:rPr sz="2400" b="1" spc="40" dirty="0">
                <a:latin typeface="Arial"/>
                <a:cs typeface="Arial"/>
              </a:rPr>
              <a:t> </a:t>
            </a:r>
            <a:r>
              <a:rPr sz="2400" b="1" spc="-15" dirty="0">
                <a:latin typeface="Arial"/>
                <a:cs typeface="Arial"/>
              </a:rPr>
              <a:t>data</a:t>
            </a:r>
            <a:r>
              <a:rPr sz="2400" b="1" spc="25" dirty="0">
                <a:latin typeface="Arial"/>
                <a:cs typeface="Arial"/>
              </a:rPr>
              <a:t> </a:t>
            </a:r>
            <a:r>
              <a:rPr sz="2400" b="1" spc="-10" dirty="0">
                <a:latin typeface="Arial"/>
                <a:cs typeface="Arial"/>
              </a:rPr>
              <a:t>t</a:t>
            </a:r>
            <a:r>
              <a:rPr sz="2400" b="1" spc="-15" dirty="0">
                <a:latin typeface="Arial"/>
                <a:cs typeface="Arial"/>
              </a:rPr>
              <a:t>ransfer</a:t>
            </a:r>
            <a:endParaRPr sz="2400">
              <a:latin typeface="Arial"/>
              <a:cs typeface="Arial"/>
            </a:endParaRPr>
          </a:p>
        </p:txBody>
      </p:sp>
      <p:sp>
        <p:nvSpPr>
          <p:cNvPr id="6" name="object 6"/>
          <p:cNvSpPr/>
          <p:nvPr/>
        </p:nvSpPr>
        <p:spPr>
          <a:xfrm>
            <a:off x="9383810" y="2809002"/>
            <a:ext cx="1744688" cy="2449585"/>
          </a:xfrm>
          <a:prstGeom prst="rect">
            <a:avLst/>
          </a:prstGeom>
          <a:blipFill>
            <a:blip r:embed="rId3" cstate="print"/>
            <a:stretch>
              <a:fillRect/>
            </a:stretch>
          </a:blipFill>
        </p:spPr>
        <p:txBody>
          <a:bodyPr wrap="square" lIns="0" tIns="0" rIns="0" bIns="0" rtlCol="0"/>
          <a:lstStyle/>
          <a:p>
            <a:endParaRPr/>
          </a:p>
        </p:txBody>
      </p:sp>
      <p:sp>
        <p:nvSpPr>
          <p:cNvPr id="9" name="Title 8"/>
          <p:cNvSpPr>
            <a:spLocks noGrp="1"/>
          </p:cNvSpPr>
          <p:nvPr>
            <p:ph type="title"/>
          </p:nvPr>
        </p:nvSpPr>
        <p:spPr/>
        <p:txBody>
          <a:bodyPr/>
          <a:lstStyle/>
          <a:p>
            <a:r>
              <a:rPr lang="en-US" dirty="0" smtClean="0">
                <a:latin typeface="Arial" pitchFamily="34" charset="0"/>
                <a:cs typeface="Arial" pitchFamily="34" charset="0"/>
              </a:rPr>
              <a:t>Android Evolution</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82277" y="2071853"/>
            <a:ext cx="7406531" cy="3059812"/>
          </a:xfrm>
          <a:prstGeom prst="rect">
            <a:avLst/>
          </a:prstGeom>
        </p:spPr>
        <p:txBody>
          <a:bodyPr vert="horz" wrap="square" lIns="0" tIns="0" rIns="0" bIns="0" rtlCol="0">
            <a:spAutoFit/>
          </a:bodyPr>
          <a:lstStyle/>
          <a:p>
            <a:pPr marL="12700">
              <a:lnSpc>
                <a:spcPct val="100000"/>
              </a:lnSpc>
            </a:pPr>
            <a:r>
              <a:rPr sz="2800" b="1" dirty="0">
                <a:solidFill>
                  <a:srgbClr val="0D0D0D"/>
                </a:solidFill>
                <a:latin typeface="Arial"/>
                <a:cs typeface="Arial"/>
              </a:rPr>
              <a:t>A</a:t>
            </a:r>
            <a:r>
              <a:rPr sz="2800" b="1" spc="-15" dirty="0">
                <a:solidFill>
                  <a:srgbClr val="0D0D0D"/>
                </a:solidFill>
                <a:latin typeface="Arial"/>
                <a:cs typeface="Arial"/>
              </a:rPr>
              <a:t>nd</a:t>
            </a:r>
            <a:r>
              <a:rPr sz="2800" b="1" spc="-10" dirty="0">
                <a:solidFill>
                  <a:srgbClr val="0D0D0D"/>
                </a:solidFill>
                <a:latin typeface="Arial"/>
                <a:cs typeface="Arial"/>
              </a:rPr>
              <a:t>r</a:t>
            </a:r>
            <a:r>
              <a:rPr sz="2800" b="1" spc="-15" dirty="0">
                <a:solidFill>
                  <a:srgbClr val="0D0D0D"/>
                </a:solidFill>
                <a:latin typeface="Arial"/>
                <a:cs typeface="Arial"/>
              </a:rPr>
              <a:t>oi</a:t>
            </a:r>
            <a:r>
              <a:rPr sz="2800" b="1" spc="-20" dirty="0">
                <a:solidFill>
                  <a:srgbClr val="0D0D0D"/>
                </a:solidFill>
                <a:latin typeface="Arial"/>
                <a:cs typeface="Arial"/>
              </a:rPr>
              <a:t>d</a:t>
            </a:r>
            <a:r>
              <a:rPr sz="2800" b="1" spc="-25" dirty="0">
                <a:solidFill>
                  <a:srgbClr val="0D0D0D"/>
                </a:solidFill>
                <a:latin typeface="Arial"/>
                <a:cs typeface="Arial"/>
              </a:rPr>
              <a:t> </a:t>
            </a:r>
            <a:r>
              <a:rPr sz="2800" b="1" spc="5" dirty="0">
                <a:solidFill>
                  <a:srgbClr val="0D0D0D"/>
                </a:solidFill>
                <a:latin typeface="Arial"/>
                <a:cs typeface="Arial"/>
              </a:rPr>
              <a:t>4</a:t>
            </a:r>
            <a:r>
              <a:rPr sz="2800" b="1" spc="-15" dirty="0">
                <a:solidFill>
                  <a:srgbClr val="0D0D0D"/>
                </a:solidFill>
                <a:latin typeface="Arial"/>
                <a:cs typeface="Arial"/>
              </a:rPr>
              <a:t>.</a:t>
            </a:r>
            <a:r>
              <a:rPr sz="2800" b="1" dirty="0">
                <a:solidFill>
                  <a:srgbClr val="0D0D0D"/>
                </a:solidFill>
                <a:latin typeface="Arial"/>
                <a:cs typeface="Arial"/>
              </a:rPr>
              <a:t>1 </a:t>
            </a:r>
            <a:r>
              <a:rPr sz="2800" b="1" spc="5" dirty="0">
                <a:solidFill>
                  <a:srgbClr val="0D0D0D"/>
                </a:solidFill>
                <a:latin typeface="Arial"/>
                <a:cs typeface="Arial"/>
              </a:rPr>
              <a:t>Je</a:t>
            </a:r>
            <a:r>
              <a:rPr sz="2800" b="1" spc="-15" dirty="0">
                <a:solidFill>
                  <a:srgbClr val="0D0D0D"/>
                </a:solidFill>
                <a:latin typeface="Arial"/>
                <a:cs typeface="Arial"/>
              </a:rPr>
              <a:t>ll</a:t>
            </a:r>
            <a:r>
              <a:rPr sz="2800" b="1" dirty="0">
                <a:solidFill>
                  <a:srgbClr val="0D0D0D"/>
                </a:solidFill>
                <a:latin typeface="Arial"/>
                <a:cs typeface="Arial"/>
              </a:rPr>
              <a:t>y</a:t>
            </a:r>
            <a:r>
              <a:rPr sz="2800" b="1" spc="10" dirty="0">
                <a:solidFill>
                  <a:srgbClr val="0D0D0D"/>
                </a:solidFill>
                <a:latin typeface="Arial"/>
                <a:cs typeface="Arial"/>
              </a:rPr>
              <a:t> </a:t>
            </a:r>
            <a:r>
              <a:rPr sz="2800" b="1" dirty="0">
                <a:solidFill>
                  <a:srgbClr val="0D0D0D"/>
                </a:solidFill>
                <a:latin typeface="Arial"/>
                <a:cs typeface="Arial"/>
              </a:rPr>
              <a:t>B</a:t>
            </a:r>
            <a:r>
              <a:rPr sz="2800" b="1" spc="5" dirty="0">
                <a:solidFill>
                  <a:srgbClr val="0D0D0D"/>
                </a:solidFill>
                <a:latin typeface="Arial"/>
                <a:cs typeface="Arial"/>
              </a:rPr>
              <a:t>ea</a:t>
            </a:r>
            <a:r>
              <a:rPr sz="2800" b="1" spc="-20" dirty="0">
                <a:solidFill>
                  <a:srgbClr val="0D0D0D"/>
                </a:solidFill>
                <a:latin typeface="Arial"/>
                <a:cs typeface="Arial"/>
              </a:rPr>
              <a:t>n</a:t>
            </a:r>
            <a:r>
              <a:rPr sz="2800" b="1" spc="-10" dirty="0">
                <a:solidFill>
                  <a:srgbClr val="0D0D0D"/>
                </a:solidFill>
                <a:latin typeface="Arial"/>
                <a:cs typeface="Arial"/>
              </a:rPr>
              <a:t> </a:t>
            </a:r>
            <a:r>
              <a:rPr sz="2800" b="1" spc="-5" dirty="0">
                <a:solidFill>
                  <a:srgbClr val="0D0D0D"/>
                </a:solidFill>
                <a:latin typeface="Arial"/>
                <a:cs typeface="Arial"/>
              </a:rPr>
              <a:t>(</a:t>
            </a:r>
            <a:r>
              <a:rPr sz="2800" b="1" dirty="0">
                <a:solidFill>
                  <a:srgbClr val="0D0D0D"/>
                </a:solidFill>
                <a:latin typeface="Arial"/>
                <a:cs typeface="Arial"/>
              </a:rPr>
              <a:t>A</a:t>
            </a:r>
            <a:r>
              <a:rPr sz="2800" b="1" spc="-15" dirty="0">
                <a:solidFill>
                  <a:srgbClr val="0D0D0D"/>
                </a:solidFill>
                <a:latin typeface="Arial"/>
                <a:cs typeface="Arial"/>
              </a:rPr>
              <a:t>P</a:t>
            </a:r>
            <a:r>
              <a:rPr sz="2800" b="1" spc="-10" dirty="0">
                <a:solidFill>
                  <a:srgbClr val="0D0D0D"/>
                </a:solidFill>
                <a:latin typeface="Arial"/>
                <a:cs typeface="Arial"/>
              </a:rPr>
              <a:t>I</a:t>
            </a:r>
            <a:r>
              <a:rPr sz="2800" b="1" spc="-20" dirty="0">
                <a:solidFill>
                  <a:srgbClr val="0D0D0D"/>
                </a:solidFill>
                <a:latin typeface="Arial"/>
                <a:cs typeface="Arial"/>
              </a:rPr>
              <a:t> </a:t>
            </a:r>
            <a:r>
              <a:rPr sz="2800" b="1" spc="-15" dirty="0">
                <a:solidFill>
                  <a:srgbClr val="0D0D0D"/>
                </a:solidFill>
                <a:latin typeface="Arial"/>
                <a:cs typeface="Arial"/>
              </a:rPr>
              <a:t>l</a:t>
            </a:r>
            <a:r>
              <a:rPr sz="2800" b="1" spc="5" dirty="0">
                <a:solidFill>
                  <a:srgbClr val="0D0D0D"/>
                </a:solidFill>
                <a:latin typeface="Arial"/>
                <a:cs typeface="Arial"/>
              </a:rPr>
              <a:t>eve</a:t>
            </a:r>
            <a:r>
              <a:rPr sz="2800" b="1" spc="-10" dirty="0">
                <a:solidFill>
                  <a:srgbClr val="0D0D0D"/>
                </a:solidFill>
                <a:latin typeface="Arial"/>
                <a:cs typeface="Arial"/>
              </a:rPr>
              <a:t>l</a:t>
            </a:r>
            <a:r>
              <a:rPr sz="2800" b="1" spc="5" dirty="0">
                <a:solidFill>
                  <a:srgbClr val="0D0D0D"/>
                </a:solidFill>
                <a:latin typeface="Arial"/>
                <a:cs typeface="Arial"/>
              </a:rPr>
              <a:t> 1</a:t>
            </a:r>
            <a:r>
              <a:rPr sz="2800" b="1" spc="-5" dirty="0">
                <a:solidFill>
                  <a:srgbClr val="0D0D0D"/>
                </a:solidFill>
                <a:latin typeface="Arial"/>
                <a:cs typeface="Arial"/>
              </a:rPr>
              <a:t>6</a:t>
            </a:r>
            <a:r>
              <a:rPr sz="2800" b="1" dirty="0">
                <a:solidFill>
                  <a:srgbClr val="0D0D0D"/>
                </a:solidFill>
                <a:latin typeface="Arial"/>
                <a:cs typeface="Arial"/>
              </a:rPr>
              <a:t>)</a:t>
            </a:r>
            <a:r>
              <a:rPr sz="2800" b="1" spc="-10" dirty="0">
                <a:solidFill>
                  <a:srgbClr val="0D0D0D"/>
                </a:solidFill>
                <a:latin typeface="Arial"/>
                <a:cs typeface="Arial"/>
              </a:rPr>
              <a:t> </a:t>
            </a:r>
            <a:r>
              <a:rPr sz="2800" b="1" spc="-5" dirty="0">
                <a:solidFill>
                  <a:srgbClr val="0D0D0D"/>
                </a:solidFill>
                <a:latin typeface="Arial"/>
                <a:cs typeface="Arial"/>
              </a:rPr>
              <a:t>(</a:t>
            </a:r>
            <a:r>
              <a:rPr sz="2800" b="1" spc="5" dirty="0">
                <a:solidFill>
                  <a:srgbClr val="0D0D0D"/>
                </a:solidFill>
                <a:latin typeface="Arial"/>
                <a:cs typeface="Arial"/>
              </a:rPr>
              <a:t>2</a:t>
            </a:r>
            <a:r>
              <a:rPr sz="2800" b="1" spc="-15" dirty="0">
                <a:solidFill>
                  <a:srgbClr val="0D0D0D"/>
                </a:solidFill>
                <a:latin typeface="Arial"/>
                <a:cs typeface="Arial"/>
              </a:rPr>
              <a:t>/</a:t>
            </a:r>
            <a:r>
              <a:rPr sz="2800" b="1" spc="5" dirty="0">
                <a:solidFill>
                  <a:srgbClr val="0D0D0D"/>
                </a:solidFill>
                <a:latin typeface="Arial"/>
                <a:cs typeface="Arial"/>
              </a:rPr>
              <a:t>3</a:t>
            </a:r>
            <a:r>
              <a:rPr sz="2800" b="1" dirty="0">
                <a:solidFill>
                  <a:srgbClr val="0D0D0D"/>
                </a:solidFill>
                <a:latin typeface="Arial"/>
                <a:cs typeface="Arial"/>
              </a:rPr>
              <a:t>)</a:t>
            </a:r>
            <a:endParaRPr sz="2800">
              <a:latin typeface="Arial"/>
              <a:cs typeface="Arial"/>
            </a:endParaRPr>
          </a:p>
          <a:p>
            <a:pPr marL="440690" indent="-342265">
              <a:lnSpc>
                <a:spcPts val="2640"/>
              </a:lnSpc>
              <a:spcBef>
                <a:spcPts val="850"/>
              </a:spcBef>
              <a:buClr>
                <a:srgbClr val="3399FF"/>
              </a:buClr>
              <a:buFont typeface="Arial"/>
              <a:buChar char="•"/>
              <a:tabLst>
                <a:tab pos="441325" algn="l"/>
              </a:tabLst>
            </a:pPr>
            <a:r>
              <a:rPr sz="2400" b="1" spc="-25" dirty="0">
                <a:solidFill>
                  <a:srgbClr val="FF6600"/>
                </a:solidFill>
                <a:latin typeface="Arial"/>
                <a:cs typeface="Arial"/>
              </a:rPr>
              <a:t>A</a:t>
            </a:r>
            <a:r>
              <a:rPr sz="2400" b="1" spc="-15" dirty="0">
                <a:solidFill>
                  <a:srgbClr val="FF6600"/>
                </a:solidFill>
                <a:latin typeface="Arial"/>
                <a:cs typeface="Arial"/>
              </a:rPr>
              <a:t>ndroid</a:t>
            </a:r>
            <a:r>
              <a:rPr sz="2400" b="1" spc="25" dirty="0">
                <a:solidFill>
                  <a:srgbClr val="FF6600"/>
                </a:solidFill>
                <a:latin typeface="Arial"/>
                <a:cs typeface="Arial"/>
              </a:rPr>
              <a:t> </a:t>
            </a:r>
            <a:r>
              <a:rPr sz="2400" b="1" spc="-25" dirty="0">
                <a:solidFill>
                  <a:srgbClr val="FF6600"/>
                </a:solidFill>
                <a:latin typeface="Arial"/>
                <a:cs typeface="Arial"/>
              </a:rPr>
              <a:t>B</a:t>
            </a:r>
            <a:r>
              <a:rPr sz="2400" b="1" spc="-15" dirty="0">
                <a:solidFill>
                  <a:srgbClr val="FF6600"/>
                </a:solidFill>
                <a:latin typeface="Arial"/>
                <a:cs typeface="Arial"/>
              </a:rPr>
              <a:t>eam</a:t>
            </a:r>
            <a:endParaRPr sz="2400">
              <a:latin typeface="Arial"/>
              <a:cs typeface="Arial"/>
            </a:endParaRPr>
          </a:p>
          <a:p>
            <a:pPr marL="897890" marR="822325" lvl="1" indent="-342900">
              <a:lnSpc>
                <a:spcPct val="100000"/>
              </a:lnSpc>
              <a:buClr>
                <a:srgbClr val="3399FF"/>
              </a:buClr>
              <a:buFont typeface="Arial"/>
              <a:buChar char="•"/>
              <a:tabLst>
                <a:tab pos="898525" algn="l"/>
              </a:tabLst>
            </a:pPr>
            <a:r>
              <a:rPr sz="2400" b="1" spc="-105" dirty="0">
                <a:latin typeface="Arial"/>
                <a:cs typeface="Arial"/>
              </a:rPr>
              <a:t>I</a:t>
            </a:r>
            <a:r>
              <a:rPr sz="2400" b="1" spc="-110" dirty="0">
                <a:latin typeface="Arial"/>
                <a:cs typeface="Arial"/>
              </a:rPr>
              <a:t>ns</a:t>
            </a:r>
            <a:r>
              <a:rPr sz="2400" b="1" spc="-105" dirty="0">
                <a:latin typeface="Arial"/>
                <a:cs typeface="Arial"/>
              </a:rPr>
              <a:t>t</a:t>
            </a:r>
            <a:r>
              <a:rPr sz="2400" b="1" spc="-110" dirty="0">
                <a:latin typeface="Arial"/>
                <a:cs typeface="Arial"/>
              </a:rPr>
              <a:t>an</a:t>
            </a:r>
            <a:r>
              <a:rPr sz="2400" b="1" spc="-10" dirty="0">
                <a:latin typeface="Arial"/>
                <a:cs typeface="Arial"/>
              </a:rPr>
              <a:t>t</a:t>
            </a:r>
            <a:r>
              <a:rPr sz="2400" b="1" spc="-204" dirty="0">
                <a:latin typeface="Arial"/>
                <a:cs typeface="Arial"/>
              </a:rPr>
              <a:t> </a:t>
            </a:r>
            <a:r>
              <a:rPr sz="2400" b="1" spc="-105" dirty="0">
                <a:latin typeface="Arial"/>
                <a:cs typeface="Arial"/>
              </a:rPr>
              <a:t>fil</a:t>
            </a:r>
            <a:r>
              <a:rPr sz="2400" b="1" spc="-15" dirty="0">
                <a:latin typeface="Arial"/>
                <a:cs typeface="Arial"/>
              </a:rPr>
              <a:t>e</a:t>
            </a:r>
            <a:r>
              <a:rPr sz="2400" b="1" spc="-204" dirty="0">
                <a:latin typeface="Arial"/>
                <a:cs typeface="Arial"/>
              </a:rPr>
              <a:t> </a:t>
            </a:r>
            <a:r>
              <a:rPr sz="2400" b="1" spc="-110" dirty="0">
                <a:latin typeface="Arial"/>
                <a:cs typeface="Arial"/>
              </a:rPr>
              <a:t>shar</a:t>
            </a:r>
            <a:r>
              <a:rPr sz="2400" b="1" spc="-105" dirty="0">
                <a:latin typeface="Arial"/>
                <a:cs typeface="Arial"/>
              </a:rPr>
              <a:t>i</a:t>
            </a:r>
            <a:r>
              <a:rPr sz="2400" b="1" spc="-110" dirty="0">
                <a:latin typeface="Arial"/>
                <a:cs typeface="Arial"/>
              </a:rPr>
              <a:t>n</a:t>
            </a:r>
            <a:r>
              <a:rPr sz="2400" b="1" spc="-15" dirty="0">
                <a:latin typeface="Arial"/>
                <a:cs typeface="Arial"/>
              </a:rPr>
              <a:t>g</a:t>
            </a:r>
            <a:r>
              <a:rPr sz="2400" b="1" spc="-210" dirty="0">
                <a:latin typeface="Arial"/>
                <a:cs typeface="Arial"/>
              </a:rPr>
              <a:t> </a:t>
            </a:r>
            <a:r>
              <a:rPr sz="2400" b="1" spc="-110" dirty="0">
                <a:latin typeface="Arial"/>
                <a:cs typeface="Arial"/>
              </a:rPr>
              <a:t>o</a:t>
            </a:r>
            <a:r>
              <a:rPr sz="2400" b="1" spc="-10" dirty="0">
                <a:latin typeface="Arial"/>
                <a:cs typeface="Arial"/>
              </a:rPr>
              <a:t>f</a:t>
            </a:r>
            <a:r>
              <a:rPr sz="2400" b="1" dirty="0">
                <a:latin typeface="Arial"/>
                <a:cs typeface="Arial"/>
              </a:rPr>
              <a:t> </a:t>
            </a:r>
            <a:r>
              <a:rPr sz="2400" b="1" spc="-290" dirty="0">
                <a:latin typeface="Arial"/>
                <a:cs typeface="Arial"/>
              </a:rPr>
              <a:t> </a:t>
            </a:r>
            <a:r>
              <a:rPr sz="2400" b="1" spc="-105" dirty="0">
                <a:latin typeface="Arial"/>
                <a:cs typeface="Arial"/>
              </a:rPr>
              <a:t>t</a:t>
            </a:r>
            <a:r>
              <a:rPr sz="2400" b="1" spc="-95" dirty="0">
                <a:latin typeface="Arial"/>
                <a:cs typeface="Arial"/>
              </a:rPr>
              <a:t>w</a:t>
            </a:r>
            <a:r>
              <a:rPr sz="2400" b="1" spc="-15" dirty="0">
                <a:latin typeface="Arial"/>
                <a:cs typeface="Arial"/>
              </a:rPr>
              <a:t>o</a:t>
            </a:r>
            <a:r>
              <a:rPr sz="2400" b="1" spc="-204" dirty="0">
                <a:latin typeface="Arial"/>
                <a:cs typeface="Arial"/>
              </a:rPr>
              <a:t> </a:t>
            </a:r>
            <a:r>
              <a:rPr sz="2400" b="1" spc="-120" dirty="0">
                <a:latin typeface="Arial"/>
                <a:cs typeface="Arial"/>
              </a:rPr>
              <a:t>N</a:t>
            </a:r>
            <a:r>
              <a:rPr sz="2400" b="1" spc="-110" dirty="0">
                <a:latin typeface="Arial"/>
                <a:cs typeface="Arial"/>
              </a:rPr>
              <a:t>F</a:t>
            </a:r>
            <a:r>
              <a:rPr sz="2400" b="1" spc="-20" dirty="0">
                <a:latin typeface="Arial"/>
                <a:cs typeface="Arial"/>
              </a:rPr>
              <a:t>C</a:t>
            </a:r>
            <a:r>
              <a:rPr sz="2400" b="1" spc="-210" dirty="0">
                <a:latin typeface="Arial"/>
                <a:cs typeface="Arial"/>
              </a:rPr>
              <a:t> </a:t>
            </a:r>
            <a:r>
              <a:rPr sz="2400" b="1" spc="-110" dirty="0">
                <a:latin typeface="Arial"/>
                <a:cs typeface="Arial"/>
              </a:rPr>
              <a:t>enab</a:t>
            </a:r>
            <a:r>
              <a:rPr sz="2400" b="1" spc="-105" dirty="0">
                <a:latin typeface="Arial"/>
                <a:cs typeface="Arial"/>
              </a:rPr>
              <a:t>l</a:t>
            </a:r>
            <a:r>
              <a:rPr sz="2400" b="1" spc="-110" dirty="0">
                <a:latin typeface="Arial"/>
                <a:cs typeface="Arial"/>
              </a:rPr>
              <a:t>e</a:t>
            </a:r>
            <a:r>
              <a:rPr sz="2400" b="1" spc="-15" dirty="0">
                <a:latin typeface="Arial"/>
                <a:cs typeface="Arial"/>
              </a:rPr>
              <a:t>d</a:t>
            </a:r>
            <a:r>
              <a:rPr sz="2400" b="1" spc="-10" dirty="0">
                <a:latin typeface="Arial"/>
                <a:cs typeface="Arial"/>
              </a:rPr>
              <a:t> </a:t>
            </a:r>
            <a:r>
              <a:rPr sz="2400" b="1" spc="-110" dirty="0">
                <a:latin typeface="Arial"/>
                <a:cs typeface="Arial"/>
              </a:rPr>
              <a:t>phone</a:t>
            </a:r>
            <a:r>
              <a:rPr sz="2400" b="1" spc="-15" dirty="0">
                <a:latin typeface="Arial"/>
                <a:cs typeface="Arial"/>
              </a:rPr>
              <a:t>s</a:t>
            </a:r>
            <a:r>
              <a:rPr sz="2400" b="1" spc="-190" dirty="0">
                <a:latin typeface="Arial"/>
                <a:cs typeface="Arial"/>
              </a:rPr>
              <a:t> </a:t>
            </a:r>
            <a:r>
              <a:rPr sz="2400" b="1" spc="-110" dirty="0">
                <a:latin typeface="Arial"/>
                <a:cs typeface="Arial"/>
              </a:rPr>
              <a:t>b</a:t>
            </a:r>
            <a:r>
              <a:rPr sz="2400" b="1" spc="-15" dirty="0">
                <a:latin typeface="Arial"/>
                <a:cs typeface="Arial"/>
              </a:rPr>
              <a:t>y</a:t>
            </a:r>
            <a:r>
              <a:rPr sz="2400" b="1" spc="-204" dirty="0">
                <a:latin typeface="Arial"/>
                <a:cs typeface="Arial"/>
              </a:rPr>
              <a:t> </a:t>
            </a:r>
            <a:r>
              <a:rPr sz="2400" b="1" spc="-105" dirty="0">
                <a:latin typeface="Arial"/>
                <a:cs typeface="Arial"/>
              </a:rPr>
              <a:t>t</a:t>
            </a:r>
            <a:r>
              <a:rPr sz="2400" b="1" spc="-110" dirty="0">
                <a:latin typeface="Arial"/>
                <a:cs typeface="Arial"/>
              </a:rPr>
              <a:t>ouch</a:t>
            </a:r>
            <a:r>
              <a:rPr sz="2400" b="1" spc="-105" dirty="0">
                <a:latin typeface="Arial"/>
                <a:cs typeface="Arial"/>
              </a:rPr>
              <a:t>i</a:t>
            </a:r>
            <a:r>
              <a:rPr sz="2400" b="1" spc="-110" dirty="0">
                <a:latin typeface="Arial"/>
                <a:cs typeface="Arial"/>
              </a:rPr>
              <a:t>n</a:t>
            </a:r>
            <a:r>
              <a:rPr sz="2400" b="1" spc="-15" dirty="0">
                <a:latin typeface="Arial"/>
                <a:cs typeface="Arial"/>
              </a:rPr>
              <a:t>g</a:t>
            </a:r>
            <a:r>
              <a:rPr sz="2400" b="1" spc="-180" dirty="0">
                <a:latin typeface="Arial"/>
                <a:cs typeface="Arial"/>
              </a:rPr>
              <a:t> </a:t>
            </a:r>
            <a:r>
              <a:rPr sz="2400" b="1" spc="-110" dirty="0">
                <a:latin typeface="Arial"/>
                <a:cs typeface="Arial"/>
              </a:rPr>
              <a:t>eac</a:t>
            </a:r>
            <a:r>
              <a:rPr sz="2400" b="1" spc="-15" dirty="0">
                <a:latin typeface="Arial"/>
                <a:cs typeface="Arial"/>
              </a:rPr>
              <a:t>h</a:t>
            </a:r>
            <a:r>
              <a:rPr sz="2400" b="1" spc="-204" dirty="0">
                <a:latin typeface="Arial"/>
                <a:cs typeface="Arial"/>
              </a:rPr>
              <a:t> </a:t>
            </a:r>
            <a:r>
              <a:rPr sz="2400" b="1" spc="-110" dirty="0">
                <a:latin typeface="Arial"/>
                <a:cs typeface="Arial"/>
              </a:rPr>
              <a:t>o</a:t>
            </a:r>
            <a:r>
              <a:rPr sz="2400" b="1" spc="-105" dirty="0">
                <a:latin typeface="Arial"/>
                <a:cs typeface="Arial"/>
              </a:rPr>
              <a:t>t</a:t>
            </a:r>
            <a:r>
              <a:rPr sz="2400" b="1" spc="-110" dirty="0">
                <a:latin typeface="Arial"/>
                <a:cs typeface="Arial"/>
              </a:rPr>
              <a:t>he</a:t>
            </a:r>
            <a:r>
              <a:rPr sz="2400" b="1" spc="-10" dirty="0">
                <a:latin typeface="Arial"/>
                <a:cs typeface="Arial"/>
              </a:rPr>
              <a:t>r</a:t>
            </a:r>
            <a:endParaRPr sz="2400">
              <a:latin typeface="Arial"/>
              <a:cs typeface="Arial"/>
            </a:endParaRPr>
          </a:p>
          <a:p>
            <a:pPr lvl="1">
              <a:lnSpc>
                <a:spcPct val="100000"/>
              </a:lnSpc>
              <a:spcBef>
                <a:spcPts val="49"/>
              </a:spcBef>
              <a:buClr>
                <a:srgbClr val="3399FF"/>
              </a:buClr>
              <a:buFont typeface="Arial"/>
              <a:buChar char="•"/>
            </a:pPr>
            <a:endParaRPr sz="2400">
              <a:latin typeface="Times New Roman"/>
              <a:cs typeface="Times New Roman"/>
            </a:endParaRPr>
          </a:p>
          <a:p>
            <a:pPr marL="440690" indent="-342265">
              <a:lnSpc>
                <a:spcPts val="2640"/>
              </a:lnSpc>
              <a:buClr>
                <a:srgbClr val="3399FF"/>
              </a:buClr>
              <a:buFont typeface="Arial"/>
              <a:buChar char="•"/>
              <a:tabLst>
                <a:tab pos="441325" algn="l"/>
              </a:tabLst>
            </a:pPr>
            <a:r>
              <a:rPr sz="2400" b="1" spc="-120" dirty="0">
                <a:latin typeface="Arial"/>
                <a:cs typeface="Arial"/>
              </a:rPr>
              <a:t>K</a:t>
            </a:r>
            <a:r>
              <a:rPr sz="2400" b="1" spc="-110" dirty="0">
                <a:latin typeface="Arial"/>
                <a:cs typeface="Arial"/>
              </a:rPr>
              <a:t>e</a:t>
            </a:r>
            <a:r>
              <a:rPr sz="2400" b="1" spc="-135" dirty="0">
                <a:latin typeface="Arial"/>
                <a:cs typeface="Arial"/>
              </a:rPr>
              <a:t>y</a:t>
            </a:r>
            <a:r>
              <a:rPr sz="2400" b="1" spc="-114" dirty="0">
                <a:latin typeface="Arial"/>
                <a:cs typeface="Arial"/>
              </a:rPr>
              <a:t>m</a:t>
            </a:r>
            <a:r>
              <a:rPr sz="2400" b="1" spc="-110" dirty="0">
                <a:latin typeface="Arial"/>
                <a:cs typeface="Arial"/>
              </a:rPr>
              <a:t>ap</a:t>
            </a:r>
            <a:r>
              <a:rPr sz="2400" b="1" spc="-15" dirty="0">
                <a:latin typeface="Arial"/>
                <a:cs typeface="Arial"/>
              </a:rPr>
              <a:t>s</a:t>
            </a:r>
            <a:r>
              <a:rPr sz="2400" b="1" spc="-195" dirty="0">
                <a:latin typeface="Arial"/>
                <a:cs typeface="Arial"/>
              </a:rPr>
              <a:t> </a:t>
            </a:r>
            <a:r>
              <a:rPr sz="2400" b="1" spc="-105" dirty="0">
                <a:latin typeface="Arial"/>
                <a:cs typeface="Arial"/>
              </a:rPr>
              <a:t>(</a:t>
            </a:r>
            <a:r>
              <a:rPr sz="2400" b="1" spc="-120" dirty="0">
                <a:latin typeface="Arial"/>
                <a:cs typeface="Arial"/>
              </a:rPr>
              <a:t>K</a:t>
            </a:r>
            <a:r>
              <a:rPr sz="2400" b="1" spc="-110" dirty="0">
                <a:latin typeface="Arial"/>
                <a:cs typeface="Arial"/>
              </a:rPr>
              <a:t>e</a:t>
            </a:r>
            <a:r>
              <a:rPr sz="2400" b="1" spc="-135" dirty="0">
                <a:latin typeface="Arial"/>
                <a:cs typeface="Arial"/>
              </a:rPr>
              <a:t>y</a:t>
            </a:r>
            <a:r>
              <a:rPr sz="2400" b="1" spc="-110" dirty="0">
                <a:latin typeface="Arial"/>
                <a:cs typeface="Arial"/>
              </a:rPr>
              <a:t>boar</a:t>
            </a:r>
            <a:r>
              <a:rPr sz="2400" b="1" spc="-15" dirty="0">
                <a:latin typeface="Arial"/>
                <a:cs typeface="Arial"/>
              </a:rPr>
              <a:t>d</a:t>
            </a:r>
            <a:r>
              <a:rPr sz="2400" b="1" spc="-180" dirty="0">
                <a:latin typeface="Arial"/>
                <a:cs typeface="Arial"/>
              </a:rPr>
              <a:t> </a:t>
            </a:r>
            <a:r>
              <a:rPr sz="2400" b="1" spc="-114" dirty="0">
                <a:latin typeface="Arial"/>
                <a:cs typeface="Arial"/>
              </a:rPr>
              <a:t>m</a:t>
            </a:r>
            <a:r>
              <a:rPr sz="2400" b="1" spc="-110" dirty="0">
                <a:latin typeface="Arial"/>
                <a:cs typeface="Arial"/>
              </a:rPr>
              <a:t>aps</a:t>
            </a:r>
            <a:r>
              <a:rPr sz="2400" b="1" spc="-10" dirty="0">
                <a:latin typeface="Arial"/>
                <a:cs typeface="Arial"/>
              </a:rPr>
              <a:t>)</a:t>
            </a:r>
            <a:endParaRPr sz="2400">
              <a:latin typeface="Arial"/>
              <a:cs typeface="Arial"/>
            </a:endParaRPr>
          </a:p>
          <a:p>
            <a:pPr marL="897890" marR="126364" lvl="1" indent="-342900">
              <a:lnSpc>
                <a:spcPct val="100000"/>
              </a:lnSpc>
              <a:buClr>
                <a:srgbClr val="3399FF"/>
              </a:buClr>
              <a:buFont typeface="Arial"/>
              <a:buChar char="•"/>
              <a:tabLst>
                <a:tab pos="898525" algn="l"/>
              </a:tabLst>
            </a:pPr>
            <a:r>
              <a:rPr sz="2400" b="1" spc="-120" dirty="0">
                <a:latin typeface="Arial"/>
                <a:cs typeface="Arial"/>
              </a:rPr>
              <a:t>A</a:t>
            </a:r>
            <a:r>
              <a:rPr sz="2400" b="1" spc="-110" dirty="0">
                <a:latin typeface="Arial"/>
                <a:cs typeface="Arial"/>
              </a:rPr>
              <a:t>dd</a:t>
            </a:r>
            <a:r>
              <a:rPr sz="2400" b="1" spc="-105" dirty="0">
                <a:latin typeface="Arial"/>
                <a:cs typeface="Arial"/>
              </a:rPr>
              <a:t>iti</a:t>
            </a:r>
            <a:r>
              <a:rPr sz="2400" b="1" spc="-110" dirty="0">
                <a:latin typeface="Arial"/>
                <a:cs typeface="Arial"/>
              </a:rPr>
              <a:t>ona</a:t>
            </a:r>
            <a:r>
              <a:rPr sz="2400" b="1" spc="-10" dirty="0">
                <a:latin typeface="Arial"/>
                <a:cs typeface="Arial"/>
              </a:rPr>
              <a:t>l</a:t>
            </a:r>
            <a:r>
              <a:rPr sz="2400" b="1" spc="-204" dirty="0">
                <a:latin typeface="Arial"/>
                <a:cs typeface="Arial"/>
              </a:rPr>
              <a:t> </a:t>
            </a:r>
            <a:r>
              <a:rPr sz="2400" b="1" spc="-105" dirty="0">
                <a:latin typeface="Arial"/>
                <a:cs typeface="Arial"/>
              </a:rPr>
              <a:t>i</a:t>
            </a:r>
            <a:r>
              <a:rPr sz="2400" b="1" spc="-110" dirty="0">
                <a:latin typeface="Arial"/>
                <a:cs typeface="Arial"/>
              </a:rPr>
              <a:t>n</a:t>
            </a:r>
            <a:r>
              <a:rPr sz="2400" b="1" spc="-105" dirty="0">
                <a:latin typeface="Arial"/>
                <a:cs typeface="Arial"/>
              </a:rPr>
              <a:t>t</a:t>
            </a:r>
            <a:r>
              <a:rPr sz="2400" b="1" spc="-110" dirty="0">
                <a:latin typeface="Arial"/>
                <a:cs typeface="Arial"/>
              </a:rPr>
              <a:t>erna</a:t>
            </a:r>
            <a:r>
              <a:rPr sz="2400" b="1" spc="-105" dirty="0">
                <a:latin typeface="Arial"/>
                <a:cs typeface="Arial"/>
              </a:rPr>
              <a:t>ti</a:t>
            </a:r>
            <a:r>
              <a:rPr sz="2400" b="1" spc="-110" dirty="0">
                <a:latin typeface="Arial"/>
                <a:cs typeface="Arial"/>
              </a:rPr>
              <a:t>ona</a:t>
            </a:r>
            <a:r>
              <a:rPr sz="2400" b="1" spc="-10" dirty="0">
                <a:latin typeface="Arial"/>
                <a:cs typeface="Arial"/>
              </a:rPr>
              <a:t>l</a:t>
            </a:r>
            <a:r>
              <a:rPr sz="2400" b="1" spc="-204" dirty="0">
                <a:latin typeface="Arial"/>
                <a:cs typeface="Arial"/>
              </a:rPr>
              <a:t> </a:t>
            </a:r>
            <a:r>
              <a:rPr sz="2400" b="1" spc="-110" dirty="0">
                <a:latin typeface="Arial"/>
                <a:cs typeface="Arial"/>
              </a:rPr>
              <a:t>ke</a:t>
            </a:r>
            <a:r>
              <a:rPr sz="2400" b="1" spc="-135" dirty="0">
                <a:latin typeface="Arial"/>
                <a:cs typeface="Arial"/>
              </a:rPr>
              <a:t>y</a:t>
            </a:r>
            <a:r>
              <a:rPr sz="2400" b="1" spc="-114" dirty="0">
                <a:latin typeface="Arial"/>
                <a:cs typeface="Arial"/>
              </a:rPr>
              <a:t>m</a:t>
            </a:r>
            <a:r>
              <a:rPr sz="2400" b="1" spc="-110" dirty="0">
                <a:latin typeface="Arial"/>
                <a:cs typeface="Arial"/>
              </a:rPr>
              <a:t>ap</a:t>
            </a:r>
            <a:r>
              <a:rPr sz="2400" b="1" spc="-15" dirty="0">
                <a:latin typeface="Arial"/>
                <a:cs typeface="Arial"/>
              </a:rPr>
              <a:t>s</a:t>
            </a:r>
            <a:r>
              <a:rPr sz="2400" b="1" spc="-195" dirty="0">
                <a:latin typeface="Arial"/>
                <a:cs typeface="Arial"/>
              </a:rPr>
              <a:t> </a:t>
            </a:r>
            <a:r>
              <a:rPr sz="2400" b="1" spc="-110" dirty="0">
                <a:latin typeface="Arial"/>
                <a:cs typeface="Arial"/>
              </a:rPr>
              <a:t>an</a:t>
            </a:r>
            <a:r>
              <a:rPr sz="2400" b="1" spc="-15" dirty="0">
                <a:latin typeface="Arial"/>
                <a:cs typeface="Arial"/>
              </a:rPr>
              <a:t>d</a:t>
            </a:r>
            <a:r>
              <a:rPr sz="2400" b="1" spc="-204" dirty="0">
                <a:latin typeface="Arial"/>
                <a:cs typeface="Arial"/>
              </a:rPr>
              <a:t> </a:t>
            </a:r>
            <a:r>
              <a:rPr sz="2400" b="1" spc="-110" dirty="0">
                <a:latin typeface="Arial"/>
                <a:cs typeface="Arial"/>
              </a:rPr>
              <a:t>spec</a:t>
            </a:r>
            <a:r>
              <a:rPr sz="2400" b="1" spc="-105" dirty="0">
                <a:latin typeface="Arial"/>
                <a:cs typeface="Arial"/>
              </a:rPr>
              <a:t>i</a:t>
            </a:r>
            <a:r>
              <a:rPr sz="2400" b="1" spc="-110" dirty="0">
                <a:latin typeface="Arial"/>
                <a:cs typeface="Arial"/>
              </a:rPr>
              <a:t>a</a:t>
            </a:r>
            <a:r>
              <a:rPr sz="2400" b="1" spc="-10" dirty="0">
                <a:latin typeface="Arial"/>
                <a:cs typeface="Arial"/>
              </a:rPr>
              <a:t>l </a:t>
            </a:r>
            <a:r>
              <a:rPr sz="2400" b="1" spc="-105" dirty="0">
                <a:latin typeface="Arial"/>
                <a:cs typeface="Arial"/>
              </a:rPr>
              <a:t>l</a:t>
            </a:r>
            <a:r>
              <a:rPr sz="2400" b="1" spc="-110" dirty="0">
                <a:latin typeface="Arial"/>
                <a:cs typeface="Arial"/>
              </a:rPr>
              <a:t>a</a:t>
            </a:r>
            <a:r>
              <a:rPr sz="2400" b="1" spc="-135" dirty="0">
                <a:latin typeface="Arial"/>
                <a:cs typeface="Arial"/>
              </a:rPr>
              <a:t>y</a:t>
            </a:r>
            <a:r>
              <a:rPr sz="2400" b="1" spc="-110" dirty="0">
                <a:latin typeface="Arial"/>
                <a:cs typeface="Arial"/>
              </a:rPr>
              <a:t>ou</a:t>
            </a:r>
            <a:r>
              <a:rPr sz="2400" b="1" spc="-10" dirty="0">
                <a:latin typeface="Arial"/>
                <a:cs typeface="Arial"/>
              </a:rPr>
              <a:t>t</a:t>
            </a:r>
            <a:r>
              <a:rPr sz="2400" b="1" spc="-185" dirty="0">
                <a:latin typeface="Arial"/>
                <a:cs typeface="Arial"/>
              </a:rPr>
              <a:t> </a:t>
            </a:r>
            <a:r>
              <a:rPr sz="2400" b="1" spc="-110" dirty="0">
                <a:latin typeface="Arial"/>
                <a:cs typeface="Arial"/>
              </a:rPr>
              <a:t>ke</a:t>
            </a:r>
            <a:r>
              <a:rPr sz="2400" b="1" spc="-135" dirty="0">
                <a:latin typeface="Arial"/>
                <a:cs typeface="Arial"/>
              </a:rPr>
              <a:t>y</a:t>
            </a:r>
            <a:r>
              <a:rPr sz="2400" b="1" spc="-110" dirty="0">
                <a:latin typeface="Arial"/>
                <a:cs typeface="Arial"/>
              </a:rPr>
              <a:t>boar</a:t>
            </a:r>
            <a:r>
              <a:rPr sz="2400" b="1" spc="-15" dirty="0">
                <a:latin typeface="Arial"/>
                <a:cs typeface="Arial"/>
              </a:rPr>
              <a:t>d</a:t>
            </a:r>
            <a:r>
              <a:rPr sz="2400" b="1" spc="-180" dirty="0">
                <a:latin typeface="Arial"/>
                <a:cs typeface="Arial"/>
              </a:rPr>
              <a:t> </a:t>
            </a:r>
            <a:r>
              <a:rPr sz="2400" b="1" spc="-105" dirty="0">
                <a:latin typeface="Arial"/>
                <a:cs typeface="Arial"/>
              </a:rPr>
              <a:t>t</a:t>
            </a:r>
            <a:r>
              <a:rPr sz="2400" b="1" spc="-135" dirty="0">
                <a:latin typeface="Arial"/>
                <a:cs typeface="Arial"/>
              </a:rPr>
              <a:t>y</a:t>
            </a:r>
            <a:r>
              <a:rPr sz="2400" b="1" spc="-110" dirty="0">
                <a:latin typeface="Arial"/>
                <a:cs typeface="Arial"/>
              </a:rPr>
              <a:t>pe</a:t>
            </a:r>
            <a:r>
              <a:rPr sz="2400" b="1" spc="-15" dirty="0">
                <a:latin typeface="Arial"/>
                <a:cs typeface="Arial"/>
              </a:rPr>
              <a:t>s</a:t>
            </a:r>
            <a:r>
              <a:rPr sz="2400" b="1" spc="-180" dirty="0">
                <a:latin typeface="Arial"/>
                <a:cs typeface="Arial"/>
              </a:rPr>
              <a:t> </a:t>
            </a:r>
            <a:r>
              <a:rPr sz="2400" b="1" spc="-110" dirty="0">
                <a:latin typeface="Arial"/>
                <a:cs typeface="Arial"/>
              </a:rPr>
              <a:t>ca</a:t>
            </a:r>
            <a:r>
              <a:rPr sz="2400" b="1" spc="-15" dirty="0">
                <a:latin typeface="Arial"/>
                <a:cs typeface="Arial"/>
              </a:rPr>
              <a:t>n</a:t>
            </a:r>
            <a:r>
              <a:rPr sz="2400" b="1" spc="-190" dirty="0">
                <a:latin typeface="Arial"/>
                <a:cs typeface="Arial"/>
              </a:rPr>
              <a:t> </a:t>
            </a:r>
            <a:r>
              <a:rPr sz="2400" b="1" spc="-110" dirty="0">
                <a:latin typeface="Arial"/>
                <a:cs typeface="Arial"/>
              </a:rPr>
              <a:t>b</a:t>
            </a:r>
            <a:r>
              <a:rPr sz="2400" b="1" spc="-15" dirty="0">
                <a:latin typeface="Arial"/>
                <a:cs typeface="Arial"/>
              </a:rPr>
              <a:t>e</a:t>
            </a:r>
            <a:r>
              <a:rPr sz="2400" b="1" spc="-204" dirty="0">
                <a:latin typeface="Arial"/>
                <a:cs typeface="Arial"/>
              </a:rPr>
              <a:t> </a:t>
            </a:r>
            <a:r>
              <a:rPr sz="2400" b="1" spc="-105" dirty="0">
                <a:latin typeface="Arial"/>
                <a:cs typeface="Arial"/>
              </a:rPr>
              <a:t>i</a:t>
            </a:r>
            <a:r>
              <a:rPr sz="2400" b="1" spc="-110" dirty="0">
                <a:latin typeface="Arial"/>
                <a:cs typeface="Arial"/>
              </a:rPr>
              <a:t>ns</a:t>
            </a:r>
            <a:r>
              <a:rPr sz="2400" b="1" spc="-105" dirty="0">
                <a:latin typeface="Arial"/>
                <a:cs typeface="Arial"/>
              </a:rPr>
              <a:t>t</a:t>
            </a:r>
            <a:r>
              <a:rPr sz="2400" b="1" spc="-110" dirty="0">
                <a:latin typeface="Arial"/>
                <a:cs typeface="Arial"/>
              </a:rPr>
              <a:t>a</a:t>
            </a:r>
            <a:r>
              <a:rPr sz="2400" b="1" spc="-105" dirty="0">
                <a:latin typeface="Arial"/>
                <a:cs typeface="Arial"/>
              </a:rPr>
              <a:t>ll</a:t>
            </a:r>
            <a:r>
              <a:rPr sz="2400" b="1" spc="-110" dirty="0">
                <a:latin typeface="Arial"/>
                <a:cs typeface="Arial"/>
              </a:rPr>
              <a:t>e</a:t>
            </a:r>
            <a:r>
              <a:rPr sz="2400" b="1" spc="-15" dirty="0">
                <a:latin typeface="Arial"/>
                <a:cs typeface="Arial"/>
              </a:rPr>
              <a:t>d</a:t>
            </a:r>
            <a:endParaRPr sz="2400">
              <a:latin typeface="Arial"/>
              <a:cs typeface="Arial"/>
            </a:endParaRPr>
          </a:p>
        </p:txBody>
      </p:sp>
      <p:sp>
        <p:nvSpPr>
          <p:cNvPr id="6" name="object 6"/>
          <p:cNvSpPr/>
          <p:nvPr/>
        </p:nvSpPr>
        <p:spPr>
          <a:xfrm>
            <a:off x="9383810" y="2809002"/>
            <a:ext cx="1744688" cy="2449585"/>
          </a:xfrm>
          <a:prstGeom prst="rect">
            <a:avLst/>
          </a:prstGeom>
          <a:blipFill>
            <a:blip r:embed="rId3" cstate="print"/>
            <a:stretch>
              <a:fillRect/>
            </a:stretch>
          </a:blipFill>
        </p:spPr>
        <p:txBody>
          <a:bodyPr wrap="square" lIns="0" tIns="0" rIns="0" bIns="0" rtlCol="0"/>
          <a:lstStyle/>
          <a:p>
            <a:endParaRPr/>
          </a:p>
        </p:txBody>
      </p:sp>
      <p:sp>
        <p:nvSpPr>
          <p:cNvPr id="9" name="Title 8"/>
          <p:cNvSpPr>
            <a:spLocks noGrp="1"/>
          </p:cNvSpPr>
          <p:nvPr>
            <p:ph type="title"/>
          </p:nvPr>
        </p:nvSpPr>
        <p:spPr/>
        <p:txBody>
          <a:bodyPr/>
          <a:lstStyle/>
          <a:p>
            <a:r>
              <a:rPr lang="en-US" dirty="0" smtClean="0">
                <a:latin typeface="Arial" pitchFamily="34" charset="0"/>
                <a:cs typeface="Arial" pitchFamily="34" charset="0"/>
              </a:rPr>
              <a:t>Android Evolution</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78363" y="2121093"/>
            <a:ext cx="9526722" cy="2957220"/>
          </a:xfrm>
          <a:prstGeom prst="rect">
            <a:avLst/>
          </a:prstGeom>
        </p:spPr>
        <p:txBody>
          <a:bodyPr vert="horz" wrap="square" lIns="0" tIns="0" rIns="0" bIns="0" rtlCol="0">
            <a:spAutoFit/>
          </a:bodyPr>
          <a:lstStyle/>
          <a:p>
            <a:pPr marL="12700">
              <a:lnSpc>
                <a:spcPct val="100000"/>
              </a:lnSpc>
            </a:pPr>
            <a:r>
              <a:rPr sz="2800" b="1" dirty="0">
                <a:solidFill>
                  <a:srgbClr val="0D0D0D"/>
                </a:solidFill>
                <a:latin typeface="Arial"/>
                <a:cs typeface="Arial"/>
              </a:rPr>
              <a:t>A</a:t>
            </a:r>
            <a:r>
              <a:rPr sz="2800" b="1" spc="-15" dirty="0">
                <a:solidFill>
                  <a:srgbClr val="0D0D0D"/>
                </a:solidFill>
                <a:latin typeface="Arial"/>
                <a:cs typeface="Arial"/>
              </a:rPr>
              <a:t>nd</a:t>
            </a:r>
            <a:r>
              <a:rPr sz="2800" b="1" spc="-10" dirty="0">
                <a:solidFill>
                  <a:srgbClr val="0D0D0D"/>
                </a:solidFill>
                <a:latin typeface="Arial"/>
                <a:cs typeface="Arial"/>
              </a:rPr>
              <a:t>r</a:t>
            </a:r>
            <a:r>
              <a:rPr sz="2800" b="1" spc="-15" dirty="0">
                <a:solidFill>
                  <a:srgbClr val="0D0D0D"/>
                </a:solidFill>
                <a:latin typeface="Arial"/>
                <a:cs typeface="Arial"/>
              </a:rPr>
              <a:t>oi</a:t>
            </a:r>
            <a:r>
              <a:rPr sz="2800" b="1" spc="-20" dirty="0">
                <a:solidFill>
                  <a:srgbClr val="0D0D0D"/>
                </a:solidFill>
                <a:latin typeface="Arial"/>
                <a:cs typeface="Arial"/>
              </a:rPr>
              <a:t>d</a:t>
            </a:r>
            <a:r>
              <a:rPr sz="2800" b="1" spc="-25" dirty="0">
                <a:solidFill>
                  <a:srgbClr val="0D0D0D"/>
                </a:solidFill>
                <a:latin typeface="Arial"/>
                <a:cs typeface="Arial"/>
              </a:rPr>
              <a:t> </a:t>
            </a:r>
            <a:r>
              <a:rPr sz="2800" b="1" spc="5" dirty="0">
                <a:solidFill>
                  <a:srgbClr val="0D0D0D"/>
                </a:solidFill>
                <a:latin typeface="Arial"/>
                <a:cs typeface="Arial"/>
              </a:rPr>
              <a:t>4</a:t>
            </a:r>
            <a:r>
              <a:rPr sz="2800" b="1" spc="-15" dirty="0">
                <a:solidFill>
                  <a:srgbClr val="0D0D0D"/>
                </a:solidFill>
                <a:latin typeface="Arial"/>
                <a:cs typeface="Arial"/>
              </a:rPr>
              <a:t>.</a:t>
            </a:r>
            <a:r>
              <a:rPr sz="2800" b="1" dirty="0">
                <a:solidFill>
                  <a:srgbClr val="0D0D0D"/>
                </a:solidFill>
                <a:latin typeface="Arial"/>
                <a:cs typeface="Arial"/>
              </a:rPr>
              <a:t>1 </a:t>
            </a:r>
            <a:r>
              <a:rPr sz="2800" b="1" spc="5" dirty="0">
                <a:solidFill>
                  <a:srgbClr val="0D0D0D"/>
                </a:solidFill>
                <a:latin typeface="Arial"/>
                <a:cs typeface="Arial"/>
              </a:rPr>
              <a:t>Je</a:t>
            </a:r>
            <a:r>
              <a:rPr sz="2800" b="1" spc="-15" dirty="0">
                <a:solidFill>
                  <a:srgbClr val="0D0D0D"/>
                </a:solidFill>
                <a:latin typeface="Arial"/>
                <a:cs typeface="Arial"/>
              </a:rPr>
              <a:t>ll</a:t>
            </a:r>
            <a:r>
              <a:rPr sz="2800" b="1" dirty="0">
                <a:solidFill>
                  <a:srgbClr val="0D0D0D"/>
                </a:solidFill>
                <a:latin typeface="Arial"/>
                <a:cs typeface="Arial"/>
              </a:rPr>
              <a:t>y</a:t>
            </a:r>
            <a:r>
              <a:rPr sz="2800" b="1" spc="10" dirty="0">
                <a:solidFill>
                  <a:srgbClr val="0D0D0D"/>
                </a:solidFill>
                <a:latin typeface="Arial"/>
                <a:cs typeface="Arial"/>
              </a:rPr>
              <a:t> </a:t>
            </a:r>
            <a:r>
              <a:rPr sz="2800" b="1" dirty="0">
                <a:solidFill>
                  <a:srgbClr val="0D0D0D"/>
                </a:solidFill>
                <a:latin typeface="Arial"/>
                <a:cs typeface="Arial"/>
              </a:rPr>
              <a:t>B</a:t>
            </a:r>
            <a:r>
              <a:rPr sz="2800" b="1" spc="5" dirty="0">
                <a:solidFill>
                  <a:srgbClr val="0D0D0D"/>
                </a:solidFill>
                <a:latin typeface="Arial"/>
                <a:cs typeface="Arial"/>
              </a:rPr>
              <a:t>ea</a:t>
            </a:r>
            <a:r>
              <a:rPr sz="2800" b="1" spc="-20" dirty="0">
                <a:solidFill>
                  <a:srgbClr val="0D0D0D"/>
                </a:solidFill>
                <a:latin typeface="Arial"/>
                <a:cs typeface="Arial"/>
              </a:rPr>
              <a:t>n</a:t>
            </a:r>
            <a:r>
              <a:rPr sz="2800" b="1" spc="-10" dirty="0">
                <a:solidFill>
                  <a:srgbClr val="0D0D0D"/>
                </a:solidFill>
                <a:latin typeface="Arial"/>
                <a:cs typeface="Arial"/>
              </a:rPr>
              <a:t> </a:t>
            </a:r>
            <a:r>
              <a:rPr sz="2800" b="1" spc="-5" dirty="0">
                <a:solidFill>
                  <a:srgbClr val="0D0D0D"/>
                </a:solidFill>
                <a:latin typeface="Arial"/>
                <a:cs typeface="Arial"/>
              </a:rPr>
              <a:t>(</a:t>
            </a:r>
            <a:r>
              <a:rPr sz="2800" b="1" dirty="0">
                <a:solidFill>
                  <a:srgbClr val="0D0D0D"/>
                </a:solidFill>
                <a:latin typeface="Arial"/>
                <a:cs typeface="Arial"/>
              </a:rPr>
              <a:t>A</a:t>
            </a:r>
            <a:r>
              <a:rPr sz="2800" b="1" spc="-15" dirty="0">
                <a:solidFill>
                  <a:srgbClr val="0D0D0D"/>
                </a:solidFill>
                <a:latin typeface="Arial"/>
                <a:cs typeface="Arial"/>
              </a:rPr>
              <a:t>P</a:t>
            </a:r>
            <a:r>
              <a:rPr sz="2800" b="1" spc="-10" dirty="0">
                <a:solidFill>
                  <a:srgbClr val="0D0D0D"/>
                </a:solidFill>
                <a:latin typeface="Arial"/>
                <a:cs typeface="Arial"/>
              </a:rPr>
              <a:t>I</a:t>
            </a:r>
            <a:r>
              <a:rPr sz="2800" b="1" spc="-20" dirty="0">
                <a:solidFill>
                  <a:srgbClr val="0D0D0D"/>
                </a:solidFill>
                <a:latin typeface="Arial"/>
                <a:cs typeface="Arial"/>
              </a:rPr>
              <a:t> </a:t>
            </a:r>
            <a:r>
              <a:rPr sz="2800" b="1" spc="-15" dirty="0">
                <a:solidFill>
                  <a:srgbClr val="0D0D0D"/>
                </a:solidFill>
                <a:latin typeface="Arial"/>
                <a:cs typeface="Arial"/>
              </a:rPr>
              <a:t>l</a:t>
            </a:r>
            <a:r>
              <a:rPr sz="2800" b="1" spc="5" dirty="0">
                <a:solidFill>
                  <a:srgbClr val="0D0D0D"/>
                </a:solidFill>
                <a:latin typeface="Arial"/>
                <a:cs typeface="Arial"/>
              </a:rPr>
              <a:t>eve</a:t>
            </a:r>
            <a:r>
              <a:rPr sz="2800" b="1" spc="-10" dirty="0">
                <a:solidFill>
                  <a:srgbClr val="0D0D0D"/>
                </a:solidFill>
                <a:latin typeface="Arial"/>
                <a:cs typeface="Arial"/>
              </a:rPr>
              <a:t>l</a:t>
            </a:r>
            <a:r>
              <a:rPr sz="2800" b="1" spc="5" dirty="0">
                <a:solidFill>
                  <a:srgbClr val="0D0D0D"/>
                </a:solidFill>
                <a:latin typeface="Arial"/>
                <a:cs typeface="Arial"/>
              </a:rPr>
              <a:t> 1</a:t>
            </a:r>
            <a:r>
              <a:rPr sz="2800" b="1" spc="-5" dirty="0">
                <a:solidFill>
                  <a:srgbClr val="0D0D0D"/>
                </a:solidFill>
                <a:latin typeface="Arial"/>
                <a:cs typeface="Arial"/>
              </a:rPr>
              <a:t>6</a:t>
            </a:r>
            <a:r>
              <a:rPr sz="2800" b="1" dirty="0">
                <a:solidFill>
                  <a:srgbClr val="0D0D0D"/>
                </a:solidFill>
                <a:latin typeface="Arial"/>
                <a:cs typeface="Arial"/>
              </a:rPr>
              <a:t>)</a:t>
            </a:r>
            <a:r>
              <a:rPr sz="2800" b="1" spc="-10" dirty="0">
                <a:solidFill>
                  <a:srgbClr val="0D0D0D"/>
                </a:solidFill>
                <a:latin typeface="Arial"/>
                <a:cs typeface="Arial"/>
              </a:rPr>
              <a:t> </a:t>
            </a:r>
            <a:r>
              <a:rPr sz="2800" b="1" spc="-5" dirty="0">
                <a:solidFill>
                  <a:srgbClr val="0D0D0D"/>
                </a:solidFill>
                <a:latin typeface="Arial"/>
                <a:cs typeface="Arial"/>
              </a:rPr>
              <a:t>(</a:t>
            </a:r>
            <a:r>
              <a:rPr sz="2800" b="1" spc="5" dirty="0">
                <a:solidFill>
                  <a:srgbClr val="0D0D0D"/>
                </a:solidFill>
                <a:latin typeface="Arial"/>
                <a:cs typeface="Arial"/>
              </a:rPr>
              <a:t>3</a:t>
            </a:r>
            <a:r>
              <a:rPr sz="2800" b="1" spc="-15" dirty="0">
                <a:solidFill>
                  <a:srgbClr val="0D0D0D"/>
                </a:solidFill>
                <a:latin typeface="Arial"/>
                <a:cs typeface="Arial"/>
              </a:rPr>
              <a:t>/</a:t>
            </a:r>
            <a:r>
              <a:rPr sz="2800" b="1" spc="5" dirty="0">
                <a:solidFill>
                  <a:srgbClr val="0D0D0D"/>
                </a:solidFill>
                <a:latin typeface="Arial"/>
                <a:cs typeface="Arial"/>
              </a:rPr>
              <a:t>3</a:t>
            </a:r>
            <a:r>
              <a:rPr sz="2800" b="1" dirty="0">
                <a:solidFill>
                  <a:srgbClr val="0D0D0D"/>
                </a:solidFill>
                <a:latin typeface="Arial"/>
                <a:cs typeface="Arial"/>
              </a:rPr>
              <a:t>)</a:t>
            </a:r>
            <a:endParaRPr sz="2800">
              <a:latin typeface="Arial"/>
              <a:cs typeface="Arial"/>
            </a:endParaRPr>
          </a:p>
          <a:p>
            <a:pPr marL="408940" indent="-342900">
              <a:lnSpc>
                <a:spcPts val="2640"/>
              </a:lnSpc>
              <a:spcBef>
                <a:spcPts val="990"/>
              </a:spcBef>
              <a:buClr>
                <a:srgbClr val="3399FF"/>
              </a:buClr>
              <a:buFont typeface="Arial"/>
              <a:buChar char="•"/>
              <a:tabLst>
                <a:tab pos="409575" algn="l"/>
              </a:tabLst>
            </a:pPr>
            <a:r>
              <a:rPr sz="2400" b="1" spc="-25" dirty="0">
                <a:latin typeface="Arial"/>
                <a:cs typeface="Arial"/>
              </a:rPr>
              <a:t>M</a:t>
            </a:r>
            <a:r>
              <a:rPr sz="2400" b="1" spc="-10" dirty="0">
                <a:latin typeface="Arial"/>
                <a:cs typeface="Arial"/>
              </a:rPr>
              <a:t>ulti-</a:t>
            </a:r>
            <a:r>
              <a:rPr sz="2400" b="1" spc="-25" dirty="0">
                <a:latin typeface="Arial"/>
                <a:cs typeface="Arial"/>
              </a:rPr>
              <a:t>C</a:t>
            </a:r>
            <a:r>
              <a:rPr sz="2400" b="1" spc="-15" dirty="0">
                <a:latin typeface="Arial"/>
                <a:cs typeface="Arial"/>
              </a:rPr>
              <a:t>hannel</a:t>
            </a:r>
            <a:r>
              <a:rPr sz="2400" b="1" spc="-20" dirty="0">
                <a:latin typeface="Arial"/>
                <a:cs typeface="Arial"/>
              </a:rPr>
              <a:t> </a:t>
            </a:r>
            <a:r>
              <a:rPr sz="2400" b="1" spc="-25" dirty="0">
                <a:latin typeface="Arial"/>
                <a:cs typeface="Arial"/>
              </a:rPr>
              <a:t>A</a:t>
            </a:r>
            <a:r>
              <a:rPr sz="2400" b="1" spc="-15" dirty="0">
                <a:latin typeface="Arial"/>
                <a:cs typeface="Arial"/>
              </a:rPr>
              <a:t>udio</a:t>
            </a:r>
            <a:endParaRPr sz="2400">
              <a:latin typeface="Arial"/>
              <a:cs typeface="Arial"/>
            </a:endParaRPr>
          </a:p>
          <a:p>
            <a:pPr marL="865505" marR="396240" lvl="1" indent="-342265">
              <a:lnSpc>
                <a:spcPct val="100000"/>
              </a:lnSpc>
              <a:buClr>
                <a:srgbClr val="3399FF"/>
              </a:buClr>
              <a:buFont typeface="Arial"/>
              <a:buChar char="•"/>
              <a:tabLst>
                <a:tab pos="866140" algn="l"/>
              </a:tabLst>
            </a:pPr>
            <a:r>
              <a:rPr sz="2400" b="1" spc="-15" dirty="0">
                <a:latin typeface="Arial"/>
                <a:cs typeface="Arial"/>
              </a:rPr>
              <a:t>Supported</a:t>
            </a:r>
            <a:r>
              <a:rPr sz="2400" b="1" spc="40" dirty="0">
                <a:latin typeface="Arial"/>
                <a:cs typeface="Arial"/>
              </a:rPr>
              <a:t> </a:t>
            </a:r>
            <a:r>
              <a:rPr sz="2400" b="1" spc="-15" dirty="0">
                <a:latin typeface="Arial"/>
                <a:cs typeface="Arial"/>
              </a:rPr>
              <a:t>on</a:t>
            </a:r>
            <a:r>
              <a:rPr sz="2400" b="1" spc="15" dirty="0">
                <a:latin typeface="Arial"/>
                <a:cs typeface="Arial"/>
              </a:rPr>
              <a:t> </a:t>
            </a:r>
            <a:r>
              <a:rPr sz="2400" b="1" spc="-15" dirty="0">
                <a:latin typeface="Arial"/>
                <a:cs typeface="Arial"/>
              </a:rPr>
              <a:t>smartphones</a:t>
            </a:r>
            <a:r>
              <a:rPr sz="2400" b="1" spc="25" dirty="0">
                <a:latin typeface="Arial"/>
                <a:cs typeface="Arial"/>
              </a:rPr>
              <a:t> </a:t>
            </a:r>
            <a:r>
              <a:rPr sz="2400" b="1" dirty="0">
                <a:latin typeface="Arial"/>
                <a:cs typeface="Arial"/>
              </a:rPr>
              <a:t>w</a:t>
            </a:r>
            <a:r>
              <a:rPr sz="2400" b="1" spc="-10" dirty="0">
                <a:latin typeface="Arial"/>
                <a:cs typeface="Arial"/>
              </a:rPr>
              <a:t>ith</a:t>
            </a:r>
            <a:r>
              <a:rPr sz="2400" b="1" spc="5" dirty="0">
                <a:latin typeface="Arial"/>
                <a:cs typeface="Arial"/>
              </a:rPr>
              <a:t> </a:t>
            </a:r>
            <a:r>
              <a:rPr sz="2400" b="1" spc="-25" dirty="0">
                <a:latin typeface="Arial"/>
                <a:cs typeface="Arial"/>
              </a:rPr>
              <a:t>M</a:t>
            </a:r>
            <a:r>
              <a:rPr sz="2400" b="1" spc="-10" dirty="0">
                <a:latin typeface="Arial"/>
                <a:cs typeface="Arial"/>
              </a:rPr>
              <a:t>ult</a:t>
            </a:r>
            <a:r>
              <a:rPr sz="2400" b="1" spc="-15" dirty="0">
                <a:latin typeface="Arial"/>
                <a:cs typeface="Arial"/>
              </a:rPr>
              <a:t>i</a:t>
            </a:r>
            <a:r>
              <a:rPr sz="2400" b="1" spc="-10" dirty="0">
                <a:latin typeface="Arial"/>
                <a:cs typeface="Arial"/>
              </a:rPr>
              <a:t>-</a:t>
            </a:r>
            <a:r>
              <a:rPr sz="2400" b="1" spc="-25" dirty="0">
                <a:latin typeface="Arial"/>
                <a:cs typeface="Arial"/>
              </a:rPr>
              <a:t>C</a:t>
            </a:r>
            <a:r>
              <a:rPr sz="2400" b="1" spc="-15" dirty="0">
                <a:latin typeface="Arial"/>
                <a:cs typeface="Arial"/>
              </a:rPr>
              <a:t>hannel</a:t>
            </a:r>
            <a:r>
              <a:rPr sz="2400" b="1" spc="-25" dirty="0">
                <a:latin typeface="Arial"/>
                <a:cs typeface="Arial"/>
              </a:rPr>
              <a:t> A</a:t>
            </a:r>
            <a:r>
              <a:rPr sz="2400" b="1" spc="-15" dirty="0">
                <a:latin typeface="Arial"/>
                <a:cs typeface="Arial"/>
              </a:rPr>
              <a:t>udio output</a:t>
            </a:r>
            <a:r>
              <a:rPr sz="2400" b="1" spc="35" dirty="0">
                <a:latin typeface="Arial"/>
                <a:cs typeface="Arial"/>
              </a:rPr>
              <a:t> </a:t>
            </a:r>
            <a:r>
              <a:rPr sz="2400" b="1" spc="-15" dirty="0">
                <a:latin typeface="Arial"/>
                <a:cs typeface="Arial"/>
              </a:rPr>
              <a:t>through</a:t>
            </a:r>
            <a:r>
              <a:rPr sz="2400" b="1" spc="35" dirty="0">
                <a:latin typeface="Arial"/>
                <a:cs typeface="Arial"/>
              </a:rPr>
              <a:t> </a:t>
            </a:r>
            <a:r>
              <a:rPr sz="2400" b="1" spc="-25" dirty="0">
                <a:latin typeface="Arial"/>
                <a:cs typeface="Arial"/>
              </a:rPr>
              <a:t>HDM</a:t>
            </a:r>
            <a:r>
              <a:rPr sz="2400" b="1" spc="-10" dirty="0">
                <a:latin typeface="Arial"/>
                <a:cs typeface="Arial"/>
              </a:rPr>
              <a:t>I</a:t>
            </a:r>
            <a:endParaRPr sz="2400">
              <a:latin typeface="Arial"/>
              <a:cs typeface="Arial"/>
            </a:endParaRPr>
          </a:p>
          <a:p>
            <a:pPr marL="865505" marR="5080" lvl="1" indent="-342265">
              <a:lnSpc>
                <a:spcPct val="100000"/>
              </a:lnSpc>
              <a:spcBef>
                <a:spcPts val="1675"/>
              </a:spcBef>
              <a:buClr>
                <a:srgbClr val="3399FF"/>
              </a:buClr>
              <a:buFont typeface="Arial"/>
              <a:buChar char="•"/>
              <a:tabLst>
                <a:tab pos="866140" algn="l"/>
              </a:tabLst>
            </a:pPr>
            <a:r>
              <a:rPr sz="2400" b="1" spc="-15" dirty="0">
                <a:latin typeface="Arial"/>
                <a:cs typeface="Arial"/>
              </a:rPr>
              <a:t>For</a:t>
            </a:r>
            <a:r>
              <a:rPr sz="2400" b="1" spc="5" dirty="0">
                <a:latin typeface="Arial"/>
                <a:cs typeface="Arial"/>
              </a:rPr>
              <a:t> </a:t>
            </a:r>
            <a:r>
              <a:rPr sz="2400" b="1" spc="-15" dirty="0">
                <a:latin typeface="Arial"/>
                <a:cs typeface="Arial"/>
              </a:rPr>
              <a:t>non-equipped</a:t>
            </a:r>
            <a:r>
              <a:rPr sz="2400" b="1" spc="60" dirty="0">
                <a:latin typeface="Arial"/>
                <a:cs typeface="Arial"/>
              </a:rPr>
              <a:t> </a:t>
            </a:r>
            <a:r>
              <a:rPr sz="2400" b="1" spc="-15" dirty="0">
                <a:latin typeface="Arial"/>
                <a:cs typeface="Arial"/>
              </a:rPr>
              <a:t>devices,</a:t>
            </a:r>
            <a:r>
              <a:rPr sz="2400" b="1" spc="-70" dirty="0">
                <a:latin typeface="Arial"/>
                <a:cs typeface="Arial"/>
              </a:rPr>
              <a:t> </a:t>
            </a:r>
            <a:r>
              <a:rPr sz="2400" b="1" spc="-25" dirty="0">
                <a:latin typeface="Arial"/>
                <a:cs typeface="Arial"/>
              </a:rPr>
              <a:t>A</a:t>
            </a:r>
            <a:r>
              <a:rPr sz="2400" b="1" spc="-15" dirty="0">
                <a:latin typeface="Arial"/>
                <a:cs typeface="Arial"/>
              </a:rPr>
              <a:t>ndroid</a:t>
            </a:r>
            <a:r>
              <a:rPr sz="2400" b="1" spc="25" dirty="0">
                <a:latin typeface="Arial"/>
                <a:cs typeface="Arial"/>
              </a:rPr>
              <a:t> </a:t>
            </a:r>
            <a:r>
              <a:rPr sz="2400" b="1" spc="-15" dirty="0">
                <a:latin typeface="Arial"/>
                <a:cs typeface="Arial"/>
              </a:rPr>
              <a:t>automatically</a:t>
            </a:r>
            <a:r>
              <a:rPr sz="2400" b="1" spc="20" dirty="0">
                <a:latin typeface="Arial"/>
                <a:cs typeface="Arial"/>
              </a:rPr>
              <a:t> </a:t>
            </a:r>
            <a:r>
              <a:rPr sz="2400" b="1" spc="-15" dirty="0">
                <a:latin typeface="Arial"/>
                <a:cs typeface="Arial"/>
              </a:rPr>
              <a:t>do</a:t>
            </a:r>
            <a:r>
              <a:rPr sz="2400" b="1" dirty="0">
                <a:latin typeface="Arial"/>
                <a:cs typeface="Arial"/>
              </a:rPr>
              <a:t>w</a:t>
            </a:r>
            <a:r>
              <a:rPr sz="2400" b="1" spc="-15" dirty="0">
                <a:latin typeface="Arial"/>
                <a:cs typeface="Arial"/>
              </a:rPr>
              <a:t>n- mixes</a:t>
            </a:r>
            <a:r>
              <a:rPr sz="2400" b="1" dirty="0">
                <a:latin typeface="Arial"/>
                <a:cs typeface="Arial"/>
              </a:rPr>
              <a:t> </a:t>
            </a:r>
            <a:r>
              <a:rPr sz="2400" b="1" spc="-15" dirty="0">
                <a:latin typeface="Arial"/>
                <a:cs typeface="Arial"/>
              </a:rPr>
              <a:t>the</a:t>
            </a:r>
            <a:r>
              <a:rPr sz="2400" b="1" spc="10" dirty="0">
                <a:latin typeface="Arial"/>
                <a:cs typeface="Arial"/>
              </a:rPr>
              <a:t> </a:t>
            </a:r>
            <a:r>
              <a:rPr sz="2400" b="1" spc="-15" dirty="0">
                <a:latin typeface="Arial"/>
                <a:cs typeface="Arial"/>
              </a:rPr>
              <a:t>audio</a:t>
            </a:r>
            <a:r>
              <a:rPr sz="2400" b="1" spc="25" dirty="0">
                <a:latin typeface="Arial"/>
                <a:cs typeface="Arial"/>
              </a:rPr>
              <a:t> </a:t>
            </a:r>
            <a:r>
              <a:rPr sz="2400" b="1" spc="-15" dirty="0">
                <a:latin typeface="Arial"/>
                <a:cs typeface="Arial"/>
              </a:rPr>
              <a:t>to</a:t>
            </a:r>
            <a:r>
              <a:rPr sz="2400" b="1" spc="15" dirty="0">
                <a:latin typeface="Arial"/>
                <a:cs typeface="Arial"/>
              </a:rPr>
              <a:t> </a:t>
            </a:r>
            <a:r>
              <a:rPr sz="2400" b="1" spc="-10" dirty="0">
                <a:latin typeface="Arial"/>
                <a:cs typeface="Arial"/>
              </a:rPr>
              <a:t>fit</a:t>
            </a:r>
            <a:r>
              <a:rPr sz="2400" b="1" spc="10" dirty="0">
                <a:latin typeface="Arial"/>
                <a:cs typeface="Arial"/>
              </a:rPr>
              <a:t> </a:t>
            </a:r>
            <a:r>
              <a:rPr sz="2400" b="1" spc="-15" dirty="0">
                <a:latin typeface="Arial"/>
                <a:cs typeface="Arial"/>
              </a:rPr>
              <a:t>the</a:t>
            </a:r>
            <a:r>
              <a:rPr sz="2400" b="1" spc="10" dirty="0">
                <a:latin typeface="Arial"/>
                <a:cs typeface="Arial"/>
              </a:rPr>
              <a:t> </a:t>
            </a:r>
            <a:r>
              <a:rPr sz="2400" b="1" spc="-15" dirty="0">
                <a:latin typeface="Arial"/>
                <a:cs typeface="Arial"/>
              </a:rPr>
              <a:t>number</a:t>
            </a:r>
            <a:r>
              <a:rPr sz="2400" b="1" spc="5" dirty="0">
                <a:latin typeface="Arial"/>
                <a:cs typeface="Arial"/>
              </a:rPr>
              <a:t> </a:t>
            </a:r>
            <a:r>
              <a:rPr sz="2400" b="1" spc="-15" dirty="0">
                <a:latin typeface="Arial"/>
                <a:cs typeface="Arial"/>
              </a:rPr>
              <a:t>of</a:t>
            </a:r>
            <a:r>
              <a:rPr sz="2400" b="1" spc="10" dirty="0">
                <a:latin typeface="Arial"/>
                <a:cs typeface="Arial"/>
              </a:rPr>
              <a:t> </a:t>
            </a:r>
            <a:r>
              <a:rPr sz="2400" b="1" spc="-15" dirty="0">
                <a:latin typeface="Arial"/>
                <a:cs typeface="Arial"/>
              </a:rPr>
              <a:t>audio</a:t>
            </a:r>
            <a:r>
              <a:rPr sz="2400" b="1" spc="15" dirty="0">
                <a:latin typeface="Arial"/>
                <a:cs typeface="Arial"/>
              </a:rPr>
              <a:t> </a:t>
            </a:r>
            <a:r>
              <a:rPr sz="2400" b="1" spc="-15" dirty="0">
                <a:latin typeface="Arial"/>
                <a:cs typeface="Arial"/>
              </a:rPr>
              <a:t>channels supported</a:t>
            </a:r>
            <a:r>
              <a:rPr sz="2400" b="1" spc="40" dirty="0">
                <a:latin typeface="Arial"/>
                <a:cs typeface="Arial"/>
              </a:rPr>
              <a:t> </a:t>
            </a:r>
            <a:r>
              <a:rPr sz="2400" b="1" spc="-15" dirty="0">
                <a:latin typeface="Arial"/>
                <a:cs typeface="Arial"/>
              </a:rPr>
              <a:t>by</a:t>
            </a:r>
            <a:r>
              <a:rPr sz="2400" b="1" spc="10" dirty="0">
                <a:latin typeface="Arial"/>
                <a:cs typeface="Arial"/>
              </a:rPr>
              <a:t> </a:t>
            </a:r>
            <a:r>
              <a:rPr sz="2400" b="1" spc="-15" dirty="0">
                <a:latin typeface="Arial"/>
                <a:cs typeface="Arial"/>
              </a:rPr>
              <a:t>the</a:t>
            </a:r>
            <a:r>
              <a:rPr sz="2400" b="1" spc="10" dirty="0">
                <a:latin typeface="Arial"/>
                <a:cs typeface="Arial"/>
              </a:rPr>
              <a:t> </a:t>
            </a:r>
            <a:r>
              <a:rPr sz="2400" b="1" spc="-15" dirty="0">
                <a:latin typeface="Arial"/>
                <a:cs typeface="Arial"/>
              </a:rPr>
              <a:t>smartphone</a:t>
            </a:r>
            <a:endParaRPr sz="2400">
              <a:latin typeface="Arial"/>
              <a:cs typeface="Arial"/>
            </a:endParaRPr>
          </a:p>
        </p:txBody>
      </p:sp>
      <p:sp>
        <p:nvSpPr>
          <p:cNvPr id="8" name="Title 7"/>
          <p:cNvSpPr>
            <a:spLocks noGrp="1"/>
          </p:cNvSpPr>
          <p:nvPr>
            <p:ph type="title"/>
          </p:nvPr>
        </p:nvSpPr>
        <p:spPr/>
        <p:txBody>
          <a:bodyPr/>
          <a:lstStyle/>
          <a:p>
            <a:r>
              <a:rPr lang="en-US" dirty="0" smtClean="0">
                <a:latin typeface="Arial" pitchFamily="34" charset="0"/>
                <a:cs typeface="Arial" pitchFamily="34" charset="0"/>
              </a:rPr>
              <a:t>Android Evolution</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78363" y="2166886"/>
            <a:ext cx="7485540" cy="2731517"/>
          </a:xfrm>
          <a:prstGeom prst="rect">
            <a:avLst/>
          </a:prstGeom>
        </p:spPr>
        <p:txBody>
          <a:bodyPr vert="horz" wrap="square" lIns="0" tIns="0" rIns="0" bIns="0" rtlCol="0">
            <a:spAutoFit/>
          </a:bodyPr>
          <a:lstStyle/>
          <a:p>
            <a:pPr marL="12700">
              <a:lnSpc>
                <a:spcPct val="100000"/>
              </a:lnSpc>
            </a:pPr>
            <a:r>
              <a:rPr sz="2800" b="1" dirty="0">
                <a:solidFill>
                  <a:srgbClr val="0D0D0D"/>
                </a:solidFill>
                <a:latin typeface="Arial"/>
                <a:cs typeface="Arial"/>
              </a:rPr>
              <a:t>A</a:t>
            </a:r>
            <a:r>
              <a:rPr sz="2800" b="1" spc="-15" dirty="0">
                <a:solidFill>
                  <a:srgbClr val="0D0D0D"/>
                </a:solidFill>
                <a:latin typeface="Arial"/>
                <a:cs typeface="Arial"/>
              </a:rPr>
              <a:t>nd</a:t>
            </a:r>
            <a:r>
              <a:rPr sz="2800" b="1" spc="-10" dirty="0">
                <a:solidFill>
                  <a:srgbClr val="0D0D0D"/>
                </a:solidFill>
                <a:latin typeface="Arial"/>
                <a:cs typeface="Arial"/>
              </a:rPr>
              <a:t>r</a:t>
            </a:r>
            <a:r>
              <a:rPr sz="2800" b="1" spc="-15" dirty="0">
                <a:solidFill>
                  <a:srgbClr val="0D0D0D"/>
                </a:solidFill>
                <a:latin typeface="Arial"/>
                <a:cs typeface="Arial"/>
              </a:rPr>
              <a:t>oi</a:t>
            </a:r>
            <a:r>
              <a:rPr sz="2800" b="1" spc="-20" dirty="0">
                <a:solidFill>
                  <a:srgbClr val="0D0D0D"/>
                </a:solidFill>
                <a:latin typeface="Arial"/>
                <a:cs typeface="Arial"/>
              </a:rPr>
              <a:t>d</a:t>
            </a:r>
            <a:r>
              <a:rPr sz="2800" b="1" spc="-25" dirty="0">
                <a:solidFill>
                  <a:srgbClr val="0D0D0D"/>
                </a:solidFill>
                <a:latin typeface="Arial"/>
                <a:cs typeface="Arial"/>
              </a:rPr>
              <a:t> </a:t>
            </a:r>
            <a:r>
              <a:rPr sz="2800" b="1" spc="5" dirty="0">
                <a:solidFill>
                  <a:srgbClr val="0D0D0D"/>
                </a:solidFill>
                <a:latin typeface="Arial"/>
                <a:cs typeface="Arial"/>
              </a:rPr>
              <a:t>4</a:t>
            </a:r>
            <a:r>
              <a:rPr sz="2800" b="1" spc="-15" dirty="0">
                <a:solidFill>
                  <a:srgbClr val="0D0D0D"/>
                </a:solidFill>
                <a:latin typeface="Arial"/>
                <a:cs typeface="Arial"/>
              </a:rPr>
              <a:t>.</a:t>
            </a:r>
            <a:r>
              <a:rPr sz="2800" b="1" dirty="0">
                <a:solidFill>
                  <a:srgbClr val="0D0D0D"/>
                </a:solidFill>
                <a:latin typeface="Arial"/>
                <a:cs typeface="Arial"/>
              </a:rPr>
              <a:t>3 </a:t>
            </a:r>
            <a:r>
              <a:rPr sz="2800" b="1" spc="5" dirty="0">
                <a:solidFill>
                  <a:srgbClr val="0D0D0D"/>
                </a:solidFill>
                <a:latin typeface="Arial"/>
                <a:cs typeface="Arial"/>
              </a:rPr>
              <a:t>Je</a:t>
            </a:r>
            <a:r>
              <a:rPr sz="2800" b="1" spc="-15" dirty="0">
                <a:solidFill>
                  <a:srgbClr val="0D0D0D"/>
                </a:solidFill>
                <a:latin typeface="Arial"/>
                <a:cs typeface="Arial"/>
              </a:rPr>
              <a:t>ll</a:t>
            </a:r>
            <a:r>
              <a:rPr sz="2800" b="1" dirty="0">
                <a:solidFill>
                  <a:srgbClr val="0D0D0D"/>
                </a:solidFill>
                <a:latin typeface="Arial"/>
                <a:cs typeface="Arial"/>
              </a:rPr>
              <a:t>y</a:t>
            </a:r>
            <a:r>
              <a:rPr sz="2800" b="1" spc="10" dirty="0">
                <a:solidFill>
                  <a:srgbClr val="0D0D0D"/>
                </a:solidFill>
                <a:latin typeface="Arial"/>
                <a:cs typeface="Arial"/>
              </a:rPr>
              <a:t> </a:t>
            </a:r>
            <a:r>
              <a:rPr sz="2800" b="1" dirty="0">
                <a:solidFill>
                  <a:srgbClr val="0D0D0D"/>
                </a:solidFill>
                <a:latin typeface="Arial"/>
                <a:cs typeface="Arial"/>
              </a:rPr>
              <a:t>B</a:t>
            </a:r>
            <a:r>
              <a:rPr sz="2800" b="1" spc="5" dirty="0">
                <a:solidFill>
                  <a:srgbClr val="0D0D0D"/>
                </a:solidFill>
                <a:latin typeface="Arial"/>
                <a:cs typeface="Arial"/>
              </a:rPr>
              <a:t>ea</a:t>
            </a:r>
            <a:r>
              <a:rPr sz="2800" b="1" spc="-20" dirty="0">
                <a:solidFill>
                  <a:srgbClr val="0D0D0D"/>
                </a:solidFill>
                <a:latin typeface="Arial"/>
                <a:cs typeface="Arial"/>
              </a:rPr>
              <a:t>n</a:t>
            </a:r>
            <a:r>
              <a:rPr sz="2800" b="1" spc="-10" dirty="0">
                <a:solidFill>
                  <a:srgbClr val="0D0D0D"/>
                </a:solidFill>
                <a:latin typeface="Arial"/>
                <a:cs typeface="Arial"/>
              </a:rPr>
              <a:t> </a:t>
            </a:r>
            <a:r>
              <a:rPr sz="2800" b="1" spc="-5" dirty="0">
                <a:solidFill>
                  <a:srgbClr val="0D0D0D"/>
                </a:solidFill>
                <a:latin typeface="Arial"/>
                <a:cs typeface="Arial"/>
              </a:rPr>
              <a:t>(</a:t>
            </a:r>
            <a:r>
              <a:rPr sz="2800" b="1" dirty="0">
                <a:solidFill>
                  <a:srgbClr val="0D0D0D"/>
                </a:solidFill>
                <a:latin typeface="Arial"/>
                <a:cs typeface="Arial"/>
              </a:rPr>
              <a:t>A</a:t>
            </a:r>
            <a:r>
              <a:rPr sz="2800" b="1" spc="-15" dirty="0">
                <a:solidFill>
                  <a:srgbClr val="0D0D0D"/>
                </a:solidFill>
                <a:latin typeface="Arial"/>
                <a:cs typeface="Arial"/>
              </a:rPr>
              <a:t>P</a:t>
            </a:r>
            <a:r>
              <a:rPr sz="2800" b="1" spc="-10" dirty="0">
                <a:solidFill>
                  <a:srgbClr val="0D0D0D"/>
                </a:solidFill>
                <a:latin typeface="Arial"/>
                <a:cs typeface="Arial"/>
              </a:rPr>
              <a:t>I</a:t>
            </a:r>
            <a:r>
              <a:rPr sz="2800" b="1" spc="-20" dirty="0">
                <a:solidFill>
                  <a:srgbClr val="0D0D0D"/>
                </a:solidFill>
                <a:latin typeface="Arial"/>
                <a:cs typeface="Arial"/>
              </a:rPr>
              <a:t> </a:t>
            </a:r>
            <a:r>
              <a:rPr sz="2800" b="1" spc="-15" dirty="0">
                <a:solidFill>
                  <a:srgbClr val="0D0D0D"/>
                </a:solidFill>
                <a:latin typeface="Arial"/>
                <a:cs typeface="Arial"/>
              </a:rPr>
              <a:t>l</a:t>
            </a:r>
            <a:r>
              <a:rPr sz="2800" b="1" spc="5" dirty="0">
                <a:solidFill>
                  <a:srgbClr val="0D0D0D"/>
                </a:solidFill>
                <a:latin typeface="Arial"/>
                <a:cs typeface="Arial"/>
              </a:rPr>
              <a:t>eve</a:t>
            </a:r>
            <a:r>
              <a:rPr sz="2800" b="1" spc="-10" dirty="0">
                <a:solidFill>
                  <a:srgbClr val="0D0D0D"/>
                </a:solidFill>
                <a:latin typeface="Arial"/>
                <a:cs typeface="Arial"/>
              </a:rPr>
              <a:t>l</a:t>
            </a:r>
            <a:r>
              <a:rPr sz="2800" b="1" spc="5" dirty="0">
                <a:solidFill>
                  <a:srgbClr val="0D0D0D"/>
                </a:solidFill>
                <a:latin typeface="Arial"/>
                <a:cs typeface="Arial"/>
              </a:rPr>
              <a:t> 18</a:t>
            </a:r>
            <a:r>
              <a:rPr sz="2800" b="1" dirty="0">
                <a:solidFill>
                  <a:srgbClr val="0D0D0D"/>
                </a:solidFill>
                <a:latin typeface="Arial"/>
                <a:cs typeface="Arial"/>
              </a:rPr>
              <a:t>)</a:t>
            </a:r>
            <a:endParaRPr sz="2800">
              <a:latin typeface="Arial"/>
              <a:cs typeface="Arial"/>
            </a:endParaRPr>
          </a:p>
          <a:p>
            <a:pPr>
              <a:lnSpc>
                <a:spcPct val="100000"/>
              </a:lnSpc>
              <a:spcBef>
                <a:spcPts val="34"/>
              </a:spcBef>
            </a:pPr>
            <a:endParaRPr sz="2950">
              <a:latin typeface="Times New Roman"/>
              <a:cs typeface="Times New Roman"/>
            </a:endParaRPr>
          </a:p>
          <a:p>
            <a:pPr marL="368935" indent="-342265">
              <a:lnSpc>
                <a:spcPct val="100000"/>
              </a:lnSpc>
              <a:buClr>
                <a:srgbClr val="3399FF"/>
              </a:buClr>
              <a:buFont typeface="Arial"/>
              <a:buChar char="•"/>
              <a:tabLst>
                <a:tab pos="369570" algn="l"/>
              </a:tabLst>
            </a:pPr>
            <a:r>
              <a:rPr sz="2400" b="1" spc="-25" dirty="0">
                <a:solidFill>
                  <a:srgbClr val="FF6600"/>
                </a:solidFill>
                <a:latin typeface="Arial"/>
                <a:cs typeface="Arial"/>
              </a:rPr>
              <a:t>B</a:t>
            </a:r>
            <a:r>
              <a:rPr sz="2400" b="1" spc="-15" dirty="0">
                <a:solidFill>
                  <a:srgbClr val="FF6600"/>
                </a:solidFill>
                <a:latin typeface="Arial"/>
                <a:cs typeface="Arial"/>
              </a:rPr>
              <a:t>LE</a:t>
            </a:r>
            <a:r>
              <a:rPr sz="2400" b="1" spc="10" dirty="0">
                <a:solidFill>
                  <a:srgbClr val="FF6600"/>
                </a:solidFill>
                <a:latin typeface="Arial"/>
                <a:cs typeface="Arial"/>
              </a:rPr>
              <a:t> </a:t>
            </a:r>
            <a:r>
              <a:rPr sz="2400" b="1" spc="-10" dirty="0">
                <a:latin typeface="Arial"/>
                <a:cs typeface="Arial"/>
              </a:rPr>
              <a:t>(</a:t>
            </a:r>
            <a:r>
              <a:rPr sz="2400" b="1" spc="-25" dirty="0">
                <a:latin typeface="Arial"/>
                <a:cs typeface="Arial"/>
              </a:rPr>
              <a:t>B</a:t>
            </a:r>
            <a:r>
              <a:rPr sz="2400" b="1" spc="-15" dirty="0">
                <a:latin typeface="Arial"/>
                <a:cs typeface="Arial"/>
              </a:rPr>
              <a:t>luetooth</a:t>
            </a:r>
            <a:r>
              <a:rPr sz="2400" b="1" spc="50" dirty="0">
                <a:latin typeface="Arial"/>
                <a:cs typeface="Arial"/>
              </a:rPr>
              <a:t> </a:t>
            </a:r>
            <a:r>
              <a:rPr sz="2400" b="1" spc="-15" dirty="0">
                <a:latin typeface="Arial"/>
                <a:cs typeface="Arial"/>
              </a:rPr>
              <a:t>Low</a:t>
            </a:r>
            <a:r>
              <a:rPr sz="2400" b="1" spc="5" dirty="0">
                <a:latin typeface="Arial"/>
                <a:cs typeface="Arial"/>
              </a:rPr>
              <a:t> </a:t>
            </a:r>
            <a:r>
              <a:rPr sz="2400" b="1" spc="-15" dirty="0">
                <a:latin typeface="Arial"/>
                <a:cs typeface="Arial"/>
              </a:rPr>
              <a:t>Energ</a:t>
            </a:r>
            <a:r>
              <a:rPr sz="2400" b="1" spc="-40" dirty="0">
                <a:latin typeface="Arial"/>
                <a:cs typeface="Arial"/>
              </a:rPr>
              <a:t>y</a:t>
            </a:r>
            <a:r>
              <a:rPr sz="2400" b="1" spc="-10" dirty="0">
                <a:latin typeface="Arial"/>
                <a:cs typeface="Arial"/>
              </a:rPr>
              <a:t>)</a:t>
            </a:r>
            <a:r>
              <a:rPr sz="2400" b="1" spc="45" dirty="0">
                <a:latin typeface="Arial"/>
                <a:cs typeface="Arial"/>
              </a:rPr>
              <a:t> </a:t>
            </a:r>
            <a:r>
              <a:rPr sz="2400" b="1" spc="-15" dirty="0">
                <a:latin typeface="Arial"/>
                <a:cs typeface="Arial"/>
              </a:rPr>
              <a:t>suppor</a:t>
            </a:r>
            <a:r>
              <a:rPr sz="2400" b="1" spc="-10" dirty="0">
                <a:latin typeface="Arial"/>
                <a:cs typeface="Arial"/>
              </a:rPr>
              <a:t>t</a:t>
            </a:r>
            <a:endParaRPr sz="2400">
              <a:latin typeface="Arial"/>
              <a:cs typeface="Arial"/>
            </a:endParaRPr>
          </a:p>
          <a:p>
            <a:pPr>
              <a:lnSpc>
                <a:spcPct val="100000"/>
              </a:lnSpc>
              <a:spcBef>
                <a:spcPts val="49"/>
              </a:spcBef>
              <a:buClr>
                <a:srgbClr val="3399FF"/>
              </a:buClr>
              <a:buFont typeface="Arial"/>
              <a:buChar char="•"/>
            </a:pPr>
            <a:endParaRPr sz="2400">
              <a:latin typeface="Times New Roman"/>
              <a:cs typeface="Times New Roman"/>
            </a:endParaRPr>
          </a:p>
          <a:p>
            <a:pPr marL="368935" indent="-342265">
              <a:lnSpc>
                <a:spcPct val="100000"/>
              </a:lnSpc>
              <a:buClr>
                <a:srgbClr val="3399FF"/>
              </a:buClr>
              <a:buFont typeface="Arial"/>
              <a:buChar char="•"/>
              <a:tabLst>
                <a:tab pos="369570" algn="l"/>
              </a:tabLst>
            </a:pPr>
            <a:r>
              <a:rPr sz="2400" b="1" spc="-190" dirty="0">
                <a:solidFill>
                  <a:srgbClr val="FF6600"/>
                </a:solidFill>
                <a:latin typeface="Arial"/>
                <a:cs typeface="Arial"/>
              </a:rPr>
              <a:t>A</a:t>
            </a:r>
            <a:r>
              <a:rPr sz="2400" b="1" spc="-15" dirty="0">
                <a:solidFill>
                  <a:srgbClr val="FF6600"/>
                </a:solidFill>
                <a:latin typeface="Arial"/>
                <a:cs typeface="Arial"/>
              </a:rPr>
              <a:t>V</a:t>
            </a:r>
            <a:r>
              <a:rPr sz="2400" b="1" spc="-25" dirty="0">
                <a:solidFill>
                  <a:srgbClr val="FF6600"/>
                </a:solidFill>
                <a:latin typeface="Arial"/>
                <a:cs typeface="Arial"/>
              </a:rPr>
              <a:t>RC</a:t>
            </a:r>
            <a:r>
              <a:rPr sz="2400" b="1" spc="-15" dirty="0">
                <a:solidFill>
                  <a:srgbClr val="FF6600"/>
                </a:solidFill>
                <a:latin typeface="Arial"/>
                <a:cs typeface="Arial"/>
              </a:rPr>
              <a:t>P</a:t>
            </a:r>
            <a:r>
              <a:rPr sz="2400" b="1" spc="-25" dirty="0">
                <a:solidFill>
                  <a:srgbClr val="FF6600"/>
                </a:solidFill>
                <a:latin typeface="Arial"/>
                <a:cs typeface="Arial"/>
              </a:rPr>
              <a:t> </a:t>
            </a:r>
            <a:r>
              <a:rPr sz="2400" b="1" spc="-15" dirty="0">
                <a:solidFill>
                  <a:srgbClr val="FF6600"/>
                </a:solidFill>
                <a:latin typeface="Arial"/>
                <a:cs typeface="Arial"/>
              </a:rPr>
              <a:t>1.3</a:t>
            </a:r>
            <a:r>
              <a:rPr sz="2400" b="1" dirty="0">
                <a:solidFill>
                  <a:srgbClr val="FF6600"/>
                </a:solidFill>
                <a:latin typeface="Arial"/>
                <a:cs typeface="Arial"/>
              </a:rPr>
              <a:t> </a:t>
            </a:r>
            <a:r>
              <a:rPr sz="2400" b="1" spc="-15" dirty="0">
                <a:latin typeface="Arial"/>
                <a:cs typeface="Arial"/>
              </a:rPr>
              <a:t>suppor</a:t>
            </a:r>
            <a:r>
              <a:rPr sz="2400" b="1" spc="-10" dirty="0">
                <a:latin typeface="Arial"/>
                <a:cs typeface="Arial"/>
              </a:rPr>
              <a:t>t</a:t>
            </a:r>
            <a:endParaRPr sz="2400">
              <a:latin typeface="Arial"/>
              <a:cs typeface="Arial"/>
            </a:endParaRPr>
          </a:p>
          <a:p>
            <a:pPr marL="825500" marR="5080" lvl="1" indent="-342265">
              <a:lnSpc>
                <a:spcPct val="100000"/>
              </a:lnSpc>
              <a:spcBef>
                <a:spcPts val="5"/>
              </a:spcBef>
              <a:buClr>
                <a:srgbClr val="3399FF"/>
              </a:buClr>
              <a:buFont typeface="Arial"/>
              <a:buChar char="•"/>
              <a:tabLst>
                <a:tab pos="826135" algn="l"/>
              </a:tabLst>
            </a:pPr>
            <a:r>
              <a:rPr sz="2400" b="1" spc="-140" dirty="0">
                <a:solidFill>
                  <a:srgbClr val="FF6600"/>
                </a:solidFill>
                <a:latin typeface="Arial"/>
                <a:cs typeface="Arial"/>
              </a:rPr>
              <a:t>A</a:t>
            </a:r>
            <a:r>
              <a:rPr sz="2400" b="1" spc="-20" dirty="0">
                <a:solidFill>
                  <a:srgbClr val="FF6600"/>
                </a:solidFill>
                <a:latin typeface="Arial"/>
                <a:cs typeface="Arial"/>
              </a:rPr>
              <a:t>V</a:t>
            </a:r>
            <a:r>
              <a:rPr sz="2400" b="1" spc="5" dirty="0">
                <a:solidFill>
                  <a:srgbClr val="FF6600"/>
                </a:solidFill>
                <a:latin typeface="Arial"/>
                <a:cs typeface="Arial"/>
              </a:rPr>
              <a:t>RC</a:t>
            </a:r>
            <a:r>
              <a:rPr sz="2400" b="1" spc="-15" dirty="0">
                <a:solidFill>
                  <a:srgbClr val="FF6600"/>
                </a:solidFill>
                <a:latin typeface="Arial"/>
                <a:cs typeface="Arial"/>
              </a:rPr>
              <a:t>P</a:t>
            </a:r>
            <a:r>
              <a:rPr sz="2400" b="1" spc="-50" dirty="0">
                <a:solidFill>
                  <a:srgbClr val="FF6600"/>
                </a:solidFill>
                <a:latin typeface="Arial"/>
                <a:cs typeface="Arial"/>
              </a:rPr>
              <a:t> </a:t>
            </a:r>
            <a:r>
              <a:rPr sz="2400" b="1" dirty="0">
                <a:latin typeface="Arial"/>
                <a:cs typeface="Arial"/>
              </a:rPr>
              <a:t>(</a:t>
            </a:r>
            <a:r>
              <a:rPr sz="2400" b="1" spc="5" dirty="0">
                <a:latin typeface="Arial"/>
                <a:cs typeface="Arial"/>
              </a:rPr>
              <a:t>B</a:t>
            </a:r>
            <a:r>
              <a:rPr sz="2400" b="1" spc="-15" dirty="0">
                <a:latin typeface="Arial"/>
                <a:cs typeface="Arial"/>
              </a:rPr>
              <a:t>lu</a:t>
            </a:r>
            <a:r>
              <a:rPr sz="2400" b="1" dirty="0">
                <a:latin typeface="Arial"/>
                <a:cs typeface="Arial"/>
              </a:rPr>
              <a:t>et</a:t>
            </a:r>
            <a:r>
              <a:rPr sz="2400" b="1" spc="-15" dirty="0">
                <a:latin typeface="Arial"/>
                <a:cs typeface="Arial"/>
              </a:rPr>
              <a:t>oo</a:t>
            </a:r>
            <a:r>
              <a:rPr sz="2400" b="1" dirty="0">
                <a:latin typeface="Arial"/>
                <a:cs typeface="Arial"/>
              </a:rPr>
              <a:t>t</a:t>
            </a:r>
            <a:r>
              <a:rPr sz="2400" b="1" spc="-15" dirty="0">
                <a:latin typeface="Arial"/>
                <a:cs typeface="Arial"/>
              </a:rPr>
              <a:t>h</a:t>
            </a:r>
            <a:r>
              <a:rPr sz="2400" b="1" spc="-114" dirty="0">
                <a:latin typeface="Arial"/>
                <a:cs typeface="Arial"/>
              </a:rPr>
              <a:t> </a:t>
            </a:r>
            <a:r>
              <a:rPr sz="2400" b="1" spc="5" dirty="0">
                <a:latin typeface="Arial"/>
                <a:cs typeface="Arial"/>
              </a:rPr>
              <a:t>A</a:t>
            </a:r>
            <a:r>
              <a:rPr sz="2400" b="1" spc="-15" dirty="0">
                <a:latin typeface="Arial"/>
                <a:cs typeface="Arial"/>
              </a:rPr>
              <a:t>udio/</a:t>
            </a:r>
            <a:r>
              <a:rPr sz="2400" b="1" spc="-55" dirty="0">
                <a:latin typeface="Arial"/>
                <a:cs typeface="Arial"/>
              </a:rPr>
              <a:t>V</a:t>
            </a:r>
            <a:r>
              <a:rPr sz="2400" b="1" spc="-15" dirty="0">
                <a:latin typeface="Arial"/>
                <a:cs typeface="Arial"/>
              </a:rPr>
              <a:t>id</a:t>
            </a:r>
            <a:r>
              <a:rPr sz="2400" b="1" dirty="0">
                <a:latin typeface="Arial"/>
                <a:cs typeface="Arial"/>
              </a:rPr>
              <a:t>e</a:t>
            </a:r>
            <a:r>
              <a:rPr sz="2400" b="1" spc="-15" dirty="0">
                <a:latin typeface="Arial"/>
                <a:cs typeface="Arial"/>
              </a:rPr>
              <a:t>o</a:t>
            </a:r>
            <a:r>
              <a:rPr sz="2400" b="1" spc="-10" dirty="0">
                <a:latin typeface="Arial"/>
                <a:cs typeface="Arial"/>
              </a:rPr>
              <a:t> </a:t>
            </a:r>
            <a:r>
              <a:rPr sz="2400" b="1" spc="5" dirty="0">
                <a:latin typeface="Arial"/>
                <a:cs typeface="Arial"/>
              </a:rPr>
              <a:t>R</a:t>
            </a:r>
            <a:r>
              <a:rPr sz="2400" b="1" dirty="0">
                <a:latin typeface="Arial"/>
                <a:cs typeface="Arial"/>
              </a:rPr>
              <a:t>e</a:t>
            </a:r>
            <a:r>
              <a:rPr sz="2400" b="1" spc="-10" dirty="0">
                <a:latin typeface="Arial"/>
                <a:cs typeface="Arial"/>
              </a:rPr>
              <a:t>m</a:t>
            </a:r>
            <a:r>
              <a:rPr sz="2400" b="1" spc="-15" dirty="0">
                <a:latin typeface="Arial"/>
                <a:cs typeface="Arial"/>
              </a:rPr>
              <a:t>o</a:t>
            </a:r>
            <a:r>
              <a:rPr sz="2400" b="1" dirty="0">
                <a:latin typeface="Arial"/>
                <a:cs typeface="Arial"/>
              </a:rPr>
              <a:t>te</a:t>
            </a:r>
            <a:r>
              <a:rPr sz="2400" b="1" spc="-30" dirty="0">
                <a:latin typeface="Arial"/>
                <a:cs typeface="Arial"/>
              </a:rPr>
              <a:t> </a:t>
            </a:r>
            <a:r>
              <a:rPr sz="2400" b="1" spc="5" dirty="0">
                <a:latin typeface="Arial"/>
                <a:cs typeface="Arial"/>
              </a:rPr>
              <a:t>C</a:t>
            </a:r>
            <a:r>
              <a:rPr sz="2400" b="1" spc="-15" dirty="0">
                <a:latin typeface="Arial"/>
                <a:cs typeface="Arial"/>
              </a:rPr>
              <a:t>on</a:t>
            </a:r>
            <a:r>
              <a:rPr sz="2400" b="1" dirty="0">
                <a:latin typeface="Arial"/>
                <a:cs typeface="Arial"/>
              </a:rPr>
              <a:t>tro</a:t>
            </a:r>
            <a:r>
              <a:rPr sz="2400" b="1" spc="-10" dirty="0">
                <a:latin typeface="Arial"/>
                <a:cs typeface="Arial"/>
              </a:rPr>
              <a:t>l </a:t>
            </a:r>
            <a:r>
              <a:rPr sz="2400" b="1" spc="-20" dirty="0">
                <a:latin typeface="Arial"/>
                <a:cs typeface="Arial"/>
              </a:rPr>
              <a:t>P</a:t>
            </a:r>
            <a:r>
              <a:rPr sz="2400" b="1" dirty="0">
                <a:latin typeface="Arial"/>
                <a:cs typeface="Arial"/>
              </a:rPr>
              <a:t>rof</a:t>
            </a:r>
            <a:r>
              <a:rPr sz="2400" b="1" spc="-15" dirty="0">
                <a:latin typeface="Arial"/>
                <a:cs typeface="Arial"/>
              </a:rPr>
              <a:t>il</a:t>
            </a:r>
            <a:r>
              <a:rPr sz="2400" b="1" dirty="0">
                <a:latin typeface="Arial"/>
                <a:cs typeface="Arial"/>
              </a:rPr>
              <a:t>e)</a:t>
            </a:r>
            <a:endParaRPr sz="2400">
              <a:latin typeface="Arial"/>
              <a:cs typeface="Arial"/>
            </a:endParaRPr>
          </a:p>
        </p:txBody>
      </p:sp>
      <p:sp>
        <p:nvSpPr>
          <p:cNvPr id="6" name="object 6"/>
          <p:cNvSpPr/>
          <p:nvPr/>
        </p:nvSpPr>
        <p:spPr>
          <a:xfrm>
            <a:off x="9383810" y="2809002"/>
            <a:ext cx="1744688" cy="2449585"/>
          </a:xfrm>
          <a:prstGeom prst="rect">
            <a:avLst/>
          </a:prstGeom>
          <a:blipFill>
            <a:blip r:embed="rId3" cstate="print"/>
            <a:stretch>
              <a:fillRect/>
            </a:stretch>
          </a:blipFill>
        </p:spPr>
        <p:txBody>
          <a:bodyPr wrap="square" lIns="0" tIns="0" rIns="0" bIns="0" rtlCol="0"/>
          <a:lstStyle/>
          <a:p>
            <a:endParaRPr/>
          </a:p>
        </p:txBody>
      </p:sp>
      <p:sp>
        <p:nvSpPr>
          <p:cNvPr id="9" name="Title 8"/>
          <p:cNvSpPr>
            <a:spLocks noGrp="1"/>
          </p:cNvSpPr>
          <p:nvPr>
            <p:ph type="title"/>
          </p:nvPr>
        </p:nvSpPr>
        <p:spPr/>
        <p:txBody>
          <a:bodyPr/>
          <a:lstStyle/>
          <a:p>
            <a:r>
              <a:rPr lang="en-US" dirty="0" smtClean="0">
                <a:latin typeface="Arial" pitchFamily="34" charset="0"/>
                <a:cs typeface="Arial" pitchFamily="34" charset="0"/>
              </a:rPr>
              <a:t>Android Evolution</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87888" y="1690688"/>
            <a:ext cx="7313025" cy="3754874"/>
          </a:xfrm>
          <a:prstGeom prst="rect">
            <a:avLst/>
          </a:prstGeom>
        </p:spPr>
        <p:txBody>
          <a:bodyPr vert="horz" wrap="square" lIns="0" tIns="0" rIns="0" bIns="0" rtlCol="0">
            <a:spAutoFit/>
          </a:bodyPr>
          <a:lstStyle/>
          <a:p>
            <a:pPr marL="12700">
              <a:lnSpc>
                <a:spcPct val="100000"/>
              </a:lnSpc>
            </a:pPr>
            <a:r>
              <a:rPr sz="2800" b="1" dirty="0">
                <a:solidFill>
                  <a:srgbClr val="0D0D0D"/>
                </a:solidFill>
                <a:latin typeface="Arial"/>
                <a:cs typeface="Arial"/>
              </a:rPr>
              <a:t>A</a:t>
            </a:r>
            <a:r>
              <a:rPr sz="2800" b="1" spc="-15" dirty="0">
                <a:solidFill>
                  <a:srgbClr val="0D0D0D"/>
                </a:solidFill>
                <a:latin typeface="Arial"/>
                <a:cs typeface="Arial"/>
              </a:rPr>
              <a:t>nd</a:t>
            </a:r>
            <a:r>
              <a:rPr sz="2800" b="1" spc="-10" dirty="0">
                <a:solidFill>
                  <a:srgbClr val="0D0D0D"/>
                </a:solidFill>
                <a:latin typeface="Arial"/>
                <a:cs typeface="Arial"/>
              </a:rPr>
              <a:t>r</a:t>
            </a:r>
            <a:r>
              <a:rPr sz="2800" b="1" spc="-15" dirty="0">
                <a:solidFill>
                  <a:srgbClr val="0D0D0D"/>
                </a:solidFill>
                <a:latin typeface="Arial"/>
                <a:cs typeface="Arial"/>
              </a:rPr>
              <a:t>oi</a:t>
            </a:r>
            <a:r>
              <a:rPr sz="2800" b="1" spc="-20" dirty="0">
                <a:solidFill>
                  <a:srgbClr val="0D0D0D"/>
                </a:solidFill>
                <a:latin typeface="Arial"/>
                <a:cs typeface="Arial"/>
              </a:rPr>
              <a:t>d</a:t>
            </a:r>
            <a:r>
              <a:rPr sz="2800" b="1" spc="-25" dirty="0">
                <a:solidFill>
                  <a:srgbClr val="0D0D0D"/>
                </a:solidFill>
                <a:latin typeface="Arial"/>
                <a:cs typeface="Arial"/>
              </a:rPr>
              <a:t> </a:t>
            </a:r>
            <a:r>
              <a:rPr sz="2800" b="1" spc="5" dirty="0">
                <a:solidFill>
                  <a:srgbClr val="0D0D0D"/>
                </a:solidFill>
                <a:latin typeface="Arial"/>
                <a:cs typeface="Arial"/>
              </a:rPr>
              <a:t>4</a:t>
            </a:r>
            <a:r>
              <a:rPr sz="2800" b="1" spc="-15" dirty="0">
                <a:solidFill>
                  <a:srgbClr val="0D0D0D"/>
                </a:solidFill>
                <a:latin typeface="Arial"/>
                <a:cs typeface="Arial"/>
              </a:rPr>
              <a:t>.</a:t>
            </a:r>
            <a:r>
              <a:rPr sz="2800" b="1" dirty="0">
                <a:solidFill>
                  <a:srgbClr val="0D0D0D"/>
                </a:solidFill>
                <a:latin typeface="Arial"/>
                <a:cs typeface="Arial"/>
              </a:rPr>
              <a:t>4</a:t>
            </a:r>
            <a:r>
              <a:rPr sz="2800" b="1" spc="-5" dirty="0">
                <a:solidFill>
                  <a:srgbClr val="0D0D0D"/>
                </a:solidFill>
                <a:latin typeface="Arial"/>
                <a:cs typeface="Arial"/>
              </a:rPr>
              <a:t> </a:t>
            </a:r>
            <a:r>
              <a:rPr sz="2800" b="1" dirty="0">
                <a:solidFill>
                  <a:srgbClr val="0D0D0D"/>
                </a:solidFill>
                <a:latin typeface="Arial"/>
                <a:cs typeface="Arial"/>
              </a:rPr>
              <a:t>K</a:t>
            </a:r>
            <a:r>
              <a:rPr sz="2800" b="1" spc="-15" dirty="0">
                <a:solidFill>
                  <a:srgbClr val="0D0D0D"/>
                </a:solidFill>
                <a:latin typeface="Arial"/>
                <a:cs typeface="Arial"/>
              </a:rPr>
              <a:t>i</a:t>
            </a:r>
            <a:r>
              <a:rPr sz="2800" b="1" spc="-5" dirty="0">
                <a:solidFill>
                  <a:srgbClr val="0D0D0D"/>
                </a:solidFill>
                <a:latin typeface="Arial"/>
                <a:cs typeface="Arial"/>
              </a:rPr>
              <a:t>t</a:t>
            </a:r>
            <a:r>
              <a:rPr sz="2800" b="1" dirty="0">
                <a:solidFill>
                  <a:srgbClr val="0D0D0D"/>
                </a:solidFill>
                <a:latin typeface="Arial"/>
                <a:cs typeface="Arial"/>
              </a:rPr>
              <a:t>K</a:t>
            </a:r>
            <a:r>
              <a:rPr sz="2800" b="1" spc="5" dirty="0">
                <a:solidFill>
                  <a:srgbClr val="0D0D0D"/>
                </a:solidFill>
                <a:latin typeface="Arial"/>
                <a:cs typeface="Arial"/>
              </a:rPr>
              <a:t>a</a:t>
            </a:r>
            <a:r>
              <a:rPr sz="2800" b="1" dirty="0">
                <a:solidFill>
                  <a:srgbClr val="0D0D0D"/>
                </a:solidFill>
                <a:latin typeface="Arial"/>
                <a:cs typeface="Arial"/>
              </a:rPr>
              <a:t>t</a:t>
            </a:r>
            <a:r>
              <a:rPr sz="2800" b="1" spc="-20" dirty="0">
                <a:solidFill>
                  <a:srgbClr val="0D0D0D"/>
                </a:solidFill>
                <a:latin typeface="Arial"/>
                <a:cs typeface="Arial"/>
              </a:rPr>
              <a:t> </a:t>
            </a:r>
            <a:r>
              <a:rPr sz="2800" b="1" spc="-5" dirty="0">
                <a:solidFill>
                  <a:srgbClr val="0D0D0D"/>
                </a:solidFill>
                <a:latin typeface="Arial"/>
                <a:cs typeface="Arial"/>
              </a:rPr>
              <a:t>(</a:t>
            </a:r>
            <a:r>
              <a:rPr sz="2800" b="1" dirty="0">
                <a:solidFill>
                  <a:srgbClr val="0D0D0D"/>
                </a:solidFill>
                <a:latin typeface="Arial"/>
                <a:cs typeface="Arial"/>
              </a:rPr>
              <a:t>A</a:t>
            </a:r>
            <a:r>
              <a:rPr sz="2800" b="1" spc="-15" dirty="0">
                <a:solidFill>
                  <a:srgbClr val="0D0D0D"/>
                </a:solidFill>
                <a:latin typeface="Arial"/>
                <a:cs typeface="Arial"/>
              </a:rPr>
              <a:t>P</a:t>
            </a:r>
            <a:r>
              <a:rPr sz="2800" b="1" spc="-10" dirty="0">
                <a:solidFill>
                  <a:srgbClr val="0D0D0D"/>
                </a:solidFill>
                <a:latin typeface="Arial"/>
                <a:cs typeface="Arial"/>
              </a:rPr>
              <a:t>I </a:t>
            </a:r>
            <a:r>
              <a:rPr sz="2800" b="1" spc="-15" dirty="0">
                <a:solidFill>
                  <a:srgbClr val="0D0D0D"/>
                </a:solidFill>
                <a:latin typeface="Arial"/>
                <a:cs typeface="Arial"/>
              </a:rPr>
              <a:t>l</a:t>
            </a:r>
            <a:r>
              <a:rPr sz="2800" b="1" spc="5" dirty="0">
                <a:solidFill>
                  <a:srgbClr val="0D0D0D"/>
                </a:solidFill>
                <a:latin typeface="Arial"/>
                <a:cs typeface="Arial"/>
              </a:rPr>
              <a:t>eve</a:t>
            </a:r>
            <a:r>
              <a:rPr sz="2800" b="1" spc="-10" dirty="0">
                <a:solidFill>
                  <a:srgbClr val="0D0D0D"/>
                </a:solidFill>
                <a:latin typeface="Arial"/>
                <a:cs typeface="Arial"/>
              </a:rPr>
              <a:t>l</a:t>
            </a:r>
            <a:r>
              <a:rPr sz="2800" b="1" spc="5" dirty="0">
                <a:solidFill>
                  <a:srgbClr val="0D0D0D"/>
                </a:solidFill>
                <a:latin typeface="Arial"/>
                <a:cs typeface="Arial"/>
              </a:rPr>
              <a:t> 1</a:t>
            </a:r>
            <a:r>
              <a:rPr sz="2800" b="1" dirty="0">
                <a:solidFill>
                  <a:srgbClr val="0D0D0D"/>
                </a:solidFill>
                <a:latin typeface="Arial"/>
                <a:cs typeface="Arial"/>
              </a:rPr>
              <a:t>9)</a:t>
            </a:r>
            <a:r>
              <a:rPr sz="2800" b="1" spc="-10" dirty="0">
                <a:solidFill>
                  <a:srgbClr val="0D0D0D"/>
                </a:solidFill>
                <a:latin typeface="Arial"/>
                <a:cs typeface="Arial"/>
              </a:rPr>
              <a:t> </a:t>
            </a:r>
            <a:r>
              <a:rPr sz="2800" b="1" spc="-5" dirty="0">
                <a:solidFill>
                  <a:srgbClr val="0D0D0D"/>
                </a:solidFill>
                <a:latin typeface="Arial"/>
                <a:cs typeface="Arial"/>
              </a:rPr>
              <a:t>(</a:t>
            </a:r>
            <a:r>
              <a:rPr sz="2800" b="1" spc="5" dirty="0">
                <a:solidFill>
                  <a:srgbClr val="0D0D0D"/>
                </a:solidFill>
                <a:latin typeface="Arial"/>
                <a:cs typeface="Arial"/>
              </a:rPr>
              <a:t>1</a:t>
            </a:r>
            <a:r>
              <a:rPr sz="2800" b="1" spc="-15" dirty="0">
                <a:solidFill>
                  <a:srgbClr val="0D0D0D"/>
                </a:solidFill>
                <a:latin typeface="Arial"/>
                <a:cs typeface="Arial"/>
              </a:rPr>
              <a:t>/</a:t>
            </a:r>
            <a:r>
              <a:rPr sz="2800" b="1" spc="5" dirty="0">
                <a:solidFill>
                  <a:srgbClr val="0D0D0D"/>
                </a:solidFill>
                <a:latin typeface="Arial"/>
                <a:cs typeface="Arial"/>
              </a:rPr>
              <a:t>3</a:t>
            </a:r>
            <a:r>
              <a:rPr sz="2800" b="1" dirty="0">
                <a:solidFill>
                  <a:srgbClr val="0D0D0D"/>
                </a:solidFill>
                <a:latin typeface="Arial"/>
                <a:cs typeface="Arial"/>
              </a:rPr>
              <a:t>)</a:t>
            </a:r>
            <a:endParaRPr sz="2800" dirty="0">
              <a:latin typeface="Arial"/>
              <a:cs typeface="Arial"/>
            </a:endParaRPr>
          </a:p>
          <a:p>
            <a:pPr marL="368935" indent="-342265">
              <a:buClr>
                <a:srgbClr val="3399FF"/>
              </a:buClr>
              <a:buFont typeface="Arial"/>
              <a:buChar char="•"/>
              <a:tabLst>
                <a:tab pos="369570" algn="l"/>
              </a:tabLst>
            </a:pPr>
            <a:r>
              <a:rPr sz="2400" b="1" spc="-25" dirty="0">
                <a:latin typeface="Arial"/>
                <a:cs typeface="Arial"/>
              </a:rPr>
              <a:t>R</a:t>
            </a:r>
            <a:r>
              <a:rPr sz="2400" b="1" spc="-15" dirty="0">
                <a:latin typeface="Arial"/>
                <a:cs typeface="Arial"/>
              </a:rPr>
              <a:t>eleased</a:t>
            </a:r>
            <a:r>
              <a:rPr sz="2400" b="1" spc="15" dirty="0">
                <a:latin typeface="Arial"/>
                <a:cs typeface="Arial"/>
              </a:rPr>
              <a:t> </a:t>
            </a:r>
            <a:r>
              <a:rPr sz="2400" b="1" spc="-10" dirty="0">
                <a:latin typeface="Arial"/>
                <a:cs typeface="Arial"/>
              </a:rPr>
              <a:t>in</a:t>
            </a:r>
            <a:r>
              <a:rPr sz="2400" b="1" spc="15" dirty="0">
                <a:latin typeface="Arial"/>
                <a:cs typeface="Arial"/>
              </a:rPr>
              <a:t> </a:t>
            </a:r>
            <a:r>
              <a:rPr sz="2400" b="1" spc="-25" dirty="0">
                <a:solidFill>
                  <a:srgbClr val="FF6600"/>
                </a:solidFill>
                <a:latin typeface="Arial"/>
                <a:cs typeface="Arial"/>
              </a:rPr>
              <a:t>O</a:t>
            </a:r>
            <a:r>
              <a:rPr sz="2400" b="1" spc="-15" dirty="0">
                <a:solidFill>
                  <a:srgbClr val="FF6600"/>
                </a:solidFill>
                <a:latin typeface="Arial"/>
                <a:cs typeface="Arial"/>
              </a:rPr>
              <a:t>ctober</a:t>
            </a:r>
            <a:r>
              <a:rPr sz="2400" b="1" spc="20" dirty="0">
                <a:solidFill>
                  <a:srgbClr val="FF6600"/>
                </a:solidFill>
                <a:latin typeface="Arial"/>
                <a:cs typeface="Arial"/>
              </a:rPr>
              <a:t> </a:t>
            </a:r>
            <a:r>
              <a:rPr sz="2400" b="1" spc="-15" dirty="0">
                <a:solidFill>
                  <a:srgbClr val="FF6600"/>
                </a:solidFill>
                <a:latin typeface="Arial"/>
                <a:cs typeface="Arial"/>
              </a:rPr>
              <a:t>2013</a:t>
            </a:r>
            <a:endParaRPr sz="2400" dirty="0">
              <a:latin typeface="Arial"/>
              <a:cs typeface="Arial"/>
            </a:endParaRPr>
          </a:p>
          <a:p>
            <a:pPr marL="368935" indent="-342265">
              <a:buClr>
                <a:srgbClr val="3399FF"/>
              </a:buClr>
              <a:buFont typeface="Arial"/>
              <a:buChar char="•"/>
              <a:tabLst>
                <a:tab pos="369570" algn="l"/>
              </a:tabLst>
            </a:pPr>
            <a:r>
              <a:rPr sz="2400" b="1" spc="-45" dirty="0">
                <a:solidFill>
                  <a:srgbClr val="FF6600"/>
                </a:solidFill>
                <a:latin typeface="Arial"/>
                <a:cs typeface="Arial"/>
              </a:rPr>
              <a:t>W</a:t>
            </a:r>
            <a:r>
              <a:rPr sz="2400" b="1" spc="-10" dirty="0">
                <a:solidFill>
                  <a:srgbClr val="FF6600"/>
                </a:solidFill>
                <a:latin typeface="Arial"/>
                <a:cs typeface="Arial"/>
              </a:rPr>
              <a:t>i</a:t>
            </a:r>
            <a:r>
              <a:rPr sz="2400" b="1" spc="-15" dirty="0">
                <a:solidFill>
                  <a:srgbClr val="FF6600"/>
                </a:solidFill>
                <a:latin typeface="Arial"/>
                <a:cs typeface="Arial"/>
              </a:rPr>
              <a:t>reless</a:t>
            </a:r>
            <a:r>
              <a:rPr sz="2400" b="1" spc="10" dirty="0">
                <a:solidFill>
                  <a:srgbClr val="FF6600"/>
                </a:solidFill>
                <a:latin typeface="Arial"/>
                <a:cs typeface="Arial"/>
              </a:rPr>
              <a:t> </a:t>
            </a:r>
            <a:r>
              <a:rPr sz="2400" b="1" spc="-15" dirty="0" smtClean="0">
                <a:solidFill>
                  <a:srgbClr val="FF6600"/>
                </a:solidFill>
                <a:latin typeface="Arial"/>
                <a:cs typeface="Arial"/>
              </a:rPr>
              <a:t>Pr</a:t>
            </a:r>
            <a:r>
              <a:rPr sz="2400" b="1" spc="-10" dirty="0" smtClean="0">
                <a:solidFill>
                  <a:srgbClr val="FF6600"/>
                </a:solidFill>
                <a:latin typeface="Arial"/>
                <a:cs typeface="Arial"/>
              </a:rPr>
              <a:t>inting</a:t>
            </a:r>
            <a:endParaRPr sz="2400" dirty="0">
              <a:latin typeface="Arial"/>
              <a:cs typeface="Arial"/>
            </a:endParaRPr>
          </a:p>
          <a:p>
            <a:pPr marL="368935" indent="-342265">
              <a:buClr>
                <a:srgbClr val="3399FF"/>
              </a:buClr>
              <a:buFont typeface="Arial"/>
              <a:buChar char="•"/>
              <a:tabLst>
                <a:tab pos="369570" algn="l"/>
              </a:tabLst>
            </a:pPr>
            <a:r>
              <a:rPr sz="2400" b="1" spc="-15" dirty="0">
                <a:latin typeface="Arial"/>
                <a:cs typeface="Arial"/>
              </a:rPr>
              <a:t>Step</a:t>
            </a:r>
            <a:r>
              <a:rPr sz="2400" b="1" spc="15" dirty="0">
                <a:latin typeface="Arial"/>
                <a:cs typeface="Arial"/>
              </a:rPr>
              <a:t> </a:t>
            </a:r>
            <a:r>
              <a:rPr sz="2400" b="1" spc="-15" dirty="0">
                <a:latin typeface="Arial"/>
                <a:cs typeface="Arial"/>
              </a:rPr>
              <a:t>detector</a:t>
            </a:r>
            <a:r>
              <a:rPr sz="2400" b="1" spc="20" dirty="0">
                <a:latin typeface="Arial"/>
                <a:cs typeface="Arial"/>
              </a:rPr>
              <a:t> </a:t>
            </a:r>
            <a:r>
              <a:rPr sz="2400" b="1" spc="-15" dirty="0">
                <a:latin typeface="Arial"/>
                <a:cs typeface="Arial"/>
              </a:rPr>
              <a:t>and</a:t>
            </a:r>
            <a:r>
              <a:rPr sz="2400" b="1" spc="15" dirty="0">
                <a:latin typeface="Arial"/>
                <a:cs typeface="Arial"/>
              </a:rPr>
              <a:t> </a:t>
            </a:r>
            <a:r>
              <a:rPr sz="2400" b="1" spc="-15" dirty="0">
                <a:latin typeface="Arial"/>
                <a:cs typeface="Arial"/>
              </a:rPr>
              <a:t>counter</a:t>
            </a:r>
            <a:endParaRPr sz="2400" dirty="0">
              <a:latin typeface="Arial"/>
              <a:cs typeface="Arial"/>
            </a:endParaRPr>
          </a:p>
          <a:p>
            <a:pPr marL="368935" indent="-342265">
              <a:buClr>
                <a:srgbClr val="3399FF"/>
              </a:buClr>
              <a:buFont typeface="Arial"/>
              <a:buChar char="•"/>
              <a:tabLst>
                <a:tab pos="369570" algn="l"/>
              </a:tabLst>
            </a:pPr>
            <a:r>
              <a:rPr sz="2400" b="1" spc="-25" dirty="0">
                <a:latin typeface="Arial"/>
                <a:cs typeface="Arial"/>
              </a:rPr>
              <a:t>N</a:t>
            </a:r>
            <a:r>
              <a:rPr sz="2400" b="1" spc="-15" dirty="0">
                <a:latin typeface="Arial"/>
                <a:cs typeface="Arial"/>
              </a:rPr>
              <a:t>FC</a:t>
            </a:r>
            <a:r>
              <a:rPr sz="2400" b="1" spc="5" dirty="0">
                <a:latin typeface="Arial"/>
                <a:cs typeface="Arial"/>
              </a:rPr>
              <a:t> </a:t>
            </a:r>
            <a:r>
              <a:rPr sz="2400" b="1" spc="-25" dirty="0">
                <a:latin typeface="Arial"/>
                <a:cs typeface="Arial"/>
              </a:rPr>
              <a:t>H</a:t>
            </a:r>
            <a:r>
              <a:rPr sz="2400" b="1" spc="-15" dirty="0">
                <a:latin typeface="Arial"/>
                <a:cs typeface="Arial"/>
              </a:rPr>
              <a:t>ost</a:t>
            </a:r>
            <a:r>
              <a:rPr sz="2400" b="1" spc="10" dirty="0">
                <a:latin typeface="Arial"/>
                <a:cs typeface="Arial"/>
              </a:rPr>
              <a:t> </a:t>
            </a:r>
            <a:r>
              <a:rPr sz="2400" b="1" spc="-25" dirty="0">
                <a:latin typeface="Arial"/>
                <a:cs typeface="Arial"/>
              </a:rPr>
              <a:t>C</a:t>
            </a:r>
            <a:r>
              <a:rPr sz="2400" b="1" spc="-15" dirty="0">
                <a:latin typeface="Arial"/>
                <a:cs typeface="Arial"/>
              </a:rPr>
              <a:t>ard</a:t>
            </a:r>
            <a:r>
              <a:rPr sz="2400" b="1" spc="15" dirty="0">
                <a:latin typeface="Arial"/>
                <a:cs typeface="Arial"/>
              </a:rPr>
              <a:t> </a:t>
            </a:r>
            <a:r>
              <a:rPr sz="2400" b="1" spc="-15" dirty="0">
                <a:latin typeface="Arial"/>
                <a:cs typeface="Arial"/>
              </a:rPr>
              <a:t>emulation</a:t>
            </a:r>
            <a:endParaRPr sz="2400" dirty="0">
              <a:latin typeface="Arial"/>
              <a:cs typeface="Arial"/>
            </a:endParaRPr>
          </a:p>
          <a:p>
            <a:pPr marL="825500" marR="215265" lvl="1" indent="-342265">
              <a:buClr>
                <a:srgbClr val="3399FF"/>
              </a:buClr>
              <a:buFont typeface="Arial"/>
              <a:buChar char="•"/>
              <a:tabLst>
                <a:tab pos="826135" algn="l"/>
              </a:tabLst>
            </a:pPr>
            <a:r>
              <a:rPr sz="2400" b="1" spc="-20" dirty="0">
                <a:latin typeface="Arial"/>
                <a:cs typeface="Arial"/>
              </a:rPr>
              <a:t>S</a:t>
            </a:r>
            <a:r>
              <a:rPr sz="2400" b="1" spc="-10" dirty="0">
                <a:latin typeface="Arial"/>
                <a:cs typeface="Arial"/>
              </a:rPr>
              <a:t>m</a:t>
            </a:r>
            <a:r>
              <a:rPr sz="2400" b="1" dirty="0">
                <a:latin typeface="Arial"/>
                <a:cs typeface="Arial"/>
              </a:rPr>
              <a:t>art</a:t>
            </a:r>
            <a:r>
              <a:rPr sz="2400" b="1" spc="-15" dirty="0">
                <a:latin typeface="Arial"/>
                <a:cs typeface="Arial"/>
              </a:rPr>
              <a:t>phon</a:t>
            </a:r>
            <a:r>
              <a:rPr sz="2400" b="1" dirty="0">
                <a:latin typeface="Arial"/>
                <a:cs typeface="Arial"/>
              </a:rPr>
              <a:t>es</a:t>
            </a:r>
            <a:r>
              <a:rPr sz="2400" b="1" spc="-30" dirty="0">
                <a:latin typeface="Arial"/>
                <a:cs typeface="Arial"/>
              </a:rPr>
              <a:t> </a:t>
            </a:r>
            <a:r>
              <a:rPr sz="2400" b="1" dirty="0">
                <a:latin typeface="Arial"/>
                <a:cs typeface="Arial"/>
              </a:rPr>
              <a:t>are</a:t>
            </a:r>
            <a:r>
              <a:rPr sz="2400" b="1" spc="-20" dirty="0">
                <a:latin typeface="Arial"/>
                <a:cs typeface="Arial"/>
              </a:rPr>
              <a:t> </a:t>
            </a:r>
            <a:r>
              <a:rPr sz="2400" b="1" dirty="0">
                <a:latin typeface="Arial"/>
                <a:cs typeface="Arial"/>
              </a:rPr>
              <a:t>ca</a:t>
            </a:r>
            <a:r>
              <a:rPr sz="2400" b="1" spc="-15" dirty="0">
                <a:latin typeface="Arial"/>
                <a:cs typeface="Arial"/>
              </a:rPr>
              <a:t>p</a:t>
            </a:r>
            <a:r>
              <a:rPr sz="2400" b="1" dirty="0">
                <a:latin typeface="Arial"/>
                <a:cs typeface="Arial"/>
              </a:rPr>
              <a:t>a</a:t>
            </a:r>
            <a:r>
              <a:rPr sz="2400" b="1" spc="-15" dirty="0">
                <a:latin typeface="Arial"/>
                <a:cs typeface="Arial"/>
              </a:rPr>
              <a:t>bl</a:t>
            </a:r>
            <a:r>
              <a:rPr sz="2400" b="1" dirty="0">
                <a:latin typeface="Arial"/>
                <a:cs typeface="Arial"/>
              </a:rPr>
              <a:t>e</a:t>
            </a:r>
            <a:r>
              <a:rPr sz="2400" b="1" spc="-20" dirty="0">
                <a:latin typeface="Arial"/>
                <a:cs typeface="Arial"/>
              </a:rPr>
              <a:t> </a:t>
            </a:r>
            <a:r>
              <a:rPr sz="2400" b="1" spc="-15" dirty="0">
                <a:latin typeface="Arial"/>
                <a:cs typeface="Arial"/>
              </a:rPr>
              <a:t>o</a:t>
            </a:r>
            <a:r>
              <a:rPr sz="2400" b="1" dirty="0">
                <a:latin typeface="Arial"/>
                <a:cs typeface="Arial"/>
              </a:rPr>
              <a:t>f</a:t>
            </a:r>
            <a:r>
              <a:rPr sz="2400" b="1" spc="-20" dirty="0">
                <a:latin typeface="Arial"/>
                <a:cs typeface="Arial"/>
              </a:rPr>
              <a:t> </a:t>
            </a:r>
            <a:r>
              <a:rPr sz="2400" b="1" dirty="0">
                <a:solidFill>
                  <a:srgbClr val="3399FF"/>
                </a:solidFill>
                <a:latin typeface="Arial"/>
                <a:cs typeface="Arial"/>
              </a:rPr>
              <a:t>re</a:t>
            </a:r>
            <a:r>
              <a:rPr sz="2400" b="1" spc="-15" dirty="0">
                <a:solidFill>
                  <a:srgbClr val="3399FF"/>
                </a:solidFill>
                <a:latin typeface="Arial"/>
                <a:cs typeface="Arial"/>
              </a:rPr>
              <a:t>pl</a:t>
            </a:r>
            <a:r>
              <a:rPr sz="2400" b="1" dirty="0">
                <a:solidFill>
                  <a:srgbClr val="3399FF"/>
                </a:solidFill>
                <a:latin typeface="Arial"/>
                <a:cs typeface="Arial"/>
              </a:rPr>
              <a:t>ac</a:t>
            </a:r>
            <a:r>
              <a:rPr sz="2400" b="1" spc="-15" dirty="0">
                <a:solidFill>
                  <a:srgbClr val="3399FF"/>
                </a:solidFill>
                <a:latin typeface="Arial"/>
                <a:cs typeface="Arial"/>
              </a:rPr>
              <a:t>ing</a:t>
            </a:r>
            <a:r>
              <a:rPr sz="2400" b="1" spc="-20" dirty="0">
                <a:solidFill>
                  <a:srgbClr val="3399FF"/>
                </a:solidFill>
                <a:latin typeface="Arial"/>
                <a:cs typeface="Arial"/>
              </a:rPr>
              <a:t> </a:t>
            </a:r>
            <a:r>
              <a:rPr sz="2400" b="1" dirty="0">
                <a:solidFill>
                  <a:srgbClr val="3399FF"/>
                </a:solidFill>
                <a:latin typeface="Arial"/>
                <a:cs typeface="Arial"/>
              </a:rPr>
              <a:t>s</a:t>
            </a:r>
            <a:r>
              <a:rPr sz="2400" b="1" spc="-10" dirty="0">
                <a:solidFill>
                  <a:srgbClr val="3399FF"/>
                </a:solidFill>
                <a:latin typeface="Arial"/>
                <a:cs typeface="Arial"/>
              </a:rPr>
              <a:t>m</a:t>
            </a:r>
            <a:r>
              <a:rPr sz="2400" b="1" dirty="0">
                <a:solidFill>
                  <a:srgbClr val="3399FF"/>
                </a:solidFill>
                <a:latin typeface="Arial"/>
                <a:cs typeface="Arial"/>
              </a:rPr>
              <a:t>art cards</a:t>
            </a:r>
            <a:endParaRPr sz="2400" dirty="0">
              <a:latin typeface="Arial"/>
              <a:cs typeface="Arial"/>
            </a:endParaRPr>
          </a:p>
          <a:p>
            <a:pPr marL="368935" indent="-342265">
              <a:buClr>
                <a:srgbClr val="3399FF"/>
              </a:buClr>
              <a:buFont typeface="Arial"/>
              <a:buChar char="•"/>
              <a:tabLst>
                <a:tab pos="369570" algn="l"/>
              </a:tabLst>
            </a:pPr>
            <a:r>
              <a:rPr sz="2400" b="1" spc="-15" dirty="0">
                <a:latin typeface="Arial"/>
                <a:cs typeface="Arial"/>
              </a:rPr>
              <a:t>Sensor</a:t>
            </a:r>
            <a:r>
              <a:rPr sz="2400" b="1" spc="5" dirty="0">
                <a:latin typeface="Arial"/>
                <a:cs typeface="Arial"/>
              </a:rPr>
              <a:t> </a:t>
            </a:r>
            <a:r>
              <a:rPr sz="2400" b="1" spc="-15" dirty="0">
                <a:latin typeface="Arial"/>
                <a:cs typeface="Arial"/>
              </a:rPr>
              <a:t>batching</a:t>
            </a:r>
            <a:endParaRPr sz="2400" dirty="0">
              <a:latin typeface="Arial"/>
              <a:cs typeface="Arial"/>
            </a:endParaRPr>
          </a:p>
          <a:p>
            <a:pPr marL="825500" marR="5080" lvl="1" indent="-342265">
              <a:buClr>
                <a:srgbClr val="3399FF"/>
              </a:buClr>
              <a:buFont typeface="Arial"/>
              <a:buChar char="•"/>
              <a:tabLst>
                <a:tab pos="826135" algn="l"/>
              </a:tabLst>
            </a:pPr>
            <a:r>
              <a:rPr sz="2400" b="1" spc="5" dirty="0">
                <a:latin typeface="Arial"/>
                <a:cs typeface="Arial"/>
              </a:rPr>
              <a:t>C</a:t>
            </a:r>
            <a:r>
              <a:rPr sz="2400" b="1" spc="-15" dirty="0">
                <a:latin typeface="Arial"/>
                <a:cs typeface="Arial"/>
              </a:rPr>
              <a:t>oll</a:t>
            </a:r>
            <a:r>
              <a:rPr sz="2400" b="1" dirty="0">
                <a:latin typeface="Arial"/>
                <a:cs typeface="Arial"/>
              </a:rPr>
              <a:t>ects</a:t>
            </a:r>
            <a:r>
              <a:rPr sz="2400" b="1" spc="-30" dirty="0">
                <a:latin typeface="Arial"/>
                <a:cs typeface="Arial"/>
              </a:rPr>
              <a:t> </a:t>
            </a:r>
            <a:r>
              <a:rPr sz="2400" b="1" dirty="0">
                <a:latin typeface="Arial"/>
                <a:cs typeface="Arial"/>
              </a:rPr>
              <a:t>a</a:t>
            </a:r>
            <a:r>
              <a:rPr sz="2400" b="1" spc="-15" dirty="0">
                <a:latin typeface="Arial"/>
                <a:cs typeface="Arial"/>
              </a:rPr>
              <a:t>nd</a:t>
            </a:r>
            <a:r>
              <a:rPr sz="2400" b="1" spc="-20" dirty="0">
                <a:latin typeface="Arial"/>
                <a:cs typeface="Arial"/>
              </a:rPr>
              <a:t> </a:t>
            </a:r>
            <a:r>
              <a:rPr sz="2400" b="1" spc="-15" dirty="0">
                <a:latin typeface="Arial"/>
                <a:cs typeface="Arial"/>
              </a:rPr>
              <a:t>d</a:t>
            </a:r>
            <a:r>
              <a:rPr sz="2400" b="1" dirty="0">
                <a:latin typeface="Arial"/>
                <a:cs typeface="Arial"/>
              </a:rPr>
              <a:t>e</a:t>
            </a:r>
            <a:r>
              <a:rPr sz="2400" b="1" spc="-15" dirty="0">
                <a:latin typeface="Arial"/>
                <a:cs typeface="Arial"/>
              </a:rPr>
              <a:t>li</a:t>
            </a:r>
            <a:r>
              <a:rPr sz="2400" b="1" spc="-25" dirty="0">
                <a:latin typeface="Arial"/>
                <a:cs typeface="Arial"/>
              </a:rPr>
              <a:t>v</a:t>
            </a:r>
            <a:r>
              <a:rPr sz="2400" b="1" dirty="0">
                <a:latin typeface="Arial"/>
                <a:cs typeface="Arial"/>
              </a:rPr>
              <a:t>ers</a:t>
            </a:r>
            <a:r>
              <a:rPr sz="2400" b="1" spc="-5" dirty="0">
                <a:latin typeface="Arial"/>
                <a:cs typeface="Arial"/>
              </a:rPr>
              <a:t> </a:t>
            </a:r>
            <a:r>
              <a:rPr sz="2400" b="1" dirty="0">
                <a:latin typeface="Arial"/>
                <a:cs typeface="Arial"/>
              </a:rPr>
              <a:t>se</a:t>
            </a:r>
            <a:r>
              <a:rPr sz="2400" b="1" spc="-15" dirty="0">
                <a:latin typeface="Arial"/>
                <a:cs typeface="Arial"/>
              </a:rPr>
              <a:t>n</a:t>
            </a:r>
            <a:r>
              <a:rPr sz="2400" b="1" dirty="0">
                <a:latin typeface="Arial"/>
                <a:cs typeface="Arial"/>
              </a:rPr>
              <a:t>s</a:t>
            </a:r>
            <a:r>
              <a:rPr sz="2400" b="1" spc="-15" dirty="0">
                <a:latin typeface="Arial"/>
                <a:cs typeface="Arial"/>
              </a:rPr>
              <a:t>o</a:t>
            </a:r>
            <a:r>
              <a:rPr sz="2400" b="1" dirty="0">
                <a:latin typeface="Arial"/>
                <a:cs typeface="Arial"/>
              </a:rPr>
              <a:t>r</a:t>
            </a:r>
            <a:r>
              <a:rPr sz="2400" b="1" spc="-20" dirty="0">
                <a:latin typeface="Arial"/>
                <a:cs typeface="Arial"/>
              </a:rPr>
              <a:t> </a:t>
            </a:r>
            <a:r>
              <a:rPr sz="2400" b="1" dirty="0">
                <a:latin typeface="Arial"/>
                <a:cs typeface="Arial"/>
              </a:rPr>
              <a:t>e</a:t>
            </a:r>
            <a:r>
              <a:rPr sz="2400" b="1" spc="-25" dirty="0">
                <a:latin typeface="Arial"/>
                <a:cs typeface="Arial"/>
              </a:rPr>
              <a:t>v</a:t>
            </a:r>
            <a:r>
              <a:rPr sz="2400" b="1" dirty="0">
                <a:latin typeface="Arial"/>
                <a:cs typeface="Arial"/>
              </a:rPr>
              <a:t>e</a:t>
            </a:r>
            <a:r>
              <a:rPr sz="2400" b="1" spc="-15" dirty="0">
                <a:latin typeface="Arial"/>
                <a:cs typeface="Arial"/>
              </a:rPr>
              <a:t>n</a:t>
            </a:r>
            <a:r>
              <a:rPr sz="2400" b="1" dirty="0">
                <a:latin typeface="Arial"/>
                <a:cs typeface="Arial"/>
              </a:rPr>
              <a:t>ts</a:t>
            </a:r>
            <a:r>
              <a:rPr sz="2400" b="1" spc="-5" dirty="0">
                <a:latin typeface="Arial"/>
                <a:cs typeface="Arial"/>
              </a:rPr>
              <a:t> </a:t>
            </a:r>
            <a:r>
              <a:rPr sz="2400" b="1" dirty="0">
                <a:latin typeface="Arial"/>
                <a:cs typeface="Arial"/>
              </a:rPr>
              <a:t>eff</a:t>
            </a:r>
            <a:r>
              <a:rPr sz="2400" b="1" spc="-15" dirty="0">
                <a:latin typeface="Arial"/>
                <a:cs typeface="Arial"/>
              </a:rPr>
              <a:t>i</a:t>
            </a:r>
            <a:r>
              <a:rPr sz="2400" b="1" dirty="0">
                <a:latin typeface="Arial"/>
                <a:cs typeface="Arial"/>
              </a:rPr>
              <a:t>c</a:t>
            </a:r>
            <a:r>
              <a:rPr sz="2400" b="1" spc="-15" dirty="0">
                <a:latin typeface="Arial"/>
                <a:cs typeface="Arial"/>
              </a:rPr>
              <a:t>i</a:t>
            </a:r>
            <a:r>
              <a:rPr sz="2400" b="1" dirty="0">
                <a:latin typeface="Arial"/>
                <a:cs typeface="Arial"/>
              </a:rPr>
              <a:t>e</a:t>
            </a:r>
            <a:r>
              <a:rPr sz="2400" b="1" spc="-15" dirty="0">
                <a:latin typeface="Arial"/>
                <a:cs typeface="Arial"/>
              </a:rPr>
              <a:t>n</a:t>
            </a:r>
            <a:r>
              <a:rPr sz="2400" b="1" dirty="0">
                <a:latin typeface="Arial"/>
                <a:cs typeface="Arial"/>
              </a:rPr>
              <a:t>t</a:t>
            </a:r>
            <a:r>
              <a:rPr sz="2400" b="1" spc="-30" dirty="0">
                <a:latin typeface="Arial"/>
                <a:cs typeface="Arial"/>
              </a:rPr>
              <a:t>l</a:t>
            </a:r>
            <a:r>
              <a:rPr sz="2400" b="1" dirty="0">
                <a:latin typeface="Arial"/>
                <a:cs typeface="Arial"/>
              </a:rPr>
              <a:t>y </a:t>
            </a:r>
            <a:r>
              <a:rPr sz="2400" b="1" spc="-15" dirty="0">
                <a:latin typeface="Arial"/>
                <a:cs typeface="Arial"/>
              </a:rPr>
              <a:t>in</a:t>
            </a:r>
            <a:r>
              <a:rPr sz="2400" b="1" spc="-5" dirty="0">
                <a:latin typeface="Arial"/>
                <a:cs typeface="Arial"/>
              </a:rPr>
              <a:t> </a:t>
            </a:r>
            <a:r>
              <a:rPr sz="2400" b="1" spc="-15" dirty="0">
                <a:latin typeface="Arial"/>
                <a:cs typeface="Arial"/>
              </a:rPr>
              <a:t>b</a:t>
            </a:r>
            <a:r>
              <a:rPr sz="2400" b="1" dirty="0">
                <a:latin typeface="Arial"/>
                <a:cs typeface="Arial"/>
              </a:rPr>
              <a:t>atc</a:t>
            </a:r>
            <a:r>
              <a:rPr sz="2400" b="1" spc="-15" dirty="0">
                <a:latin typeface="Arial"/>
                <a:cs typeface="Arial"/>
              </a:rPr>
              <a:t>h</a:t>
            </a:r>
            <a:r>
              <a:rPr sz="2400" b="1" dirty="0">
                <a:latin typeface="Arial"/>
                <a:cs typeface="Arial"/>
              </a:rPr>
              <a:t>es</a:t>
            </a:r>
            <a:endParaRPr sz="2400" dirty="0">
              <a:latin typeface="Arial"/>
              <a:cs typeface="Arial"/>
            </a:endParaRPr>
          </a:p>
        </p:txBody>
      </p:sp>
      <p:sp>
        <p:nvSpPr>
          <p:cNvPr id="6" name="object 6"/>
          <p:cNvSpPr/>
          <p:nvPr/>
        </p:nvSpPr>
        <p:spPr>
          <a:xfrm>
            <a:off x="9383810" y="2809002"/>
            <a:ext cx="1744688" cy="2449585"/>
          </a:xfrm>
          <a:prstGeom prst="rect">
            <a:avLst/>
          </a:prstGeom>
          <a:blipFill>
            <a:blip r:embed="rId3" cstate="print"/>
            <a:stretch>
              <a:fillRect/>
            </a:stretch>
          </a:blipFill>
        </p:spPr>
        <p:txBody>
          <a:bodyPr wrap="square" lIns="0" tIns="0" rIns="0" bIns="0" rtlCol="0"/>
          <a:lstStyle/>
          <a:p>
            <a:endParaRPr/>
          </a:p>
        </p:txBody>
      </p:sp>
      <p:sp>
        <p:nvSpPr>
          <p:cNvPr id="9" name="Title 8"/>
          <p:cNvSpPr>
            <a:spLocks noGrp="1"/>
          </p:cNvSpPr>
          <p:nvPr>
            <p:ph type="title"/>
          </p:nvPr>
        </p:nvSpPr>
        <p:spPr/>
        <p:txBody>
          <a:bodyPr/>
          <a:lstStyle/>
          <a:p>
            <a:r>
              <a:rPr lang="en-US" dirty="0" smtClean="0">
                <a:latin typeface="Arial" pitchFamily="34" charset="0"/>
                <a:cs typeface="Arial" pitchFamily="34" charset="0"/>
              </a:rPr>
              <a:t>Android Evolution</a:t>
            </a: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96259" y="2071853"/>
            <a:ext cx="9690538" cy="3395801"/>
          </a:xfrm>
          <a:prstGeom prst="rect">
            <a:avLst/>
          </a:prstGeom>
        </p:spPr>
        <p:txBody>
          <a:bodyPr vert="horz" wrap="square" lIns="0" tIns="0" rIns="0" bIns="0" rtlCol="0">
            <a:spAutoFit/>
          </a:bodyPr>
          <a:lstStyle/>
          <a:p>
            <a:pPr marL="12700">
              <a:lnSpc>
                <a:spcPct val="100000"/>
              </a:lnSpc>
            </a:pPr>
            <a:r>
              <a:rPr sz="2800" b="1" dirty="0">
                <a:solidFill>
                  <a:srgbClr val="0D0D0D"/>
                </a:solidFill>
                <a:latin typeface="Arial"/>
                <a:cs typeface="Arial"/>
              </a:rPr>
              <a:t>A</a:t>
            </a:r>
            <a:r>
              <a:rPr sz="2800" b="1" spc="-15" dirty="0">
                <a:solidFill>
                  <a:srgbClr val="0D0D0D"/>
                </a:solidFill>
                <a:latin typeface="Arial"/>
                <a:cs typeface="Arial"/>
              </a:rPr>
              <a:t>nd</a:t>
            </a:r>
            <a:r>
              <a:rPr sz="2800" b="1" spc="-10" dirty="0">
                <a:solidFill>
                  <a:srgbClr val="0D0D0D"/>
                </a:solidFill>
                <a:latin typeface="Arial"/>
                <a:cs typeface="Arial"/>
              </a:rPr>
              <a:t>r</a:t>
            </a:r>
            <a:r>
              <a:rPr sz="2800" b="1" spc="-15" dirty="0">
                <a:solidFill>
                  <a:srgbClr val="0D0D0D"/>
                </a:solidFill>
                <a:latin typeface="Arial"/>
                <a:cs typeface="Arial"/>
              </a:rPr>
              <a:t>oi</a:t>
            </a:r>
            <a:r>
              <a:rPr sz="2800" b="1" spc="-20" dirty="0">
                <a:solidFill>
                  <a:srgbClr val="0D0D0D"/>
                </a:solidFill>
                <a:latin typeface="Arial"/>
                <a:cs typeface="Arial"/>
              </a:rPr>
              <a:t>d</a:t>
            </a:r>
            <a:r>
              <a:rPr sz="2800" b="1" spc="-25" dirty="0">
                <a:solidFill>
                  <a:srgbClr val="0D0D0D"/>
                </a:solidFill>
                <a:latin typeface="Arial"/>
                <a:cs typeface="Arial"/>
              </a:rPr>
              <a:t> </a:t>
            </a:r>
            <a:r>
              <a:rPr sz="2800" b="1" spc="5" dirty="0">
                <a:solidFill>
                  <a:srgbClr val="0D0D0D"/>
                </a:solidFill>
                <a:latin typeface="Arial"/>
                <a:cs typeface="Arial"/>
              </a:rPr>
              <a:t>4</a:t>
            </a:r>
            <a:r>
              <a:rPr sz="2800" b="1" spc="-15" dirty="0">
                <a:solidFill>
                  <a:srgbClr val="0D0D0D"/>
                </a:solidFill>
                <a:latin typeface="Arial"/>
                <a:cs typeface="Arial"/>
              </a:rPr>
              <a:t>.</a:t>
            </a:r>
            <a:r>
              <a:rPr sz="2800" b="1" dirty="0">
                <a:solidFill>
                  <a:srgbClr val="0D0D0D"/>
                </a:solidFill>
                <a:latin typeface="Arial"/>
                <a:cs typeface="Arial"/>
              </a:rPr>
              <a:t>4</a:t>
            </a:r>
            <a:r>
              <a:rPr sz="2800" b="1" spc="-5" dirty="0">
                <a:solidFill>
                  <a:srgbClr val="0D0D0D"/>
                </a:solidFill>
                <a:latin typeface="Arial"/>
                <a:cs typeface="Arial"/>
              </a:rPr>
              <a:t> </a:t>
            </a:r>
            <a:r>
              <a:rPr sz="2800" b="1" dirty="0">
                <a:solidFill>
                  <a:srgbClr val="0D0D0D"/>
                </a:solidFill>
                <a:latin typeface="Arial"/>
                <a:cs typeface="Arial"/>
              </a:rPr>
              <a:t>K</a:t>
            </a:r>
            <a:r>
              <a:rPr sz="2800" b="1" spc="-15" dirty="0">
                <a:solidFill>
                  <a:srgbClr val="0D0D0D"/>
                </a:solidFill>
                <a:latin typeface="Arial"/>
                <a:cs typeface="Arial"/>
              </a:rPr>
              <a:t>i</a:t>
            </a:r>
            <a:r>
              <a:rPr sz="2800" b="1" spc="-5" dirty="0">
                <a:solidFill>
                  <a:srgbClr val="0D0D0D"/>
                </a:solidFill>
                <a:latin typeface="Arial"/>
                <a:cs typeface="Arial"/>
              </a:rPr>
              <a:t>t</a:t>
            </a:r>
            <a:r>
              <a:rPr sz="2800" b="1" dirty="0">
                <a:solidFill>
                  <a:srgbClr val="0D0D0D"/>
                </a:solidFill>
                <a:latin typeface="Arial"/>
                <a:cs typeface="Arial"/>
              </a:rPr>
              <a:t>K</a:t>
            </a:r>
            <a:r>
              <a:rPr sz="2800" b="1" spc="5" dirty="0">
                <a:solidFill>
                  <a:srgbClr val="0D0D0D"/>
                </a:solidFill>
                <a:latin typeface="Arial"/>
                <a:cs typeface="Arial"/>
              </a:rPr>
              <a:t>a</a:t>
            </a:r>
            <a:r>
              <a:rPr sz="2800" b="1" dirty="0">
                <a:solidFill>
                  <a:srgbClr val="0D0D0D"/>
                </a:solidFill>
                <a:latin typeface="Arial"/>
                <a:cs typeface="Arial"/>
              </a:rPr>
              <a:t>t</a:t>
            </a:r>
            <a:r>
              <a:rPr sz="2800" b="1" spc="-20" dirty="0">
                <a:solidFill>
                  <a:srgbClr val="0D0D0D"/>
                </a:solidFill>
                <a:latin typeface="Arial"/>
                <a:cs typeface="Arial"/>
              </a:rPr>
              <a:t> </a:t>
            </a:r>
            <a:r>
              <a:rPr sz="2800" b="1" spc="-5" dirty="0">
                <a:solidFill>
                  <a:srgbClr val="0D0D0D"/>
                </a:solidFill>
                <a:latin typeface="Arial"/>
                <a:cs typeface="Arial"/>
              </a:rPr>
              <a:t>(</a:t>
            </a:r>
            <a:r>
              <a:rPr sz="2800" b="1" dirty="0">
                <a:solidFill>
                  <a:srgbClr val="0D0D0D"/>
                </a:solidFill>
                <a:latin typeface="Arial"/>
                <a:cs typeface="Arial"/>
              </a:rPr>
              <a:t>A</a:t>
            </a:r>
            <a:r>
              <a:rPr sz="2800" b="1" spc="-15" dirty="0">
                <a:solidFill>
                  <a:srgbClr val="0D0D0D"/>
                </a:solidFill>
                <a:latin typeface="Arial"/>
                <a:cs typeface="Arial"/>
              </a:rPr>
              <a:t>P</a:t>
            </a:r>
            <a:r>
              <a:rPr sz="2800" b="1" spc="-10" dirty="0">
                <a:solidFill>
                  <a:srgbClr val="0D0D0D"/>
                </a:solidFill>
                <a:latin typeface="Arial"/>
                <a:cs typeface="Arial"/>
              </a:rPr>
              <a:t>I </a:t>
            </a:r>
            <a:r>
              <a:rPr sz="2800" b="1" spc="-15" dirty="0">
                <a:solidFill>
                  <a:srgbClr val="0D0D0D"/>
                </a:solidFill>
                <a:latin typeface="Arial"/>
                <a:cs typeface="Arial"/>
              </a:rPr>
              <a:t>l</a:t>
            </a:r>
            <a:r>
              <a:rPr sz="2800" b="1" spc="5" dirty="0">
                <a:solidFill>
                  <a:srgbClr val="0D0D0D"/>
                </a:solidFill>
                <a:latin typeface="Arial"/>
                <a:cs typeface="Arial"/>
              </a:rPr>
              <a:t>eve</a:t>
            </a:r>
            <a:r>
              <a:rPr sz="2800" b="1" spc="-10" dirty="0">
                <a:solidFill>
                  <a:srgbClr val="0D0D0D"/>
                </a:solidFill>
                <a:latin typeface="Arial"/>
                <a:cs typeface="Arial"/>
              </a:rPr>
              <a:t>l</a:t>
            </a:r>
            <a:r>
              <a:rPr sz="2800" b="1" spc="5" dirty="0">
                <a:solidFill>
                  <a:srgbClr val="0D0D0D"/>
                </a:solidFill>
                <a:latin typeface="Arial"/>
                <a:cs typeface="Arial"/>
              </a:rPr>
              <a:t> 1</a:t>
            </a:r>
            <a:r>
              <a:rPr sz="2800" b="1" dirty="0">
                <a:solidFill>
                  <a:srgbClr val="0D0D0D"/>
                </a:solidFill>
                <a:latin typeface="Arial"/>
                <a:cs typeface="Arial"/>
              </a:rPr>
              <a:t>9)</a:t>
            </a:r>
            <a:r>
              <a:rPr sz="2800" b="1" spc="-10" dirty="0">
                <a:solidFill>
                  <a:srgbClr val="0D0D0D"/>
                </a:solidFill>
                <a:latin typeface="Arial"/>
                <a:cs typeface="Arial"/>
              </a:rPr>
              <a:t> </a:t>
            </a:r>
            <a:r>
              <a:rPr sz="2800" b="1" spc="-5" dirty="0">
                <a:solidFill>
                  <a:srgbClr val="0D0D0D"/>
                </a:solidFill>
                <a:latin typeface="Arial"/>
                <a:cs typeface="Arial"/>
              </a:rPr>
              <a:t>(</a:t>
            </a:r>
            <a:r>
              <a:rPr sz="2800" b="1" spc="5" dirty="0">
                <a:solidFill>
                  <a:srgbClr val="0D0D0D"/>
                </a:solidFill>
                <a:latin typeface="Arial"/>
                <a:cs typeface="Arial"/>
              </a:rPr>
              <a:t>2</a:t>
            </a:r>
            <a:r>
              <a:rPr sz="2800" b="1" spc="-15" dirty="0">
                <a:solidFill>
                  <a:srgbClr val="0D0D0D"/>
                </a:solidFill>
                <a:latin typeface="Arial"/>
                <a:cs typeface="Arial"/>
              </a:rPr>
              <a:t>/</a:t>
            </a:r>
            <a:r>
              <a:rPr sz="2800" b="1" spc="5" dirty="0">
                <a:solidFill>
                  <a:srgbClr val="0D0D0D"/>
                </a:solidFill>
                <a:latin typeface="Arial"/>
                <a:cs typeface="Arial"/>
              </a:rPr>
              <a:t>3</a:t>
            </a:r>
            <a:r>
              <a:rPr sz="2800" b="1" dirty="0">
                <a:solidFill>
                  <a:srgbClr val="0D0D0D"/>
                </a:solidFill>
                <a:latin typeface="Arial"/>
                <a:cs typeface="Arial"/>
              </a:rPr>
              <a:t>)</a:t>
            </a:r>
            <a:endParaRPr sz="2800">
              <a:latin typeface="Arial"/>
              <a:cs typeface="Arial"/>
            </a:endParaRPr>
          </a:p>
          <a:p>
            <a:pPr marL="480695" indent="-342265">
              <a:lnSpc>
                <a:spcPts val="2640"/>
              </a:lnSpc>
              <a:spcBef>
                <a:spcPts val="1245"/>
              </a:spcBef>
              <a:buClr>
                <a:srgbClr val="3399FF"/>
              </a:buClr>
              <a:buFont typeface="Arial"/>
              <a:buChar char="•"/>
              <a:tabLst>
                <a:tab pos="481330" algn="l"/>
              </a:tabLst>
            </a:pPr>
            <a:r>
              <a:rPr sz="2400" b="1" spc="-15" dirty="0">
                <a:latin typeface="Arial"/>
                <a:cs typeface="Arial"/>
              </a:rPr>
              <a:t>Loudness</a:t>
            </a:r>
            <a:r>
              <a:rPr sz="2400" b="1" spc="35" dirty="0">
                <a:latin typeface="Arial"/>
                <a:cs typeface="Arial"/>
              </a:rPr>
              <a:t> </a:t>
            </a:r>
            <a:r>
              <a:rPr sz="2400" b="1" spc="-15" dirty="0">
                <a:latin typeface="Arial"/>
                <a:cs typeface="Arial"/>
              </a:rPr>
              <a:t>Enhancer</a:t>
            </a:r>
            <a:endParaRPr sz="2400">
              <a:latin typeface="Arial"/>
              <a:cs typeface="Arial"/>
            </a:endParaRPr>
          </a:p>
          <a:p>
            <a:pPr marL="937260" lvl="1" indent="-342265">
              <a:lnSpc>
                <a:spcPct val="100000"/>
              </a:lnSpc>
              <a:buClr>
                <a:srgbClr val="3399FF"/>
              </a:buClr>
              <a:buFont typeface="Arial"/>
              <a:buChar char="•"/>
              <a:tabLst>
                <a:tab pos="937894" algn="l"/>
              </a:tabLst>
            </a:pPr>
            <a:r>
              <a:rPr sz="2400" b="1" spc="-15" dirty="0">
                <a:latin typeface="Arial"/>
                <a:cs typeface="Arial"/>
              </a:rPr>
              <a:t>Increase</a:t>
            </a:r>
            <a:r>
              <a:rPr sz="2400" b="1" spc="10" dirty="0">
                <a:latin typeface="Arial"/>
                <a:cs typeface="Arial"/>
              </a:rPr>
              <a:t> </a:t>
            </a:r>
            <a:r>
              <a:rPr sz="2400" b="1" spc="-15" dirty="0">
                <a:latin typeface="Arial"/>
                <a:cs typeface="Arial"/>
              </a:rPr>
              <a:t>the</a:t>
            </a:r>
            <a:r>
              <a:rPr sz="2400" b="1" spc="10" dirty="0">
                <a:latin typeface="Arial"/>
                <a:cs typeface="Arial"/>
              </a:rPr>
              <a:t> </a:t>
            </a:r>
            <a:r>
              <a:rPr sz="2400" b="1" spc="-15" dirty="0">
                <a:latin typeface="Arial"/>
                <a:cs typeface="Arial"/>
              </a:rPr>
              <a:t>loudness</a:t>
            </a:r>
            <a:r>
              <a:rPr sz="2400" b="1" spc="25" dirty="0">
                <a:latin typeface="Arial"/>
                <a:cs typeface="Arial"/>
              </a:rPr>
              <a:t> </a:t>
            </a:r>
            <a:r>
              <a:rPr sz="2400" b="1" spc="-15" dirty="0">
                <a:latin typeface="Arial"/>
                <a:cs typeface="Arial"/>
              </a:rPr>
              <a:t>of</a:t>
            </a:r>
            <a:r>
              <a:rPr sz="2400" b="1" spc="10" dirty="0">
                <a:latin typeface="Arial"/>
                <a:cs typeface="Arial"/>
              </a:rPr>
              <a:t> </a:t>
            </a:r>
            <a:r>
              <a:rPr sz="2400" b="1" spc="-15" dirty="0">
                <a:latin typeface="Arial"/>
                <a:cs typeface="Arial"/>
              </a:rPr>
              <a:t>speech</a:t>
            </a:r>
            <a:r>
              <a:rPr sz="2400" b="1" spc="25" dirty="0">
                <a:latin typeface="Arial"/>
                <a:cs typeface="Arial"/>
              </a:rPr>
              <a:t> </a:t>
            </a:r>
            <a:r>
              <a:rPr sz="2400" b="1" spc="-10" dirty="0">
                <a:latin typeface="Arial"/>
                <a:cs typeface="Arial"/>
              </a:rPr>
              <a:t>in</a:t>
            </a:r>
            <a:r>
              <a:rPr sz="2400" b="1" spc="5" dirty="0">
                <a:latin typeface="Arial"/>
                <a:cs typeface="Arial"/>
              </a:rPr>
              <a:t> </a:t>
            </a:r>
            <a:r>
              <a:rPr sz="2400" b="1" spc="-15" dirty="0">
                <a:latin typeface="Arial"/>
                <a:cs typeface="Arial"/>
              </a:rPr>
              <a:t>media</a:t>
            </a:r>
            <a:r>
              <a:rPr sz="2400" b="1" dirty="0">
                <a:latin typeface="Arial"/>
                <a:cs typeface="Arial"/>
              </a:rPr>
              <a:t> </a:t>
            </a:r>
            <a:r>
              <a:rPr sz="2400" b="1" spc="-15" dirty="0">
                <a:latin typeface="Arial"/>
                <a:cs typeface="Arial"/>
              </a:rPr>
              <a:t>pla</a:t>
            </a:r>
            <a:r>
              <a:rPr sz="2400" b="1" spc="-40" dirty="0">
                <a:latin typeface="Arial"/>
                <a:cs typeface="Arial"/>
              </a:rPr>
              <a:t>y</a:t>
            </a:r>
            <a:r>
              <a:rPr sz="2400" b="1" spc="-15" dirty="0">
                <a:latin typeface="Arial"/>
                <a:cs typeface="Arial"/>
              </a:rPr>
              <a:t>back</a:t>
            </a:r>
            <a:r>
              <a:rPr sz="2400" b="1" spc="50" dirty="0">
                <a:latin typeface="Arial"/>
                <a:cs typeface="Arial"/>
              </a:rPr>
              <a:t> </a:t>
            </a:r>
            <a:r>
              <a:rPr sz="2400" b="1" spc="-15" dirty="0">
                <a:latin typeface="Arial"/>
                <a:cs typeface="Arial"/>
              </a:rPr>
              <a:t>apps</a:t>
            </a:r>
            <a:endParaRPr sz="2400">
              <a:latin typeface="Arial"/>
              <a:cs typeface="Arial"/>
            </a:endParaRPr>
          </a:p>
          <a:p>
            <a:pPr marL="480695" indent="-342265">
              <a:lnSpc>
                <a:spcPts val="2640"/>
              </a:lnSpc>
              <a:spcBef>
                <a:spcPts val="1315"/>
              </a:spcBef>
              <a:buClr>
                <a:srgbClr val="3399FF"/>
              </a:buClr>
              <a:buFont typeface="Arial"/>
              <a:buChar char="•"/>
              <a:tabLst>
                <a:tab pos="481330" algn="l"/>
              </a:tabLst>
            </a:pPr>
            <a:r>
              <a:rPr sz="2400" b="1" spc="-25" dirty="0">
                <a:latin typeface="Arial"/>
                <a:cs typeface="Arial"/>
              </a:rPr>
              <a:t>B</a:t>
            </a:r>
            <a:r>
              <a:rPr sz="2400" b="1" spc="-10" dirty="0">
                <a:latin typeface="Arial"/>
                <a:cs typeface="Arial"/>
              </a:rPr>
              <a:t>uil</a:t>
            </a:r>
            <a:r>
              <a:rPr sz="2400" b="1" spc="-15" dirty="0">
                <a:latin typeface="Arial"/>
                <a:cs typeface="Arial"/>
              </a:rPr>
              <a:t>t</a:t>
            </a:r>
            <a:r>
              <a:rPr sz="2400" b="1" spc="-10" dirty="0">
                <a:latin typeface="Arial"/>
                <a:cs typeface="Arial"/>
              </a:rPr>
              <a:t>-in</a:t>
            </a:r>
            <a:r>
              <a:rPr sz="2400" b="1" spc="25" dirty="0">
                <a:latin typeface="Arial"/>
                <a:cs typeface="Arial"/>
              </a:rPr>
              <a:t> </a:t>
            </a:r>
            <a:r>
              <a:rPr sz="2400" b="1" spc="-15" dirty="0">
                <a:latin typeface="Arial"/>
                <a:cs typeface="Arial"/>
              </a:rPr>
              <a:t>Screen</a:t>
            </a:r>
            <a:r>
              <a:rPr sz="2400" b="1" spc="15" dirty="0">
                <a:latin typeface="Arial"/>
                <a:cs typeface="Arial"/>
              </a:rPr>
              <a:t> </a:t>
            </a:r>
            <a:r>
              <a:rPr sz="2400" b="1" spc="-25" dirty="0">
                <a:latin typeface="Arial"/>
                <a:cs typeface="Arial"/>
              </a:rPr>
              <a:t>R</a:t>
            </a:r>
            <a:r>
              <a:rPr sz="2400" b="1" spc="-15" dirty="0">
                <a:latin typeface="Arial"/>
                <a:cs typeface="Arial"/>
              </a:rPr>
              <a:t>ecording</a:t>
            </a:r>
            <a:endParaRPr sz="2400">
              <a:latin typeface="Arial"/>
              <a:cs typeface="Arial"/>
            </a:endParaRPr>
          </a:p>
          <a:p>
            <a:pPr marL="937260" marR="798195" lvl="1" indent="-342265">
              <a:lnSpc>
                <a:spcPct val="100000"/>
              </a:lnSpc>
              <a:buClr>
                <a:srgbClr val="3399FF"/>
              </a:buClr>
              <a:buFont typeface="Arial"/>
              <a:buChar char="•"/>
              <a:tabLst>
                <a:tab pos="937894" algn="l"/>
              </a:tabLst>
            </a:pPr>
            <a:r>
              <a:rPr sz="2400" b="1" spc="-15" dirty="0">
                <a:latin typeface="Arial"/>
                <a:cs typeface="Arial"/>
              </a:rPr>
              <a:t>Pr</a:t>
            </a:r>
            <a:r>
              <a:rPr sz="2400" b="1" spc="-105" dirty="0">
                <a:latin typeface="Arial"/>
                <a:cs typeface="Arial"/>
              </a:rPr>
              <a:t>i</a:t>
            </a:r>
            <a:r>
              <a:rPr sz="2400" b="1" spc="-114" dirty="0">
                <a:latin typeface="Arial"/>
                <a:cs typeface="Arial"/>
              </a:rPr>
              <a:t>m</a:t>
            </a:r>
            <a:r>
              <a:rPr sz="2400" b="1" spc="-110" dirty="0">
                <a:latin typeface="Arial"/>
                <a:cs typeface="Arial"/>
              </a:rPr>
              <a:t>ar</a:t>
            </a:r>
            <a:r>
              <a:rPr sz="2400" b="1" spc="-105" dirty="0">
                <a:latin typeface="Arial"/>
                <a:cs typeface="Arial"/>
              </a:rPr>
              <a:t>il</a:t>
            </a:r>
            <a:r>
              <a:rPr sz="2400" b="1" spc="-15" dirty="0">
                <a:latin typeface="Arial"/>
                <a:cs typeface="Arial"/>
              </a:rPr>
              <a:t>y</a:t>
            </a:r>
            <a:r>
              <a:rPr sz="2400" b="1" spc="-229" dirty="0">
                <a:latin typeface="Arial"/>
                <a:cs typeface="Arial"/>
              </a:rPr>
              <a:t> </a:t>
            </a:r>
            <a:r>
              <a:rPr sz="2400" b="1" spc="-105" dirty="0">
                <a:latin typeface="Arial"/>
                <a:cs typeface="Arial"/>
              </a:rPr>
              <a:t>f</a:t>
            </a:r>
            <a:r>
              <a:rPr sz="2400" b="1" spc="-110" dirty="0">
                <a:latin typeface="Arial"/>
                <a:cs typeface="Arial"/>
              </a:rPr>
              <a:t>o</a:t>
            </a:r>
            <a:r>
              <a:rPr sz="2400" b="1" spc="-10" dirty="0">
                <a:latin typeface="Arial"/>
                <a:cs typeface="Arial"/>
              </a:rPr>
              <a:t>r</a:t>
            </a:r>
            <a:r>
              <a:rPr sz="2400" b="1" spc="-210" dirty="0">
                <a:latin typeface="Arial"/>
                <a:cs typeface="Arial"/>
              </a:rPr>
              <a:t> </a:t>
            </a:r>
            <a:r>
              <a:rPr sz="2400" b="1" spc="-110">
                <a:latin typeface="Arial"/>
                <a:cs typeface="Arial"/>
              </a:rPr>
              <a:t>deve</a:t>
            </a:r>
            <a:r>
              <a:rPr sz="2400" b="1" spc="-105">
                <a:latin typeface="Arial"/>
                <a:cs typeface="Arial"/>
              </a:rPr>
              <a:t>l</a:t>
            </a:r>
            <a:r>
              <a:rPr sz="2400" b="1" spc="-110">
                <a:latin typeface="Arial"/>
                <a:cs typeface="Arial"/>
              </a:rPr>
              <a:t>oper</a:t>
            </a:r>
            <a:r>
              <a:rPr sz="2400" b="1" spc="-15">
                <a:latin typeface="Arial"/>
                <a:cs typeface="Arial"/>
              </a:rPr>
              <a:t>s</a:t>
            </a:r>
            <a:r>
              <a:rPr sz="2400" b="1" spc="-220">
                <a:latin typeface="Arial"/>
                <a:cs typeface="Arial"/>
              </a:rPr>
              <a:t> </a:t>
            </a:r>
            <a:r>
              <a:rPr lang="en-US" sz="2400" b="1" spc="1110" dirty="0" smtClean="0">
                <a:latin typeface="Arial"/>
                <a:cs typeface="Arial"/>
                <a:sym typeface="Wingdings" pitchFamily="2" charset="2"/>
              </a:rPr>
              <a:t></a:t>
            </a:r>
            <a:r>
              <a:rPr sz="2400" b="1" spc="-120" smtClean="0">
                <a:latin typeface="Arial"/>
                <a:cs typeface="Arial"/>
              </a:rPr>
              <a:t>U</a:t>
            </a:r>
            <a:r>
              <a:rPr sz="2400" b="1" spc="-110" smtClean="0">
                <a:latin typeface="Arial"/>
                <a:cs typeface="Arial"/>
              </a:rPr>
              <a:t>s</a:t>
            </a:r>
            <a:r>
              <a:rPr sz="2400" b="1" spc="-15" smtClean="0">
                <a:latin typeface="Arial"/>
                <a:cs typeface="Arial"/>
              </a:rPr>
              <a:t>e</a:t>
            </a:r>
            <a:r>
              <a:rPr sz="2400" b="1" spc="-204" smtClean="0">
                <a:latin typeface="Arial"/>
                <a:cs typeface="Arial"/>
              </a:rPr>
              <a:t> </a:t>
            </a:r>
            <a:r>
              <a:rPr sz="2400" b="1" spc="-110" dirty="0">
                <a:latin typeface="Arial"/>
                <a:cs typeface="Arial"/>
              </a:rPr>
              <a:t>o</a:t>
            </a:r>
            <a:r>
              <a:rPr sz="2400" b="1" spc="-10" dirty="0">
                <a:latin typeface="Arial"/>
                <a:cs typeface="Arial"/>
              </a:rPr>
              <a:t>f</a:t>
            </a:r>
            <a:r>
              <a:rPr sz="2400" b="1" spc="-275" dirty="0">
                <a:latin typeface="Arial"/>
                <a:cs typeface="Arial"/>
              </a:rPr>
              <a:t> </a:t>
            </a:r>
            <a:r>
              <a:rPr sz="2400" b="1" spc="-120" dirty="0">
                <a:latin typeface="Arial"/>
                <a:cs typeface="Arial"/>
              </a:rPr>
              <a:t>AD</a:t>
            </a:r>
            <a:r>
              <a:rPr sz="2400" b="1" spc="-20" dirty="0">
                <a:latin typeface="Arial"/>
                <a:cs typeface="Arial"/>
              </a:rPr>
              <a:t>B</a:t>
            </a:r>
            <a:r>
              <a:rPr sz="2400" b="1" spc="-195" dirty="0">
                <a:latin typeface="Arial"/>
                <a:cs typeface="Arial"/>
              </a:rPr>
              <a:t> </a:t>
            </a:r>
            <a:r>
              <a:rPr sz="2400" b="1" spc="-105" dirty="0">
                <a:latin typeface="Arial"/>
                <a:cs typeface="Arial"/>
              </a:rPr>
              <a:t>(</a:t>
            </a:r>
            <a:r>
              <a:rPr sz="2400" b="1" spc="-120" dirty="0">
                <a:latin typeface="Arial"/>
                <a:cs typeface="Arial"/>
              </a:rPr>
              <a:t>A</a:t>
            </a:r>
            <a:r>
              <a:rPr sz="2400" b="1" spc="-110" dirty="0">
                <a:latin typeface="Arial"/>
                <a:cs typeface="Arial"/>
              </a:rPr>
              <a:t>ndro</a:t>
            </a:r>
            <a:r>
              <a:rPr sz="2400" b="1" spc="-105" dirty="0">
                <a:latin typeface="Arial"/>
                <a:cs typeface="Arial"/>
              </a:rPr>
              <a:t>i</a:t>
            </a:r>
            <a:r>
              <a:rPr sz="2400" b="1" spc="-15" dirty="0">
                <a:latin typeface="Arial"/>
                <a:cs typeface="Arial"/>
              </a:rPr>
              <a:t>d</a:t>
            </a:r>
            <a:r>
              <a:rPr sz="2400" b="1" spc="-204" dirty="0">
                <a:latin typeface="Arial"/>
                <a:cs typeface="Arial"/>
              </a:rPr>
              <a:t> </a:t>
            </a:r>
            <a:r>
              <a:rPr sz="2400" b="1" spc="-120" dirty="0">
                <a:latin typeface="Arial"/>
                <a:cs typeface="Arial"/>
              </a:rPr>
              <a:t>D</a:t>
            </a:r>
            <a:r>
              <a:rPr sz="2400" b="1" spc="-110" dirty="0">
                <a:latin typeface="Arial"/>
                <a:cs typeface="Arial"/>
              </a:rPr>
              <a:t>ebu</a:t>
            </a:r>
            <a:r>
              <a:rPr sz="2400" b="1" spc="-15" dirty="0">
                <a:latin typeface="Arial"/>
                <a:cs typeface="Arial"/>
              </a:rPr>
              <a:t>g</a:t>
            </a:r>
            <a:r>
              <a:rPr sz="2400" b="1" spc="-10" dirty="0">
                <a:latin typeface="Arial"/>
                <a:cs typeface="Arial"/>
              </a:rPr>
              <a:t> </a:t>
            </a:r>
            <a:r>
              <a:rPr sz="2400" b="1" spc="-120" dirty="0">
                <a:latin typeface="Arial"/>
                <a:cs typeface="Arial"/>
              </a:rPr>
              <a:t>B</a:t>
            </a:r>
            <a:r>
              <a:rPr sz="2400" b="1" spc="-110" dirty="0">
                <a:latin typeface="Arial"/>
                <a:cs typeface="Arial"/>
              </a:rPr>
              <a:t>r</a:t>
            </a:r>
            <a:r>
              <a:rPr sz="2400" b="1" spc="-105" dirty="0">
                <a:latin typeface="Arial"/>
                <a:cs typeface="Arial"/>
              </a:rPr>
              <a:t>i</a:t>
            </a:r>
            <a:r>
              <a:rPr sz="2400" b="1" spc="-110" dirty="0">
                <a:latin typeface="Arial"/>
                <a:cs typeface="Arial"/>
              </a:rPr>
              <a:t>dge</a:t>
            </a:r>
            <a:r>
              <a:rPr sz="2400" b="1" spc="-10" dirty="0">
                <a:latin typeface="Arial"/>
                <a:cs typeface="Arial"/>
              </a:rPr>
              <a:t>)</a:t>
            </a:r>
            <a:r>
              <a:rPr sz="2400" b="1" spc="-204" dirty="0">
                <a:latin typeface="Arial"/>
                <a:cs typeface="Arial"/>
              </a:rPr>
              <a:t> </a:t>
            </a:r>
            <a:r>
              <a:rPr sz="2400" b="1" spc="-105" dirty="0">
                <a:latin typeface="Arial"/>
                <a:cs typeface="Arial"/>
              </a:rPr>
              <a:t>i</a:t>
            </a:r>
            <a:r>
              <a:rPr sz="2400" b="1" spc="-15" dirty="0">
                <a:latin typeface="Arial"/>
                <a:cs typeface="Arial"/>
              </a:rPr>
              <a:t>s</a:t>
            </a:r>
            <a:r>
              <a:rPr sz="2400" b="1" spc="-204" dirty="0">
                <a:latin typeface="Arial"/>
                <a:cs typeface="Arial"/>
              </a:rPr>
              <a:t> </a:t>
            </a:r>
            <a:r>
              <a:rPr sz="2400" b="1" spc="-110" dirty="0">
                <a:latin typeface="Arial"/>
                <a:cs typeface="Arial"/>
              </a:rPr>
              <a:t>requ</a:t>
            </a:r>
            <a:r>
              <a:rPr sz="2400" b="1" spc="-105" dirty="0">
                <a:latin typeface="Arial"/>
                <a:cs typeface="Arial"/>
              </a:rPr>
              <a:t>i</a:t>
            </a:r>
            <a:r>
              <a:rPr sz="2400" b="1" spc="-110" dirty="0">
                <a:latin typeface="Arial"/>
                <a:cs typeface="Arial"/>
              </a:rPr>
              <a:t>re</a:t>
            </a:r>
            <a:r>
              <a:rPr sz="2400" b="1" spc="-15" dirty="0">
                <a:latin typeface="Arial"/>
                <a:cs typeface="Arial"/>
              </a:rPr>
              <a:t>d</a:t>
            </a:r>
            <a:endParaRPr sz="2400">
              <a:latin typeface="Arial"/>
              <a:cs typeface="Arial"/>
            </a:endParaRPr>
          </a:p>
          <a:p>
            <a:pPr marL="480695" indent="-342265">
              <a:lnSpc>
                <a:spcPts val="2640"/>
              </a:lnSpc>
              <a:spcBef>
                <a:spcPts val="1315"/>
              </a:spcBef>
              <a:buClr>
                <a:srgbClr val="3399FF"/>
              </a:buClr>
              <a:buFont typeface="Arial"/>
              <a:buChar char="•"/>
              <a:tabLst>
                <a:tab pos="481330" algn="l"/>
              </a:tabLst>
            </a:pPr>
            <a:r>
              <a:rPr sz="2400" b="1" spc="-25" dirty="0">
                <a:solidFill>
                  <a:srgbClr val="FF6600"/>
                </a:solidFill>
                <a:latin typeface="Arial"/>
                <a:cs typeface="Arial"/>
              </a:rPr>
              <a:t>B</a:t>
            </a:r>
            <a:r>
              <a:rPr sz="2400" b="1" spc="-15" dirty="0">
                <a:solidFill>
                  <a:srgbClr val="FF6600"/>
                </a:solidFill>
                <a:latin typeface="Arial"/>
                <a:cs typeface="Arial"/>
              </a:rPr>
              <a:t>luetooth</a:t>
            </a:r>
            <a:r>
              <a:rPr sz="2400" b="1" spc="40" dirty="0">
                <a:solidFill>
                  <a:srgbClr val="FF6600"/>
                </a:solidFill>
                <a:latin typeface="Arial"/>
                <a:cs typeface="Arial"/>
              </a:rPr>
              <a:t> </a:t>
            </a:r>
            <a:r>
              <a:rPr sz="2400" b="1" spc="-25" dirty="0">
                <a:solidFill>
                  <a:srgbClr val="FF6600"/>
                </a:solidFill>
                <a:latin typeface="Arial"/>
                <a:cs typeface="Arial"/>
              </a:rPr>
              <a:t>MA</a:t>
            </a:r>
            <a:r>
              <a:rPr sz="2400" b="1" spc="-15" dirty="0">
                <a:solidFill>
                  <a:srgbClr val="FF6600"/>
                </a:solidFill>
                <a:latin typeface="Arial"/>
                <a:cs typeface="Arial"/>
              </a:rPr>
              <a:t>P</a:t>
            </a:r>
            <a:r>
              <a:rPr sz="2400" b="1" spc="-25" dirty="0">
                <a:solidFill>
                  <a:srgbClr val="FF6600"/>
                </a:solidFill>
                <a:latin typeface="Arial"/>
                <a:cs typeface="Arial"/>
              </a:rPr>
              <a:t> </a:t>
            </a:r>
            <a:r>
              <a:rPr sz="2400" b="1" spc="-10" dirty="0">
                <a:latin typeface="Arial"/>
                <a:cs typeface="Arial"/>
              </a:rPr>
              <a:t>(</a:t>
            </a:r>
            <a:r>
              <a:rPr sz="2400" b="1" spc="-25" dirty="0">
                <a:latin typeface="Arial"/>
                <a:cs typeface="Arial"/>
              </a:rPr>
              <a:t>M</a:t>
            </a:r>
            <a:r>
              <a:rPr sz="2400" b="1" spc="-15" dirty="0">
                <a:latin typeface="Arial"/>
                <a:cs typeface="Arial"/>
              </a:rPr>
              <a:t>essage</a:t>
            </a:r>
            <a:r>
              <a:rPr sz="2400" b="1" spc="-45" dirty="0">
                <a:latin typeface="Arial"/>
                <a:cs typeface="Arial"/>
              </a:rPr>
              <a:t> </a:t>
            </a:r>
            <a:r>
              <a:rPr sz="2400" b="1" spc="-25" dirty="0">
                <a:latin typeface="Arial"/>
                <a:cs typeface="Arial"/>
              </a:rPr>
              <a:t>A</a:t>
            </a:r>
            <a:r>
              <a:rPr sz="2400" b="1" spc="-15" dirty="0">
                <a:latin typeface="Arial"/>
                <a:cs typeface="Arial"/>
              </a:rPr>
              <a:t>ccess</a:t>
            </a:r>
            <a:r>
              <a:rPr sz="2400" b="1" spc="15" dirty="0">
                <a:latin typeface="Arial"/>
                <a:cs typeface="Arial"/>
              </a:rPr>
              <a:t> </a:t>
            </a:r>
            <a:r>
              <a:rPr sz="2400" b="1" spc="-15" dirty="0">
                <a:latin typeface="Arial"/>
                <a:cs typeface="Arial"/>
              </a:rPr>
              <a:t>Pr</a:t>
            </a:r>
            <a:r>
              <a:rPr sz="2400" b="1" spc="-10" dirty="0">
                <a:latin typeface="Arial"/>
                <a:cs typeface="Arial"/>
              </a:rPr>
              <a:t>ofil</a:t>
            </a:r>
            <a:r>
              <a:rPr sz="2400" b="1" spc="-20" dirty="0">
                <a:latin typeface="Arial"/>
                <a:cs typeface="Arial"/>
              </a:rPr>
              <a:t>e</a:t>
            </a:r>
            <a:r>
              <a:rPr sz="2400" b="1" spc="-10" dirty="0">
                <a:latin typeface="Arial"/>
                <a:cs typeface="Arial"/>
              </a:rPr>
              <a:t>)</a:t>
            </a:r>
            <a:endParaRPr sz="2400">
              <a:latin typeface="Arial"/>
              <a:cs typeface="Arial"/>
            </a:endParaRPr>
          </a:p>
          <a:p>
            <a:pPr marL="937260" lvl="1" indent="-342265">
              <a:lnSpc>
                <a:spcPct val="100000"/>
              </a:lnSpc>
              <a:buClr>
                <a:srgbClr val="3399FF"/>
              </a:buClr>
              <a:buFont typeface="Arial"/>
              <a:buChar char="•"/>
              <a:tabLst>
                <a:tab pos="937894" algn="l"/>
              </a:tabLst>
            </a:pPr>
            <a:r>
              <a:rPr sz="2400" b="1" spc="-25" dirty="0">
                <a:latin typeface="Arial"/>
                <a:cs typeface="Arial"/>
              </a:rPr>
              <a:t>A</a:t>
            </a:r>
            <a:r>
              <a:rPr sz="2400" b="1" spc="-15" dirty="0">
                <a:latin typeface="Arial"/>
                <a:cs typeface="Arial"/>
              </a:rPr>
              <a:t>pps</a:t>
            </a:r>
            <a:r>
              <a:rPr sz="2400" b="1" spc="10" dirty="0">
                <a:latin typeface="Arial"/>
                <a:cs typeface="Arial"/>
              </a:rPr>
              <a:t> </a:t>
            </a:r>
            <a:r>
              <a:rPr sz="2400" b="1" spc="-15" dirty="0">
                <a:latin typeface="Arial"/>
                <a:cs typeface="Arial"/>
              </a:rPr>
              <a:t>can</a:t>
            </a:r>
            <a:r>
              <a:rPr sz="2400" b="1" spc="15" dirty="0">
                <a:latin typeface="Arial"/>
                <a:cs typeface="Arial"/>
              </a:rPr>
              <a:t> </a:t>
            </a:r>
            <a:r>
              <a:rPr sz="2400" b="1" spc="-15" dirty="0">
                <a:latin typeface="Arial"/>
                <a:cs typeface="Arial"/>
              </a:rPr>
              <a:t>exchange</a:t>
            </a:r>
            <a:r>
              <a:rPr sz="2400" b="1" spc="25" dirty="0">
                <a:latin typeface="Arial"/>
                <a:cs typeface="Arial"/>
              </a:rPr>
              <a:t> </a:t>
            </a:r>
            <a:r>
              <a:rPr sz="2400" b="1" spc="-15" dirty="0">
                <a:latin typeface="Arial"/>
                <a:cs typeface="Arial"/>
              </a:rPr>
              <a:t>messages</a:t>
            </a:r>
            <a:r>
              <a:rPr sz="2400" b="1" spc="10" dirty="0">
                <a:latin typeface="Arial"/>
                <a:cs typeface="Arial"/>
              </a:rPr>
              <a:t> </a:t>
            </a:r>
            <a:r>
              <a:rPr sz="2400" b="1" dirty="0">
                <a:latin typeface="Arial"/>
                <a:cs typeface="Arial"/>
              </a:rPr>
              <a:t>w</a:t>
            </a:r>
            <a:r>
              <a:rPr sz="2400" b="1" spc="-10" dirty="0">
                <a:latin typeface="Arial"/>
                <a:cs typeface="Arial"/>
              </a:rPr>
              <a:t>ith </a:t>
            </a:r>
            <a:r>
              <a:rPr sz="2400" b="1" spc="-15" dirty="0">
                <a:latin typeface="Arial"/>
                <a:cs typeface="Arial"/>
              </a:rPr>
              <a:t>a</a:t>
            </a:r>
            <a:r>
              <a:rPr sz="2400" b="1" spc="10" dirty="0">
                <a:latin typeface="Arial"/>
                <a:cs typeface="Arial"/>
              </a:rPr>
              <a:t> </a:t>
            </a:r>
            <a:r>
              <a:rPr sz="2400" b="1" spc="-15" dirty="0">
                <a:latin typeface="Arial"/>
                <a:cs typeface="Arial"/>
              </a:rPr>
              <a:t>nearby</a:t>
            </a:r>
            <a:r>
              <a:rPr sz="2400" b="1" spc="10" dirty="0">
                <a:latin typeface="Arial"/>
                <a:cs typeface="Arial"/>
              </a:rPr>
              <a:t> </a:t>
            </a:r>
            <a:r>
              <a:rPr sz="2400" b="1" spc="-15" dirty="0">
                <a:latin typeface="Arial"/>
                <a:cs typeface="Arial"/>
              </a:rPr>
              <a:t>device</a:t>
            </a:r>
            <a:endParaRPr sz="2400">
              <a:latin typeface="Arial"/>
              <a:cs typeface="Arial"/>
            </a:endParaRPr>
          </a:p>
        </p:txBody>
      </p:sp>
      <p:sp>
        <p:nvSpPr>
          <p:cNvPr id="8" name="Title 7"/>
          <p:cNvSpPr>
            <a:spLocks noGrp="1"/>
          </p:cNvSpPr>
          <p:nvPr>
            <p:ph type="title"/>
          </p:nvPr>
        </p:nvSpPr>
        <p:spPr/>
        <p:txBody>
          <a:bodyPr/>
          <a:lstStyle/>
          <a:p>
            <a:r>
              <a:rPr lang="en-US" dirty="0" smtClean="0">
                <a:latin typeface="Arial" pitchFamily="34" charset="0"/>
                <a:cs typeface="Arial" pitchFamily="34" charset="0"/>
              </a:rPr>
              <a:t>Android Evolution</a:t>
            </a: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64374" y="2213013"/>
            <a:ext cx="7136887" cy="2210862"/>
          </a:xfrm>
          <a:prstGeom prst="rect">
            <a:avLst/>
          </a:prstGeom>
        </p:spPr>
        <p:txBody>
          <a:bodyPr vert="horz" wrap="square" lIns="0" tIns="0" rIns="0" bIns="0" rtlCol="0">
            <a:spAutoFit/>
          </a:bodyPr>
          <a:lstStyle/>
          <a:p>
            <a:pPr marL="12700">
              <a:lnSpc>
                <a:spcPct val="100000"/>
              </a:lnSpc>
            </a:pPr>
            <a:r>
              <a:rPr sz="2800" b="1" dirty="0">
                <a:solidFill>
                  <a:srgbClr val="0D0D0D"/>
                </a:solidFill>
                <a:latin typeface="Arial"/>
                <a:cs typeface="Arial"/>
              </a:rPr>
              <a:t>A</a:t>
            </a:r>
            <a:r>
              <a:rPr sz="2800" b="1" spc="-15" dirty="0">
                <a:solidFill>
                  <a:srgbClr val="0D0D0D"/>
                </a:solidFill>
                <a:latin typeface="Arial"/>
                <a:cs typeface="Arial"/>
              </a:rPr>
              <a:t>nd</a:t>
            </a:r>
            <a:r>
              <a:rPr sz="2800" b="1" spc="-10" dirty="0">
                <a:solidFill>
                  <a:srgbClr val="0D0D0D"/>
                </a:solidFill>
                <a:latin typeface="Arial"/>
                <a:cs typeface="Arial"/>
              </a:rPr>
              <a:t>r</a:t>
            </a:r>
            <a:r>
              <a:rPr sz="2800" b="1" spc="-15" dirty="0">
                <a:solidFill>
                  <a:srgbClr val="0D0D0D"/>
                </a:solidFill>
                <a:latin typeface="Arial"/>
                <a:cs typeface="Arial"/>
              </a:rPr>
              <a:t>oi</a:t>
            </a:r>
            <a:r>
              <a:rPr sz="2800" b="1" spc="-20" dirty="0">
                <a:solidFill>
                  <a:srgbClr val="0D0D0D"/>
                </a:solidFill>
                <a:latin typeface="Arial"/>
                <a:cs typeface="Arial"/>
              </a:rPr>
              <a:t>d</a:t>
            </a:r>
            <a:r>
              <a:rPr sz="2800" b="1" spc="-25" dirty="0">
                <a:solidFill>
                  <a:srgbClr val="0D0D0D"/>
                </a:solidFill>
                <a:latin typeface="Arial"/>
                <a:cs typeface="Arial"/>
              </a:rPr>
              <a:t> </a:t>
            </a:r>
            <a:r>
              <a:rPr sz="2800" b="1" spc="5" dirty="0">
                <a:solidFill>
                  <a:srgbClr val="0D0D0D"/>
                </a:solidFill>
                <a:latin typeface="Arial"/>
                <a:cs typeface="Arial"/>
              </a:rPr>
              <a:t>4</a:t>
            </a:r>
            <a:r>
              <a:rPr sz="2800" b="1" spc="-15" dirty="0">
                <a:solidFill>
                  <a:srgbClr val="0D0D0D"/>
                </a:solidFill>
                <a:latin typeface="Arial"/>
                <a:cs typeface="Arial"/>
              </a:rPr>
              <a:t>.</a:t>
            </a:r>
            <a:r>
              <a:rPr sz="2800" b="1" dirty="0">
                <a:solidFill>
                  <a:srgbClr val="0D0D0D"/>
                </a:solidFill>
                <a:latin typeface="Arial"/>
                <a:cs typeface="Arial"/>
              </a:rPr>
              <a:t>4 K</a:t>
            </a:r>
            <a:r>
              <a:rPr sz="2800" b="1" spc="-15" dirty="0">
                <a:solidFill>
                  <a:srgbClr val="0D0D0D"/>
                </a:solidFill>
                <a:latin typeface="Arial"/>
                <a:cs typeface="Arial"/>
              </a:rPr>
              <a:t>i</a:t>
            </a:r>
            <a:r>
              <a:rPr sz="2800" b="1" spc="-5" dirty="0">
                <a:solidFill>
                  <a:srgbClr val="0D0D0D"/>
                </a:solidFill>
                <a:latin typeface="Arial"/>
                <a:cs typeface="Arial"/>
              </a:rPr>
              <a:t>t</a:t>
            </a:r>
            <a:r>
              <a:rPr sz="2800" b="1" dirty="0">
                <a:solidFill>
                  <a:srgbClr val="0D0D0D"/>
                </a:solidFill>
                <a:latin typeface="Arial"/>
                <a:cs typeface="Arial"/>
              </a:rPr>
              <a:t>K</a:t>
            </a:r>
            <a:r>
              <a:rPr sz="2800" b="1" spc="5" dirty="0">
                <a:solidFill>
                  <a:srgbClr val="0D0D0D"/>
                </a:solidFill>
                <a:latin typeface="Arial"/>
                <a:cs typeface="Arial"/>
              </a:rPr>
              <a:t>a</a:t>
            </a:r>
            <a:r>
              <a:rPr sz="2800" b="1" dirty="0">
                <a:solidFill>
                  <a:srgbClr val="0D0D0D"/>
                </a:solidFill>
                <a:latin typeface="Arial"/>
                <a:cs typeface="Arial"/>
              </a:rPr>
              <a:t>t</a:t>
            </a:r>
            <a:r>
              <a:rPr sz="2800" b="1" spc="-20" dirty="0">
                <a:solidFill>
                  <a:srgbClr val="0D0D0D"/>
                </a:solidFill>
                <a:latin typeface="Arial"/>
                <a:cs typeface="Arial"/>
              </a:rPr>
              <a:t> </a:t>
            </a:r>
            <a:r>
              <a:rPr sz="2800" b="1" spc="-5" dirty="0">
                <a:solidFill>
                  <a:srgbClr val="0D0D0D"/>
                </a:solidFill>
                <a:latin typeface="Arial"/>
                <a:cs typeface="Arial"/>
              </a:rPr>
              <a:t>(</a:t>
            </a:r>
            <a:r>
              <a:rPr sz="2800" b="1" dirty="0">
                <a:solidFill>
                  <a:srgbClr val="0D0D0D"/>
                </a:solidFill>
                <a:latin typeface="Arial"/>
                <a:cs typeface="Arial"/>
              </a:rPr>
              <a:t>A</a:t>
            </a:r>
            <a:r>
              <a:rPr sz="2800" b="1" spc="-15" dirty="0">
                <a:solidFill>
                  <a:srgbClr val="0D0D0D"/>
                </a:solidFill>
                <a:latin typeface="Arial"/>
                <a:cs typeface="Arial"/>
              </a:rPr>
              <a:t>P</a:t>
            </a:r>
            <a:r>
              <a:rPr sz="2800" b="1" spc="-10" dirty="0">
                <a:solidFill>
                  <a:srgbClr val="0D0D0D"/>
                </a:solidFill>
                <a:latin typeface="Arial"/>
                <a:cs typeface="Arial"/>
              </a:rPr>
              <a:t>I </a:t>
            </a:r>
            <a:r>
              <a:rPr sz="2800" b="1" spc="-15" dirty="0">
                <a:solidFill>
                  <a:srgbClr val="0D0D0D"/>
                </a:solidFill>
                <a:latin typeface="Arial"/>
                <a:cs typeface="Arial"/>
              </a:rPr>
              <a:t>l</a:t>
            </a:r>
            <a:r>
              <a:rPr sz="2800" b="1" spc="5" dirty="0">
                <a:solidFill>
                  <a:srgbClr val="0D0D0D"/>
                </a:solidFill>
                <a:latin typeface="Arial"/>
                <a:cs typeface="Arial"/>
              </a:rPr>
              <a:t>eve</a:t>
            </a:r>
            <a:r>
              <a:rPr sz="2800" b="1" spc="-10" dirty="0">
                <a:solidFill>
                  <a:srgbClr val="0D0D0D"/>
                </a:solidFill>
                <a:latin typeface="Arial"/>
                <a:cs typeface="Arial"/>
              </a:rPr>
              <a:t>l</a:t>
            </a:r>
            <a:r>
              <a:rPr sz="2800" b="1" dirty="0">
                <a:solidFill>
                  <a:srgbClr val="0D0D0D"/>
                </a:solidFill>
                <a:latin typeface="Arial"/>
                <a:cs typeface="Arial"/>
              </a:rPr>
              <a:t> </a:t>
            </a:r>
            <a:r>
              <a:rPr sz="2800" b="1" spc="5" dirty="0">
                <a:solidFill>
                  <a:srgbClr val="FF6600"/>
                </a:solidFill>
                <a:latin typeface="Arial"/>
                <a:cs typeface="Arial"/>
              </a:rPr>
              <a:t>2</a:t>
            </a:r>
            <a:r>
              <a:rPr sz="2800" b="1" dirty="0">
                <a:solidFill>
                  <a:srgbClr val="FF6600"/>
                </a:solidFill>
                <a:latin typeface="Arial"/>
                <a:cs typeface="Arial"/>
              </a:rPr>
              <a:t>0</a:t>
            </a:r>
            <a:r>
              <a:rPr sz="2800" b="1" dirty="0">
                <a:solidFill>
                  <a:srgbClr val="0D0D0D"/>
                </a:solidFill>
                <a:latin typeface="Arial"/>
                <a:cs typeface="Arial"/>
              </a:rPr>
              <a:t>)</a:t>
            </a:r>
            <a:r>
              <a:rPr sz="2800" b="1" spc="-10" dirty="0">
                <a:solidFill>
                  <a:srgbClr val="0D0D0D"/>
                </a:solidFill>
                <a:latin typeface="Arial"/>
                <a:cs typeface="Arial"/>
              </a:rPr>
              <a:t> </a:t>
            </a:r>
            <a:r>
              <a:rPr sz="2800" b="1" spc="-5" dirty="0">
                <a:solidFill>
                  <a:srgbClr val="0D0D0D"/>
                </a:solidFill>
                <a:latin typeface="Arial"/>
                <a:cs typeface="Arial"/>
              </a:rPr>
              <a:t>(</a:t>
            </a:r>
            <a:r>
              <a:rPr sz="2800" b="1" spc="5" dirty="0">
                <a:solidFill>
                  <a:srgbClr val="0D0D0D"/>
                </a:solidFill>
                <a:latin typeface="Arial"/>
                <a:cs typeface="Arial"/>
              </a:rPr>
              <a:t>3</a:t>
            </a:r>
            <a:r>
              <a:rPr sz="2800" b="1" spc="-15" dirty="0">
                <a:solidFill>
                  <a:srgbClr val="0D0D0D"/>
                </a:solidFill>
                <a:latin typeface="Arial"/>
                <a:cs typeface="Arial"/>
              </a:rPr>
              <a:t>/</a:t>
            </a:r>
            <a:r>
              <a:rPr sz="2800" b="1" spc="5" dirty="0">
                <a:solidFill>
                  <a:srgbClr val="0D0D0D"/>
                </a:solidFill>
                <a:latin typeface="Arial"/>
                <a:cs typeface="Arial"/>
              </a:rPr>
              <a:t>3</a:t>
            </a:r>
            <a:r>
              <a:rPr sz="2800" b="1" dirty="0">
                <a:solidFill>
                  <a:srgbClr val="0D0D0D"/>
                </a:solidFill>
                <a:latin typeface="Arial"/>
                <a:cs typeface="Arial"/>
              </a:rPr>
              <a:t>)</a:t>
            </a:r>
            <a:endParaRPr sz="2800">
              <a:latin typeface="Arial"/>
              <a:cs typeface="Arial"/>
            </a:endParaRPr>
          </a:p>
          <a:p>
            <a:pPr>
              <a:lnSpc>
                <a:spcPct val="100000"/>
              </a:lnSpc>
              <a:spcBef>
                <a:spcPts val="48"/>
              </a:spcBef>
            </a:pPr>
            <a:endParaRPr sz="2200">
              <a:latin typeface="Times New Roman"/>
              <a:cs typeface="Times New Roman"/>
            </a:endParaRPr>
          </a:p>
          <a:p>
            <a:pPr marL="368935" indent="-342265">
              <a:lnSpc>
                <a:spcPct val="100000"/>
              </a:lnSpc>
              <a:buClr>
                <a:srgbClr val="3399FF"/>
              </a:buClr>
              <a:buFont typeface="Arial"/>
              <a:buChar char="•"/>
              <a:tabLst>
                <a:tab pos="369570" algn="l"/>
              </a:tabLst>
            </a:pPr>
            <a:r>
              <a:rPr sz="2400" b="1" spc="-25" dirty="0">
                <a:latin typeface="Arial"/>
                <a:cs typeface="Arial"/>
              </a:rPr>
              <a:t>R</a:t>
            </a:r>
            <a:r>
              <a:rPr sz="2400" b="1" spc="-15" dirty="0">
                <a:latin typeface="Arial"/>
                <a:cs typeface="Arial"/>
              </a:rPr>
              <a:t>eleased</a:t>
            </a:r>
            <a:r>
              <a:rPr sz="2400" b="1" spc="15" dirty="0">
                <a:latin typeface="Arial"/>
                <a:cs typeface="Arial"/>
              </a:rPr>
              <a:t> </a:t>
            </a:r>
            <a:r>
              <a:rPr sz="2400" b="1" spc="-10" dirty="0">
                <a:latin typeface="Arial"/>
                <a:cs typeface="Arial"/>
              </a:rPr>
              <a:t>in</a:t>
            </a:r>
            <a:r>
              <a:rPr sz="2400" b="1" spc="15" dirty="0">
                <a:latin typeface="Arial"/>
                <a:cs typeface="Arial"/>
              </a:rPr>
              <a:t> </a:t>
            </a:r>
            <a:r>
              <a:rPr sz="2400" b="1" spc="-15" dirty="0">
                <a:latin typeface="Arial"/>
                <a:cs typeface="Arial"/>
              </a:rPr>
              <a:t>June</a:t>
            </a:r>
            <a:r>
              <a:rPr sz="2400" b="1" spc="10" dirty="0">
                <a:latin typeface="Arial"/>
                <a:cs typeface="Arial"/>
              </a:rPr>
              <a:t> </a:t>
            </a:r>
            <a:r>
              <a:rPr sz="2400" b="1" spc="-15" dirty="0">
                <a:latin typeface="Arial"/>
                <a:cs typeface="Arial"/>
              </a:rPr>
              <a:t>2014</a:t>
            </a:r>
            <a:endParaRPr sz="2400">
              <a:latin typeface="Arial"/>
              <a:cs typeface="Arial"/>
            </a:endParaRPr>
          </a:p>
          <a:p>
            <a:pPr>
              <a:lnSpc>
                <a:spcPct val="100000"/>
              </a:lnSpc>
              <a:spcBef>
                <a:spcPts val="49"/>
              </a:spcBef>
              <a:buClr>
                <a:srgbClr val="3399FF"/>
              </a:buClr>
              <a:buFont typeface="Arial"/>
              <a:buChar char="•"/>
            </a:pPr>
            <a:endParaRPr sz="2400">
              <a:latin typeface="Times New Roman"/>
              <a:cs typeface="Times New Roman"/>
            </a:endParaRPr>
          </a:p>
          <a:p>
            <a:pPr marL="368935" indent="-342265">
              <a:lnSpc>
                <a:spcPts val="2640"/>
              </a:lnSpc>
              <a:buClr>
                <a:srgbClr val="3399FF"/>
              </a:buClr>
              <a:buFont typeface="Arial"/>
              <a:buChar char="•"/>
              <a:tabLst>
                <a:tab pos="369570" algn="l"/>
              </a:tabLst>
            </a:pPr>
            <a:r>
              <a:rPr sz="2400" b="1" spc="-60" dirty="0">
                <a:solidFill>
                  <a:srgbClr val="FF6600"/>
                </a:solidFill>
                <a:latin typeface="Arial"/>
                <a:cs typeface="Arial"/>
              </a:rPr>
              <a:t>W</a:t>
            </a:r>
            <a:r>
              <a:rPr sz="2400" b="1" spc="-15" dirty="0">
                <a:solidFill>
                  <a:srgbClr val="FF6600"/>
                </a:solidFill>
                <a:latin typeface="Arial"/>
                <a:cs typeface="Arial"/>
              </a:rPr>
              <a:t>earable</a:t>
            </a:r>
            <a:r>
              <a:rPr sz="2400" b="1" dirty="0">
                <a:solidFill>
                  <a:srgbClr val="FF6600"/>
                </a:solidFill>
                <a:latin typeface="Arial"/>
                <a:cs typeface="Arial"/>
              </a:rPr>
              <a:t> </a:t>
            </a:r>
            <a:r>
              <a:rPr sz="2400" b="1" spc="-15" dirty="0">
                <a:latin typeface="Arial"/>
                <a:cs typeface="Arial"/>
              </a:rPr>
              <a:t>Extensions</a:t>
            </a:r>
            <a:endParaRPr sz="2400">
              <a:latin typeface="Arial"/>
              <a:cs typeface="Arial"/>
            </a:endParaRPr>
          </a:p>
          <a:p>
            <a:pPr marL="825500" lvl="1" indent="-342265">
              <a:lnSpc>
                <a:spcPct val="100000"/>
              </a:lnSpc>
              <a:buClr>
                <a:srgbClr val="3399FF"/>
              </a:buClr>
              <a:buFont typeface="Arial"/>
              <a:buChar char="•"/>
              <a:tabLst>
                <a:tab pos="826135" algn="l"/>
              </a:tabLst>
            </a:pPr>
            <a:r>
              <a:rPr sz="2400" b="1" spc="-25" dirty="0">
                <a:latin typeface="Arial"/>
                <a:cs typeface="Arial"/>
              </a:rPr>
              <a:t>A</a:t>
            </a:r>
            <a:r>
              <a:rPr sz="2400" b="1" spc="-15" dirty="0">
                <a:latin typeface="Arial"/>
                <a:cs typeface="Arial"/>
              </a:rPr>
              <a:t>ndroid</a:t>
            </a:r>
            <a:r>
              <a:rPr sz="2400" b="1" spc="25" dirty="0">
                <a:latin typeface="Arial"/>
                <a:cs typeface="Arial"/>
              </a:rPr>
              <a:t> </a:t>
            </a:r>
            <a:r>
              <a:rPr sz="2400" b="1" spc="-60" dirty="0">
                <a:latin typeface="Arial"/>
                <a:cs typeface="Arial"/>
              </a:rPr>
              <a:t>W</a:t>
            </a:r>
            <a:r>
              <a:rPr sz="2400" b="1" spc="-15" dirty="0">
                <a:latin typeface="Arial"/>
                <a:cs typeface="Arial"/>
              </a:rPr>
              <a:t>ear</a:t>
            </a:r>
            <a:r>
              <a:rPr sz="2400" b="1" spc="-5" dirty="0">
                <a:latin typeface="Arial"/>
                <a:cs typeface="Arial"/>
              </a:rPr>
              <a:t> </a:t>
            </a:r>
            <a:r>
              <a:rPr sz="2400" b="1" spc="-10" dirty="0">
                <a:latin typeface="Arial"/>
                <a:cs typeface="Arial"/>
              </a:rPr>
              <a:t>platfo</a:t>
            </a:r>
            <a:r>
              <a:rPr sz="2400" b="1" spc="-15" dirty="0">
                <a:latin typeface="Arial"/>
                <a:cs typeface="Arial"/>
              </a:rPr>
              <a:t>r</a:t>
            </a:r>
            <a:r>
              <a:rPr sz="2400" b="1" spc="-20" dirty="0">
                <a:latin typeface="Arial"/>
                <a:cs typeface="Arial"/>
              </a:rPr>
              <a:t>m</a:t>
            </a:r>
            <a:r>
              <a:rPr sz="2400" b="1" spc="15" dirty="0">
                <a:latin typeface="Arial"/>
                <a:cs typeface="Arial"/>
              </a:rPr>
              <a:t> </a:t>
            </a:r>
            <a:r>
              <a:rPr sz="2400" b="1" spc="-10" dirty="0">
                <a:latin typeface="Arial"/>
                <a:cs typeface="Arial"/>
              </a:rPr>
              <a:t>for</a:t>
            </a:r>
            <a:r>
              <a:rPr sz="2400" b="1" spc="5" dirty="0">
                <a:latin typeface="Arial"/>
                <a:cs typeface="Arial"/>
              </a:rPr>
              <a:t> </a:t>
            </a:r>
            <a:r>
              <a:rPr sz="2400" b="1" spc="-15" dirty="0">
                <a:solidFill>
                  <a:srgbClr val="3399FF"/>
                </a:solidFill>
                <a:latin typeface="Arial"/>
                <a:cs typeface="Arial"/>
              </a:rPr>
              <a:t>smar</a:t>
            </a:r>
            <a:r>
              <a:rPr sz="2400" b="1" spc="-10" dirty="0">
                <a:solidFill>
                  <a:srgbClr val="3399FF"/>
                </a:solidFill>
                <a:latin typeface="Arial"/>
                <a:cs typeface="Arial"/>
              </a:rPr>
              <a:t>t</a:t>
            </a:r>
            <a:r>
              <a:rPr sz="2400" b="1" dirty="0">
                <a:solidFill>
                  <a:srgbClr val="3399FF"/>
                </a:solidFill>
                <a:latin typeface="Arial"/>
                <a:cs typeface="Arial"/>
              </a:rPr>
              <a:t>w</a:t>
            </a:r>
            <a:r>
              <a:rPr sz="2400" b="1" spc="-15" dirty="0">
                <a:solidFill>
                  <a:srgbClr val="3399FF"/>
                </a:solidFill>
                <a:latin typeface="Arial"/>
                <a:cs typeface="Arial"/>
              </a:rPr>
              <a:t>atches</a:t>
            </a:r>
            <a:endParaRPr sz="2400">
              <a:latin typeface="Arial"/>
              <a:cs typeface="Arial"/>
            </a:endParaRPr>
          </a:p>
        </p:txBody>
      </p:sp>
      <p:sp>
        <p:nvSpPr>
          <p:cNvPr id="6" name="object 6"/>
          <p:cNvSpPr/>
          <p:nvPr/>
        </p:nvSpPr>
        <p:spPr>
          <a:xfrm>
            <a:off x="9383810" y="2809002"/>
            <a:ext cx="1744688" cy="2449585"/>
          </a:xfrm>
          <a:prstGeom prst="rect">
            <a:avLst/>
          </a:prstGeom>
          <a:blipFill>
            <a:blip r:embed="rId3" cstate="print"/>
            <a:stretch>
              <a:fillRect/>
            </a:stretch>
          </a:blipFill>
        </p:spPr>
        <p:txBody>
          <a:bodyPr wrap="square" lIns="0" tIns="0" rIns="0" bIns="0" rtlCol="0"/>
          <a:lstStyle/>
          <a:p>
            <a:endParaRPr/>
          </a:p>
        </p:txBody>
      </p:sp>
      <p:sp>
        <p:nvSpPr>
          <p:cNvPr id="9" name="Title 8"/>
          <p:cNvSpPr>
            <a:spLocks noGrp="1"/>
          </p:cNvSpPr>
          <p:nvPr>
            <p:ph type="title"/>
          </p:nvPr>
        </p:nvSpPr>
        <p:spPr/>
        <p:txBody>
          <a:bodyPr/>
          <a:lstStyle/>
          <a:p>
            <a:r>
              <a:rPr lang="en-US" dirty="0" smtClean="0">
                <a:latin typeface="Arial" pitchFamily="34" charset="0"/>
                <a:cs typeface="Arial" pitchFamily="34" charset="0"/>
              </a:rPr>
              <a:t>Android Evolution</a:t>
            </a:r>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60474" y="2166886"/>
            <a:ext cx="7860288" cy="2495555"/>
          </a:xfrm>
          <a:prstGeom prst="rect">
            <a:avLst/>
          </a:prstGeom>
        </p:spPr>
        <p:txBody>
          <a:bodyPr vert="horz" wrap="square" lIns="0" tIns="0" rIns="0" bIns="0" rtlCol="0">
            <a:spAutoFit/>
          </a:bodyPr>
          <a:lstStyle/>
          <a:p>
            <a:pPr marL="12700">
              <a:lnSpc>
                <a:spcPct val="100000"/>
              </a:lnSpc>
            </a:pPr>
            <a:r>
              <a:rPr sz="2800" b="1" dirty="0">
                <a:solidFill>
                  <a:srgbClr val="0D0D0D"/>
                </a:solidFill>
                <a:latin typeface="Arial"/>
                <a:cs typeface="Arial"/>
              </a:rPr>
              <a:t>A</a:t>
            </a:r>
            <a:r>
              <a:rPr sz="2800" b="1" spc="-15" dirty="0">
                <a:solidFill>
                  <a:srgbClr val="0D0D0D"/>
                </a:solidFill>
                <a:latin typeface="Arial"/>
                <a:cs typeface="Arial"/>
              </a:rPr>
              <a:t>nd</a:t>
            </a:r>
            <a:r>
              <a:rPr sz="2800" b="1" spc="-10" dirty="0">
                <a:solidFill>
                  <a:srgbClr val="0D0D0D"/>
                </a:solidFill>
                <a:latin typeface="Arial"/>
                <a:cs typeface="Arial"/>
              </a:rPr>
              <a:t>r</a:t>
            </a:r>
            <a:r>
              <a:rPr sz="2800" b="1" spc="-15" dirty="0">
                <a:solidFill>
                  <a:srgbClr val="0D0D0D"/>
                </a:solidFill>
                <a:latin typeface="Arial"/>
                <a:cs typeface="Arial"/>
              </a:rPr>
              <a:t>oi</a:t>
            </a:r>
            <a:r>
              <a:rPr sz="2800" b="1" spc="-20" dirty="0">
                <a:solidFill>
                  <a:srgbClr val="0D0D0D"/>
                </a:solidFill>
                <a:latin typeface="Arial"/>
                <a:cs typeface="Arial"/>
              </a:rPr>
              <a:t>d</a:t>
            </a:r>
            <a:r>
              <a:rPr sz="2800" b="1" spc="-25" dirty="0">
                <a:solidFill>
                  <a:srgbClr val="0D0D0D"/>
                </a:solidFill>
                <a:latin typeface="Arial"/>
                <a:cs typeface="Arial"/>
              </a:rPr>
              <a:t> </a:t>
            </a:r>
            <a:r>
              <a:rPr sz="2800" b="1" spc="5" dirty="0">
                <a:solidFill>
                  <a:srgbClr val="0D0D0D"/>
                </a:solidFill>
                <a:latin typeface="Arial"/>
                <a:cs typeface="Arial"/>
              </a:rPr>
              <a:t>5</a:t>
            </a:r>
            <a:r>
              <a:rPr sz="2800" b="1" spc="-15" dirty="0">
                <a:solidFill>
                  <a:srgbClr val="0D0D0D"/>
                </a:solidFill>
                <a:latin typeface="Arial"/>
                <a:cs typeface="Arial"/>
              </a:rPr>
              <a:t>.</a:t>
            </a:r>
            <a:r>
              <a:rPr sz="2800" b="1" spc="5" dirty="0">
                <a:solidFill>
                  <a:srgbClr val="0D0D0D"/>
                </a:solidFill>
                <a:latin typeface="Arial"/>
                <a:cs typeface="Arial"/>
              </a:rPr>
              <a:t>0</a:t>
            </a:r>
            <a:r>
              <a:rPr sz="2800" b="1" spc="-15" dirty="0">
                <a:solidFill>
                  <a:srgbClr val="0D0D0D"/>
                </a:solidFill>
                <a:latin typeface="Arial"/>
                <a:cs typeface="Arial"/>
              </a:rPr>
              <a:t>~</a:t>
            </a:r>
            <a:r>
              <a:rPr sz="2800" b="1" spc="5" dirty="0">
                <a:solidFill>
                  <a:srgbClr val="0D0D0D"/>
                </a:solidFill>
                <a:latin typeface="Arial"/>
                <a:cs typeface="Arial"/>
              </a:rPr>
              <a:t>5</a:t>
            </a:r>
            <a:r>
              <a:rPr sz="2800" b="1" spc="-15" dirty="0">
                <a:solidFill>
                  <a:srgbClr val="0D0D0D"/>
                </a:solidFill>
                <a:latin typeface="Arial"/>
                <a:cs typeface="Arial"/>
              </a:rPr>
              <a:t>.</a:t>
            </a:r>
            <a:r>
              <a:rPr sz="2800" b="1" spc="5" dirty="0">
                <a:solidFill>
                  <a:srgbClr val="0D0D0D"/>
                </a:solidFill>
                <a:latin typeface="Arial"/>
                <a:cs typeface="Arial"/>
              </a:rPr>
              <a:t>0</a:t>
            </a:r>
            <a:r>
              <a:rPr sz="2800" b="1" spc="-15" dirty="0">
                <a:solidFill>
                  <a:srgbClr val="0D0D0D"/>
                </a:solidFill>
                <a:latin typeface="Arial"/>
                <a:cs typeface="Arial"/>
              </a:rPr>
              <a:t>.</a:t>
            </a:r>
            <a:r>
              <a:rPr sz="2800" b="1" dirty="0">
                <a:solidFill>
                  <a:srgbClr val="0D0D0D"/>
                </a:solidFill>
                <a:latin typeface="Arial"/>
                <a:cs typeface="Arial"/>
              </a:rPr>
              <a:t>2 </a:t>
            </a:r>
            <a:r>
              <a:rPr sz="2800" b="1" spc="-15" dirty="0">
                <a:solidFill>
                  <a:srgbClr val="0D0D0D"/>
                </a:solidFill>
                <a:latin typeface="Arial"/>
                <a:cs typeface="Arial"/>
              </a:rPr>
              <a:t>Lollipo</a:t>
            </a:r>
            <a:r>
              <a:rPr sz="2800" b="1" spc="-20" dirty="0">
                <a:solidFill>
                  <a:srgbClr val="0D0D0D"/>
                </a:solidFill>
                <a:latin typeface="Arial"/>
                <a:cs typeface="Arial"/>
              </a:rPr>
              <a:t>p</a:t>
            </a:r>
            <a:r>
              <a:rPr sz="2800" b="1" spc="-25" dirty="0">
                <a:solidFill>
                  <a:srgbClr val="0D0D0D"/>
                </a:solidFill>
                <a:latin typeface="Arial"/>
                <a:cs typeface="Arial"/>
              </a:rPr>
              <a:t> </a:t>
            </a:r>
            <a:r>
              <a:rPr sz="2800" b="1" spc="-100" dirty="0">
                <a:solidFill>
                  <a:srgbClr val="0D0D0D"/>
                </a:solidFill>
                <a:latin typeface="Arial"/>
                <a:cs typeface="Arial"/>
              </a:rPr>
              <a:t>(</a:t>
            </a:r>
            <a:r>
              <a:rPr sz="2800" b="1" spc="-95" dirty="0">
                <a:solidFill>
                  <a:srgbClr val="0D0D0D"/>
                </a:solidFill>
                <a:latin typeface="Arial"/>
                <a:cs typeface="Arial"/>
              </a:rPr>
              <a:t>A</a:t>
            </a:r>
            <a:r>
              <a:rPr sz="2800" b="1" spc="-114" dirty="0">
                <a:solidFill>
                  <a:srgbClr val="0D0D0D"/>
                </a:solidFill>
                <a:latin typeface="Arial"/>
                <a:cs typeface="Arial"/>
              </a:rPr>
              <a:t>P</a:t>
            </a:r>
            <a:r>
              <a:rPr sz="2800" b="1" spc="-10" dirty="0">
                <a:solidFill>
                  <a:srgbClr val="0D0D0D"/>
                </a:solidFill>
                <a:latin typeface="Arial"/>
                <a:cs typeface="Arial"/>
              </a:rPr>
              <a:t>I</a:t>
            </a:r>
            <a:r>
              <a:rPr sz="2800" b="1" spc="-225" dirty="0">
                <a:solidFill>
                  <a:srgbClr val="0D0D0D"/>
                </a:solidFill>
                <a:latin typeface="Arial"/>
                <a:cs typeface="Arial"/>
              </a:rPr>
              <a:t> </a:t>
            </a:r>
            <a:r>
              <a:rPr sz="2800" b="1" spc="-110" dirty="0">
                <a:solidFill>
                  <a:srgbClr val="0D0D0D"/>
                </a:solidFill>
                <a:latin typeface="Arial"/>
                <a:cs typeface="Arial"/>
              </a:rPr>
              <a:t>l</a:t>
            </a:r>
            <a:r>
              <a:rPr sz="2800" b="1" spc="-95" dirty="0">
                <a:solidFill>
                  <a:srgbClr val="0D0D0D"/>
                </a:solidFill>
                <a:latin typeface="Arial"/>
                <a:cs typeface="Arial"/>
              </a:rPr>
              <a:t>eve</a:t>
            </a:r>
            <a:r>
              <a:rPr sz="2800" b="1" spc="-10" dirty="0">
                <a:solidFill>
                  <a:srgbClr val="0D0D0D"/>
                </a:solidFill>
                <a:latin typeface="Arial"/>
                <a:cs typeface="Arial"/>
              </a:rPr>
              <a:t>l</a:t>
            </a:r>
            <a:r>
              <a:rPr sz="2800" b="1" spc="-225" dirty="0">
                <a:solidFill>
                  <a:srgbClr val="0D0D0D"/>
                </a:solidFill>
                <a:latin typeface="Arial"/>
                <a:cs typeface="Arial"/>
              </a:rPr>
              <a:t> </a:t>
            </a:r>
            <a:r>
              <a:rPr sz="2800" b="1" spc="-95" dirty="0">
                <a:solidFill>
                  <a:srgbClr val="0D0D0D"/>
                </a:solidFill>
                <a:latin typeface="Arial"/>
                <a:cs typeface="Arial"/>
              </a:rPr>
              <a:t>2</a:t>
            </a:r>
            <a:r>
              <a:rPr sz="2800" b="1" spc="-100" dirty="0">
                <a:solidFill>
                  <a:srgbClr val="0D0D0D"/>
                </a:solidFill>
                <a:latin typeface="Arial"/>
                <a:cs typeface="Arial"/>
              </a:rPr>
              <a:t>1</a:t>
            </a:r>
            <a:r>
              <a:rPr sz="2800" b="1" dirty="0">
                <a:solidFill>
                  <a:srgbClr val="0D0D0D"/>
                </a:solidFill>
                <a:latin typeface="Arial"/>
                <a:cs typeface="Arial"/>
              </a:rPr>
              <a:t>)</a:t>
            </a:r>
            <a:r>
              <a:rPr sz="2800" b="1" spc="-114" dirty="0">
                <a:solidFill>
                  <a:srgbClr val="0D0D0D"/>
                </a:solidFill>
                <a:latin typeface="Arial"/>
                <a:cs typeface="Arial"/>
              </a:rPr>
              <a:t> </a:t>
            </a:r>
            <a:r>
              <a:rPr sz="2800" b="1" spc="-5" dirty="0">
                <a:solidFill>
                  <a:srgbClr val="0D0D0D"/>
                </a:solidFill>
                <a:latin typeface="Arial"/>
                <a:cs typeface="Arial"/>
              </a:rPr>
              <a:t>(</a:t>
            </a:r>
            <a:r>
              <a:rPr sz="2800" b="1" spc="5" dirty="0">
                <a:solidFill>
                  <a:srgbClr val="0D0D0D"/>
                </a:solidFill>
                <a:latin typeface="Arial"/>
                <a:cs typeface="Arial"/>
              </a:rPr>
              <a:t>1</a:t>
            </a:r>
            <a:r>
              <a:rPr sz="2800" b="1" spc="-15" dirty="0">
                <a:solidFill>
                  <a:srgbClr val="0D0D0D"/>
                </a:solidFill>
                <a:latin typeface="Arial"/>
                <a:cs typeface="Arial"/>
              </a:rPr>
              <a:t>/</a:t>
            </a:r>
            <a:r>
              <a:rPr sz="2800" b="1" spc="5" dirty="0">
                <a:solidFill>
                  <a:srgbClr val="0D0D0D"/>
                </a:solidFill>
                <a:latin typeface="Arial"/>
                <a:cs typeface="Arial"/>
              </a:rPr>
              <a:t>3</a:t>
            </a:r>
            <a:r>
              <a:rPr sz="2800" b="1" dirty="0">
                <a:solidFill>
                  <a:srgbClr val="0D0D0D"/>
                </a:solidFill>
                <a:latin typeface="Arial"/>
                <a:cs typeface="Arial"/>
              </a:rPr>
              <a:t>)</a:t>
            </a:r>
            <a:endParaRPr sz="2800">
              <a:latin typeface="Arial"/>
              <a:cs typeface="Arial"/>
            </a:endParaRPr>
          </a:p>
          <a:p>
            <a:pPr marL="368935" indent="-342265">
              <a:lnSpc>
                <a:spcPct val="100000"/>
              </a:lnSpc>
              <a:spcBef>
                <a:spcPts val="1725"/>
              </a:spcBef>
              <a:buClr>
                <a:srgbClr val="3399FF"/>
              </a:buClr>
              <a:buFont typeface="Arial"/>
              <a:buChar char="•"/>
              <a:tabLst>
                <a:tab pos="369570" algn="l"/>
              </a:tabLst>
            </a:pPr>
            <a:r>
              <a:rPr sz="2400" b="1" spc="-25" dirty="0">
                <a:latin typeface="Arial"/>
                <a:cs typeface="Arial"/>
              </a:rPr>
              <a:t>R</a:t>
            </a:r>
            <a:r>
              <a:rPr sz="2400" b="1" spc="-15" dirty="0">
                <a:latin typeface="Arial"/>
                <a:cs typeface="Arial"/>
              </a:rPr>
              <a:t>eleased</a:t>
            </a:r>
            <a:r>
              <a:rPr sz="2400" b="1" spc="15" dirty="0">
                <a:latin typeface="Arial"/>
                <a:cs typeface="Arial"/>
              </a:rPr>
              <a:t> </a:t>
            </a:r>
            <a:r>
              <a:rPr sz="2400" b="1" spc="-10" dirty="0">
                <a:latin typeface="Arial"/>
                <a:cs typeface="Arial"/>
              </a:rPr>
              <a:t>in</a:t>
            </a:r>
            <a:r>
              <a:rPr sz="2400" b="1" spc="15" dirty="0">
                <a:latin typeface="Arial"/>
                <a:cs typeface="Arial"/>
              </a:rPr>
              <a:t> </a:t>
            </a:r>
            <a:r>
              <a:rPr sz="2400" b="1" spc="-25" dirty="0">
                <a:solidFill>
                  <a:srgbClr val="FF6600"/>
                </a:solidFill>
                <a:latin typeface="Arial"/>
                <a:cs typeface="Arial"/>
              </a:rPr>
              <a:t>N</a:t>
            </a:r>
            <a:r>
              <a:rPr sz="2400" b="1" spc="-15" dirty="0">
                <a:solidFill>
                  <a:srgbClr val="FF6600"/>
                </a:solidFill>
                <a:latin typeface="Arial"/>
                <a:cs typeface="Arial"/>
              </a:rPr>
              <a:t>ovember</a:t>
            </a:r>
            <a:r>
              <a:rPr sz="2400" b="1" spc="5" dirty="0">
                <a:solidFill>
                  <a:srgbClr val="FF6600"/>
                </a:solidFill>
                <a:latin typeface="Arial"/>
                <a:cs typeface="Arial"/>
              </a:rPr>
              <a:t> </a:t>
            </a:r>
            <a:r>
              <a:rPr sz="2400" b="1" spc="-15" dirty="0">
                <a:solidFill>
                  <a:srgbClr val="FF6600"/>
                </a:solidFill>
                <a:latin typeface="Arial"/>
                <a:cs typeface="Arial"/>
              </a:rPr>
              <a:t>2014</a:t>
            </a:r>
            <a:endParaRPr sz="2400">
              <a:latin typeface="Arial"/>
              <a:cs typeface="Arial"/>
            </a:endParaRPr>
          </a:p>
          <a:p>
            <a:pPr>
              <a:lnSpc>
                <a:spcPct val="100000"/>
              </a:lnSpc>
              <a:spcBef>
                <a:spcPts val="49"/>
              </a:spcBef>
              <a:buClr>
                <a:srgbClr val="3399FF"/>
              </a:buClr>
              <a:buFont typeface="Arial"/>
              <a:buChar char="•"/>
            </a:pPr>
            <a:endParaRPr sz="2400">
              <a:latin typeface="Times New Roman"/>
              <a:cs typeface="Times New Roman"/>
            </a:endParaRPr>
          </a:p>
          <a:p>
            <a:pPr marL="368935" indent="-342265">
              <a:lnSpc>
                <a:spcPct val="100000"/>
              </a:lnSpc>
              <a:buClr>
                <a:srgbClr val="3399FF"/>
              </a:buClr>
              <a:buFont typeface="Arial"/>
              <a:buChar char="•"/>
              <a:tabLst>
                <a:tab pos="369570" algn="l"/>
              </a:tabLst>
            </a:pPr>
            <a:r>
              <a:rPr sz="2400" b="1" spc="-15" dirty="0">
                <a:solidFill>
                  <a:srgbClr val="FF6600"/>
                </a:solidFill>
                <a:latin typeface="Arial"/>
                <a:cs typeface="Arial"/>
              </a:rPr>
              <a:t>64 </a:t>
            </a:r>
            <a:r>
              <a:rPr sz="2400" b="1" spc="-10" dirty="0">
                <a:solidFill>
                  <a:srgbClr val="FF6600"/>
                </a:solidFill>
                <a:latin typeface="Arial"/>
                <a:cs typeface="Arial"/>
              </a:rPr>
              <a:t>bit</a:t>
            </a:r>
            <a:r>
              <a:rPr sz="2400" b="1" spc="10" dirty="0">
                <a:solidFill>
                  <a:srgbClr val="FF6600"/>
                </a:solidFill>
                <a:latin typeface="Arial"/>
                <a:cs typeface="Arial"/>
              </a:rPr>
              <a:t> </a:t>
            </a:r>
            <a:r>
              <a:rPr sz="2400" b="1" spc="-25" dirty="0">
                <a:solidFill>
                  <a:srgbClr val="FF6600"/>
                </a:solidFill>
                <a:latin typeface="Arial"/>
                <a:cs typeface="Arial"/>
              </a:rPr>
              <a:t>C</a:t>
            </a:r>
            <a:r>
              <a:rPr sz="2400" b="1" spc="-20" dirty="0">
                <a:solidFill>
                  <a:srgbClr val="FF6600"/>
                </a:solidFill>
                <a:latin typeface="Arial"/>
                <a:cs typeface="Arial"/>
              </a:rPr>
              <a:t>PU</a:t>
            </a:r>
            <a:r>
              <a:rPr sz="2400" b="1" spc="5" dirty="0">
                <a:solidFill>
                  <a:srgbClr val="FF6600"/>
                </a:solidFill>
                <a:latin typeface="Arial"/>
                <a:cs typeface="Arial"/>
              </a:rPr>
              <a:t> </a:t>
            </a:r>
            <a:r>
              <a:rPr sz="2400" b="1" spc="-15" dirty="0">
                <a:latin typeface="Arial"/>
                <a:cs typeface="Arial"/>
              </a:rPr>
              <a:t>suppor</a:t>
            </a:r>
            <a:r>
              <a:rPr sz="2400" b="1" spc="-10" dirty="0">
                <a:latin typeface="Arial"/>
                <a:cs typeface="Arial"/>
              </a:rPr>
              <a:t>t</a:t>
            </a:r>
            <a:endParaRPr sz="2400">
              <a:latin typeface="Arial"/>
              <a:cs typeface="Arial"/>
            </a:endParaRPr>
          </a:p>
          <a:p>
            <a:pPr>
              <a:lnSpc>
                <a:spcPct val="100000"/>
              </a:lnSpc>
              <a:spcBef>
                <a:spcPts val="49"/>
              </a:spcBef>
              <a:buClr>
                <a:srgbClr val="3399FF"/>
              </a:buClr>
              <a:buFont typeface="Arial"/>
              <a:buChar char="•"/>
            </a:pPr>
            <a:endParaRPr sz="2400">
              <a:latin typeface="Times New Roman"/>
              <a:cs typeface="Times New Roman"/>
            </a:endParaRPr>
          </a:p>
          <a:p>
            <a:pPr marL="368935" indent="-342265">
              <a:lnSpc>
                <a:spcPct val="100000"/>
              </a:lnSpc>
              <a:buClr>
                <a:srgbClr val="3399FF"/>
              </a:buClr>
              <a:buFont typeface="Arial"/>
              <a:buChar char="•"/>
              <a:tabLst>
                <a:tab pos="369570" algn="l"/>
              </a:tabLst>
            </a:pPr>
            <a:r>
              <a:rPr sz="2400" b="1" spc="-25" dirty="0">
                <a:latin typeface="Arial"/>
                <a:cs typeface="Arial"/>
              </a:rPr>
              <a:t>A</a:t>
            </a:r>
            <a:r>
              <a:rPr sz="2400" b="1" spc="-15" dirty="0">
                <a:latin typeface="Arial"/>
                <a:cs typeface="Arial"/>
              </a:rPr>
              <a:t>udio</a:t>
            </a:r>
            <a:r>
              <a:rPr sz="2400" b="1" spc="25" dirty="0">
                <a:latin typeface="Arial"/>
                <a:cs typeface="Arial"/>
              </a:rPr>
              <a:t> </a:t>
            </a:r>
            <a:r>
              <a:rPr sz="2400" b="1" spc="-15" dirty="0">
                <a:latin typeface="Arial"/>
                <a:cs typeface="Arial"/>
              </a:rPr>
              <a:t>Input</a:t>
            </a:r>
            <a:r>
              <a:rPr sz="2400" b="1" spc="20" dirty="0">
                <a:latin typeface="Arial"/>
                <a:cs typeface="Arial"/>
              </a:rPr>
              <a:t> </a:t>
            </a:r>
            <a:r>
              <a:rPr sz="2400" b="1" spc="-15" dirty="0">
                <a:latin typeface="Arial"/>
                <a:cs typeface="Arial"/>
              </a:rPr>
              <a:t>and</a:t>
            </a:r>
            <a:r>
              <a:rPr sz="2400" b="1" spc="15" dirty="0">
                <a:latin typeface="Arial"/>
                <a:cs typeface="Arial"/>
              </a:rPr>
              <a:t> </a:t>
            </a:r>
            <a:r>
              <a:rPr sz="2400" b="1" spc="-25" dirty="0">
                <a:latin typeface="Arial"/>
                <a:cs typeface="Arial"/>
              </a:rPr>
              <a:t>O</a:t>
            </a:r>
            <a:r>
              <a:rPr sz="2400" b="1" spc="-15" dirty="0">
                <a:latin typeface="Arial"/>
                <a:cs typeface="Arial"/>
              </a:rPr>
              <a:t>utput</a:t>
            </a:r>
            <a:r>
              <a:rPr sz="2400" b="1" spc="35" dirty="0">
                <a:latin typeface="Arial"/>
                <a:cs typeface="Arial"/>
              </a:rPr>
              <a:t> </a:t>
            </a:r>
            <a:r>
              <a:rPr sz="2400" b="1" spc="-15" dirty="0">
                <a:latin typeface="Arial"/>
                <a:cs typeface="Arial"/>
              </a:rPr>
              <a:t>through</a:t>
            </a:r>
            <a:r>
              <a:rPr sz="2400" b="1" spc="40" dirty="0">
                <a:latin typeface="Arial"/>
                <a:cs typeface="Arial"/>
              </a:rPr>
              <a:t> </a:t>
            </a:r>
            <a:r>
              <a:rPr sz="2400" b="1" spc="-25" dirty="0">
                <a:latin typeface="Arial"/>
                <a:cs typeface="Arial"/>
              </a:rPr>
              <a:t>U</a:t>
            </a:r>
            <a:r>
              <a:rPr sz="2400" b="1" spc="-20" dirty="0">
                <a:latin typeface="Arial"/>
                <a:cs typeface="Arial"/>
              </a:rPr>
              <a:t>SB</a:t>
            </a:r>
            <a:r>
              <a:rPr sz="2400" b="1" spc="5" dirty="0">
                <a:latin typeface="Arial"/>
                <a:cs typeface="Arial"/>
              </a:rPr>
              <a:t> </a:t>
            </a:r>
            <a:r>
              <a:rPr sz="2400" b="1" spc="-15" dirty="0">
                <a:latin typeface="Arial"/>
                <a:cs typeface="Arial"/>
              </a:rPr>
              <a:t>devices</a:t>
            </a:r>
            <a:endParaRPr sz="2400">
              <a:latin typeface="Arial"/>
              <a:cs typeface="Arial"/>
            </a:endParaRPr>
          </a:p>
        </p:txBody>
      </p:sp>
      <p:sp>
        <p:nvSpPr>
          <p:cNvPr id="6" name="object 6"/>
          <p:cNvSpPr/>
          <p:nvPr/>
        </p:nvSpPr>
        <p:spPr>
          <a:xfrm>
            <a:off x="9383810" y="2809002"/>
            <a:ext cx="1744688" cy="2449585"/>
          </a:xfrm>
          <a:prstGeom prst="rect">
            <a:avLst/>
          </a:prstGeom>
          <a:blipFill>
            <a:blip r:embed="rId3" cstate="print"/>
            <a:stretch>
              <a:fillRect/>
            </a:stretch>
          </a:blipFill>
        </p:spPr>
        <p:txBody>
          <a:bodyPr wrap="square" lIns="0" tIns="0" rIns="0" bIns="0" rtlCol="0"/>
          <a:lstStyle/>
          <a:p>
            <a:endParaRPr/>
          </a:p>
        </p:txBody>
      </p:sp>
      <p:sp>
        <p:nvSpPr>
          <p:cNvPr id="9" name="Title 8"/>
          <p:cNvSpPr>
            <a:spLocks noGrp="1"/>
          </p:cNvSpPr>
          <p:nvPr>
            <p:ph type="title"/>
          </p:nvPr>
        </p:nvSpPr>
        <p:spPr/>
        <p:txBody>
          <a:bodyPr/>
          <a:lstStyle/>
          <a:p>
            <a:r>
              <a:rPr lang="en-US" dirty="0" smtClean="0">
                <a:latin typeface="Arial" pitchFamily="34" charset="0"/>
                <a:cs typeface="Arial" pitchFamily="34" charset="0"/>
              </a:rPr>
              <a:t>Android Evolution</a:t>
            </a: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78362" y="2166885"/>
            <a:ext cx="9307092" cy="2764859"/>
          </a:xfrm>
          <a:prstGeom prst="rect">
            <a:avLst/>
          </a:prstGeom>
        </p:spPr>
        <p:txBody>
          <a:bodyPr vert="horz" wrap="square" lIns="0" tIns="0" rIns="0" bIns="0" rtlCol="0">
            <a:spAutoFit/>
          </a:bodyPr>
          <a:lstStyle/>
          <a:p>
            <a:pPr marL="12700">
              <a:lnSpc>
                <a:spcPct val="100000"/>
              </a:lnSpc>
            </a:pPr>
            <a:r>
              <a:rPr sz="2800" b="1" dirty="0">
                <a:solidFill>
                  <a:srgbClr val="0D0D0D"/>
                </a:solidFill>
                <a:latin typeface="Arial"/>
                <a:cs typeface="Arial"/>
              </a:rPr>
              <a:t>A</a:t>
            </a:r>
            <a:r>
              <a:rPr sz="2800" b="1" spc="-15" dirty="0">
                <a:solidFill>
                  <a:srgbClr val="0D0D0D"/>
                </a:solidFill>
                <a:latin typeface="Arial"/>
                <a:cs typeface="Arial"/>
              </a:rPr>
              <a:t>nd</a:t>
            </a:r>
            <a:r>
              <a:rPr sz="2800" b="1" spc="-10" dirty="0">
                <a:solidFill>
                  <a:srgbClr val="0D0D0D"/>
                </a:solidFill>
                <a:latin typeface="Arial"/>
                <a:cs typeface="Arial"/>
              </a:rPr>
              <a:t>r</a:t>
            </a:r>
            <a:r>
              <a:rPr sz="2800" b="1" spc="-15" dirty="0">
                <a:solidFill>
                  <a:srgbClr val="0D0D0D"/>
                </a:solidFill>
                <a:latin typeface="Arial"/>
                <a:cs typeface="Arial"/>
              </a:rPr>
              <a:t>oi</a:t>
            </a:r>
            <a:r>
              <a:rPr sz="2800" b="1" spc="-20" dirty="0">
                <a:solidFill>
                  <a:srgbClr val="0D0D0D"/>
                </a:solidFill>
                <a:latin typeface="Arial"/>
                <a:cs typeface="Arial"/>
              </a:rPr>
              <a:t>d</a:t>
            </a:r>
            <a:r>
              <a:rPr sz="2800" b="1" spc="-25" dirty="0">
                <a:solidFill>
                  <a:srgbClr val="0D0D0D"/>
                </a:solidFill>
                <a:latin typeface="Arial"/>
                <a:cs typeface="Arial"/>
              </a:rPr>
              <a:t> </a:t>
            </a:r>
            <a:r>
              <a:rPr sz="2800" b="1" spc="5" dirty="0">
                <a:solidFill>
                  <a:srgbClr val="0D0D0D"/>
                </a:solidFill>
                <a:latin typeface="Arial"/>
                <a:cs typeface="Arial"/>
              </a:rPr>
              <a:t>5</a:t>
            </a:r>
            <a:r>
              <a:rPr sz="2800" b="1" spc="-15" dirty="0">
                <a:solidFill>
                  <a:srgbClr val="0D0D0D"/>
                </a:solidFill>
                <a:latin typeface="Arial"/>
                <a:cs typeface="Arial"/>
              </a:rPr>
              <a:t>.</a:t>
            </a:r>
            <a:r>
              <a:rPr sz="2800" b="1" spc="5" dirty="0">
                <a:solidFill>
                  <a:srgbClr val="0D0D0D"/>
                </a:solidFill>
                <a:latin typeface="Arial"/>
                <a:cs typeface="Arial"/>
              </a:rPr>
              <a:t>0</a:t>
            </a:r>
            <a:r>
              <a:rPr sz="2800" b="1" spc="-15" dirty="0">
                <a:solidFill>
                  <a:srgbClr val="0D0D0D"/>
                </a:solidFill>
                <a:latin typeface="Arial"/>
                <a:cs typeface="Arial"/>
              </a:rPr>
              <a:t>~</a:t>
            </a:r>
            <a:r>
              <a:rPr sz="2800" b="1" spc="5" dirty="0">
                <a:solidFill>
                  <a:srgbClr val="0D0D0D"/>
                </a:solidFill>
                <a:latin typeface="Arial"/>
                <a:cs typeface="Arial"/>
              </a:rPr>
              <a:t>5</a:t>
            </a:r>
            <a:r>
              <a:rPr sz="2800" b="1" spc="-15" dirty="0">
                <a:solidFill>
                  <a:srgbClr val="0D0D0D"/>
                </a:solidFill>
                <a:latin typeface="Arial"/>
                <a:cs typeface="Arial"/>
              </a:rPr>
              <a:t>.</a:t>
            </a:r>
            <a:r>
              <a:rPr sz="2800" b="1" spc="5" dirty="0">
                <a:solidFill>
                  <a:srgbClr val="0D0D0D"/>
                </a:solidFill>
                <a:latin typeface="Arial"/>
                <a:cs typeface="Arial"/>
              </a:rPr>
              <a:t>0</a:t>
            </a:r>
            <a:r>
              <a:rPr sz="2800" b="1" spc="-15" dirty="0">
                <a:solidFill>
                  <a:srgbClr val="0D0D0D"/>
                </a:solidFill>
                <a:latin typeface="Arial"/>
                <a:cs typeface="Arial"/>
              </a:rPr>
              <a:t>.</a:t>
            </a:r>
            <a:r>
              <a:rPr sz="2800" b="1" dirty="0">
                <a:solidFill>
                  <a:srgbClr val="0D0D0D"/>
                </a:solidFill>
                <a:latin typeface="Arial"/>
                <a:cs typeface="Arial"/>
              </a:rPr>
              <a:t>2 </a:t>
            </a:r>
            <a:r>
              <a:rPr sz="2800" b="1" spc="-15" dirty="0">
                <a:solidFill>
                  <a:srgbClr val="0D0D0D"/>
                </a:solidFill>
                <a:latin typeface="Arial"/>
                <a:cs typeface="Arial"/>
              </a:rPr>
              <a:t>Lollipo</a:t>
            </a:r>
            <a:r>
              <a:rPr sz="2800" b="1" spc="-20" dirty="0">
                <a:solidFill>
                  <a:srgbClr val="0D0D0D"/>
                </a:solidFill>
                <a:latin typeface="Arial"/>
                <a:cs typeface="Arial"/>
              </a:rPr>
              <a:t>p</a:t>
            </a:r>
            <a:r>
              <a:rPr sz="2800" b="1" spc="-25" dirty="0">
                <a:solidFill>
                  <a:srgbClr val="0D0D0D"/>
                </a:solidFill>
                <a:latin typeface="Arial"/>
                <a:cs typeface="Arial"/>
              </a:rPr>
              <a:t> </a:t>
            </a:r>
            <a:r>
              <a:rPr sz="2800" b="1" spc="-100" dirty="0">
                <a:solidFill>
                  <a:srgbClr val="0D0D0D"/>
                </a:solidFill>
                <a:latin typeface="Arial"/>
                <a:cs typeface="Arial"/>
              </a:rPr>
              <a:t>(</a:t>
            </a:r>
            <a:r>
              <a:rPr sz="2800" b="1" spc="-95" dirty="0">
                <a:solidFill>
                  <a:srgbClr val="0D0D0D"/>
                </a:solidFill>
                <a:latin typeface="Arial"/>
                <a:cs typeface="Arial"/>
              </a:rPr>
              <a:t>A</a:t>
            </a:r>
            <a:r>
              <a:rPr sz="2800" b="1" spc="-114" dirty="0">
                <a:solidFill>
                  <a:srgbClr val="0D0D0D"/>
                </a:solidFill>
                <a:latin typeface="Arial"/>
                <a:cs typeface="Arial"/>
              </a:rPr>
              <a:t>P</a:t>
            </a:r>
            <a:r>
              <a:rPr sz="2800" b="1" spc="-10" dirty="0">
                <a:solidFill>
                  <a:srgbClr val="0D0D0D"/>
                </a:solidFill>
                <a:latin typeface="Arial"/>
                <a:cs typeface="Arial"/>
              </a:rPr>
              <a:t>I</a:t>
            </a:r>
            <a:r>
              <a:rPr sz="2800" b="1" spc="-225" dirty="0">
                <a:solidFill>
                  <a:srgbClr val="0D0D0D"/>
                </a:solidFill>
                <a:latin typeface="Arial"/>
                <a:cs typeface="Arial"/>
              </a:rPr>
              <a:t> </a:t>
            </a:r>
            <a:r>
              <a:rPr sz="2800" b="1" spc="-110" dirty="0">
                <a:solidFill>
                  <a:srgbClr val="0D0D0D"/>
                </a:solidFill>
                <a:latin typeface="Arial"/>
                <a:cs typeface="Arial"/>
              </a:rPr>
              <a:t>l</a:t>
            </a:r>
            <a:r>
              <a:rPr sz="2800" b="1" spc="-95" dirty="0">
                <a:solidFill>
                  <a:srgbClr val="0D0D0D"/>
                </a:solidFill>
                <a:latin typeface="Arial"/>
                <a:cs typeface="Arial"/>
              </a:rPr>
              <a:t>eve</a:t>
            </a:r>
            <a:r>
              <a:rPr sz="2800" b="1" spc="-10" dirty="0">
                <a:solidFill>
                  <a:srgbClr val="0D0D0D"/>
                </a:solidFill>
                <a:latin typeface="Arial"/>
                <a:cs typeface="Arial"/>
              </a:rPr>
              <a:t>l</a:t>
            </a:r>
            <a:r>
              <a:rPr sz="2800" b="1" spc="-225" dirty="0">
                <a:solidFill>
                  <a:srgbClr val="0D0D0D"/>
                </a:solidFill>
                <a:latin typeface="Arial"/>
                <a:cs typeface="Arial"/>
              </a:rPr>
              <a:t> </a:t>
            </a:r>
            <a:r>
              <a:rPr sz="2800" b="1" spc="-95" dirty="0">
                <a:solidFill>
                  <a:srgbClr val="0D0D0D"/>
                </a:solidFill>
                <a:latin typeface="Arial"/>
                <a:cs typeface="Arial"/>
              </a:rPr>
              <a:t>2</a:t>
            </a:r>
            <a:r>
              <a:rPr sz="2800" b="1" spc="-100" dirty="0">
                <a:solidFill>
                  <a:srgbClr val="0D0D0D"/>
                </a:solidFill>
                <a:latin typeface="Arial"/>
                <a:cs typeface="Arial"/>
              </a:rPr>
              <a:t>1</a:t>
            </a:r>
            <a:r>
              <a:rPr sz="2800" b="1" dirty="0">
                <a:solidFill>
                  <a:srgbClr val="0D0D0D"/>
                </a:solidFill>
                <a:latin typeface="Arial"/>
                <a:cs typeface="Arial"/>
              </a:rPr>
              <a:t>)</a:t>
            </a:r>
            <a:r>
              <a:rPr sz="2800" b="1" spc="-114" dirty="0">
                <a:solidFill>
                  <a:srgbClr val="0D0D0D"/>
                </a:solidFill>
                <a:latin typeface="Arial"/>
                <a:cs typeface="Arial"/>
              </a:rPr>
              <a:t> </a:t>
            </a:r>
            <a:r>
              <a:rPr sz="2800" b="1" spc="-5" dirty="0">
                <a:solidFill>
                  <a:srgbClr val="0D0D0D"/>
                </a:solidFill>
                <a:latin typeface="Arial"/>
                <a:cs typeface="Arial"/>
              </a:rPr>
              <a:t>(</a:t>
            </a:r>
            <a:r>
              <a:rPr sz="2800" b="1" spc="5" dirty="0">
                <a:solidFill>
                  <a:srgbClr val="0D0D0D"/>
                </a:solidFill>
                <a:latin typeface="Arial"/>
                <a:cs typeface="Arial"/>
              </a:rPr>
              <a:t>2</a:t>
            </a:r>
            <a:r>
              <a:rPr sz="2800" b="1" spc="-15" dirty="0">
                <a:solidFill>
                  <a:srgbClr val="0D0D0D"/>
                </a:solidFill>
                <a:latin typeface="Arial"/>
                <a:cs typeface="Arial"/>
              </a:rPr>
              <a:t>/</a:t>
            </a:r>
            <a:r>
              <a:rPr sz="2800" b="1" spc="5" dirty="0">
                <a:solidFill>
                  <a:srgbClr val="0D0D0D"/>
                </a:solidFill>
                <a:latin typeface="Arial"/>
                <a:cs typeface="Arial"/>
              </a:rPr>
              <a:t>3</a:t>
            </a:r>
            <a:r>
              <a:rPr sz="2800" b="1" dirty="0">
                <a:solidFill>
                  <a:srgbClr val="0D0D0D"/>
                </a:solidFill>
                <a:latin typeface="Arial"/>
                <a:cs typeface="Arial"/>
              </a:rPr>
              <a:t>)</a:t>
            </a:r>
            <a:endParaRPr sz="2800">
              <a:latin typeface="Arial"/>
              <a:cs typeface="Arial"/>
            </a:endParaRPr>
          </a:p>
          <a:p>
            <a:pPr marL="368935" marR="983615" indent="-342265">
              <a:lnSpc>
                <a:spcPct val="100000"/>
              </a:lnSpc>
              <a:spcBef>
                <a:spcPts val="1220"/>
              </a:spcBef>
              <a:buClr>
                <a:srgbClr val="3399FF"/>
              </a:buClr>
              <a:buFont typeface="Arial"/>
              <a:buChar char="•"/>
              <a:tabLst>
                <a:tab pos="369570" algn="l"/>
              </a:tabLst>
            </a:pPr>
            <a:r>
              <a:rPr sz="2400" b="1" spc="-15" dirty="0">
                <a:latin typeface="Arial"/>
                <a:cs typeface="Arial"/>
              </a:rPr>
              <a:t>3rd-par</a:t>
            </a:r>
            <a:r>
              <a:rPr sz="2400" b="1" spc="-10" dirty="0">
                <a:latin typeface="Arial"/>
                <a:cs typeface="Arial"/>
              </a:rPr>
              <a:t>ty</a:t>
            </a:r>
            <a:r>
              <a:rPr sz="2400" b="1" spc="25" dirty="0">
                <a:latin typeface="Arial"/>
                <a:cs typeface="Arial"/>
              </a:rPr>
              <a:t> </a:t>
            </a:r>
            <a:r>
              <a:rPr sz="2400" b="1" spc="-15" dirty="0">
                <a:latin typeface="Arial"/>
                <a:cs typeface="Arial"/>
              </a:rPr>
              <a:t>applications</a:t>
            </a:r>
            <a:r>
              <a:rPr sz="2400" b="1" spc="35" dirty="0">
                <a:latin typeface="Arial"/>
                <a:cs typeface="Arial"/>
              </a:rPr>
              <a:t> </a:t>
            </a:r>
            <a:r>
              <a:rPr sz="2400" b="1" spc="-15" dirty="0">
                <a:latin typeface="Arial"/>
                <a:cs typeface="Arial"/>
              </a:rPr>
              <a:t>can</a:t>
            </a:r>
            <a:r>
              <a:rPr sz="2400" b="1" spc="15" dirty="0">
                <a:latin typeface="Arial"/>
                <a:cs typeface="Arial"/>
              </a:rPr>
              <a:t> </a:t>
            </a:r>
            <a:r>
              <a:rPr sz="2400" b="1" spc="-15" dirty="0">
                <a:latin typeface="Arial"/>
                <a:cs typeface="Arial"/>
              </a:rPr>
              <a:t>read</a:t>
            </a:r>
            <a:r>
              <a:rPr sz="2400" b="1" dirty="0">
                <a:latin typeface="Arial"/>
                <a:cs typeface="Arial"/>
              </a:rPr>
              <a:t> </a:t>
            </a:r>
            <a:r>
              <a:rPr sz="2400" b="1" spc="-15" dirty="0">
                <a:latin typeface="Arial"/>
                <a:cs typeface="Arial"/>
              </a:rPr>
              <a:t>and</a:t>
            </a:r>
            <a:r>
              <a:rPr sz="2400" b="1" spc="15" dirty="0">
                <a:latin typeface="Arial"/>
                <a:cs typeface="Arial"/>
              </a:rPr>
              <a:t> </a:t>
            </a:r>
            <a:r>
              <a:rPr sz="2400" b="1" spc="-15" dirty="0">
                <a:latin typeface="Arial"/>
                <a:cs typeface="Arial"/>
              </a:rPr>
              <a:t>modify</a:t>
            </a:r>
            <a:r>
              <a:rPr sz="2400" b="1" spc="10" dirty="0">
                <a:latin typeface="Arial"/>
                <a:cs typeface="Arial"/>
              </a:rPr>
              <a:t> </a:t>
            </a:r>
            <a:r>
              <a:rPr sz="2400" b="1" spc="-15" dirty="0">
                <a:latin typeface="Arial"/>
                <a:cs typeface="Arial"/>
              </a:rPr>
              <a:t>data</a:t>
            </a:r>
            <a:r>
              <a:rPr sz="2400" b="1" spc="25" dirty="0">
                <a:latin typeface="Arial"/>
                <a:cs typeface="Arial"/>
              </a:rPr>
              <a:t> </a:t>
            </a:r>
            <a:r>
              <a:rPr sz="2400" b="1" spc="-15" dirty="0">
                <a:latin typeface="Arial"/>
                <a:cs typeface="Arial"/>
              </a:rPr>
              <a:t>on</a:t>
            </a:r>
            <a:r>
              <a:rPr sz="2400" b="1" spc="-10" dirty="0">
                <a:latin typeface="Arial"/>
                <a:cs typeface="Arial"/>
              </a:rPr>
              <a:t> exte</a:t>
            </a:r>
            <a:r>
              <a:rPr sz="2400" b="1" spc="-15" dirty="0">
                <a:latin typeface="Arial"/>
                <a:cs typeface="Arial"/>
              </a:rPr>
              <a:t>rnal</a:t>
            </a:r>
            <a:r>
              <a:rPr sz="2400" b="1" spc="15" dirty="0">
                <a:latin typeface="Arial"/>
                <a:cs typeface="Arial"/>
              </a:rPr>
              <a:t> </a:t>
            </a:r>
            <a:r>
              <a:rPr sz="2400" b="1" spc="-15" dirty="0">
                <a:latin typeface="Arial"/>
                <a:cs typeface="Arial"/>
              </a:rPr>
              <a:t>storages</a:t>
            </a:r>
            <a:r>
              <a:rPr sz="2400" b="1" spc="25" dirty="0">
                <a:latin typeface="Arial"/>
                <a:cs typeface="Arial"/>
              </a:rPr>
              <a:t> </a:t>
            </a:r>
            <a:r>
              <a:rPr sz="2400" b="1" spc="-10" dirty="0">
                <a:latin typeface="Arial"/>
                <a:cs typeface="Arial"/>
              </a:rPr>
              <a:t>(e.g.,</a:t>
            </a:r>
            <a:r>
              <a:rPr sz="2400" b="1" spc="15" dirty="0">
                <a:latin typeface="Arial"/>
                <a:cs typeface="Arial"/>
              </a:rPr>
              <a:t> </a:t>
            </a:r>
            <a:r>
              <a:rPr sz="2400" b="1" spc="-20" dirty="0">
                <a:latin typeface="Arial"/>
                <a:cs typeface="Arial"/>
              </a:rPr>
              <a:t>SD</a:t>
            </a:r>
            <a:r>
              <a:rPr sz="2400" b="1" spc="-5" dirty="0">
                <a:latin typeface="Arial"/>
                <a:cs typeface="Arial"/>
              </a:rPr>
              <a:t> </a:t>
            </a:r>
            <a:r>
              <a:rPr sz="2400" b="1" spc="-15" dirty="0">
                <a:latin typeface="Arial"/>
                <a:cs typeface="Arial"/>
              </a:rPr>
              <a:t>cards)</a:t>
            </a:r>
            <a:endParaRPr sz="2400">
              <a:latin typeface="Arial"/>
              <a:cs typeface="Arial"/>
            </a:endParaRPr>
          </a:p>
          <a:p>
            <a:pPr>
              <a:lnSpc>
                <a:spcPct val="100000"/>
              </a:lnSpc>
              <a:spcBef>
                <a:spcPts val="49"/>
              </a:spcBef>
              <a:buClr>
                <a:srgbClr val="3399FF"/>
              </a:buClr>
              <a:buFont typeface="Arial"/>
              <a:buChar char="•"/>
            </a:pPr>
            <a:endParaRPr sz="2400">
              <a:latin typeface="Times New Roman"/>
              <a:cs typeface="Times New Roman"/>
            </a:endParaRPr>
          </a:p>
          <a:p>
            <a:pPr marL="368935" indent="-342265">
              <a:lnSpc>
                <a:spcPts val="2640"/>
              </a:lnSpc>
              <a:buClr>
                <a:srgbClr val="3399FF"/>
              </a:buClr>
              <a:buFont typeface="Arial"/>
              <a:buChar char="•"/>
              <a:tabLst>
                <a:tab pos="369570" algn="l"/>
              </a:tabLst>
            </a:pPr>
            <a:r>
              <a:rPr sz="2400" b="1" spc="-25" dirty="0">
                <a:latin typeface="Arial"/>
                <a:cs typeface="Arial"/>
              </a:rPr>
              <a:t>M</a:t>
            </a:r>
            <a:r>
              <a:rPr sz="2400" b="1" spc="-15" dirty="0">
                <a:latin typeface="Arial"/>
                <a:cs typeface="Arial"/>
              </a:rPr>
              <a:t>emory</a:t>
            </a:r>
            <a:r>
              <a:rPr sz="2400" b="1" spc="10" dirty="0">
                <a:latin typeface="Arial"/>
                <a:cs typeface="Arial"/>
              </a:rPr>
              <a:t> </a:t>
            </a:r>
            <a:r>
              <a:rPr sz="2400" b="1" spc="-15" dirty="0">
                <a:latin typeface="Arial"/>
                <a:cs typeface="Arial"/>
              </a:rPr>
              <a:t>of</a:t>
            </a:r>
            <a:r>
              <a:rPr sz="2400" b="1" spc="10" dirty="0">
                <a:latin typeface="Arial"/>
                <a:cs typeface="Arial"/>
              </a:rPr>
              <a:t> </a:t>
            </a:r>
            <a:r>
              <a:rPr sz="2400" b="1" spc="-15" dirty="0">
                <a:latin typeface="Arial"/>
                <a:cs typeface="Arial"/>
              </a:rPr>
              <a:t>recently</a:t>
            </a:r>
            <a:r>
              <a:rPr sz="2400" b="1" spc="10" dirty="0">
                <a:latin typeface="Arial"/>
                <a:cs typeface="Arial"/>
              </a:rPr>
              <a:t> </a:t>
            </a:r>
            <a:r>
              <a:rPr sz="2400" b="1" spc="-15" dirty="0">
                <a:latin typeface="Arial"/>
                <a:cs typeface="Arial"/>
              </a:rPr>
              <a:t>used</a:t>
            </a:r>
            <a:r>
              <a:rPr sz="2400" b="1" spc="25" dirty="0">
                <a:latin typeface="Arial"/>
                <a:cs typeface="Arial"/>
              </a:rPr>
              <a:t> </a:t>
            </a:r>
            <a:r>
              <a:rPr sz="2400" b="1" spc="-15" dirty="0">
                <a:latin typeface="Arial"/>
                <a:cs typeface="Arial"/>
              </a:rPr>
              <a:t>applications</a:t>
            </a:r>
            <a:endParaRPr sz="2400">
              <a:latin typeface="Arial"/>
              <a:cs typeface="Arial"/>
            </a:endParaRPr>
          </a:p>
          <a:p>
            <a:pPr marL="825500" marR="5080" lvl="1" indent="-342265">
              <a:lnSpc>
                <a:spcPct val="100000"/>
              </a:lnSpc>
              <a:buClr>
                <a:srgbClr val="3399FF"/>
              </a:buClr>
              <a:buFont typeface="Arial"/>
              <a:buChar char="•"/>
              <a:tabLst>
                <a:tab pos="826135" algn="l"/>
              </a:tabLst>
            </a:pPr>
            <a:r>
              <a:rPr sz="2400" b="1" spc="-15" dirty="0">
                <a:latin typeface="Arial"/>
                <a:cs typeface="Arial"/>
              </a:rPr>
              <a:t>Even</a:t>
            </a:r>
            <a:r>
              <a:rPr sz="2400" b="1" spc="15" dirty="0">
                <a:latin typeface="Arial"/>
                <a:cs typeface="Arial"/>
              </a:rPr>
              <a:t> </a:t>
            </a:r>
            <a:r>
              <a:rPr sz="2400" b="1" spc="-10" dirty="0">
                <a:latin typeface="Arial"/>
                <a:cs typeface="Arial"/>
              </a:rPr>
              <a:t>after</a:t>
            </a:r>
            <a:r>
              <a:rPr sz="2400" b="1" spc="5" dirty="0">
                <a:latin typeface="Arial"/>
                <a:cs typeface="Arial"/>
              </a:rPr>
              <a:t> </a:t>
            </a:r>
            <a:r>
              <a:rPr sz="2400" b="1" spc="-15" dirty="0">
                <a:latin typeface="Arial"/>
                <a:cs typeface="Arial"/>
              </a:rPr>
              <a:t>restar</a:t>
            </a:r>
            <a:r>
              <a:rPr sz="2400" b="1" spc="-10" dirty="0">
                <a:latin typeface="Arial"/>
                <a:cs typeface="Arial"/>
              </a:rPr>
              <a:t>ting</a:t>
            </a:r>
            <a:r>
              <a:rPr sz="2400" b="1" spc="15" dirty="0">
                <a:latin typeface="Arial"/>
                <a:cs typeface="Arial"/>
              </a:rPr>
              <a:t> </a:t>
            </a:r>
            <a:r>
              <a:rPr sz="2400" b="1" spc="-15" dirty="0">
                <a:latin typeface="Arial"/>
                <a:cs typeface="Arial"/>
              </a:rPr>
              <a:t>the</a:t>
            </a:r>
            <a:r>
              <a:rPr sz="2400" b="1" spc="25" dirty="0">
                <a:latin typeface="Arial"/>
                <a:cs typeface="Arial"/>
              </a:rPr>
              <a:t> </a:t>
            </a:r>
            <a:r>
              <a:rPr sz="2400" b="1" spc="-15" dirty="0">
                <a:latin typeface="Arial"/>
                <a:cs typeface="Arial"/>
              </a:rPr>
              <a:t>device</a:t>
            </a:r>
            <a:r>
              <a:rPr sz="2400" b="1" dirty="0">
                <a:latin typeface="Arial"/>
                <a:cs typeface="Arial"/>
              </a:rPr>
              <a:t> </a:t>
            </a:r>
            <a:r>
              <a:rPr sz="2400" b="1" spc="-15" dirty="0">
                <a:latin typeface="Arial"/>
                <a:cs typeface="Arial"/>
              </a:rPr>
              <a:t>the</a:t>
            </a:r>
            <a:r>
              <a:rPr sz="2400" b="1" spc="25" dirty="0">
                <a:latin typeface="Arial"/>
                <a:cs typeface="Arial"/>
              </a:rPr>
              <a:t> </a:t>
            </a:r>
            <a:r>
              <a:rPr sz="2400" b="1" spc="-20" dirty="0">
                <a:latin typeface="Arial"/>
                <a:cs typeface="Arial"/>
              </a:rPr>
              <a:t>memo</a:t>
            </a:r>
            <a:r>
              <a:rPr sz="2400" b="1" spc="-15" dirty="0">
                <a:latin typeface="Arial"/>
                <a:cs typeface="Arial"/>
              </a:rPr>
              <a:t>ry of</a:t>
            </a:r>
            <a:r>
              <a:rPr sz="2400" b="1" spc="10" dirty="0">
                <a:latin typeface="Arial"/>
                <a:cs typeface="Arial"/>
              </a:rPr>
              <a:t> </a:t>
            </a:r>
            <a:r>
              <a:rPr sz="2400" b="1" spc="-15" dirty="0">
                <a:latin typeface="Arial"/>
                <a:cs typeface="Arial"/>
              </a:rPr>
              <a:t>recently used</a:t>
            </a:r>
            <a:r>
              <a:rPr sz="2400" b="1" spc="15" dirty="0">
                <a:latin typeface="Arial"/>
                <a:cs typeface="Arial"/>
              </a:rPr>
              <a:t> </a:t>
            </a:r>
            <a:r>
              <a:rPr sz="2400" b="1" spc="-15" dirty="0">
                <a:latin typeface="Arial"/>
                <a:cs typeface="Arial"/>
              </a:rPr>
              <a:t>apps</a:t>
            </a:r>
            <a:r>
              <a:rPr sz="2400" b="1" spc="10" dirty="0">
                <a:latin typeface="Arial"/>
                <a:cs typeface="Arial"/>
              </a:rPr>
              <a:t> </a:t>
            </a:r>
            <a:r>
              <a:rPr sz="2400" b="1" spc="-10" dirty="0">
                <a:latin typeface="Arial"/>
                <a:cs typeface="Arial"/>
              </a:rPr>
              <a:t>is</a:t>
            </a:r>
            <a:r>
              <a:rPr sz="2400" b="1" spc="10" dirty="0">
                <a:latin typeface="Arial"/>
                <a:cs typeface="Arial"/>
              </a:rPr>
              <a:t> </a:t>
            </a:r>
            <a:r>
              <a:rPr sz="2400" b="1" spc="-15" dirty="0">
                <a:latin typeface="Arial"/>
                <a:cs typeface="Arial"/>
              </a:rPr>
              <a:t>maintained</a:t>
            </a:r>
            <a:endParaRPr sz="2400">
              <a:latin typeface="Arial"/>
              <a:cs typeface="Arial"/>
            </a:endParaRPr>
          </a:p>
        </p:txBody>
      </p:sp>
      <p:sp>
        <p:nvSpPr>
          <p:cNvPr id="8" name="Title 7"/>
          <p:cNvSpPr>
            <a:spLocks noGrp="1"/>
          </p:cNvSpPr>
          <p:nvPr>
            <p:ph type="title"/>
          </p:nvPr>
        </p:nvSpPr>
        <p:spPr/>
        <p:txBody>
          <a:bodyPr/>
          <a:lstStyle/>
          <a:p>
            <a:r>
              <a:rPr lang="en-US" dirty="0" smtClean="0">
                <a:latin typeface="Arial" pitchFamily="34" charset="0"/>
                <a:cs typeface="Arial" pitchFamily="34" charset="0"/>
              </a:rPr>
              <a:t>Android Evolution</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25" dirty="0" err="1" smtClean="0">
                <a:latin typeface="Arial"/>
                <a:cs typeface="Arial"/>
              </a:rPr>
              <a:t>iO</a:t>
            </a:r>
            <a:r>
              <a:rPr lang="en-US" spc="-20" dirty="0" err="1" smtClean="0">
                <a:latin typeface="Arial"/>
                <a:cs typeface="Arial"/>
              </a:rPr>
              <a:t>S</a:t>
            </a:r>
            <a:r>
              <a:rPr lang="en-US" spc="20" dirty="0" smtClean="0">
                <a:latin typeface="Arial"/>
                <a:cs typeface="Arial"/>
              </a:rPr>
              <a:t> </a:t>
            </a:r>
            <a:r>
              <a:rPr lang="en-US" spc="-15" dirty="0" smtClean="0">
                <a:latin typeface="Arial"/>
                <a:cs typeface="Arial"/>
              </a:rPr>
              <a:t>E</a:t>
            </a:r>
            <a:r>
              <a:rPr lang="en-US" spc="-20" dirty="0" smtClean="0">
                <a:latin typeface="Arial"/>
                <a:cs typeface="Arial"/>
              </a:rPr>
              <a:t>v</a:t>
            </a:r>
            <a:r>
              <a:rPr lang="en-US" spc="-15" dirty="0" smtClean="0">
                <a:latin typeface="Arial"/>
                <a:cs typeface="Arial"/>
              </a:rPr>
              <a:t>olutio</a:t>
            </a:r>
            <a:r>
              <a:rPr lang="en-US" spc="-20" dirty="0" smtClean="0">
                <a:latin typeface="Arial"/>
                <a:cs typeface="Arial"/>
              </a:rPr>
              <a:t>n</a:t>
            </a:r>
            <a:endParaRPr lang="en-US" dirty="0"/>
          </a:p>
        </p:txBody>
      </p:sp>
      <p:sp>
        <p:nvSpPr>
          <p:cNvPr id="3" name="Content Placeholder 2"/>
          <p:cNvSpPr>
            <a:spLocks noGrp="1"/>
          </p:cNvSpPr>
          <p:nvPr>
            <p:ph idx="1"/>
          </p:nvPr>
        </p:nvSpPr>
        <p:spPr/>
        <p:txBody>
          <a:bodyPr>
            <a:normAutofit/>
          </a:bodyPr>
          <a:lstStyle/>
          <a:p>
            <a:pPr marL="12700">
              <a:lnSpc>
                <a:spcPct val="100000"/>
              </a:lnSpc>
            </a:pPr>
            <a:r>
              <a:rPr lang="en-US" sz="3300" b="1" spc="-15" dirty="0" err="1" smtClean="0">
                <a:solidFill>
                  <a:srgbClr val="0D0D0D"/>
                </a:solidFill>
                <a:latin typeface="Arial"/>
                <a:cs typeface="Arial"/>
              </a:rPr>
              <a:t>i</a:t>
            </a:r>
            <a:r>
              <a:rPr lang="en-US" sz="3300" b="1" spc="-20" dirty="0" err="1" smtClean="0">
                <a:solidFill>
                  <a:srgbClr val="0D0D0D"/>
                </a:solidFill>
                <a:latin typeface="Arial"/>
                <a:cs typeface="Arial"/>
              </a:rPr>
              <a:t>OS</a:t>
            </a:r>
            <a:r>
              <a:rPr lang="en-US" sz="3300" b="1" dirty="0" smtClean="0">
                <a:solidFill>
                  <a:srgbClr val="0D0D0D"/>
                </a:solidFill>
                <a:latin typeface="Arial"/>
                <a:cs typeface="Arial"/>
              </a:rPr>
              <a:t> </a:t>
            </a:r>
            <a:r>
              <a:rPr lang="en-US" sz="3300" b="1" spc="5" dirty="0" smtClean="0">
                <a:solidFill>
                  <a:srgbClr val="0D0D0D"/>
                </a:solidFill>
                <a:latin typeface="Arial"/>
                <a:cs typeface="Arial"/>
              </a:rPr>
              <a:t>1</a:t>
            </a:r>
            <a:r>
              <a:rPr lang="en-US" sz="3300" b="1" spc="-15" dirty="0" smtClean="0">
                <a:solidFill>
                  <a:srgbClr val="0D0D0D"/>
                </a:solidFill>
                <a:latin typeface="Arial"/>
                <a:cs typeface="Arial"/>
              </a:rPr>
              <a:t>.</a:t>
            </a:r>
            <a:r>
              <a:rPr lang="en-US" sz="3300" b="1" dirty="0" smtClean="0">
                <a:solidFill>
                  <a:srgbClr val="0D0D0D"/>
                </a:solidFill>
                <a:latin typeface="Arial"/>
                <a:cs typeface="Arial"/>
              </a:rPr>
              <a:t>1</a:t>
            </a:r>
            <a:endParaRPr lang="en-US" sz="3300" dirty="0" smtClean="0">
              <a:latin typeface="Arial"/>
              <a:cs typeface="Arial"/>
            </a:endParaRPr>
          </a:p>
          <a:p>
            <a:pPr marL="826135" lvl="1" indent="-342265">
              <a:lnSpc>
                <a:spcPts val="2640"/>
              </a:lnSpc>
              <a:spcBef>
                <a:spcPts val="590"/>
              </a:spcBef>
              <a:buClr>
                <a:srgbClr val="3399FF"/>
              </a:buClr>
              <a:buFont typeface="Arial"/>
              <a:buChar char="•"/>
              <a:tabLst>
                <a:tab pos="369570" algn="l"/>
              </a:tabLst>
            </a:pPr>
            <a:r>
              <a:rPr lang="en-US" sz="2800" b="1" spc="-25" dirty="0" smtClean="0">
                <a:latin typeface="Arial"/>
                <a:cs typeface="Arial"/>
              </a:rPr>
              <a:t>R</a:t>
            </a:r>
            <a:r>
              <a:rPr lang="en-US" sz="2800" b="1" spc="-15" dirty="0" smtClean="0">
                <a:latin typeface="Arial"/>
                <a:cs typeface="Arial"/>
              </a:rPr>
              <a:t>eleased</a:t>
            </a:r>
            <a:r>
              <a:rPr lang="en-US" sz="2800" b="1" spc="15" dirty="0" smtClean="0">
                <a:latin typeface="Arial"/>
                <a:cs typeface="Arial"/>
              </a:rPr>
              <a:t> </a:t>
            </a:r>
            <a:r>
              <a:rPr lang="en-US" sz="2800" b="1" spc="-10" dirty="0" smtClean="0">
                <a:latin typeface="Arial"/>
                <a:cs typeface="Arial"/>
              </a:rPr>
              <a:t>in</a:t>
            </a:r>
            <a:r>
              <a:rPr lang="en-US" sz="2800" b="1" spc="15" dirty="0" smtClean="0">
                <a:latin typeface="Arial"/>
                <a:cs typeface="Arial"/>
              </a:rPr>
              <a:t> </a:t>
            </a:r>
            <a:r>
              <a:rPr lang="en-US" sz="2800" b="1" spc="-15" dirty="0" smtClean="0">
                <a:solidFill>
                  <a:srgbClr val="FF6600"/>
                </a:solidFill>
                <a:latin typeface="Arial"/>
                <a:cs typeface="Arial"/>
              </a:rPr>
              <a:t>September</a:t>
            </a:r>
            <a:r>
              <a:rPr lang="en-US" sz="2800" b="1" spc="5" dirty="0" smtClean="0">
                <a:solidFill>
                  <a:srgbClr val="FF6600"/>
                </a:solidFill>
                <a:latin typeface="Arial"/>
                <a:cs typeface="Arial"/>
              </a:rPr>
              <a:t> </a:t>
            </a:r>
            <a:r>
              <a:rPr lang="en-US" sz="2800" b="1" spc="-15" dirty="0" smtClean="0">
                <a:solidFill>
                  <a:srgbClr val="FF6600"/>
                </a:solidFill>
                <a:latin typeface="Arial"/>
                <a:cs typeface="Arial"/>
              </a:rPr>
              <a:t>2007</a:t>
            </a:r>
            <a:endParaRPr lang="en-US" sz="2800" dirty="0" smtClean="0">
              <a:latin typeface="Arial"/>
              <a:cs typeface="Arial"/>
            </a:endParaRPr>
          </a:p>
          <a:p>
            <a:pPr marL="826135" lvl="1" indent="-342265">
              <a:lnSpc>
                <a:spcPts val="2640"/>
              </a:lnSpc>
              <a:buClr>
                <a:srgbClr val="3399FF"/>
              </a:buClr>
              <a:buFont typeface="Arial"/>
              <a:buChar char="•"/>
              <a:tabLst>
                <a:tab pos="369570" algn="l"/>
              </a:tabLst>
            </a:pPr>
            <a:r>
              <a:rPr lang="en-US" sz="2800" b="1" spc="-10" dirty="0" smtClean="0">
                <a:latin typeface="Arial"/>
                <a:cs typeface="Arial"/>
              </a:rPr>
              <a:t>i</a:t>
            </a:r>
            <a:r>
              <a:rPr lang="en-US" sz="2800" b="1" spc="-180" dirty="0" smtClean="0">
                <a:latin typeface="Arial"/>
                <a:cs typeface="Arial"/>
              </a:rPr>
              <a:t>T</a:t>
            </a:r>
            <a:r>
              <a:rPr lang="en-US" sz="2800" b="1" spc="-15" dirty="0" smtClean="0">
                <a:latin typeface="Arial"/>
                <a:cs typeface="Arial"/>
              </a:rPr>
              <a:t>unes</a:t>
            </a:r>
            <a:r>
              <a:rPr lang="en-US" sz="2800" b="1" spc="25" dirty="0" smtClean="0">
                <a:latin typeface="Arial"/>
                <a:cs typeface="Arial"/>
              </a:rPr>
              <a:t> </a:t>
            </a:r>
            <a:r>
              <a:rPr lang="en-US" sz="2800" b="1" spc="-45" dirty="0" smtClean="0">
                <a:latin typeface="Arial"/>
                <a:cs typeface="Arial"/>
              </a:rPr>
              <a:t>W</a:t>
            </a:r>
            <a:r>
              <a:rPr lang="en-US" sz="2800" b="1" spc="-10" dirty="0" smtClean="0">
                <a:latin typeface="Arial"/>
                <a:cs typeface="Arial"/>
              </a:rPr>
              <a:t>i-Fi</a:t>
            </a:r>
            <a:r>
              <a:rPr lang="en-US" sz="2800" b="1" spc="25" dirty="0" smtClean="0">
                <a:latin typeface="Arial"/>
                <a:cs typeface="Arial"/>
              </a:rPr>
              <a:t> </a:t>
            </a:r>
            <a:r>
              <a:rPr lang="en-US" sz="2800" b="1" spc="-25" dirty="0" smtClean="0">
                <a:latin typeface="Arial"/>
                <a:cs typeface="Arial"/>
              </a:rPr>
              <a:t>M</a:t>
            </a:r>
            <a:r>
              <a:rPr lang="en-US" sz="2800" b="1" spc="-15" dirty="0" smtClean="0">
                <a:latin typeface="Arial"/>
                <a:cs typeface="Arial"/>
              </a:rPr>
              <a:t>usic</a:t>
            </a:r>
            <a:r>
              <a:rPr lang="en-US" sz="2800" b="1" spc="10" dirty="0" smtClean="0">
                <a:latin typeface="Arial"/>
                <a:cs typeface="Arial"/>
              </a:rPr>
              <a:t> </a:t>
            </a:r>
            <a:r>
              <a:rPr lang="en-US" sz="2800" b="1" spc="-15" dirty="0" smtClean="0">
                <a:latin typeface="Arial"/>
                <a:cs typeface="Arial"/>
              </a:rPr>
              <a:t>Store</a:t>
            </a:r>
            <a:endParaRPr lang="en-US" sz="2800" dirty="0" smtClean="0">
              <a:latin typeface="Arial"/>
              <a:cs typeface="Arial"/>
            </a:endParaRPr>
          </a:p>
          <a:p>
            <a:pPr marL="826135" lvl="1" indent="-342265">
              <a:lnSpc>
                <a:spcPct val="100000"/>
              </a:lnSpc>
              <a:buClr>
                <a:srgbClr val="3399FF"/>
              </a:buClr>
              <a:buFont typeface="Arial"/>
              <a:buChar char="•"/>
              <a:tabLst>
                <a:tab pos="369570" algn="l"/>
              </a:tabLst>
            </a:pPr>
            <a:r>
              <a:rPr lang="en-US" sz="2800" b="1" spc="-15" dirty="0" smtClean="0">
                <a:latin typeface="Arial"/>
                <a:cs typeface="Arial"/>
              </a:rPr>
              <a:t>iPod</a:t>
            </a:r>
            <a:r>
              <a:rPr lang="en-US" sz="2800" b="1" spc="10" dirty="0" smtClean="0">
                <a:latin typeface="Arial"/>
                <a:cs typeface="Arial"/>
              </a:rPr>
              <a:t> </a:t>
            </a:r>
            <a:r>
              <a:rPr lang="en-US" sz="2800" b="1" spc="-180" dirty="0" smtClean="0">
                <a:latin typeface="Arial"/>
                <a:cs typeface="Arial"/>
              </a:rPr>
              <a:t>T</a:t>
            </a:r>
            <a:r>
              <a:rPr lang="en-US" sz="2800" b="1" spc="-15" dirty="0" smtClean="0">
                <a:latin typeface="Arial"/>
                <a:cs typeface="Arial"/>
              </a:rPr>
              <a:t>ouch</a:t>
            </a:r>
            <a:r>
              <a:rPr lang="en-US" sz="2800" b="1" spc="25" dirty="0" smtClean="0">
                <a:latin typeface="Arial"/>
                <a:cs typeface="Arial"/>
              </a:rPr>
              <a:t> </a:t>
            </a:r>
            <a:r>
              <a:rPr lang="en-US" sz="2800" b="1" spc="-15" dirty="0" smtClean="0">
                <a:latin typeface="Arial"/>
                <a:cs typeface="Arial"/>
              </a:rPr>
              <a:t>compatibility</a:t>
            </a:r>
            <a:endParaRPr lang="en-US" sz="2800" dirty="0" smtClean="0">
              <a:latin typeface="Arial"/>
              <a:cs typeface="Arial"/>
            </a:endParaRPr>
          </a:p>
          <a:p>
            <a:pPr marL="12700">
              <a:lnSpc>
                <a:spcPct val="100000"/>
              </a:lnSpc>
              <a:spcBef>
                <a:spcPts val="1520"/>
              </a:spcBef>
            </a:pPr>
            <a:r>
              <a:rPr lang="en-US" sz="3000" b="1" spc="-15" dirty="0" err="1" smtClean="0">
                <a:solidFill>
                  <a:srgbClr val="0D0D0D"/>
                </a:solidFill>
                <a:latin typeface="Arial"/>
                <a:cs typeface="Arial"/>
              </a:rPr>
              <a:t>i</a:t>
            </a:r>
            <a:r>
              <a:rPr lang="en-US" sz="3000" b="1" spc="-20" dirty="0" err="1" smtClean="0">
                <a:solidFill>
                  <a:srgbClr val="0D0D0D"/>
                </a:solidFill>
                <a:latin typeface="Arial"/>
                <a:cs typeface="Arial"/>
              </a:rPr>
              <a:t>OS</a:t>
            </a:r>
            <a:r>
              <a:rPr lang="en-US" sz="3000" b="1" dirty="0" smtClean="0">
                <a:solidFill>
                  <a:srgbClr val="0D0D0D"/>
                </a:solidFill>
                <a:latin typeface="Arial"/>
                <a:cs typeface="Arial"/>
              </a:rPr>
              <a:t> </a:t>
            </a:r>
            <a:r>
              <a:rPr lang="en-US" sz="3000" b="1" spc="5" dirty="0" smtClean="0">
                <a:solidFill>
                  <a:srgbClr val="0D0D0D"/>
                </a:solidFill>
                <a:latin typeface="Arial"/>
                <a:cs typeface="Arial"/>
              </a:rPr>
              <a:t>1</a:t>
            </a:r>
            <a:r>
              <a:rPr lang="en-US" sz="3000" b="1" spc="-15" dirty="0" smtClean="0">
                <a:solidFill>
                  <a:srgbClr val="0D0D0D"/>
                </a:solidFill>
                <a:latin typeface="Arial"/>
                <a:cs typeface="Arial"/>
              </a:rPr>
              <a:t>.</a:t>
            </a:r>
            <a:r>
              <a:rPr lang="en-US" sz="3000" b="1" spc="5" dirty="0" smtClean="0">
                <a:solidFill>
                  <a:srgbClr val="0D0D0D"/>
                </a:solidFill>
                <a:latin typeface="Arial"/>
                <a:cs typeface="Arial"/>
              </a:rPr>
              <a:t>1</a:t>
            </a:r>
            <a:r>
              <a:rPr lang="en-US" sz="3000" b="1" spc="-15" dirty="0" smtClean="0">
                <a:solidFill>
                  <a:srgbClr val="0D0D0D"/>
                </a:solidFill>
                <a:latin typeface="Arial"/>
                <a:cs typeface="Arial"/>
              </a:rPr>
              <a:t>.</a:t>
            </a:r>
            <a:r>
              <a:rPr lang="en-US" sz="3000" b="1" dirty="0" smtClean="0">
                <a:solidFill>
                  <a:srgbClr val="0D0D0D"/>
                </a:solidFill>
                <a:latin typeface="Arial"/>
                <a:cs typeface="Arial"/>
              </a:rPr>
              <a:t>3</a:t>
            </a:r>
            <a:endParaRPr lang="en-US" sz="3000" dirty="0" smtClean="0">
              <a:latin typeface="Arial"/>
              <a:cs typeface="Arial"/>
            </a:endParaRPr>
          </a:p>
          <a:p>
            <a:pPr marL="826135" lvl="1" indent="-342265">
              <a:lnSpc>
                <a:spcPts val="2640"/>
              </a:lnSpc>
              <a:spcBef>
                <a:spcPts val="590"/>
              </a:spcBef>
              <a:buClr>
                <a:srgbClr val="3399FF"/>
              </a:buClr>
              <a:buFont typeface="Arial"/>
              <a:buChar char="•"/>
              <a:tabLst>
                <a:tab pos="369570" algn="l"/>
              </a:tabLst>
            </a:pPr>
            <a:r>
              <a:rPr lang="en-US" sz="2600" b="1" spc="-25" dirty="0" smtClean="0">
                <a:latin typeface="Arial"/>
                <a:cs typeface="Arial"/>
              </a:rPr>
              <a:t>R</a:t>
            </a:r>
            <a:r>
              <a:rPr lang="en-US" sz="2600" b="1" spc="-15" dirty="0" smtClean="0">
                <a:latin typeface="Arial"/>
                <a:cs typeface="Arial"/>
              </a:rPr>
              <a:t>eleased</a:t>
            </a:r>
            <a:r>
              <a:rPr lang="en-US" sz="2600" b="1" spc="15" dirty="0" smtClean="0">
                <a:latin typeface="Arial"/>
                <a:cs typeface="Arial"/>
              </a:rPr>
              <a:t> </a:t>
            </a:r>
            <a:r>
              <a:rPr lang="en-US" sz="2600" b="1" spc="-10" dirty="0" smtClean="0">
                <a:latin typeface="Arial"/>
                <a:cs typeface="Arial"/>
              </a:rPr>
              <a:t>in</a:t>
            </a:r>
            <a:r>
              <a:rPr lang="en-US" sz="2600" b="1" spc="15" dirty="0" smtClean="0">
                <a:latin typeface="Arial"/>
                <a:cs typeface="Arial"/>
              </a:rPr>
              <a:t> </a:t>
            </a:r>
            <a:r>
              <a:rPr lang="en-US" sz="2600" b="1" spc="-15" dirty="0" smtClean="0">
                <a:solidFill>
                  <a:srgbClr val="FF6600"/>
                </a:solidFill>
                <a:latin typeface="Arial"/>
                <a:cs typeface="Arial"/>
              </a:rPr>
              <a:t>January</a:t>
            </a:r>
            <a:r>
              <a:rPr lang="en-US" sz="2600" b="1" spc="10" dirty="0" smtClean="0">
                <a:solidFill>
                  <a:srgbClr val="FF6600"/>
                </a:solidFill>
                <a:latin typeface="Arial"/>
                <a:cs typeface="Arial"/>
              </a:rPr>
              <a:t> </a:t>
            </a:r>
            <a:r>
              <a:rPr lang="en-US" sz="2600" b="1" spc="-15" dirty="0" smtClean="0">
                <a:solidFill>
                  <a:srgbClr val="FF6600"/>
                </a:solidFill>
                <a:latin typeface="Arial"/>
                <a:cs typeface="Arial"/>
              </a:rPr>
              <a:t>2008</a:t>
            </a:r>
            <a:endParaRPr lang="en-US" sz="2600" dirty="0" smtClean="0">
              <a:latin typeface="Arial"/>
              <a:cs typeface="Arial"/>
            </a:endParaRPr>
          </a:p>
          <a:p>
            <a:pPr marL="826135" lvl="1" indent="-342265">
              <a:lnSpc>
                <a:spcPts val="2640"/>
              </a:lnSpc>
              <a:buClr>
                <a:srgbClr val="3399FF"/>
              </a:buClr>
              <a:buFont typeface="Arial"/>
              <a:buChar char="•"/>
              <a:tabLst>
                <a:tab pos="369570" algn="l"/>
              </a:tabLst>
            </a:pPr>
            <a:r>
              <a:rPr lang="en-US" sz="2600" b="1" spc="-25" dirty="0" smtClean="0">
                <a:latin typeface="Arial"/>
                <a:cs typeface="Arial"/>
              </a:rPr>
              <a:t>‘Locate Me’ feature </a:t>
            </a:r>
            <a:endParaRPr lang="en-US" sz="2600" dirty="0" smtClean="0">
              <a:latin typeface="Arial"/>
              <a:cs typeface="Arial"/>
            </a:endParaRPr>
          </a:p>
          <a:p>
            <a:pPr marL="826135" lvl="1" indent="-342265">
              <a:lnSpc>
                <a:spcPts val="2640"/>
              </a:lnSpc>
              <a:buClr>
                <a:srgbClr val="3399FF"/>
              </a:buClr>
              <a:buFont typeface="Arial"/>
              <a:buChar char="•"/>
              <a:tabLst>
                <a:tab pos="369570" algn="l"/>
              </a:tabLst>
            </a:pPr>
            <a:r>
              <a:rPr lang="en-US" sz="2600" b="1" spc="-60" dirty="0" smtClean="0">
                <a:latin typeface="Arial"/>
                <a:cs typeface="Arial"/>
              </a:rPr>
              <a:t>W</a:t>
            </a:r>
            <a:r>
              <a:rPr lang="en-US" sz="2600" b="1" spc="-15" dirty="0" smtClean="0">
                <a:latin typeface="Arial"/>
                <a:cs typeface="Arial"/>
              </a:rPr>
              <a:t>eb</a:t>
            </a:r>
            <a:r>
              <a:rPr lang="en-US" sz="2600" b="1" dirty="0" smtClean="0">
                <a:latin typeface="Arial"/>
                <a:cs typeface="Arial"/>
              </a:rPr>
              <a:t> </a:t>
            </a:r>
            <a:r>
              <a:rPr lang="en-US" sz="2600" b="1" spc="-10" dirty="0" smtClean="0">
                <a:latin typeface="Arial"/>
                <a:cs typeface="Arial"/>
              </a:rPr>
              <a:t>clips</a:t>
            </a:r>
            <a:r>
              <a:rPr lang="en-US" sz="2600" b="1" spc="10" dirty="0" smtClean="0">
                <a:latin typeface="Arial"/>
                <a:cs typeface="Arial"/>
              </a:rPr>
              <a:t> </a:t>
            </a:r>
            <a:r>
              <a:rPr lang="en-US" sz="2600" b="1" spc="-15" dirty="0" smtClean="0">
                <a:latin typeface="Arial"/>
                <a:cs typeface="Arial"/>
              </a:rPr>
              <a:t>on</a:t>
            </a:r>
            <a:r>
              <a:rPr lang="en-US" sz="2600" b="1" spc="15" dirty="0" smtClean="0">
                <a:latin typeface="Arial"/>
                <a:cs typeface="Arial"/>
              </a:rPr>
              <a:t> </a:t>
            </a:r>
            <a:r>
              <a:rPr lang="en-US" sz="2600" b="1" spc="-15" dirty="0" smtClean="0">
                <a:latin typeface="Arial"/>
                <a:cs typeface="Arial"/>
              </a:rPr>
              <a:t>home</a:t>
            </a:r>
            <a:r>
              <a:rPr lang="en-US" sz="2600" b="1" spc="10" dirty="0" smtClean="0">
                <a:latin typeface="Arial"/>
                <a:cs typeface="Arial"/>
              </a:rPr>
              <a:t> </a:t>
            </a:r>
            <a:r>
              <a:rPr lang="en-US" sz="2600" b="1" spc="-15" dirty="0" smtClean="0">
                <a:latin typeface="Arial"/>
                <a:cs typeface="Arial"/>
              </a:rPr>
              <a:t>screen</a:t>
            </a:r>
            <a:endParaRPr lang="en-US" sz="2600" dirty="0" smtClean="0">
              <a:latin typeface="Arial"/>
              <a:cs typeface="Arial"/>
            </a:endParaRPr>
          </a:p>
          <a:p>
            <a:pPr marL="826135" lvl="1" indent="-342265">
              <a:lnSpc>
                <a:spcPts val="2640"/>
              </a:lnSpc>
              <a:buClr>
                <a:srgbClr val="3399FF"/>
              </a:buClr>
              <a:buFont typeface="Arial"/>
              <a:buChar char="•"/>
              <a:tabLst>
                <a:tab pos="369570" algn="l"/>
              </a:tabLst>
            </a:pPr>
            <a:r>
              <a:rPr lang="en-US" sz="2600" b="1" spc="-25" dirty="0" smtClean="0">
                <a:latin typeface="Arial"/>
                <a:cs typeface="Arial"/>
              </a:rPr>
              <a:t>R</a:t>
            </a:r>
            <a:r>
              <a:rPr lang="en-US" sz="2600" b="1" spc="-15" dirty="0" smtClean="0">
                <a:latin typeface="Arial"/>
                <a:cs typeface="Arial"/>
              </a:rPr>
              <a:t>e-arrange</a:t>
            </a:r>
            <a:r>
              <a:rPr lang="en-US" sz="2600" b="1" spc="25" dirty="0" smtClean="0">
                <a:latin typeface="Arial"/>
                <a:cs typeface="Arial"/>
              </a:rPr>
              <a:t> </a:t>
            </a:r>
            <a:r>
              <a:rPr lang="en-US" sz="2600" b="1" spc="-15" dirty="0" smtClean="0">
                <a:latin typeface="Arial"/>
                <a:cs typeface="Arial"/>
              </a:rPr>
              <a:t>icons</a:t>
            </a:r>
            <a:endParaRPr lang="en-US" sz="2600" dirty="0" smtClean="0">
              <a:latin typeface="Arial"/>
              <a:cs typeface="Arial"/>
            </a:endParaRPr>
          </a:p>
          <a:p>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60474" y="2166886"/>
            <a:ext cx="7860288" cy="2667397"/>
          </a:xfrm>
          <a:prstGeom prst="rect">
            <a:avLst/>
          </a:prstGeom>
        </p:spPr>
        <p:txBody>
          <a:bodyPr vert="horz" wrap="square" lIns="0" tIns="0" rIns="0" bIns="0" rtlCol="0">
            <a:spAutoFit/>
          </a:bodyPr>
          <a:lstStyle/>
          <a:p>
            <a:pPr marL="12700">
              <a:lnSpc>
                <a:spcPct val="100000"/>
              </a:lnSpc>
            </a:pPr>
            <a:r>
              <a:rPr sz="2800" b="1" dirty="0">
                <a:solidFill>
                  <a:srgbClr val="0D0D0D"/>
                </a:solidFill>
                <a:latin typeface="Arial"/>
                <a:cs typeface="Arial"/>
              </a:rPr>
              <a:t>A</a:t>
            </a:r>
            <a:r>
              <a:rPr sz="2800" b="1" spc="-15" dirty="0">
                <a:solidFill>
                  <a:srgbClr val="0D0D0D"/>
                </a:solidFill>
                <a:latin typeface="Arial"/>
                <a:cs typeface="Arial"/>
              </a:rPr>
              <a:t>nd</a:t>
            </a:r>
            <a:r>
              <a:rPr sz="2800" b="1" spc="-10" dirty="0">
                <a:solidFill>
                  <a:srgbClr val="0D0D0D"/>
                </a:solidFill>
                <a:latin typeface="Arial"/>
                <a:cs typeface="Arial"/>
              </a:rPr>
              <a:t>r</a:t>
            </a:r>
            <a:r>
              <a:rPr sz="2800" b="1" spc="-15" dirty="0">
                <a:solidFill>
                  <a:srgbClr val="0D0D0D"/>
                </a:solidFill>
                <a:latin typeface="Arial"/>
                <a:cs typeface="Arial"/>
              </a:rPr>
              <a:t>oi</a:t>
            </a:r>
            <a:r>
              <a:rPr sz="2800" b="1" spc="-20" dirty="0">
                <a:solidFill>
                  <a:srgbClr val="0D0D0D"/>
                </a:solidFill>
                <a:latin typeface="Arial"/>
                <a:cs typeface="Arial"/>
              </a:rPr>
              <a:t>d</a:t>
            </a:r>
            <a:r>
              <a:rPr sz="2800" b="1" spc="-25" dirty="0">
                <a:solidFill>
                  <a:srgbClr val="0D0D0D"/>
                </a:solidFill>
                <a:latin typeface="Arial"/>
                <a:cs typeface="Arial"/>
              </a:rPr>
              <a:t> </a:t>
            </a:r>
            <a:r>
              <a:rPr sz="2800" b="1" spc="5" dirty="0">
                <a:solidFill>
                  <a:srgbClr val="0D0D0D"/>
                </a:solidFill>
                <a:latin typeface="Arial"/>
                <a:cs typeface="Arial"/>
              </a:rPr>
              <a:t>5</a:t>
            </a:r>
            <a:r>
              <a:rPr sz="2800" b="1" spc="-15" dirty="0">
                <a:solidFill>
                  <a:srgbClr val="0D0D0D"/>
                </a:solidFill>
                <a:latin typeface="Arial"/>
                <a:cs typeface="Arial"/>
              </a:rPr>
              <a:t>.</a:t>
            </a:r>
            <a:r>
              <a:rPr sz="2800" b="1" spc="5" dirty="0">
                <a:solidFill>
                  <a:srgbClr val="0D0D0D"/>
                </a:solidFill>
                <a:latin typeface="Arial"/>
                <a:cs typeface="Arial"/>
              </a:rPr>
              <a:t>0</a:t>
            </a:r>
            <a:r>
              <a:rPr sz="2800" b="1" spc="-15" dirty="0">
                <a:solidFill>
                  <a:srgbClr val="0D0D0D"/>
                </a:solidFill>
                <a:latin typeface="Arial"/>
                <a:cs typeface="Arial"/>
              </a:rPr>
              <a:t>~</a:t>
            </a:r>
            <a:r>
              <a:rPr sz="2800" b="1" spc="5" dirty="0">
                <a:solidFill>
                  <a:srgbClr val="0D0D0D"/>
                </a:solidFill>
                <a:latin typeface="Arial"/>
                <a:cs typeface="Arial"/>
              </a:rPr>
              <a:t>5</a:t>
            </a:r>
            <a:r>
              <a:rPr sz="2800" b="1" spc="-15" dirty="0">
                <a:solidFill>
                  <a:srgbClr val="0D0D0D"/>
                </a:solidFill>
                <a:latin typeface="Arial"/>
                <a:cs typeface="Arial"/>
              </a:rPr>
              <a:t>.</a:t>
            </a:r>
            <a:r>
              <a:rPr sz="2800" b="1" spc="5" dirty="0">
                <a:solidFill>
                  <a:srgbClr val="0D0D0D"/>
                </a:solidFill>
                <a:latin typeface="Arial"/>
                <a:cs typeface="Arial"/>
              </a:rPr>
              <a:t>0</a:t>
            </a:r>
            <a:r>
              <a:rPr sz="2800" b="1" spc="-15" dirty="0">
                <a:solidFill>
                  <a:srgbClr val="0D0D0D"/>
                </a:solidFill>
                <a:latin typeface="Arial"/>
                <a:cs typeface="Arial"/>
              </a:rPr>
              <a:t>.</a:t>
            </a:r>
            <a:r>
              <a:rPr sz="2800" b="1" dirty="0">
                <a:solidFill>
                  <a:srgbClr val="0D0D0D"/>
                </a:solidFill>
                <a:latin typeface="Arial"/>
                <a:cs typeface="Arial"/>
              </a:rPr>
              <a:t>2 </a:t>
            </a:r>
            <a:r>
              <a:rPr sz="2800" b="1" spc="-15" dirty="0">
                <a:solidFill>
                  <a:srgbClr val="0D0D0D"/>
                </a:solidFill>
                <a:latin typeface="Arial"/>
                <a:cs typeface="Arial"/>
              </a:rPr>
              <a:t>Lollipo</a:t>
            </a:r>
            <a:r>
              <a:rPr sz="2800" b="1" spc="-20" dirty="0">
                <a:solidFill>
                  <a:srgbClr val="0D0D0D"/>
                </a:solidFill>
                <a:latin typeface="Arial"/>
                <a:cs typeface="Arial"/>
              </a:rPr>
              <a:t>p</a:t>
            </a:r>
            <a:r>
              <a:rPr sz="2800" b="1" spc="-25" dirty="0">
                <a:solidFill>
                  <a:srgbClr val="0D0D0D"/>
                </a:solidFill>
                <a:latin typeface="Arial"/>
                <a:cs typeface="Arial"/>
              </a:rPr>
              <a:t> </a:t>
            </a:r>
            <a:r>
              <a:rPr sz="2800" b="1" spc="-100" dirty="0">
                <a:solidFill>
                  <a:srgbClr val="0D0D0D"/>
                </a:solidFill>
                <a:latin typeface="Arial"/>
                <a:cs typeface="Arial"/>
              </a:rPr>
              <a:t>(</a:t>
            </a:r>
            <a:r>
              <a:rPr sz="2800" b="1" spc="-95" dirty="0">
                <a:solidFill>
                  <a:srgbClr val="0D0D0D"/>
                </a:solidFill>
                <a:latin typeface="Arial"/>
                <a:cs typeface="Arial"/>
              </a:rPr>
              <a:t>A</a:t>
            </a:r>
            <a:r>
              <a:rPr sz="2800" b="1" spc="-114" dirty="0">
                <a:solidFill>
                  <a:srgbClr val="0D0D0D"/>
                </a:solidFill>
                <a:latin typeface="Arial"/>
                <a:cs typeface="Arial"/>
              </a:rPr>
              <a:t>P</a:t>
            </a:r>
            <a:r>
              <a:rPr sz="2800" b="1" spc="-10" dirty="0">
                <a:solidFill>
                  <a:srgbClr val="0D0D0D"/>
                </a:solidFill>
                <a:latin typeface="Arial"/>
                <a:cs typeface="Arial"/>
              </a:rPr>
              <a:t>I</a:t>
            </a:r>
            <a:r>
              <a:rPr sz="2800" b="1" spc="-225" dirty="0">
                <a:solidFill>
                  <a:srgbClr val="0D0D0D"/>
                </a:solidFill>
                <a:latin typeface="Arial"/>
                <a:cs typeface="Arial"/>
              </a:rPr>
              <a:t> </a:t>
            </a:r>
            <a:r>
              <a:rPr sz="2800" b="1" spc="-110" dirty="0">
                <a:solidFill>
                  <a:srgbClr val="0D0D0D"/>
                </a:solidFill>
                <a:latin typeface="Arial"/>
                <a:cs typeface="Arial"/>
              </a:rPr>
              <a:t>l</a:t>
            </a:r>
            <a:r>
              <a:rPr sz="2800" b="1" spc="-95" dirty="0">
                <a:solidFill>
                  <a:srgbClr val="0D0D0D"/>
                </a:solidFill>
                <a:latin typeface="Arial"/>
                <a:cs typeface="Arial"/>
              </a:rPr>
              <a:t>eve</a:t>
            </a:r>
            <a:r>
              <a:rPr sz="2800" b="1" spc="-10" dirty="0">
                <a:solidFill>
                  <a:srgbClr val="0D0D0D"/>
                </a:solidFill>
                <a:latin typeface="Arial"/>
                <a:cs typeface="Arial"/>
              </a:rPr>
              <a:t>l</a:t>
            </a:r>
            <a:r>
              <a:rPr sz="2800" b="1" spc="-225" dirty="0">
                <a:solidFill>
                  <a:srgbClr val="0D0D0D"/>
                </a:solidFill>
                <a:latin typeface="Arial"/>
                <a:cs typeface="Arial"/>
              </a:rPr>
              <a:t> </a:t>
            </a:r>
            <a:r>
              <a:rPr sz="2800" b="1" spc="-95" dirty="0">
                <a:solidFill>
                  <a:srgbClr val="0D0D0D"/>
                </a:solidFill>
                <a:latin typeface="Arial"/>
                <a:cs typeface="Arial"/>
              </a:rPr>
              <a:t>2</a:t>
            </a:r>
            <a:r>
              <a:rPr sz="2800" b="1" spc="-100" dirty="0">
                <a:solidFill>
                  <a:srgbClr val="0D0D0D"/>
                </a:solidFill>
                <a:latin typeface="Arial"/>
                <a:cs typeface="Arial"/>
              </a:rPr>
              <a:t>1</a:t>
            </a:r>
            <a:r>
              <a:rPr sz="2800" b="1" dirty="0">
                <a:solidFill>
                  <a:srgbClr val="0D0D0D"/>
                </a:solidFill>
                <a:latin typeface="Arial"/>
                <a:cs typeface="Arial"/>
              </a:rPr>
              <a:t>)</a:t>
            </a:r>
            <a:r>
              <a:rPr sz="2800" b="1" spc="-114" dirty="0">
                <a:solidFill>
                  <a:srgbClr val="0D0D0D"/>
                </a:solidFill>
                <a:latin typeface="Arial"/>
                <a:cs typeface="Arial"/>
              </a:rPr>
              <a:t> </a:t>
            </a:r>
            <a:r>
              <a:rPr sz="2800" b="1" spc="-5" dirty="0">
                <a:solidFill>
                  <a:srgbClr val="0D0D0D"/>
                </a:solidFill>
                <a:latin typeface="Arial"/>
                <a:cs typeface="Arial"/>
              </a:rPr>
              <a:t>(</a:t>
            </a:r>
            <a:r>
              <a:rPr sz="2800" b="1" spc="5" dirty="0">
                <a:solidFill>
                  <a:srgbClr val="0D0D0D"/>
                </a:solidFill>
                <a:latin typeface="Arial"/>
                <a:cs typeface="Arial"/>
              </a:rPr>
              <a:t>3</a:t>
            </a:r>
            <a:r>
              <a:rPr sz="2800" b="1" spc="-15" dirty="0">
                <a:solidFill>
                  <a:srgbClr val="0D0D0D"/>
                </a:solidFill>
                <a:latin typeface="Arial"/>
                <a:cs typeface="Arial"/>
              </a:rPr>
              <a:t>/</a:t>
            </a:r>
            <a:r>
              <a:rPr sz="2800" b="1" spc="5" dirty="0">
                <a:solidFill>
                  <a:srgbClr val="0D0D0D"/>
                </a:solidFill>
                <a:latin typeface="Arial"/>
                <a:cs typeface="Arial"/>
              </a:rPr>
              <a:t>3</a:t>
            </a:r>
            <a:r>
              <a:rPr sz="2800" b="1" dirty="0">
                <a:solidFill>
                  <a:srgbClr val="0D0D0D"/>
                </a:solidFill>
                <a:latin typeface="Arial"/>
                <a:cs typeface="Arial"/>
              </a:rPr>
              <a:t>)</a:t>
            </a:r>
            <a:endParaRPr sz="2800">
              <a:latin typeface="Arial"/>
              <a:cs typeface="Arial"/>
            </a:endParaRPr>
          </a:p>
          <a:p>
            <a:pPr marL="440690" indent="-342265">
              <a:lnSpc>
                <a:spcPts val="2640"/>
              </a:lnSpc>
              <a:spcBef>
                <a:spcPts val="880"/>
              </a:spcBef>
              <a:buClr>
                <a:srgbClr val="3399FF"/>
              </a:buClr>
              <a:buFont typeface="Arial"/>
              <a:buChar char="•"/>
              <a:tabLst>
                <a:tab pos="441325" algn="l"/>
              </a:tabLst>
            </a:pPr>
            <a:r>
              <a:rPr sz="2400" b="1" spc="-25" dirty="0">
                <a:latin typeface="Arial"/>
                <a:cs typeface="Arial"/>
              </a:rPr>
              <a:t>A</a:t>
            </a:r>
            <a:r>
              <a:rPr sz="2400" b="1" spc="-15" dirty="0">
                <a:latin typeface="Arial"/>
                <a:cs typeface="Arial"/>
              </a:rPr>
              <a:t>ddition</a:t>
            </a:r>
            <a:r>
              <a:rPr sz="2400" b="1" spc="35" dirty="0">
                <a:latin typeface="Arial"/>
                <a:cs typeface="Arial"/>
              </a:rPr>
              <a:t> </a:t>
            </a:r>
            <a:r>
              <a:rPr sz="2400" b="1" spc="-15" dirty="0">
                <a:latin typeface="Arial"/>
                <a:cs typeface="Arial"/>
              </a:rPr>
              <a:t>of</a:t>
            </a:r>
            <a:r>
              <a:rPr sz="2400" b="1" spc="10" dirty="0">
                <a:latin typeface="Arial"/>
                <a:cs typeface="Arial"/>
              </a:rPr>
              <a:t> </a:t>
            </a:r>
            <a:r>
              <a:rPr sz="2400" b="1" spc="-15" dirty="0">
                <a:solidFill>
                  <a:srgbClr val="FF6600"/>
                </a:solidFill>
                <a:latin typeface="Arial"/>
                <a:cs typeface="Arial"/>
              </a:rPr>
              <a:t>15</a:t>
            </a:r>
            <a:r>
              <a:rPr sz="2400" b="1" dirty="0">
                <a:solidFill>
                  <a:srgbClr val="FF6600"/>
                </a:solidFill>
                <a:latin typeface="Arial"/>
                <a:cs typeface="Arial"/>
              </a:rPr>
              <a:t> </a:t>
            </a:r>
            <a:r>
              <a:rPr sz="2400" b="1" spc="-15" dirty="0">
                <a:solidFill>
                  <a:srgbClr val="FF6600"/>
                </a:solidFill>
                <a:latin typeface="Arial"/>
                <a:cs typeface="Arial"/>
              </a:rPr>
              <a:t>new</a:t>
            </a:r>
            <a:r>
              <a:rPr sz="2400" b="1" spc="5" dirty="0">
                <a:solidFill>
                  <a:srgbClr val="FF6600"/>
                </a:solidFill>
                <a:latin typeface="Arial"/>
                <a:cs typeface="Arial"/>
              </a:rPr>
              <a:t> </a:t>
            </a:r>
            <a:r>
              <a:rPr sz="2400" b="1" spc="-15" dirty="0">
                <a:solidFill>
                  <a:srgbClr val="FF6600"/>
                </a:solidFill>
                <a:latin typeface="Arial"/>
                <a:cs typeface="Arial"/>
              </a:rPr>
              <a:t>languages</a:t>
            </a:r>
            <a:endParaRPr sz="2400">
              <a:latin typeface="Arial"/>
              <a:cs typeface="Arial"/>
            </a:endParaRPr>
          </a:p>
          <a:p>
            <a:pPr marL="897890" marR="1213485" lvl="1" indent="-342900">
              <a:lnSpc>
                <a:spcPct val="100000"/>
              </a:lnSpc>
              <a:buClr>
                <a:srgbClr val="3399FF"/>
              </a:buClr>
              <a:buFont typeface="Arial"/>
              <a:buChar char="•"/>
              <a:tabLst>
                <a:tab pos="898525" algn="l"/>
              </a:tabLst>
            </a:pPr>
            <a:r>
              <a:rPr sz="2400" b="1" spc="-25" dirty="0">
                <a:latin typeface="Arial"/>
                <a:cs typeface="Arial"/>
              </a:rPr>
              <a:t>B</a:t>
            </a:r>
            <a:r>
              <a:rPr sz="2400" b="1" spc="-15" dirty="0">
                <a:latin typeface="Arial"/>
                <a:cs typeface="Arial"/>
              </a:rPr>
              <a:t>asque,</a:t>
            </a:r>
            <a:r>
              <a:rPr sz="2400" b="1" spc="25" dirty="0">
                <a:latin typeface="Arial"/>
                <a:cs typeface="Arial"/>
              </a:rPr>
              <a:t> </a:t>
            </a:r>
            <a:r>
              <a:rPr sz="2400" b="1" spc="-25" dirty="0">
                <a:latin typeface="Arial"/>
                <a:cs typeface="Arial"/>
              </a:rPr>
              <a:t>B</a:t>
            </a:r>
            <a:r>
              <a:rPr sz="2400" b="1" spc="-10" dirty="0">
                <a:latin typeface="Arial"/>
                <a:cs typeface="Arial"/>
              </a:rPr>
              <a:t>engali,</a:t>
            </a:r>
            <a:r>
              <a:rPr sz="2400" b="1" spc="15" dirty="0">
                <a:latin typeface="Arial"/>
                <a:cs typeface="Arial"/>
              </a:rPr>
              <a:t> </a:t>
            </a:r>
            <a:r>
              <a:rPr sz="2400" b="1" spc="-25" dirty="0">
                <a:latin typeface="Arial"/>
                <a:cs typeface="Arial"/>
              </a:rPr>
              <a:t>B</a:t>
            </a:r>
            <a:r>
              <a:rPr sz="2400" b="1" spc="-15" dirty="0">
                <a:latin typeface="Arial"/>
                <a:cs typeface="Arial"/>
              </a:rPr>
              <a:t>urmese,</a:t>
            </a:r>
            <a:r>
              <a:rPr sz="2400" b="1" spc="15" dirty="0">
                <a:latin typeface="Arial"/>
                <a:cs typeface="Arial"/>
              </a:rPr>
              <a:t> </a:t>
            </a:r>
            <a:r>
              <a:rPr sz="2400" b="1" spc="-25" dirty="0">
                <a:latin typeface="Arial"/>
                <a:cs typeface="Arial"/>
              </a:rPr>
              <a:t>C</a:t>
            </a:r>
            <a:r>
              <a:rPr sz="2400" b="1" spc="-15" dirty="0">
                <a:latin typeface="Arial"/>
                <a:cs typeface="Arial"/>
              </a:rPr>
              <a:t>hinese</a:t>
            </a:r>
            <a:r>
              <a:rPr sz="2400" b="1" spc="-10" dirty="0">
                <a:latin typeface="Arial"/>
                <a:cs typeface="Arial"/>
              </a:rPr>
              <a:t> (</a:t>
            </a:r>
            <a:r>
              <a:rPr sz="2400" b="1" spc="-25" dirty="0">
                <a:latin typeface="Arial"/>
                <a:cs typeface="Arial"/>
              </a:rPr>
              <a:t>H</a:t>
            </a:r>
            <a:r>
              <a:rPr sz="2400" b="1" spc="-15" dirty="0">
                <a:latin typeface="Arial"/>
                <a:cs typeface="Arial"/>
              </a:rPr>
              <a:t>ong</a:t>
            </a:r>
            <a:r>
              <a:rPr sz="2400" b="1" spc="25" dirty="0">
                <a:latin typeface="Arial"/>
                <a:cs typeface="Arial"/>
              </a:rPr>
              <a:t> </a:t>
            </a:r>
            <a:r>
              <a:rPr sz="2400" b="1" spc="-25" dirty="0">
                <a:latin typeface="Arial"/>
                <a:cs typeface="Arial"/>
              </a:rPr>
              <a:t>K</a:t>
            </a:r>
            <a:r>
              <a:rPr sz="2400" b="1" spc="-15" dirty="0">
                <a:latin typeface="Arial"/>
                <a:cs typeface="Arial"/>
              </a:rPr>
              <a:t>ong),</a:t>
            </a:r>
            <a:r>
              <a:rPr sz="2400" b="1" spc="40" dirty="0">
                <a:latin typeface="Arial"/>
                <a:cs typeface="Arial"/>
              </a:rPr>
              <a:t> </a:t>
            </a:r>
            <a:r>
              <a:rPr sz="2400" b="1" spc="-25" dirty="0">
                <a:latin typeface="Arial"/>
                <a:cs typeface="Arial"/>
              </a:rPr>
              <a:t>G</a:t>
            </a:r>
            <a:r>
              <a:rPr sz="2400" b="1" spc="-10" dirty="0">
                <a:latin typeface="Arial"/>
                <a:cs typeface="Arial"/>
              </a:rPr>
              <a:t>alician,</a:t>
            </a:r>
            <a:r>
              <a:rPr sz="2400" b="1" spc="15" dirty="0">
                <a:latin typeface="Arial"/>
                <a:cs typeface="Arial"/>
              </a:rPr>
              <a:t> </a:t>
            </a:r>
            <a:r>
              <a:rPr sz="2400" b="1" spc="-10" dirty="0">
                <a:latin typeface="Arial"/>
                <a:cs typeface="Arial"/>
              </a:rPr>
              <a:t>Icelandic, </a:t>
            </a:r>
            <a:r>
              <a:rPr sz="2400" b="1" spc="-25" dirty="0">
                <a:latin typeface="Arial"/>
                <a:cs typeface="Arial"/>
              </a:rPr>
              <a:t>K</a:t>
            </a:r>
            <a:r>
              <a:rPr sz="2400" b="1" spc="-15" dirty="0">
                <a:latin typeface="Arial"/>
                <a:cs typeface="Arial"/>
              </a:rPr>
              <a:t>annada,</a:t>
            </a:r>
            <a:r>
              <a:rPr sz="2400" b="1" spc="25" dirty="0">
                <a:latin typeface="Arial"/>
                <a:cs typeface="Arial"/>
              </a:rPr>
              <a:t> </a:t>
            </a:r>
            <a:r>
              <a:rPr sz="2400" b="1" spc="-25" dirty="0">
                <a:latin typeface="Arial"/>
                <a:cs typeface="Arial"/>
              </a:rPr>
              <a:t>K</a:t>
            </a:r>
            <a:r>
              <a:rPr sz="2400" b="1" spc="-40" dirty="0">
                <a:latin typeface="Arial"/>
                <a:cs typeface="Arial"/>
              </a:rPr>
              <a:t>y</a:t>
            </a:r>
            <a:r>
              <a:rPr sz="2400" b="1" spc="-15" dirty="0">
                <a:latin typeface="Arial"/>
                <a:cs typeface="Arial"/>
              </a:rPr>
              <a:t>rg</a:t>
            </a:r>
            <a:r>
              <a:rPr sz="2400" b="1" spc="-40" dirty="0">
                <a:latin typeface="Arial"/>
                <a:cs typeface="Arial"/>
              </a:rPr>
              <a:t>y</a:t>
            </a:r>
            <a:r>
              <a:rPr sz="2400" b="1" spc="-10" dirty="0">
                <a:latin typeface="Arial"/>
                <a:cs typeface="Arial"/>
              </a:rPr>
              <a:t>z,</a:t>
            </a:r>
            <a:r>
              <a:rPr sz="2400" b="1" spc="60" dirty="0">
                <a:latin typeface="Arial"/>
                <a:cs typeface="Arial"/>
              </a:rPr>
              <a:t> </a:t>
            </a:r>
            <a:r>
              <a:rPr sz="2400" b="1" spc="-25" dirty="0">
                <a:latin typeface="Arial"/>
                <a:cs typeface="Arial"/>
              </a:rPr>
              <a:t>M</a:t>
            </a:r>
            <a:r>
              <a:rPr sz="2400" b="1" spc="-15" dirty="0">
                <a:latin typeface="Arial"/>
                <a:cs typeface="Arial"/>
              </a:rPr>
              <a:t>acedonian,</a:t>
            </a:r>
            <a:endParaRPr sz="2400">
              <a:latin typeface="Arial"/>
              <a:cs typeface="Arial"/>
            </a:endParaRPr>
          </a:p>
          <a:p>
            <a:pPr marL="897890" marR="332105">
              <a:lnSpc>
                <a:spcPts val="2640"/>
              </a:lnSpc>
              <a:spcBef>
                <a:spcPts val="85"/>
              </a:spcBef>
            </a:pPr>
            <a:r>
              <a:rPr sz="2400" b="1" spc="-25" dirty="0">
                <a:latin typeface="Arial"/>
                <a:cs typeface="Arial"/>
              </a:rPr>
              <a:t>M</a:t>
            </a:r>
            <a:r>
              <a:rPr sz="2400" b="1" spc="-10" dirty="0">
                <a:latin typeface="Arial"/>
                <a:cs typeface="Arial"/>
              </a:rPr>
              <a:t>al</a:t>
            </a:r>
            <a:r>
              <a:rPr sz="2400" b="1" dirty="0">
                <a:latin typeface="Arial"/>
                <a:cs typeface="Arial"/>
              </a:rPr>
              <a:t>a</a:t>
            </a:r>
            <a:r>
              <a:rPr sz="2400" b="1" spc="-25" dirty="0">
                <a:latin typeface="Arial"/>
                <a:cs typeface="Arial"/>
              </a:rPr>
              <a:t>y</a:t>
            </a:r>
            <a:r>
              <a:rPr sz="2400" b="1" dirty="0">
                <a:latin typeface="Arial"/>
                <a:cs typeface="Arial"/>
              </a:rPr>
              <a:t>a</a:t>
            </a:r>
            <a:r>
              <a:rPr sz="2400" b="1" spc="-15" dirty="0">
                <a:latin typeface="Arial"/>
                <a:cs typeface="Arial"/>
              </a:rPr>
              <a:t>lam,</a:t>
            </a:r>
            <a:r>
              <a:rPr sz="2400" b="1" spc="5" dirty="0">
                <a:latin typeface="Arial"/>
                <a:cs typeface="Arial"/>
              </a:rPr>
              <a:t> </a:t>
            </a:r>
            <a:r>
              <a:rPr sz="2400" b="1" spc="-25" dirty="0">
                <a:latin typeface="Arial"/>
                <a:cs typeface="Arial"/>
              </a:rPr>
              <a:t>M</a:t>
            </a:r>
            <a:r>
              <a:rPr sz="2400" b="1" spc="-15" dirty="0">
                <a:latin typeface="Arial"/>
                <a:cs typeface="Arial"/>
              </a:rPr>
              <a:t>ar</a:t>
            </a:r>
            <a:r>
              <a:rPr sz="2400" b="1" dirty="0">
                <a:latin typeface="Arial"/>
                <a:cs typeface="Arial"/>
              </a:rPr>
              <a:t>a</a:t>
            </a:r>
            <a:r>
              <a:rPr sz="2400" b="1" spc="-10" dirty="0">
                <a:latin typeface="Arial"/>
                <a:cs typeface="Arial"/>
              </a:rPr>
              <a:t>thi,</a:t>
            </a:r>
            <a:r>
              <a:rPr sz="2400" b="1" spc="15" dirty="0">
                <a:latin typeface="Arial"/>
                <a:cs typeface="Arial"/>
              </a:rPr>
              <a:t> </a:t>
            </a:r>
            <a:r>
              <a:rPr sz="2400" b="1" spc="-10" dirty="0">
                <a:latin typeface="Arial"/>
                <a:cs typeface="Arial"/>
              </a:rPr>
              <a:t>Nepali,</a:t>
            </a:r>
            <a:r>
              <a:rPr sz="2400" b="1" spc="5" dirty="0">
                <a:latin typeface="Arial"/>
                <a:cs typeface="Arial"/>
              </a:rPr>
              <a:t> </a:t>
            </a:r>
            <a:r>
              <a:rPr sz="2400" b="1" spc="-15" dirty="0">
                <a:latin typeface="Arial"/>
                <a:cs typeface="Arial"/>
              </a:rPr>
              <a:t>Si</a:t>
            </a:r>
            <a:r>
              <a:rPr sz="2400" b="1" dirty="0">
                <a:latin typeface="Arial"/>
                <a:cs typeface="Arial"/>
              </a:rPr>
              <a:t>n</a:t>
            </a:r>
            <a:r>
              <a:rPr sz="2400" b="1" spc="-15" dirty="0">
                <a:latin typeface="Arial"/>
                <a:cs typeface="Arial"/>
              </a:rPr>
              <a:t>h</a:t>
            </a:r>
            <a:r>
              <a:rPr sz="2400" b="1" dirty="0">
                <a:latin typeface="Arial"/>
                <a:cs typeface="Arial"/>
              </a:rPr>
              <a:t>a</a:t>
            </a:r>
            <a:r>
              <a:rPr sz="2400" b="1" spc="-10" dirty="0">
                <a:latin typeface="Arial"/>
                <a:cs typeface="Arial"/>
              </a:rPr>
              <a:t>la,</a:t>
            </a:r>
            <a:r>
              <a:rPr sz="2400" b="1" spc="-15" dirty="0">
                <a:latin typeface="Arial"/>
                <a:cs typeface="Arial"/>
              </a:rPr>
              <a:t> </a:t>
            </a:r>
            <a:r>
              <a:rPr sz="2400" b="1" spc="-180" dirty="0">
                <a:latin typeface="Arial"/>
                <a:cs typeface="Arial"/>
              </a:rPr>
              <a:t>T</a:t>
            </a:r>
            <a:r>
              <a:rPr sz="2400" b="1" spc="-10" dirty="0">
                <a:latin typeface="Arial"/>
                <a:cs typeface="Arial"/>
              </a:rPr>
              <a:t>amil,</a:t>
            </a:r>
            <a:r>
              <a:rPr sz="2400" b="1" spc="-15" dirty="0">
                <a:latin typeface="Arial"/>
                <a:cs typeface="Arial"/>
              </a:rPr>
              <a:t> and</a:t>
            </a:r>
            <a:r>
              <a:rPr sz="2400" b="1" spc="15" dirty="0">
                <a:latin typeface="Arial"/>
                <a:cs typeface="Arial"/>
              </a:rPr>
              <a:t> </a:t>
            </a:r>
            <a:r>
              <a:rPr sz="2400" b="1" spc="-180" dirty="0">
                <a:latin typeface="Arial"/>
                <a:cs typeface="Arial"/>
              </a:rPr>
              <a:t>T</a:t>
            </a:r>
            <a:r>
              <a:rPr sz="2400" b="1" spc="-15" dirty="0">
                <a:latin typeface="Arial"/>
                <a:cs typeface="Arial"/>
              </a:rPr>
              <a:t>elugu</a:t>
            </a:r>
            <a:endParaRPr sz="2400">
              <a:latin typeface="Arial"/>
              <a:cs typeface="Arial"/>
            </a:endParaRPr>
          </a:p>
        </p:txBody>
      </p:sp>
      <p:sp>
        <p:nvSpPr>
          <p:cNvPr id="6" name="object 6"/>
          <p:cNvSpPr/>
          <p:nvPr/>
        </p:nvSpPr>
        <p:spPr>
          <a:xfrm>
            <a:off x="9383810" y="2809002"/>
            <a:ext cx="1744688" cy="2449585"/>
          </a:xfrm>
          <a:prstGeom prst="rect">
            <a:avLst/>
          </a:prstGeom>
          <a:blipFill>
            <a:blip r:embed="rId3" cstate="print"/>
            <a:stretch>
              <a:fillRect/>
            </a:stretch>
          </a:blipFill>
        </p:spPr>
        <p:txBody>
          <a:bodyPr wrap="square" lIns="0" tIns="0" rIns="0" bIns="0" rtlCol="0"/>
          <a:lstStyle/>
          <a:p>
            <a:endParaRPr/>
          </a:p>
        </p:txBody>
      </p:sp>
      <p:sp>
        <p:nvSpPr>
          <p:cNvPr id="9" name="Title 8"/>
          <p:cNvSpPr>
            <a:spLocks noGrp="1"/>
          </p:cNvSpPr>
          <p:nvPr>
            <p:ph type="title"/>
          </p:nvPr>
        </p:nvSpPr>
        <p:spPr/>
        <p:txBody>
          <a:bodyPr/>
          <a:lstStyle/>
          <a:p>
            <a:r>
              <a:rPr lang="en-US" dirty="0" smtClean="0">
                <a:latin typeface="Arial" pitchFamily="34" charset="0"/>
                <a:cs typeface="Arial" pitchFamily="34" charset="0"/>
              </a:rPr>
              <a:t>Android Evolution</a:t>
            </a:r>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Android Evolution</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US" b="1" dirty="0" smtClean="0">
                <a:solidFill>
                  <a:srgbClr val="0D0D0D"/>
                </a:solidFill>
                <a:latin typeface="Arial"/>
                <a:cs typeface="Arial"/>
              </a:rPr>
              <a:t>Android 6.0 Marshmallow</a:t>
            </a:r>
          </a:p>
          <a:p>
            <a:endParaRPr lang="en-US" b="1" dirty="0" smtClean="0">
              <a:solidFill>
                <a:srgbClr val="0D0D0D"/>
              </a:solidFill>
              <a:latin typeface="Arial"/>
              <a:cs typeface="Arial"/>
            </a:endParaRPr>
          </a:p>
          <a:p>
            <a:endParaRPr lang="en-US" b="1" dirty="0" smtClean="0">
              <a:solidFill>
                <a:srgbClr val="0D0D0D"/>
              </a:solidFill>
              <a:latin typeface="Arial"/>
              <a:cs typeface="Arial"/>
            </a:endParaRPr>
          </a:p>
          <a:p>
            <a:endParaRPr lang="en-US" b="1" dirty="0" smtClean="0">
              <a:solidFill>
                <a:srgbClr val="0D0D0D"/>
              </a:solidFill>
              <a:latin typeface="Arial"/>
              <a:cs typeface="Arial"/>
            </a:endParaRPr>
          </a:p>
          <a:p>
            <a:r>
              <a:rPr lang="en-US" b="1" dirty="0" smtClean="0">
                <a:solidFill>
                  <a:srgbClr val="0D0D0D"/>
                </a:solidFill>
                <a:latin typeface="Arial"/>
                <a:cs typeface="Arial"/>
              </a:rPr>
              <a:t>A</a:t>
            </a:r>
            <a:r>
              <a:rPr lang="en-US" b="1" spc="-15" dirty="0" smtClean="0">
                <a:solidFill>
                  <a:srgbClr val="0D0D0D"/>
                </a:solidFill>
                <a:latin typeface="Arial"/>
                <a:cs typeface="Arial"/>
              </a:rPr>
              <a:t>nd</a:t>
            </a:r>
            <a:r>
              <a:rPr lang="en-US" b="1" spc="-10" dirty="0" smtClean="0">
                <a:solidFill>
                  <a:srgbClr val="0D0D0D"/>
                </a:solidFill>
                <a:latin typeface="Arial"/>
                <a:cs typeface="Arial"/>
              </a:rPr>
              <a:t>r</a:t>
            </a:r>
            <a:r>
              <a:rPr lang="en-US" b="1" spc="-15" dirty="0" smtClean="0">
                <a:solidFill>
                  <a:srgbClr val="0D0D0D"/>
                </a:solidFill>
                <a:latin typeface="Arial"/>
                <a:cs typeface="Arial"/>
              </a:rPr>
              <a:t>oi</a:t>
            </a:r>
            <a:r>
              <a:rPr lang="en-US" b="1" spc="-20" dirty="0" smtClean="0">
                <a:solidFill>
                  <a:srgbClr val="0D0D0D"/>
                </a:solidFill>
                <a:latin typeface="Arial"/>
                <a:cs typeface="Arial"/>
              </a:rPr>
              <a:t>d</a:t>
            </a:r>
            <a:r>
              <a:rPr lang="en-US" b="1" spc="-25" dirty="0" smtClean="0">
                <a:solidFill>
                  <a:srgbClr val="0D0D0D"/>
                </a:solidFill>
                <a:latin typeface="Arial"/>
                <a:cs typeface="Arial"/>
              </a:rPr>
              <a:t> </a:t>
            </a:r>
            <a:r>
              <a:rPr lang="en-US" b="1" spc="5" dirty="0" smtClean="0">
                <a:solidFill>
                  <a:srgbClr val="0D0D0D"/>
                </a:solidFill>
                <a:latin typeface="Arial"/>
                <a:cs typeface="Arial"/>
              </a:rPr>
              <a:t>7</a:t>
            </a:r>
            <a:r>
              <a:rPr lang="en-US" b="1" spc="-15" dirty="0" smtClean="0">
                <a:solidFill>
                  <a:srgbClr val="0D0D0D"/>
                </a:solidFill>
                <a:latin typeface="Arial"/>
                <a:cs typeface="Arial"/>
              </a:rPr>
              <a:t>.</a:t>
            </a:r>
            <a:r>
              <a:rPr lang="en-US" b="1" spc="5" dirty="0" smtClean="0">
                <a:solidFill>
                  <a:srgbClr val="0D0D0D"/>
                </a:solidFill>
                <a:latin typeface="Arial"/>
                <a:cs typeface="Arial"/>
              </a:rPr>
              <a:t>0 Nougat</a:t>
            </a:r>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pitchFamily="34" charset="0"/>
                <a:cs typeface="Arial" pitchFamily="34" charset="0"/>
              </a:rPr>
              <a:t>References</a:t>
            </a:r>
            <a:endParaRPr lang="en-US" dirty="0">
              <a:latin typeface="Arial" pitchFamily="34" charset="0"/>
              <a:cs typeface="Arial" pitchFamily="34" charset="0"/>
            </a:endParaRPr>
          </a:p>
        </p:txBody>
      </p:sp>
      <p:sp>
        <p:nvSpPr>
          <p:cNvPr id="5" name="Content Placeholder 4"/>
          <p:cNvSpPr>
            <a:spLocks noGrp="1"/>
          </p:cNvSpPr>
          <p:nvPr>
            <p:ph idx="1"/>
          </p:nvPr>
        </p:nvSpPr>
        <p:spPr>
          <a:xfrm>
            <a:off x="914400" y="1825625"/>
            <a:ext cx="10687050" cy="4351338"/>
          </a:xfrm>
        </p:spPr>
        <p:txBody>
          <a:bodyPr/>
          <a:lstStyle/>
          <a:p>
            <a:pPr marL="184150" indent="-171450">
              <a:lnSpc>
                <a:spcPct val="100000"/>
              </a:lnSpc>
              <a:spcBef>
                <a:spcPts val="0"/>
              </a:spcBef>
              <a:buClr>
                <a:srgbClr val="3399FF"/>
              </a:buClr>
              <a:buFont typeface="Arial"/>
              <a:buChar char="•"/>
              <a:tabLst>
                <a:tab pos="184785" algn="l"/>
              </a:tabLst>
            </a:pPr>
            <a:r>
              <a:rPr lang="en-US" sz="2000" spc="-15" dirty="0" smtClean="0">
                <a:latin typeface="Arial"/>
                <a:cs typeface="Arial"/>
              </a:rPr>
              <a:t>A</a:t>
            </a:r>
            <a:r>
              <a:rPr lang="en-US" sz="2000" spc="-20" dirty="0" smtClean="0">
                <a:latin typeface="Arial"/>
                <a:cs typeface="Arial"/>
              </a:rPr>
              <a:t>nd</a:t>
            </a:r>
            <a:r>
              <a:rPr lang="en-US" sz="2000" spc="-10" dirty="0" smtClean="0">
                <a:latin typeface="Arial"/>
                <a:cs typeface="Arial"/>
              </a:rPr>
              <a:t>r</a:t>
            </a:r>
            <a:r>
              <a:rPr lang="en-US" sz="2000" spc="-20" dirty="0" smtClean="0">
                <a:latin typeface="Arial"/>
                <a:cs typeface="Arial"/>
              </a:rPr>
              <a:t>o</a:t>
            </a:r>
            <a:r>
              <a:rPr lang="en-US" sz="2000" spc="-10" dirty="0" smtClean="0">
                <a:latin typeface="Arial"/>
                <a:cs typeface="Arial"/>
              </a:rPr>
              <a:t>id</a:t>
            </a:r>
            <a:r>
              <a:rPr lang="en-US" sz="2000" spc="10" dirty="0" smtClean="0">
                <a:latin typeface="Arial"/>
                <a:cs typeface="Arial"/>
              </a:rPr>
              <a:t> </a:t>
            </a:r>
            <a:r>
              <a:rPr lang="en-US" sz="2000" spc="-20" dirty="0" smtClean="0">
                <a:latin typeface="Arial"/>
                <a:cs typeface="Arial"/>
              </a:rPr>
              <a:t>De</a:t>
            </a:r>
            <a:r>
              <a:rPr lang="en-US" sz="2000" spc="-10" dirty="0" smtClean="0">
                <a:latin typeface="Arial"/>
                <a:cs typeface="Arial"/>
              </a:rPr>
              <a:t>v</a:t>
            </a:r>
            <a:r>
              <a:rPr lang="en-US" sz="2000" spc="-20" dirty="0" smtClean="0">
                <a:latin typeface="Arial"/>
                <a:cs typeface="Arial"/>
              </a:rPr>
              <a:t>e</a:t>
            </a:r>
            <a:r>
              <a:rPr lang="en-US" sz="2000" spc="-10" dirty="0" smtClean="0">
                <a:latin typeface="Arial"/>
                <a:cs typeface="Arial"/>
              </a:rPr>
              <a:t>l</a:t>
            </a:r>
            <a:r>
              <a:rPr lang="en-US" sz="2000" spc="-20" dirty="0" smtClean="0">
                <a:latin typeface="Arial"/>
                <a:cs typeface="Arial"/>
              </a:rPr>
              <a:t>ope</a:t>
            </a:r>
            <a:r>
              <a:rPr lang="en-US" sz="2000" spc="-10" dirty="0" smtClean="0">
                <a:latin typeface="Arial"/>
                <a:cs typeface="Arial"/>
              </a:rPr>
              <a:t>rs,</a:t>
            </a:r>
            <a:r>
              <a:rPr lang="en-US" sz="2000" spc="30" dirty="0" smtClean="0">
                <a:latin typeface="Arial"/>
                <a:cs typeface="Arial"/>
              </a:rPr>
              <a:t> </a:t>
            </a:r>
            <a:r>
              <a:rPr lang="en-US" sz="2000" spc="-20" dirty="0" smtClean="0">
                <a:latin typeface="Arial"/>
                <a:cs typeface="Arial"/>
                <a:hlinkClick r:id="rId3"/>
              </a:rPr>
              <a:t>h</a:t>
            </a:r>
            <a:r>
              <a:rPr lang="en-US" sz="2000" dirty="0" smtClean="0">
                <a:latin typeface="Arial"/>
                <a:cs typeface="Arial"/>
                <a:hlinkClick r:id="rId3"/>
              </a:rPr>
              <a:t>tt</a:t>
            </a:r>
            <a:r>
              <a:rPr lang="en-US" sz="2000" spc="-15" dirty="0" smtClean="0">
                <a:latin typeface="Arial"/>
                <a:cs typeface="Arial"/>
                <a:hlinkClick r:id="rId3"/>
              </a:rPr>
              <a:t>p</a:t>
            </a:r>
            <a:r>
              <a:rPr lang="en-US" sz="2000" dirty="0" smtClean="0">
                <a:latin typeface="Arial"/>
                <a:cs typeface="Arial"/>
                <a:hlinkClick r:id="rId3"/>
              </a:rPr>
              <a:t>://</a:t>
            </a:r>
            <a:r>
              <a:rPr lang="en-US" sz="2000" spc="-20" dirty="0" smtClean="0">
                <a:latin typeface="Arial"/>
                <a:cs typeface="Arial"/>
                <a:hlinkClick r:id="rId3"/>
              </a:rPr>
              <a:t>de</a:t>
            </a:r>
            <a:r>
              <a:rPr lang="en-US" sz="2000" spc="-10" dirty="0" smtClean="0">
                <a:latin typeface="Arial"/>
                <a:cs typeface="Arial"/>
                <a:hlinkClick r:id="rId3"/>
              </a:rPr>
              <a:t>v</a:t>
            </a:r>
            <a:r>
              <a:rPr lang="en-US" sz="2000" spc="-20" dirty="0" smtClean="0">
                <a:latin typeface="Arial"/>
                <a:cs typeface="Arial"/>
                <a:hlinkClick r:id="rId3"/>
              </a:rPr>
              <a:t>e</a:t>
            </a:r>
            <a:r>
              <a:rPr lang="en-US" sz="2000" spc="-10" dirty="0" smtClean="0">
                <a:latin typeface="Arial"/>
                <a:cs typeface="Arial"/>
                <a:hlinkClick r:id="rId3"/>
              </a:rPr>
              <a:t>l</a:t>
            </a:r>
            <a:r>
              <a:rPr lang="en-US" sz="2000" spc="-20" dirty="0" smtClean="0">
                <a:latin typeface="Arial"/>
                <a:cs typeface="Arial"/>
                <a:hlinkClick r:id="rId3"/>
              </a:rPr>
              <a:t>ope</a:t>
            </a:r>
            <a:r>
              <a:rPr lang="en-US" sz="2000" spc="-110" dirty="0" smtClean="0">
                <a:latin typeface="Arial"/>
                <a:cs typeface="Arial"/>
                <a:hlinkClick r:id="rId3"/>
              </a:rPr>
              <a:t>r</a:t>
            </a:r>
            <a:r>
              <a:rPr lang="en-US" sz="2000" dirty="0" smtClean="0">
                <a:latin typeface="Arial"/>
                <a:cs typeface="Arial"/>
                <a:hlinkClick r:id="rId3"/>
              </a:rPr>
              <a:t>.</a:t>
            </a:r>
            <a:r>
              <a:rPr lang="en-US" sz="2000" spc="-20" dirty="0" smtClean="0">
                <a:latin typeface="Arial"/>
                <a:cs typeface="Arial"/>
                <a:hlinkClick r:id="rId3"/>
              </a:rPr>
              <a:t>and</a:t>
            </a:r>
            <a:r>
              <a:rPr lang="en-US" sz="2000" spc="-10" dirty="0" smtClean="0">
                <a:latin typeface="Arial"/>
                <a:cs typeface="Arial"/>
                <a:hlinkClick r:id="rId3"/>
              </a:rPr>
              <a:t>r</a:t>
            </a:r>
            <a:r>
              <a:rPr lang="en-US" sz="2000" spc="-20" dirty="0" smtClean="0">
                <a:latin typeface="Arial"/>
                <a:cs typeface="Arial"/>
                <a:hlinkClick r:id="rId3"/>
              </a:rPr>
              <a:t>o</a:t>
            </a:r>
            <a:r>
              <a:rPr lang="en-US" sz="2000" spc="-10" dirty="0" smtClean="0">
                <a:latin typeface="Arial"/>
                <a:cs typeface="Arial"/>
                <a:hlinkClick r:id="rId3"/>
              </a:rPr>
              <a:t>i</a:t>
            </a:r>
            <a:r>
              <a:rPr lang="en-US" sz="2000" spc="-20" dirty="0" smtClean="0">
                <a:latin typeface="Arial"/>
                <a:cs typeface="Arial"/>
                <a:hlinkClick r:id="rId3"/>
              </a:rPr>
              <a:t>d</a:t>
            </a:r>
            <a:r>
              <a:rPr lang="en-US" sz="2000" dirty="0" smtClean="0">
                <a:latin typeface="Arial"/>
                <a:cs typeface="Arial"/>
                <a:hlinkClick r:id="rId3"/>
              </a:rPr>
              <a:t>.</a:t>
            </a:r>
            <a:r>
              <a:rPr lang="en-US" sz="2000" spc="-10" dirty="0" smtClean="0">
                <a:latin typeface="Arial"/>
                <a:cs typeface="Arial"/>
                <a:hlinkClick r:id="rId3"/>
              </a:rPr>
              <a:t>c</a:t>
            </a:r>
            <a:r>
              <a:rPr lang="en-US" sz="2000" spc="-20" dirty="0" smtClean="0">
                <a:latin typeface="Arial"/>
                <a:cs typeface="Arial"/>
                <a:hlinkClick r:id="rId3"/>
              </a:rPr>
              <a:t>o</a:t>
            </a:r>
            <a:r>
              <a:rPr lang="en-US" sz="2000" spc="-15" dirty="0" smtClean="0">
                <a:latin typeface="Arial"/>
                <a:cs typeface="Arial"/>
                <a:hlinkClick r:id="rId3"/>
              </a:rPr>
              <a:t>m</a:t>
            </a:r>
            <a:endParaRPr lang="en-US" sz="2000" dirty="0" smtClean="0">
              <a:latin typeface="Arial"/>
              <a:cs typeface="Arial"/>
            </a:endParaRPr>
          </a:p>
          <a:p>
            <a:pPr marL="184150" indent="-171450">
              <a:lnSpc>
                <a:spcPct val="100000"/>
              </a:lnSpc>
              <a:spcBef>
                <a:spcPts val="0"/>
              </a:spcBef>
              <a:buClr>
                <a:srgbClr val="3399FF"/>
              </a:buClr>
              <a:buFont typeface="Arial"/>
              <a:buChar char="•"/>
              <a:tabLst>
                <a:tab pos="184785" algn="l"/>
              </a:tabLst>
            </a:pPr>
            <a:r>
              <a:rPr lang="en-US" sz="2000" spc="-15" dirty="0" smtClean="0">
                <a:latin typeface="Arial"/>
                <a:cs typeface="Arial"/>
              </a:rPr>
              <a:t>A</a:t>
            </a:r>
            <a:r>
              <a:rPr lang="en-US" sz="2000" spc="-20" dirty="0" smtClean="0">
                <a:latin typeface="Arial"/>
                <a:cs typeface="Arial"/>
              </a:rPr>
              <a:t>nd</a:t>
            </a:r>
            <a:r>
              <a:rPr lang="en-US" sz="2000" spc="-10" dirty="0" smtClean="0">
                <a:latin typeface="Arial"/>
                <a:cs typeface="Arial"/>
              </a:rPr>
              <a:t>r</a:t>
            </a:r>
            <a:r>
              <a:rPr lang="en-US" sz="2000" spc="-20" dirty="0" smtClean="0">
                <a:latin typeface="Arial"/>
                <a:cs typeface="Arial"/>
              </a:rPr>
              <a:t>o</a:t>
            </a:r>
            <a:r>
              <a:rPr lang="en-US" sz="2000" spc="-10" dirty="0" smtClean="0">
                <a:latin typeface="Arial"/>
                <a:cs typeface="Arial"/>
              </a:rPr>
              <a:t>i</a:t>
            </a:r>
            <a:r>
              <a:rPr lang="en-US" sz="2000" spc="-20" dirty="0" smtClean="0">
                <a:latin typeface="Arial"/>
                <a:cs typeface="Arial"/>
              </a:rPr>
              <a:t>d</a:t>
            </a:r>
            <a:r>
              <a:rPr lang="en-US" sz="2000" spc="-5" dirty="0" smtClean="0">
                <a:latin typeface="Arial"/>
                <a:cs typeface="Arial"/>
              </a:rPr>
              <a:t>,</a:t>
            </a:r>
            <a:r>
              <a:rPr lang="en-US" sz="2000" spc="20" dirty="0" smtClean="0">
                <a:latin typeface="Arial"/>
                <a:cs typeface="Arial"/>
              </a:rPr>
              <a:t> </a:t>
            </a:r>
            <a:r>
              <a:rPr lang="en-US" sz="2000" spc="-20" dirty="0" smtClean="0">
                <a:latin typeface="Arial"/>
                <a:cs typeface="Arial"/>
              </a:rPr>
              <a:t>h</a:t>
            </a:r>
            <a:r>
              <a:rPr lang="en-US" sz="2000" dirty="0" smtClean="0">
                <a:latin typeface="Arial"/>
                <a:cs typeface="Arial"/>
              </a:rPr>
              <a:t>tt</a:t>
            </a:r>
            <a:r>
              <a:rPr lang="en-US" sz="2000" spc="-20" dirty="0" smtClean="0">
                <a:latin typeface="Arial"/>
                <a:cs typeface="Arial"/>
              </a:rPr>
              <a:t>p</a:t>
            </a:r>
            <a:r>
              <a:rPr lang="en-US" sz="2000" spc="-10" dirty="0" smtClean="0">
                <a:latin typeface="Arial"/>
                <a:cs typeface="Arial"/>
              </a:rPr>
              <a:t>s</a:t>
            </a:r>
            <a:r>
              <a:rPr lang="en-US" sz="2000" dirty="0" smtClean="0">
                <a:latin typeface="Arial"/>
                <a:cs typeface="Arial"/>
              </a:rPr>
              <a:t>://</a:t>
            </a:r>
            <a:r>
              <a:rPr lang="en-US" sz="2000" spc="-45" dirty="0" smtClean="0">
                <a:latin typeface="Arial"/>
                <a:cs typeface="Arial"/>
                <a:hlinkClick r:id="rId4"/>
              </a:rPr>
              <a:t>ww</a:t>
            </a:r>
            <a:r>
              <a:rPr lang="en-US" sz="2000" spc="-130" dirty="0" smtClean="0">
                <a:latin typeface="Arial"/>
                <a:cs typeface="Arial"/>
                <a:hlinkClick r:id="rId4"/>
              </a:rPr>
              <a:t>w</a:t>
            </a:r>
            <a:r>
              <a:rPr lang="en-US" sz="2000" dirty="0" smtClean="0">
                <a:latin typeface="Arial"/>
                <a:cs typeface="Arial"/>
                <a:hlinkClick r:id="rId4"/>
              </a:rPr>
              <a:t>.</a:t>
            </a:r>
            <a:r>
              <a:rPr lang="en-US" sz="2000" spc="-20" dirty="0" smtClean="0">
                <a:latin typeface="Arial"/>
                <a:cs typeface="Arial"/>
                <a:hlinkClick r:id="rId4"/>
              </a:rPr>
              <a:t>and</a:t>
            </a:r>
            <a:r>
              <a:rPr lang="en-US" sz="2000" dirty="0" smtClean="0">
                <a:latin typeface="Arial"/>
                <a:cs typeface="Arial"/>
                <a:hlinkClick r:id="rId4"/>
              </a:rPr>
              <a:t>r</a:t>
            </a:r>
            <a:r>
              <a:rPr lang="en-US" sz="2000" spc="-20" dirty="0" smtClean="0">
                <a:latin typeface="Arial"/>
                <a:cs typeface="Arial"/>
                <a:hlinkClick r:id="rId4"/>
              </a:rPr>
              <a:t>o</a:t>
            </a:r>
            <a:r>
              <a:rPr lang="en-US" sz="2000" spc="-10" dirty="0" smtClean="0">
                <a:latin typeface="Arial"/>
                <a:cs typeface="Arial"/>
                <a:hlinkClick r:id="rId4"/>
              </a:rPr>
              <a:t>i</a:t>
            </a:r>
            <a:r>
              <a:rPr lang="en-US" sz="2000" spc="-20" dirty="0" smtClean="0">
                <a:latin typeface="Arial"/>
                <a:cs typeface="Arial"/>
                <a:hlinkClick r:id="rId4"/>
              </a:rPr>
              <a:t>d</a:t>
            </a:r>
            <a:r>
              <a:rPr lang="en-US" sz="2000" dirty="0" smtClean="0">
                <a:latin typeface="Arial"/>
                <a:cs typeface="Arial"/>
                <a:hlinkClick r:id="rId4"/>
              </a:rPr>
              <a:t>.</a:t>
            </a:r>
            <a:r>
              <a:rPr lang="en-US" sz="2000" spc="-10" dirty="0" smtClean="0">
                <a:latin typeface="Arial"/>
                <a:cs typeface="Arial"/>
                <a:hlinkClick r:id="rId4"/>
              </a:rPr>
              <a:t>c</a:t>
            </a:r>
            <a:r>
              <a:rPr lang="en-US" sz="2000" spc="-20" dirty="0" smtClean="0">
                <a:latin typeface="Arial"/>
                <a:cs typeface="Arial"/>
                <a:hlinkClick r:id="rId4"/>
              </a:rPr>
              <a:t>o</a:t>
            </a:r>
            <a:r>
              <a:rPr lang="en-US" sz="2000" spc="-15" dirty="0" smtClean="0">
                <a:latin typeface="Arial"/>
                <a:cs typeface="Arial"/>
                <a:hlinkClick r:id="rId4"/>
              </a:rPr>
              <a:t>m</a:t>
            </a:r>
            <a:endParaRPr lang="en-US" sz="2000" dirty="0" smtClean="0">
              <a:latin typeface="Arial"/>
              <a:cs typeface="Arial"/>
            </a:endParaRPr>
          </a:p>
          <a:p>
            <a:pPr marL="184150" marR="5080" indent="-171450">
              <a:lnSpc>
                <a:spcPct val="100000"/>
              </a:lnSpc>
              <a:spcBef>
                <a:spcPts val="0"/>
              </a:spcBef>
              <a:buClr>
                <a:srgbClr val="3399FF"/>
              </a:buClr>
              <a:buFont typeface="Arial"/>
              <a:buChar char="•"/>
              <a:tabLst>
                <a:tab pos="184785" algn="l"/>
              </a:tabLst>
            </a:pPr>
            <a:r>
              <a:rPr lang="en-US" sz="2000" spc="-15" dirty="0" smtClean="0">
                <a:latin typeface="Arial"/>
                <a:cs typeface="Arial"/>
              </a:rPr>
              <a:t>V</a:t>
            </a:r>
            <a:r>
              <a:rPr lang="en-US" sz="2000" spc="-20" dirty="0" smtClean="0">
                <a:latin typeface="Arial"/>
                <a:cs typeface="Arial"/>
              </a:rPr>
              <a:t>3</a:t>
            </a:r>
            <a:r>
              <a:rPr lang="en-US" sz="2000" spc="-5" dirty="0" smtClean="0">
                <a:latin typeface="Arial"/>
                <a:cs typeface="Arial"/>
              </a:rPr>
              <a:t>,</a:t>
            </a:r>
            <a:r>
              <a:rPr lang="en-US" sz="2000" spc="-30" dirty="0" smtClean="0">
                <a:latin typeface="Arial"/>
                <a:cs typeface="Arial"/>
              </a:rPr>
              <a:t> </a:t>
            </a:r>
            <a:r>
              <a:rPr lang="en-US" sz="2000" spc="-204" dirty="0" smtClean="0">
                <a:latin typeface="Arial"/>
                <a:cs typeface="Arial"/>
              </a:rPr>
              <a:t>T</a:t>
            </a:r>
            <a:r>
              <a:rPr lang="en-US" sz="2000" spc="-20" dirty="0" smtClean="0">
                <a:latin typeface="Arial"/>
                <a:cs typeface="Arial"/>
              </a:rPr>
              <a:t>o</a:t>
            </a:r>
            <a:r>
              <a:rPr lang="en-US" sz="2000" spc="-10" dirty="0" smtClean="0">
                <a:latin typeface="Arial"/>
                <a:cs typeface="Arial"/>
              </a:rPr>
              <a:t>p</a:t>
            </a:r>
            <a:r>
              <a:rPr lang="en-US" sz="2000" spc="-15" dirty="0" smtClean="0">
                <a:latin typeface="Arial"/>
                <a:cs typeface="Arial"/>
              </a:rPr>
              <a:t> </a:t>
            </a:r>
            <a:r>
              <a:rPr lang="en-US" sz="2000" spc="-20" dirty="0" smtClean="0">
                <a:latin typeface="Arial"/>
                <a:cs typeface="Arial"/>
              </a:rPr>
              <a:t>1</a:t>
            </a:r>
            <a:r>
              <a:rPr lang="en-US" sz="2000" spc="-10" dirty="0" smtClean="0">
                <a:latin typeface="Arial"/>
                <a:cs typeface="Arial"/>
              </a:rPr>
              <a:t>0</a:t>
            </a:r>
            <a:r>
              <a:rPr lang="en-US" sz="2000" spc="10" dirty="0" smtClean="0">
                <a:latin typeface="Arial"/>
                <a:cs typeface="Arial"/>
              </a:rPr>
              <a:t> </a:t>
            </a:r>
            <a:r>
              <a:rPr lang="en-US" sz="2000" spc="-10" dirty="0" smtClean="0">
                <a:latin typeface="Arial"/>
                <a:cs typeface="Arial"/>
              </a:rPr>
              <a:t>r</a:t>
            </a:r>
            <a:r>
              <a:rPr lang="en-US" sz="2000" spc="-20" dirty="0" smtClean="0">
                <a:latin typeface="Arial"/>
                <a:cs typeface="Arial"/>
              </a:rPr>
              <a:t>ea</a:t>
            </a:r>
            <a:r>
              <a:rPr lang="en-US" sz="2000" spc="-10" dirty="0" smtClean="0">
                <a:latin typeface="Arial"/>
                <a:cs typeface="Arial"/>
              </a:rPr>
              <a:t>s</a:t>
            </a:r>
            <a:r>
              <a:rPr lang="en-US" sz="2000" spc="-20" dirty="0" smtClean="0">
                <a:latin typeface="Arial"/>
                <a:cs typeface="Arial"/>
              </a:rPr>
              <a:t>on</a:t>
            </a:r>
            <a:r>
              <a:rPr lang="en-US" sz="2000" spc="-10" dirty="0" smtClean="0">
                <a:latin typeface="Arial"/>
                <a:cs typeface="Arial"/>
              </a:rPr>
              <a:t>s</a:t>
            </a:r>
            <a:r>
              <a:rPr lang="en-US" sz="2000" spc="15" dirty="0" smtClean="0">
                <a:latin typeface="Arial"/>
                <a:cs typeface="Arial"/>
              </a:rPr>
              <a:t> </a:t>
            </a:r>
            <a:r>
              <a:rPr lang="en-US" sz="2000" dirty="0" smtClean="0">
                <a:latin typeface="Arial"/>
                <a:cs typeface="Arial"/>
              </a:rPr>
              <a:t>t</a:t>
            </a:r>
            <a:r>
              <a:rPr lang="en-US" sz="2000" spc="-10" dirty="0" smtClean="0">
                <a:latin typeface="Arial"/>
                <a:cs typeface="Arial"/>
              </a:rPr>
              <a:t>o</a:t>
            </a:r>
            <a:r>
              <a:rPr lang="en-US" sz="2000" spc="-15" dirty="0" smtClean="0">
                <a:latin typeface="Arial"/>
                <a:cs typeface="Arial"/>
              </a:rPr>
              <a:t> </a:t>
            </a:r>
            <a:r>
              <a:rPr lang="en-US" sz="2000" spc="-20" dirty="0" smtClean="0">
                <a:latin typeface="Arial"/>
                <a:cs typeface="Arial"/>
              </a:rPr>
              <a:t>b</a:t>
            </a:r>
            <a:r>
              <a:rPr lang="en-US" sz="2000" spc="-10" dirty="0" smtClean="0">
                <a:latin typeface="Arial"/>
                <a:cs typeface="Arial"/>
              </a:rPr>
              <a:t>e</a:t>
            </a:r>
            <a:r>
              <a:rPr lang="en-US" sz="2000" spc="10" dirty="0" smtClean="0">
                <a:latin typeface="Arial"/>
                <a:cs typeface="Arial"/>
              </a:rPr>
              <a:t> </a:t>
            </a:r>
            <a:r>
              <a:rPr lang="en-US" sz="2000" spc="-20" dirty="0" smtClean="0">
                <a:latin typeface="Arial"/>
                <a:cs typeface="Arial"/>
              </a:rPr>
              <a:t>e</a:t>
            </a:r>
            <a:r>
              <a:rPr lang="en-US" sz="2000" spc="-25" dirty="0" smtClean="0">
                <a:latin typeface="Arial"/>
                <a:cs typeface="Arial"/>
              </a:rPr>
              <a:t>x</a:t>
            </a:r>
            <a:r>
              <a:rPr lang="en-US" sz="2000" spc="-10" dirty="0" smtClean="0">
                <a:latin typeface="Arial"/>
                <a:cs typeface="Arial"/>
              </a:rPr>
              <a:t>ci</a:t>
            </a:r>
            <a:r>
              <a:rPr lang="en-US" sz="2000" dirty="0" smtClean="0">
                <a:latin typeface="Arial"/>
                <a:cs typeface="Arial"/>
              </a:rPr>
              <a:t>t</a:t>
            </a:r>
            <a:r>
              <a:rPr lang="en-US" sz="2000" spc="-20" dirty="0" smtClean="0">
                <a:latin typeface="Arial"/>
                <a:cs typeface="Arial"/>
              </a:rPr>
              <a:t>e</a:t>
            </a:r>
            <a:r>
              <a:rPr lang="en-US" sz="2000" spc="-10" dirty="0" smtClean="0">
                <a:latin typeface="Arial"/>
                <a:cs typeface="Arial"/>
              </a:rPr>
              <a:t>d</a:t>
            </a:r>
            <a:r>
              <a:rPr lang="en-US" sz="2000" spc="10" dirty="0" smtClean="0">
                <a:latin typeface="Arial"/>
                <a:cs typeface="Arial"/>
              </a:rPr>
              <a:t> </a:t>
            </a:r>
            <a:r>
              <a:rPr lang="en-US" sz="2000" spc="-20" dirty="0" smtClean="0">
                <a:latin typeface="Arial"/>
                <a:cs typeface="Arial"/>
              </a:rPr>
              <a:t>b</a:t>
            </a:r>
            <a:r>
              <a:rPr lang="en-US" sz="2000" spc="-10" dirty="0" smtClean="0">
                <a:latin typeface="Arial"/>
                <a:cs typeface="Arial"/>
              </a:rPr>
              <a:t>y</a:t>
            </a:r>
            <a:r>
              <a:rPr lang="en-US" sz="2000" spc="-95" dirty="0" smtClean="0">
                <a:latin typeface="Arial"/>
                <a:cs typeface="Arial"/>
              </a:rPr>
              <a:t> </a:t>
            </a:r>
            <a:r>
              <a:rPr lang="en-US" sz="2000" spc="-15" dirty="0" smtClean="0">
                <a:latin typeface="Arial"/>
                <a:cs typeface="Arial"/>
              </a:rPr>
              <a:t>A</a:t>
            </a:r>
            <a:r>
              <a:rPr lang="en-US" sz="2000" spc="-20" dirty="0" smtClean="0">
                <a:latin typeface="Arial"/>
                <a:cs typeface="Arial"/>
              </a:rPr>
              <a:t>nd</a:t>
            </a:r>
            <a:r>
              <a:rPr lang="en-US" sz="2000" spc="-10" dirty="0" smtClean="0">
                <a:latin typeface="Arial"/>
                <a:cs typeface="Arial"/>
              </a:rPr>
              <a:t>r</a:t>
            </a:r>
            <a:r>
              <a:rPr lang="en-US" sz="2000" spc="-20" dirty="0" smtClean="0">
                <a:latin typeface="Arial"/>
                <a:cs typeface="Arial"/>
              </a:rPr>
              <a:t>o</a:t>
            </a:r>
            <a:r>
              <a:rPr lang="en-US" sz="2000" spc="-10" dirty="0" smtClean="0">
                <a:latin typeface="Arial"/>
                <a:cs typeface="Arial"/>
              </a:rPr>
              <a:t>id</a:t>
            </a:r>
            <a:r>
              <a:rPr lang="en-US" sz="2000" spc="10" dirty="0" smtClean="0">
                <a:latin typeface="Arial"/>
                <a:cs typeface="Arial"/>
              </a:rPr>
              <a:t> </a:t>
            </a:r>
            <a:r>
              <a:rPr lang="en-US" sz="2000" dirty="0" smtClean="0">
                <a:latin typeface="Arial"/>
                <a:cs typeface="Arial"/>
              </a:rPr>
              <a:t>I</a:t>
            </a:r>
            <a:r>
              <a:rPr lang="en-US" sz="2000" spc="-10" dirty="0" smtClean="0">
                <a:latin typeface="Arial"/>
                <a:cs typeface="Arial"/>
              </a:rPr>
              <a:t>ce</a:t>
            </a:r>
            <a:r>
              <a:rPr lang="en-US" sz="2000" spc="-5" dirty="0" smtClean="0">
                <a:latin typeface="Arial"/>
                <a:cs typeface="Arial"/>
              </a:rPr>
              <a:t> </a:t>
            </a:r>
            <a:r>
              <a:rPr lang="en-US" sz="2000" spc="-20" dirty="0" smtClean="0">
                <a:latin typeface="Arial"/>
                <a:cs typeface="Arial"/>
              </a:rPr>
              <a:t>C</a:t>
            </a:r>
            <a:r>
              <a:rPr lang="en-US" sz="2000" spc="-10" dirty="0" smtClean="0">
                <a:latin typeface="Arial"/>
                <a:cs typeface="Arial"/>
              </a:rPr>
              <a:t>r</a:t>
            </a:r>
            <a:r>
              <a:rPr lang="en-US" sz="2000" spc="-20" dirty="0" smtClean="0">
                <a:latin typeface="Arial"/>
                <a:cs typeface="Arial"/>
              </a:rPr>
              <a:t>ea</a:t>
            </a:r>
            <a:r>
              <a:rPr lang="en-US" sz="2000" spc="-15" dirty="0" smtClean="0">
                <a:latin typeface="Arial"/>
                <a:cs typeface="Arial"/>
              </a:rPr>
              <a:t>m</a:t>
            </a:r>
            <a:r>
              <a:rPr lang="en-US" sz="2000" spc="15" dirty="0" smtClean="0">
                <a:latin typeface="Arial"/>
                <a:cs typeface="Arial"/>
              </a:rPr>
              <a:t> </a:t>
            </a:r>
            <a:r>
              <a:rPr lang="en-US" sz="2000" spc="-15" dirty="0" smtClean="0">
                <a:latin typeface="Arial"/>
                <a:cs typeface="Arial"/>
              </a:rPr>
              <a:t>S</a:t>
            </a:r>
            <a:r>
              <a:rPr lang="en-US" sz="2000" spc="-20" dirty="0" smtClean="0">
                <a:latin typeface="Arial"/>
                <a:cs typeface="Arial"/>
              </a:rPr>
              <a:t>and</a:t>
            </a:r>
            <a:r>
              <a:rPr lang="en-US" sz="2000" spc="-55" dirty="0" smtClean="0">
                <a:latin typeface="Arial"/>
                <a:cs typeface="Arial"/>
              </a:rPr>
              <a:t>w</a:t>
            </a:r>
            <a:r>
              <a:rPr lang="en-US" sz="2000" spc="-10" dirty="0" smtClean="0">
                <a:latin typeface="Arial"/>
                <a:cs typeface="Arial"/>
              </a:rPr>
              <a:t>ic</a:t>
            </a:r>
            <a:r>
              <a:rPr lang="en-US" sz="2000" spc="-20" dirty="0" smtClean="0">
                <a:latin typeface="Arial"/>
                <a:cs typeface="Arial"/>
              </a:rPr>
              <a:t>h</a:t>
            </a:r>
            <a:r>
              <a:rPr lang="en-US" sz="2000" spc="-5" dirty="0" smtClean="0">
                <a:latin typeface="Arial"/>
                <a:cs typeface="Arial"/>
              </a:rPr>
              <a:t>,</a:t>
            </a:r>
            <a:r>
              <a:rPr lang="en-US" sz="2000" spc="-5" dirty="0" smtClean="0">
                <a:latin typeface="Arial"/>
                <a:cs typeface="Arial"/>
                <a:hlinkClick r:id="rId5"/>
              </a:rPr>
              <a:t> </a:t>
            </a:r>
            <a:r>
              <a:rPr lang="en-US" sz="2000" spc="-20" dirty="0" smtClean="0">
                <a:latin typeface="Arial"/>
                <a:cs typeface="Arial"/>
                <a:hlinkClick r:id="rId5"/>
              </a:rPr>
              <a:t>h</a:t>
            </a:r>
            <a:r>
              <a:rPr lang="en-US" sz="2000" dirty="0" smtClean="0">
                <a:latin typeface="Arial"/>
                <a:cs typeface="Arial"/>
                <a:hlinkClick r:id="rId5"/>
              </a:rPr>
              <a:t>tt</a:t>
            </a:r>
            <a:r>
              <a:rPr lang="en-US" sz="2000" spc="-15" dirty="0" smtClean="0">
                <a:latin typeface="Arial"/>
                <a:cs typeface="Arial"/>
                <a:hlinkClick r:id="rId5"/>
              </a:rPr>
              <a:t>p</a:t>
            </a:r>
            <a:r>
              <a:rPr lang="en-US" sz="2000" dirty="0" smtClean="0">
                <a:latin typeface="Arial"/>
                <a:cs typeface="Arial"/>
                <a:hlinkClick r:id="rId5"/>
              </a:rPr>
              <a:t>://</a:t>
            </a:r>
            <a:r>
              <a:rPr lang="en-US" sz="2000" spc="-45" dirty="0" smtClean="0">
                <a:latin typeface="Arial"/>
                <a:cs typeface="Arial"/>
                <a:hlinkClick r:id="rId5"/>
              </a:rPr>
              <a:t>ww</a:t>
            </a:r>
            <a:r>
              <a:rPr lang="en-US" sz="2000" spc="-130" dirty="0" smtClean="0">
                <a:latin typeface="Arial"/>
                <a:cs typeface="Arial"/>
                <a:hlinkClick r:id="rId5"/>
              </a:rPr>
              <a:t>w</a:t>
            </a:r>
            <a:r>
              <a:rPr lang="en-US" sz="2000" dirty="0" smtClean="0">
                <a:latin typeface="Arial"/>
                <a:cs typeface="Arial"/>
                <a:hlinkClick r:id="rId5"/>
              </a:rPr>
              <a:t>.</a:t>
            </a:r>
            <a:r>
              <a:rPr lang="en-US" sz="2000" spc="-10" dirty="0" smtClean="0">
                <a:latin typeface="Arial"/>
                <a:cs typeface="Arial"/>
                <a:hlinkClick r:id="rId5"/>
              </a:rPr>
              <a:t>v</a:t>
            </a:r>
            <a:r>
              <a:rPr lang="en-US" sz="2000" spc="-20" dirty="0" smtClean="0">
                <a:latin typeface="Arial"/>
                <a:cs typeface="Arial"/>
                <a:hlinkClick r:id="rId5"/>
              </a:rPr>
              <a:t>3</a:t>
            </a:r>
            <a:r>
              <a:rPr lang="en-US" sz="2000" dirty="0" smtClean="0">
                <a:latin typeface="Arial"/>
                <a:cs typeface="Arial"/>
                <a:hlinkClick r:id="rId5"/>
              </a:rPr>
              <a:t>.</a:t>
            </a:r>
            <a:r>
              <a:rPr lang="en-US" sz="2000" spc="-10" dirty="0" smtClean="0">
                <a:latin typeface="Arial"/>
                <a:cs typeface="Arial"/>
                <a:hlinkClick r:id="rId5"/>
              </a:rPr>
              <a:t>c</a:t>
            </a:r>
            <a:r>
              <a:rPr lang="en-US" sz="2000" spc="-20" dirty="0" smtClean="0">
                <a:latin typeface="Arial"/>
                <a:cs typeface="Arial"/>
                <a:hlinkClick r:id="rId5"/>
              </a:rPr>
              <a:t>o</a:t>
            </a:r>
            <a:r>
              <a:rPr lang="en-US" sz="2000" dirty="0" smtClean="0">
                <a:latin typeface="Arial"/>
                <a:cs typeface="Arial"/>
                <a:hlinkClick r:id="rId5"/>
              </a:rPr>
              <a:t>.</a:t>
            </a:r>
            <a:r>
              <a:rPr lang="en-US" sz="2000" spc="-20" dirty="0" smtClean="0">
                <a:latin typeface="Arial"/>
                <a:cs typeface="Arial"/>
                <a:hlinkClick r:id="rId5"/>
              </a:rPr>
              <a:t>u</a:t>
            </a:r>
            <a:r>
              <a:rPr lang="en-US" sz="2000" spc="-10" dirty="0" smtClean="0">
                <a:latin typeface="Arial"/>
                <a:cs typeface="Arial"/>
                <a:hlinkClick r:id="rId5"/>
              </a:rPr>
              <a:t>k</a:t>
            </a:r>
            <a:r>
              <a:rPr lang="en-US" sz="2000" dirty="0" smtClean="0">
                <a:latin typeface="Arial"/>
                <a:cs typeface="Arial"/>
                <a:hlinkClick r:id="rId5"/>
              </a:rPr>
              <a:t>/</a:t>
            </a:r>
            <a:r>
              <a:rPr lang="en-US" sz="2000" spc="-10" dirty="0" smtClean="0">
                <a:latin typeface="Arial"/>
                <a:cs typeface="Arial"/>
                <a:hlinkClick r:id="rId5"/>
              </a:rPr>
              <a:t>v</a:t>
            </a:r>
            <a:r>
              <a:rPr lang="en-US" sz="2000" spc="-20" dirty="0" smtClean="0">
                <a:latin typeface="Arial"/>
                <a:cs typeface="Arial"/>
                <a:hlinkClick r:id="rId5"/>
              </a:rPr>
              <a:t>3</a:t>
            </a:r>
            <a:r>
              <a:rPr lang="en-US" sz="2000" spc="-10" dirty="0" smtClean="0">
                <a:latin typeface="Arial"/>
                <a:cs typeface="Arial"/>
                <a:hlinkClick r:id="rId5"/>
              </a:rPr>
              <a:t>-</a:t>
            </a:r>
            <a:r>
              <a:rPr lang="en-US" sz="2000" spc="-20" dirty="0" smtClean="0">
                <a:latin typeface="Arial"/>
                <a:cs typeface="Arial"/>
                <a:hlinkClick r:id="rId5"/>
              </a:rPr>
              <a:t>u</a:t>
            </a:r>
            <a:r>
              <a:rPr lang="en-US" sz="2000" spc="-10" dirty="0" smtClean="0">
                <a:latin typeface="Arial"/>
                <a:cs typeface="Arial"/>
                <a:hlinkClick r:id="rId5"/>
              </a:rPr>
              <a:t>k</a:t>
            </a:r>
            <a:r>
              <a:rPr lang="en-US" sz="2000" dirty="0" smtClean="0">
                <a:latin typeface="Arial"/>
                <a:cs typeface="Arial"/>
                <a:hlinkClick r:id="rId5"/>
              </a:rPr>
              <a:t>/</a:t>
            </a:r>
            <a:r>
              <a:rPr lang="en-US" sz="2000" spc="-20" dirty="0" smtClean="0">
                <a:latin typeface="Arial"/>
                <a:cs typeface="Arial"/>
                <a:hlinkClick r:id="rId5"/>
              </a:rPr>
              <a:t>n</a:t>
            </a:r>
            <a:r>
              <a:rPr lang="en-US" sz="2000" spc="-5" dirty="0" smtClean="0">
                <a:latin typeface="Arial"/>
                <a:cs typeface="Arial"/>
                <a:hlinkClick r:id="rId5"/>
              </a:rPr>
              <a:t>e</a:t>
            </a:r>
            <a:r>
              <a:rPr lang="en-US" sz="2000" spc="-20" dirty="0" smtClean="0">
                <a:latin typeface="Arial"/>
                <a:cs typeface="Arial"/>
                <a:hlinkClick r:id="rId5"/>
              </a:rPr>
              <a:t>w</a:t>
            </a:r>
            <a:r>
              <a:rPr lang="en-US" sz="2000" spc="-10" dirty="0" smtClean="0">
                <a:latin typeface="Arial"/>
                <a:cs typeface="Arial"/>
                <a:hlinkClick r:id="rId5"/>
              </a:rPr>
              <a:t>s</a:t>
            </a:r>
            <a:r>
              <a:rPr lang="en-US" sz="2000" dirty="0" smtClean="0">
                <a:latin typeface="Arial"/>
                <a:cs typeface="Arial"/>
                <a:hlinkClick r:id="rId5"/>
              </a:rPr>
              <a:t>/</a:t>
            </a:r>
            <a:r>
              <a:rPr lang="en-US" sz="2000" spc="-20" dirty="0" smtClean="0">
                <a:latin typeface="Arial"/>
                <a:cs typeface="Arial"/>
                <a:hlinkClick r:id="rId5"/>
              </a:rPr>
              <a:t>2</a:t>
            </a:r>
            <a:r>
              <a:rPr lang="en-US" sz="2000" spc="-150" dirty="0" smtClean="0">
                <a:latin typeface="Arial"/>
                <a:cs typeface="Arial"/>
                <a:hlinkClick r:id="rId5"/>
              </a:rPr>
              <a:t>1</a:t>
            </a:r>
            <a:r>
              <a:rPr lang="en-US" sz="2000" spc="-5" dirty="0" smtClean="0">
                <a:latin typeface="Arial"/>
                <a:cs typeface="Arial"/>
                <a:hlinkClick r:id="rId5"/>
              </a:rPr>
              <a:t>1</a:t>
            </a:r>
            <a:r>
              <a:rPr lang="en-US" sz="2000" spc="-20" dirty="0" smtClean="0">
                <a:latin typeface="Arial"/>
                <a:cs typeface="Arial"/>
                <a:hlinkClick r:id="rId5"/>
              </a:rPr>
              <a:t>9</a:t>
            </a:r>
            <a:r>
              <a:rPr lang="en-US" sz="2000" spc="-150" dirty="0" smtClean="0">
                <a:latin typeface="Arial"/>
                <a:cs typeface="Arial"/>
                <a:hlinkClick r:id="rId5"/>
              </a:rPr>
              <a:t>11</a:t>
            </a:r>
            <a:r>
              <a:rPr lang="en-US" sz="2000" spc="-20" dirty="0" smtClean="0">
                <a:latin typeface="Arial"/>
                <a:cs typeface="Arial"/>
                <a:hlinkClick r:id="rId5"/>
              </a:rPr>
              <a:t>1</a:t>
            </a:r>
            <a:r>
              <a:rPr lang="en-US" sz="2000" dirty="0" smtClean="0">
                <a:latin typeface="Arial"/>
                <a:cs typeface="Arial"/>
                <a:hlinkClick r:id="rId5"/>
              </a:rPr>
              <a:t>/</a:t>
            </a:r>
            <a:r>
              <a:rPr lang="en-US" sz="2000" spc="-10" dirty="0" smtClean="0">
                <a:latin typeface="Arial"/>
                <a:cs typeface="Arial"/>
                <a:hlinkClick r:id="rId5"/>
              </a:rPr>
              <a:t>r</a:t>
            </a:r>
            <a:r>
              <a:rPr lang="en-US" sz="2000" spc="-5" dirty="0" smtClean="0">
                <a:latin typeface="Arial"/>
                <a:cs typeface="Arial"/>
                <a:hlinkClick r:id="rId5"/>
              </a:rPr>
              <a:t>e</a:t>
            </a:r>
            <a:r>
              <a:rPr lang="en-US" sz="2000" spc="-20" dirty="0" smtClean="0">
                <a:latin typeface="Arial"/>
                <a:cs typeface="Arial"/>
                <a:hlinkClick r:id="rId5"/>
              </a:rPr>
              <a:t>a</a:t>
            </a:r>
            <a:r>
              <a:rPr lang="en-US" sz="2000" spc="-10" dirty="0" smtClean="0">
                <a:latin typeface="Arial"/>
                <a:cs typeface="Arial"/>
                <a:hlinkClick r:id="rId5"/>
              </a:rPr>
              <a:t>s</a:t>
            </a:r>
            <a:r>
              <a:rPr lang="en-US" sz="2000" spc="-20" dirty="0" smtClean="0">
                <a:latin typeface="Arial"/>
                <a:cs typeface="Arial"/>
                <a:hlinkClick r:id="rId5"/>
              </a:rPr>
              <a:t>on</a:t>
            </a:r>
            <a:r>
              <a:rPr lang="en-US" sz="2000" spc="-10" dirty="0" smtClean="0">
                <a:latin typeface="Arial"/>
                <a:cs typeface="Arial"/>
                <a:hlinkClick r:id="rId5"/>
              </a:rPr>
              <a:t>s</a:t>
            </a:r>
            <a:r>
              <a:rPr lang="en-US" sz="2000" dirty="0" smtClean="0">
                <a:latin typeface="Arial"/>
                <a:cs typeface="Arial"/>
                <a:hlinkClick r:id="rId5"/>
              </a:rPr>
              <a:t>-</a:t>
            </a:r>
            <a:r>
              <a:rPr lang="en-US" sz="2000" spc="-5" dirty="0" smtClean="0">
                <a:latin typeface="Arial"/>
                <a:cs typeface="Arial"/>
                <a:hlinkClick r:id="rId5"/>
              </a:rPr>
              <a:t>e</a:t>
            </a:r>
            <a:r>
              <a:rPr lang="en-US" sz="2000" spc="-25" dirty="0" smtClean="0">
                <a:latin typeface="Arial"/>
                <a:cs typeface="Arial"/>
                <a:hlinkClick r:id="rId5"/>
              </a:rPr>
              <a:t>x</a:t>
            </a:r>
            <a:r>
              <a:rPr lang="en-US" sz="2000" spc="-10" dirty="0" smtClean="0">
                <a:latin typeface="Arial"/>
                <a:cs typeface="Arial"/>
                <a:hlinkClick r:id="rId5"/>
              </a:rPr>
              <a:t>ci</a:t>
            </a:r>
            <a:r>
              <a:rPr lang="en-US" sz="2000" dirty="0" smtClean="0">
                <a:latin typeface="Arial"/>
                <a:cs typeface="Arial"/>
                <a:hlinkClick r:id="rId5"/>
              </a:rPr>
              <a:t>t</a:t>
            </a:r>
            <a:r>
              <a:rPr lang="en-US" sz="2000" spc="-20" dirty="0" smtClean="0">
                <a:latin typeface="Arial"/>
                <a:cs typeface="Arial"/>
                <a:hlinkClick r:id="rId5"/>
              </a:rPr>
              <a:t>e</a:t>
            </a:r>
            <a:r>
              <a:rPr lang="en-US" sz="2000" spc="-15" dirty="0" smtClean="0">
                <a:latin typeface="Arial"/>
                <a:cs typeface="Arial"/>
                <a:hlinkClick r:id="rId5"/>
              </a:rPr>
              <a:t>d</a:t>
            </a:r>
            <a:r>
              <a:rPr lang="en-US" sz="2000" dirty="0" smtClean="0">
                <a:latin typeface="Arial"/>
                <a:cs typeface="Arial"/>
                <a:hlinkClick r:id="rId5"/>
              </a:rPr>
              <a:t>-</a:t>
            </a:r>
            <a:r>
              <a:rPr lang="en-US" sz="2000" spc="-20" dirty="0" smtClean="0">
                <a:latin typeface="Arial"/>
                <a:cs typeface="Arial"/>
                <a:hlinkClick r:id="rId5"/>
              </a:rPr>
              <a:t>and</a:t>
            </a:r>
            <a:r>
              <a:rPr lang="en-US" sz="2000" dirty="0" smtClean="0">
                <a:latin typeface="Arial"/>
                <a:cs typeface="Arial"/>
                <a:hlinkClick r:id="rId5"/>
              </a:rPr>
              <a:t>r</a:t>
            </a:r>
            <a:r>
              <a:rPr lang="en-US" sz="2000" spc="-20" dirty="0" smtClean="0">
                <a:latin typeface="Arial"/>
                <a:cs typeface="Arial"/>
                <a:hlinkClick r:id="rId5"/>
              </a:rPr>
              <a:t>o</a:t>
            </a:r>
            <a:r>
              <a:rPr lang="en-US" sz="2000" spc="-10" dirty="0" smtClean="0">
                <a:latin typeface="Arial"/>
                <a:cs typeface="Arial"/>
                <a:hlinkClick r:id="rId5"/>
              </a:rPr>
              <a:t>i</a:t>
            </a:r>
            <a:r>
              <a:rPr lang="en-US" sz="2000" spc="-15" dirty="0" smtClean="0">
                <a:latin typeface="Arial"/>
                <a:cs typeface="Arial"/>
                <a:hlinkClick r:id="rId5"/>
              </a:rPr>
              <a:t>d</a:t>
            </a:r>
            <a:r>
              <a:rPr lang="en-US" sz="2000" dirty="0" smtClean="0">
                <a:latin typeface="Arial"/>
                <a:cs typeface="Arial"/>
                <a:hlinkClick r:id="rId5"/>
              </a:rPr>
              <a:t>-</a:t>
            </a:r>
            <a:r>
              <a:rPr lang="en-US" sz="2000" spc="-10" dirty="0" smtClean="0">
                <a:latin typeface="Arial"/>
                <a:cs typeface="Arial"/>
                <a:hlinkClick r:id="rId5"/>
              </a:rPr>
              <a:t>ic</a:t>
            </a:r>
            <a:r>
              <a:rPr lang="en-US" sz="2000" spc="-20" dirty="0" smtClean="0">
                <a:latin typeface="Arial"/>
                <a:cs typeface="Arial"/>
                <a:hlinkClick r:id="rId5"/>
              </a:rPr>
              <a:t>e</a:t>
            </a:r>
            <a:r>
              <a:rPr lang="en-US" sz="2000" spc="-10" dirty="0" smtClean="0">
                <a:latin typeface="Arial"/>
                <a:cs typeface="Arial"/>
                <a:hlinkClick r:id="rId5"/>
              </a:rPr>
              <a:t>-cr</a:t>
            </a:r>
            <a:r>
              <a:rPr lang="en-US" sz="2000" spc="-5" dirty="0" smtClean="0">
                <a:latin typeface="Arial"/>
                <a:cs typeface="Arial"/>
                <a:hlinkClick r:id="rId5"/>
              </a:rPr>
              <a:t>e</a:t>
            </a:r>
            <a:r>
              <a:rPr lang="en-US" sz="2000" spc="-20" dirty="0" smtClean="0">
                <a:latin typeface="Arial"/>
                <a:cs typeface="Arial"/>
                <a:hlinkClick r:id="rId5"/>
              </a:rPr>
              <a:t>a</a:t>
            </a:r>
            <a:r>
              <a:rPr lang="en-US" sz="2000" spc="-15" dirty="0" smtClean="0">
                <a:latin typeface="Arial"/>
                <a:cs typeface="Arial"/>
                <a:hlinkClick r:id="rId5"/>
              </a:rPr>
              <a:t>m-</a:t>
            </a:r>
            <a:r>
              <a:rPr lang="en-US" sz="2000" spc="-10" dirty="0" smtClean="0">
                <a:latin typeface="Arial"/>
                <a:cs typeface="Arial"/>
              </a:rPr>
              <a:t> s</a:t>
            </a:r>
            <a:r>
              <a:rPr lang="en-US" sz="2000" spc="-20" dirty="0" smtClean="0">
                <a:latin typeface="Arial"/>
                <a:cs typeface="Arial"/>
              </a:rPr>
              <a:t>and</a:t>
            </a:r>
            <a:r>
              <a:rPr lang="en-US" sz="2000" spc="-55" dirty="0" smtClean="0">
                <a:latin typeface="Arial"/>
                <a:cs typeface="Arial"/>
              </a:rPr>
              <a:t>w</a:t>
            </a:r>
            <a:r>
              <a:rPr lang="en-US" sz="2000" spc="-10" dirty="0" smtClean="0">
                <a:latin typeface="Arial"/>
                <a:cs typeface="Arial"/>
              </a:rPr>
              <a:t>ic</a:t>
            </a:r>
            <a:r>
              <a:rPr lang="en-US" sz="2000" spc="-20" dirty="0" smtClean="0">
                <a:latin typeface="Arial"/>
                <a:cs typeface="Arial"/>
              </a:rPr>
              <a:t>h</a:t>
            </a:r>
            <a:r>
              <a:rPr lang="en-US" sz="2000" spc="-5" dirty="0" smtClean="0">
                <a:latin typeface="Arial"/>
                <a:cs typeface="Arial"/>
              </a:rPr>
              <a:t>2</a:t>
            </a:r>
            <a:r>
              <a:rPr lang="en-US" sz="2000" spc="-20" dirty="0" smtClean="0">
                <a:latin typeface="Arial"/>
                <a:cs typeface="Arial"/>
              </a:rPr>
              <a:t>01</a:t>
            </a:r>
            <a:r>
              <a:rPr lang="en-US" sz="2000" spc="-5" dirty="0" smtClean="0">
                <a:latin typeface="Arial"/>
                <a:cs typeface="Arial"/>
              </a:rPr>
              <a:t>5</a:t>
            </a:r>
            <a:r>
              <a:rPr lang="en-US" sz="2000" spc="-20" dirty="0" smtClean="0">
                <a:latin typeface="Arial"/>
                <a:cs typeface="Arial"/>
              </a:rPr>
              <a:t>05</a:t>
            </a:r>
            <a:r>
              <a:rPr lang="en-US" sz="2000" spc="-5" dirty="0" smtClean="0">
                <a:latin typeface="Arial"/>
                <a:cs typeface="Arial"/>
              </a:rPr>
              <a:t>1</a:t>
            </a:r>
            <a:r>
              <a:rPr lang="en-US" sz="2000" spc="-10" dirty="0" smtClean="0">
                <a:latin typeface="Arial"/>
                <a:cs typeface="Arial"/>
              </a:rPr>
              <a:t>3</a:t>
            </a:r>
            <a:r>
              <a:rPr lang="en-US" sz="2000" spc="45" dirty="0" smtClean="0">
                <a:latin typeface="Arial"/>
                <a:cs typeface="Arial"/>
              </a:rPr>
              <a:t> </a:t>
            </a:r>
            <a:r>
              <a:rPr lang="en-US" sz="2000" dirty="0" smtClean="0">
                <a:latin typeface="Arial"/>
                <a:cs typeface="Arial"/>
              </a:rPr>
              <a:t>[</a:t>
            </a:r>
            <a:r>
              <a:rPr lang="en-US" sz="2000" spc="-10" dirty="0" smtClean="0">
                <a:latin typeface="Arial"/>
                <a:cs typeface="Arial"/>
              </a:rPr>
              <a:t>Acc</a:t>
            </a:r>
            <a:r>
              <a:rPr lang="en-US" sz="2000" spc="-20" dirty="0" smtClean="0">
                <a:latin typeface="Arial"/>
                <a:cs typeface="Arial"/>
              </a:rPr>
              <a:t>e</a:t>
            </a:r>
            <a:r>
              <a:rPr lang="en-US" sz="2000" spc="-10" dirty="0" smtClean="0">
                <a:latin typeface="Arial"/>
                <a:cs typeface="Arial"/>
              </a:rPr>
              <a:t>ss</a:t>
            </a:r>
            <a:r>
              <a:rPr lang="en-US" sz="2000" spc="-20" dirty="0" smtClean="0">
                <a:latin typeface="Arial"/>
                <a:cs typeface="Arial"/>
              </a:rPr>
              <a:t>e</a:t>
            </a:r>
            <a:r>
              <a:rPr lang="en-US" sz="2000" spc="-10" dirty="0" smtClean="0">
                <a:latin typeface="Arial"/>
                <a:cs typeface="Arial"/>
              </a:rPr>
              <a:t>d</a:t>
            </a:r>
            <a:r>
              <a:rPr lang="en-US" sz="2000" spc="10" dirty="0" smtClean="0">
                <a:latin typeface="Arial"/>
                <a:cs typeface="Arial"/>
              </a:rPr>
              <a:t> </a:t>
            </a:r>
            <a:r>
              <a:rPr lang="en-US" sz="2000" spc="-10" dirty="0" smtClean="0">
                <a:latin typeface="Arial"/>
                <a:cs typeface="Arial"/>
              </a:rPr>
              <a:t>J</a:t>
            </a:r>
            <a:r>
              <a:rPr lang="en-US" sz="2000" spc="-20" dirty="0" smtClean="0">
                <a:latin typeface="Arial"/>
                <a:cs typeface="Arial"/>
              </a:rPr>
              <a:t>un</a:t>
            </a:r>
            <a:r>
              <a:rPr lang="en-US" sz="2000" spc="-10" dirty="0" smtClean="0">
                <a:latin typeface="Arial"/>
                <a:cs typeface="Arial"/>
              </a:rPr>
              <a:t>e</a:t>
            </a:r>
            <a:r>
              <a:rPr lang="en-US" sz="2000" spc="-5" dirty="0" smtClean="0">
                <a:latin typeface="Arial"/>
                <a:cs typeface="Arial"/>
              </a:rPr>
              <a:t> </a:t>
            </a:r>
            <a:r>
              <a:rPr lang="en-US" sz="2000" spc="-20" dirty="0" smtClean="0">
                <a:latin typeface="Arial"/>
                <a:cs typeface="Arial"/>
              </a:rPr>
              <a:t>1</a:t>
            </a:r>
            <a:r>
              <a:rPr lang="en-US" sz="2000" spc="-5" dirty="0" smtClean="0">
                <a:latin typeface="Arial"/>
                <a:cs typeface="Arial"/>
              </a:rPr>
              <a:t>,</a:t>
            </a:r>
            <a:r>
              <a:rPr lang="en-US" sz="2000" spc="5" dirty="0" smtClean="0">
                <a:latin typeface="Arial"/>
                <a:cs typeface="Arial"/>
              </a:rPr>
              <a:t> </a:t>
            </a:r>
            <a:r>
              <a:rPr lang="en-US" sz="2000" spc="-20" dirty="0" smtClean="0">
                <a:latin typeface="Arial"/>
                <a:cs typeface="Arial"/>
              </a:rPr>
              <a:t>2015</a:t>
            </a:r>
            <a:r>
              <a:rPr lang="en-US" sz="2000" spc="-5" dirty="0" smtClean="0">
                <a:latin typeface="Arial"/>
                <a:cs typeface="Arial"/>
              </a:rPr>
              <a:t>]</a:t>
            </a:r>
            <a:endParaRPr lang="en-US" sz="2000" dirty="0" smtClean="0">
              <a:latin typeface="Arial"/>
              <a:cs typeface="Arial"/>
            </a:endParaRPr>
          </a:p>
          <a:p>
            <a:pPr marL="184150" indent="-171450">
              <a:lnSpc>
                <a:spcPct val="100000"/>
              </a:lnSpc>
              <a:spcBef>
                <a:spcPts val="0"/>
              </a:spcBef>
              <a:buClr>
                <a:srgbClr val="3399FF"/>
              </a:buClr>
              <a:buFont typeface="Arial"/>
              <a:buChar char="•"/>
              <a:tabLst>
                <a:tab pos="184785" algn="l"/>
              </a:tabLst>
            </a:pPr>
            <a:r>
              <a:rPr lang="en-US" sz="2000" spc="-15" dirty="0" smtClean="0">
                <a:latin typeface="Arial"/>
                <a:cs typeface="Arial"/>
              </a:rPr>
              <a:t>W</a:t>
            </a:r>
            <a:r>
              <a:rPr lang="en-US" sz="2000" spc="-10" dirty="0" smtClean="0">
                <a:latin typeface="Arial"/>
                <a:cs typeface="Arial"/>
              </a:rPr>
              <a:t>iki</a:t>
            </a:r>
            <a:r>
              <a:rPr lang="en-US" sz="2000" spc="-20" dirty="0" smtClean="0">
                <a:latin typeface="Arial"/>
                <a:cs typeface="Arial"/>
              </a:rPr>
              <a:t>ped</a:t>
            </a:r>
            <a:r>
              <a:rPr lang="en-US" sz="2000" spc="-10" dirty="0" smtClean="0">
                <a:latin typeface="Arial"/>
                <a:cs typeface="Arial"/>
              </a:rPr>
              <a:t>i</a:t>
            </a:r>
            <a:r>
              <a:rPr lang="en-US" sz="2000" spc="-20" dirty="0" smtClean="0">
                <a:latin typeface="Arial"/>
                <a:cs typeface="Arial"/>
              </a:rPr>
              <a:t>a</a:t>
            </a:r>
            <a:r>
              <a:rPr lang="en-US" sz="2000" spc="-5" dirty="0" smtClean="0">
                <a:latin typeface="Arial"/>
                <a:cs typeface="Arial"/>
              </a:rPr>
              <a:t>,</a:t>
            </a:r>
            <a:r>
              <a:rPr lang="en-US" sz="2000" spc="20" dirty="0" smtClean="0">
                <a:latin typeface="Arial"/>
                <a:cs typeface="Arial"/>
              </a:rPr>
              <a:t> </a:t>
            </a:r>
            <a:r>
              <a:rPr lang="en-US" sz="2000" spc="-20" dirty="0" smtClean="0">
                <a:latin typeface="Arial"/>
                <a:cs typeface="Arial"/>
                <a:hlinkClick r:id="rId6"/>
              </a:rPr>
              <a:t>h</a:t>
            </a:r>
            <a:r>
              <a:rPr lang="en-US" sz="2000" dirty="0" smtClean="0">
                <a:latin typeface="Arial"/>
                <a:cs typeface="Arial"/>
                <a:hlinkClick r:id="rId6"/>
              </a:rPr>
              <a:t>tt</a:t>
            </a:r>
            <a:r>
              <a:rPr lang="en-US" sz="2000" spc="-15" dirty="0" smtClean="0">
                <a:latin typeface="Arial"/>
                <a:cs typeface="Arial"/>
                <a:hlinkClick r:id="rId6"/>
              </a:rPr>
              <a:t>p</a:t>
            </a:r>
            <a:r>
              <a:rPr lang="en-US" sz="2000" dirty="0" smtClean="0">
                <a:latin typeface="Arial"/>
                <a:cs typeface="Arial"/>
                <a:hlinkClick r:id="rId6"/>
              </a:rPr>
              <a:t>://</a:t>
            </a:r>
            <a:r>
              <a:rPr lang="en-US" sz="2000" spc="-45" dirty="0" smtClean="0">
                <a:latin typeface="Arial"/>
                <a:cs typeface="Arial"/>
                <a:hlinkClick r:id="rId6"/>
              </a:rPr>
              <a:t>ww</a:t>
            </a:r>
            <a:r>
              <a:rPr lang="en-US" sz="2000" spc="-130" dirty="0" smtClean="0">
                <a:latin typeface="Arial"/>
                <a:cs typeface="Arial"/>
                <a:hlinkClick r:id="rId6"/>
              </a:rPr>
              <a:t>w</a:t>
            </a:r>
            <a:r>
              <a:rPr lang="en-US" sz="2000" spc="5" dirty="0" smtClean="0">
                <a:latin typeface="Arial"/>
                <a:cs typeface="Arial"/>
                <a:hlinkClick r:id="rId6"/>
              </a:rPr>
              <a:t>.</a:t>
            </a:r>
            <a:r>
              <a:rPr lang="en-US" sz="2000" spc="-35" dirty="0" smtClean="0">
                <a:latin typeface="Arial"/>
                <a:cs typeface="Arial"/>
                <a:hlinkClick r:id="rId6"/>
              </a:rPr>
              <a:t>w</a:t>
            </a:r>
            <a:r>
              <a:rPr lang="en-US" sz="2000" spc="-10" dirty="0" smtClean="0">
                <a:latin typeface="Arial"/>
                <a:cs typeface="Arial"/>
                <a:hlinkClick r:id="rId6"/>
              </a:rPr>
              <a:t>i</a:t>
            </a:r>
            <a:r>
              <a:rPr lang="en-US" sz="2000" dirty="0" smtClean="0">
                <a:latin typeface="Arial"/>
                <a:cs typeface="Arial"/>
                <a:hlinkClick r:id="rId6"/>
              </a:rPr>
              <a:t>k</a:t>
            </a:r>
            <a:r>
              <a:rPr lang="en-US" sz="2000" spc="-10" dirty="0" smtClean="0">
                <a:latin typeface="Arial"/>
                <a:cs typeface="Arial"/>
                <a:hlinkClick r:id="rId6"/>
              </a:rPr>
              <a:t>i</a:t>
            </a:r>
            <a:r>
              <a:rPr lang="en-US" sz="2000" spc="-20" dirty="0" smtClean="0">
                <a:latin typeface="Arial"/>
                <a:cs typeface="Arial"/>
                <a:hlinkClick r:id="rId6"/>
              </a:rPr>
              <a:t>p</a:t>
            </a:r>
            <a:r>
              <a:rPr lang="en-US" sz="2000" spc="-5" dirty="0" smtClean="0">
                <a:latin typeface="Arial"/>
                <a:cs typeface="Arial"/>
                <a:hlinkClick r:id="rId6"/>
              </a:rPr>
              <a:t>e</a:t>
            </a:r>
            <a:r>
              <a:rPr lang="en-US" sz="2000" spc="-20" dirty="0" smtClean="0">
                <a:latin typeface="Arial"/>
                <a:cs typeface="Arial"/>
                <a:hlinkClick r:id="rId6"/>
              </a:rPr>
              <a:t>d</a:t>
            </a:r>
            <a:r>
              <a:rPr lang="en-US" sz="2000" spc="-10" dirty="0" smtClean="0">
                <a:latin typeface="Arial"/>
                <a:cs typeface="Arial"/>
                <a:hlinkClick r:id="rId6"/>
              </a:rPr>
              <a:t>i</a:t>
            </a:r>
            <a:r>
              <a:rPr lang="en-US" sz="2000" spc="-20" dirty="0" smtClean="0">
                <a:latin typeface="Arial"/>
                <a:cs typeface="Arial"/>
                <a:hlinkClick r:id="rId6"/>
              </a:rPr>
              <a:t>a</a:t>
            </a:r>
            <a:r>
              <a:rPr lang="en-US" sz="2000" dirty="0" smtClean="0">
                <a:latin typeface="Arial"/>
                <a:cs typeface="Arial"/>
                <a:hlinkClick r:id="rId6"/>
              </a:rPr>
              <a:t>.</a:t>
            </a:r>
            <a:r>
              <a:rPr lang="en-US" sz="2000" spc="-20" dirty="0" smtClean="0">
                <a:latin typeface="Arial"/>
                <a:cs typeface="Arial"/>
                <a:hlinkClick r:id="rId6"/>
              </a:rPr>
              <a:t>o</a:t>
            </a:r>
            <a:r>
              <a:rPr lang="en-US" sz="2000" dirty="0" smtClean="0">
                <a:latin typeface="Arial"/>
                <a:cs typeface="Arial"/>
                <a:hlinkClick r:id="rId6"/>
              </a:rPr>
              <a:t>r</a:t>
            </a:r>
            <a:r>
              <a:rPr lang="en-US" sz="2000" spc="-10" dirty="0" smtClean="0">
                <a:latin typeface="Arial"/>
                <a:cs typeface="Arial"/>
                <a:hlinkClick r:id="rId6"/>
              </a:rPr>
              <a:t>g</a:t>
            </a:r>
            <a:endParaRPr lang="en-US" sz="2000" spc="-10" dirty="0" smtClean="0">
              <a:latin typeface="Arial"/>
              <a:cs typeface="Arial"/>
            </a:endParaRPr>
          </a:p>
          <a:p>
            <a:pPr marL="184150" indent="-171450">
              <a:lnSpc>
                <a:spcPct val="100000"/>
              </a:lnSpc>
              <a:spcBef>
                <a:spcPts val="0"/>
              </a:spcBef>
              <a:buClr>
                <a:srgbClr val="3399FF"/>
              </a:buClr>
              <a:buFont typeface="Arial"/>
              <a:buChar char="•"/>
              <a:tabLst>
                <a:tab pos="184785" algn="l"/>
              </a:tabLst>
            </a:pPr>
            <a:endParaRPr lang="en-US" sz="2000" spc="-10" dirty="0" smtClean="0">
              <a:latin typeface="Arial"/>
              <a:cs typeface="Arial"/>
            </a:endParaRPr>
          </a:p>
          <a:p>
            <a:pPr marL="184150" indent="-171450">
              <a:lnSpc>
                <a:spcPct val="100000"/>
              </a:lnSpc>
              <a:spcBef>
                <a:spcPts val="0"/>
              </a:spcBef>
              <a:buClr>
                <a:srgbClr val="3399FF"/>
              </a:buClr>
              <a:buNone/>
              <a:tabLst>
                <a:tab pos="184785" algn="l"/>
              </a:tabLst>
            </a:pPr>
            <a:r>
              <a:rPr lang="en-US" sz="2000" b="1" spc="-10" dirty="0" smtClean="0">
                <a:latin typeface="Arial"/>
                <a:cs typeface="Arial"/>
              </a:rPr>
              <a:t>Image Sources</a:t>
            </a:r>
          </a:p>
          <a:p>
            <a:pPr marL="184150" indent="-171450">
              <a:lnSpc>
                <a:spcPct val="100000"/>
              </a:lnSpc>
              <a:spcBef>
                <a:spcPts val="0"/>
              </a:spcBef>
              <a:buClr>
                <a:srgbClr val="3399FF"/>
              </a:buClr>
              <a:buFont typeface="Arial"/>
              <a:buChar char="•"/>
              <a:tabLst>
                <a:tab pos="184785" algn="l"/>
              </a:tabLst>
            </a:pPr>
            <a:r>
              <a:rPr lang="en-US" sz="2000" dirty="0" smtClean="0">
                <a:latin typeface="Arial"/>
                <a:cs typeface="Arial"/>
              </a:rPr>
              <a:t>Android’s Architecture Diagram, </a:t>
            </a:r>
            <a:r>
              <a:rPr lang="en-US" sz="2000" dirty="0" smtClean="0">
                <a:latin typeface="Arial"/>
                <a:cs typeface="Arial"/>
                <a:hlinkClick r:id="rId7"/>
              </a:rPr>
              <a:t>https://en.wikipedia.org/wiki/Android_(operating_system)</a:t>
            </a:r>
            <a:r>
              <a:rPr lang="en-US" sz="2000" dirty="0" smtClean="0">
                <a:latin typeface="Arial"/>
                <a:cs typeface="Arial"/>
              </a:rPr>
              <a:t> </a:t>
            </a:r>
          </a:p>
          <a:p>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Android  vs. </a:t>
            </a:r>
            <a:r>
              <a:rPr lang="en-US" dirty="0" err="1" smtClean="0">
                <a:latin typeface="Arial" pitchFamily="34" charset="0"/>
                <a:cs typeface="Arial" pitchFamily="34" charset="0"/>
              </a:rPr>
              <a:t>iOS</a:t>
            </a:r>
            <a:endParaRPr lang="en-US" dirty="0">
              <a:latin typeface="Arial" pitchFamily="34" charset="0"/>
              <a:cs typeface="Arial" pitchFamily="34" charset="0"/>
            </a:endParaRPr>
          </a:p>
        </p:txBody>
      </p:sp>
      <p:sp>
        <p:nvSpPr>
          <p:cNvPr id="3" name="Text Placeholder 2"/>
          <p:cNvSpPr>
            <a:spLocks noGrp="1"/>
          </p:cNvSpPr>
          <p:nvPr>
            <p:ph type="body" idx="1"/>
          </p:nvPr>
        </p:nvSpPr>
        <p:spPr/>
        <p:txBody>
          <a:bodyPr/>
          <a:lstStyle/>
          <a:p>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Grp="1"/>
          </p:cNvGraphicFramePr>
          <p:nvPr/>
        </p:nvGraphicFramePr>
        <p:xfrm>
          <a:off x="1079136" y="2052842"/>
          <a:ext cx="10018081" cy="3135245"/>
        </p:xfrm>
        <a:graphic>
          <a:graphicData uri="http://schemas.openxmlformats.org/drawingml/2006/table">
            <a:tbl>
              <a:tblPr firstRow="1" bandRow="1">
                <a:tableStyleId>{F5AB1C69-6EDB-4FF4-983F-18BD219EF322}</a:tableStyleId>
              </a:tblPr>
              <a:tblGrid>
                <a:gridCol w="2971542"/>
                <a:gridCol w="3522400"/>
                <a:gridCol w="3524139"/>
              </a:tblGrid>
              <a:tr h="410569">
                <a:tc>
                  <a:txBody>
                    <a:bodyPr/>
                    <a:lstStyle/>
                    <a:p>
                      <a:endParaRPr sz="2400" b="1"/>
                    </a:p>
                  </a:txBody>
                  <a:tcPr marL="0" marR="0" marT="0" marB="0"/>
                </a:tc>
                <a:tc>
                  <a:txBody>
                    <a:bodyPr/>
                    <a:lstStyle/>
                    <a:p>
                      <a:pPr algn="ctr">
                        <a:lnSpc>
                          <a:spcPct val="100000"/>
                        </a:lnSpc>
                      </a:pPr>
                      <a:r>
                        <a:rPr sz="2400" b="1" spc="5" dirty="0"/>
                        <a:t>A</a:t>
                      </a:r>
                      <a:r>
                        <a:rPr sz="2400" b="1" dirty="0"/>
                        <a:t>ndro</a:t>
                      </a:r>
                      <a:r>
                        <a:rPr sz="2400" b="1" spc="-5" dirty="0"/>
                        <a:t>i</a:t>
                      </a:r>
                      <a:r>
                        <a:rPr sz="2400" b="1" dirty="0"/>
                        <a:t>d</a:t>
                      </a:r>
                      <a:endParaRPr sz="2400" b="1">
                        <a:latin typeface="Arial"/>
                        <a:cs typeface="Arial"/>
                      </a:endParaRPr>
                    </a:p>
                  </a:txBody>
                  <a:tcPr marL="0" marR="0" marT="0" marB="0"/>
                </a:tc>
                <a:tc>
                  <a:txBody>
                    <a:bodyPr/>
                    <a:lstStyle/>
                    <a:p>
                      <a:pPr marL="635" algn="ctr">
                        <a:lnSpc>
                          <a:spcPct val="100000"/>
                        </a:lnSpc>
                      </a:pPr>
                      <a:r>
                        <a:rPr sz="2400" b="1" spc="-5" dirty="0"/>
                        <a:t>i</a:t>
                      </a:r>
                      <a:r>
                        <a:rPr sz="2400" b="1" dirty="0"/>
                        <a:t>OS</a:t>
                      </a:r>
                      <a:endParaRPr sz="2400" b="1">
                        <a:latin typeface="Arial"/>
                        <a:cs typeface="Arial"/>
                      </a:endParaRPr>
                    </a:p>
                  </a:txBody>
                  <a:tcPr marL="0" marR="0" marT="0" marB="0"/>
                </a:tc>
              </a:tr>
              <a:tr h="410569">
                <a:tc>
                  <a:txBody>
                    <a:bodyPr/>
                    <a:lstStyle/>
                    <a:p>
                      <a:pPr marL="682625">
                        <a:lnSpc>
                          <a:spcPct val="100000"/>
                        </a:lnSpc>
                      </a:pPr>
                      <a:r>
                        <a:rPr sz="2400" b="1" spc="5" dirty="0"/>
                        <a:t>D</a:t>
                      </a:r>
                      <a:r>
                        <a:rPr sz="2400" b="1" dirty="0"/>
                        <a:t>e</a:t>
                      </a:r>
                      <a:r>
                        <a:rPr sz="2400" b="1" spc="-25" dirty="0"/>
                        <a:t>v</a:t>
                      </a:r>
                      <a:r>
                        <a:rPr sz="2400" b="1" dirty="0"/>
                        <a:t>e</a:t>
                      </a:r>
                      <a:r>
                        <a:rPr sz="2400" b="1" spc="-5" dirty="0"/>
                        <a:t>l</a:t>
                      </a:r>
                      <a:r>
                        <a:rPr sz="2400" b="1" dirty="0"/>
                        <a:t>oper</a:t>
                      </a:r>
                      <a:endParaRPr sz="2400" b="1">
                        <a:latin typeface="Arial"/>
                        <a:cs typeface="Arial"/>
                      </a:endParaRPr>
                    </a:p>
                  </a:txBody>
                  <a:tcPr marL="0" marR="0" marT="0" marB="0">
                    <a:solidFill>
                      <a:schemeClr val="bg2">
                        <a:lumMod val="75000"/>
                      </a:schemeClr>
                    </a:solidFill>
                  </a:tcPr>
                </a:tc>
                <a:tc>
                  <a:txBody>
                    <a:bodyPr/>
                    <a:lstStyle/>
                    <a:p>
                      <a:pPr marL="635" algn="ctr">
                        <a:lnSpc>
                          <a:spcPct val="100000"/>
                        </a:lnSpc>
                      </a:pPr>
                      <a:r>
                        <a:rPr sz="2400" b="1" dirty="0"/>
                        <a:t>Goog</a:t>
                      </a:r>
                      <a:r>
                        <a:rPr sz="2400" b="1" spc="-5" dirty="0"/>
                        <a:t>l</a:t>
                      </a:r>
                      <a:r>
                        <a:rPr sz="2400" b="1" dirty="0"/>
                        <a:t>e</a:t>
                      </a:r>
                      <a:endParaRPr sz="2400" b="1">
                        <a:latin typeface="Arial"/>
                        <a:cs typeface="Arial"/>
                      </a:endParaRPr>
                    </a:p>
                  </a:txBody>
                  <a:tcPr marL="0" marR="0" marT="0" marB="0"/>
                </a:tc>
                <a:tc>
                  <a:txBody>
                    <a:bodyPr/>
                    <a:lstStyle/>
                    <a:p>
                      <a:pPr algn="ctr">
                        <a:lnSpc>
                          <a:spcPct val="100000"/>
                        </a:lnSpc>
                      </a:pPr>
                      <a:r>
                        <a:rPr sz="2400" b="1" spc="5" dirty="0"/>
                        <a:t>A</a:t>
                      </a:r>
                      <a:r>
                        <a:rPr sz="2400" b="1" dirty="0"/>
                        <a:t>pp</a:t>
                      </a:r>
                      <a:r>
                        <a:rPr sz="2400" b="1" spc="-5" dirty="0"/>
                        <a:t>l</a:t>
                      </a:r>
                      <a:r>
                        <a:rPr sz="2400" b="1" dirty="0"/>
                        <a:t>e</a:t>
                      </a:r>
                      <a:endParaRPr sz="2400" b="1">
                        <a:latin typeface="Arial"/>
                        <a:cs typeface="Arial"/>
                      </a:endParaRPr>
                    </a:p>
                  </a:txBody>
                  <a:tcPr marL="0" marR="0" marT="0" marB="0"/>
                </a:tc>
              </a:tr>
              <a:tr h="410558">
                <a:tc>
                  <a:txBody>
                    <a:bodyPr/>
                    <a:lstStyle/>
                    <a:p>
                      <a:pPr marL="713105">
                        <a:lnSpc>
                          <a:spcPct val="100000"/>
                        </a:lnSpc>
                      </a:pPr>
                      <a:r>
                        <a:rPr sz="2400" b="1" dirty="0"/>
                        <a:t>OS</a:t>
                      </a:r>
                      <a:r>
                        <a:rPr sz="2400" b="1" spc="-20" dirty="0"/>
                        <a:t> </a:t>
                      </a:r>
                      <a:r>
                        <a:rPr sz="2400" b="1" dirty="0"/>
                        <a:t>fa</a:t>
                      </a:r>
                      <a:r>
                        <a:rPr sz="2400" b="1" spc="-10" dirty="0"/>
                        <a:t>m</a:t>
                      </a:r>
                      <a:r>
                        <a:rPr sz="2400" b="1" spc="-5" dirty="0"/>
                        <a:t>il</a:t>
                      </a:r>
                      <a:r>
                        <a:rPr sz="2400" b="1" dirty="0"/>
                        <a:t>y</a:t>
                      </a:r>
                      <a:endParaRPr sz="2400" b="1">
                        <a:latin typeface="Arial"/>
                        <a:cs typeface="Arial"/>
                      </a:endParaRPr>
                    </a:p>
                  </a:txBody>
                  <a:tcPr marL="0" marR="0" marT="0" marB="0">
                    <a:solidFill>
                      <a:schemeClr val="bg2">
                        <a:lumMod val="75000"/>
                      </a:schemeClr>
                    </a:solidFill>
                  </a:tcPr>
                </a:tc>
                <a:tc>
                  <a:txBody>
                    <a:bodyPr/>
                    <a:lstStyle/>
                    <a:p>
                      <a:pPr marL="635" algn="ctr">
                        <a:lnSpc>
                          <a:spcPct val="100000"/>
                        </a:lnSpc>
                      </a:pPr>
                      <a:r>
                        <a:rPr sz="2400" b="1" dirty="0"/>
                        <a:t>L</a:t>
                      </a:r>
                      <a:r>
                        <a:rPr sz="2400" b="1" spc="-5" dirty="0"/>
                        <a:t>i</a:t>
                      </a:r>
                      <a:r>
                        <a:rPr sz="2400" b="1" dirty="0"/>
                        <a:t>nux</a:t>
                      </a:r>
                      <a:endParaRPr sz="2400" b="1">
                        <a:latin typeface="Arial"/>
                        <a:cs typeface="Arial"/>
                      </a:endParaRPr>
                    </a:p>
                  </a:txBody>
                  <a:tcPr marL="0" marR="0" marT="0" marB="0"/>
                </a:tc>
                <a:tc>
                  <a:txBody>
                    <a:bodyPr/>
                    <a:lstStyle/>
                    <a:p>
                      <a:pPr marL="861060">
                        <a:lnSpc>
                          <a:spcPct val="100000"/>
                        </a:lnSpc>
                      </a:pPr>
                      <a:r>
                        <a:rPr sz="2400" b="1" dirty="0"/>
                        <a:t>OS</a:t>
                      </a:r>
                      <a:r>
                        <a:rPr sz="2400" b="1" spc="-20" dirty="0"/>
                        <a:t> </a:t>
                      </a:r>
                      <a:r>
                        <a:rPr sz="2400" b="1" spc="-5" dirty="0"/>
                        <a:t>X</a:t>
                      </a:r>
                      <a:r>
                        <a:rPr sz="2400" b="1" dirty="0"/>
                        <a:t>, </a:t>
                      </a:r>
                      <a:r>
                        <a:rPr sz="2400" b="1" spc="5" dirty="0"/>
                        <a:t>UN</a:t>
                      </a:r>
                      <a:r>
                        <a:rPr sz="2400" b="1" spc="-5" dirty="0"/>
                        <a:t>I</a:t>
                      </a:r>
                      <a:r>
                        <a:rPr sz="2400" b="1" dirty="0"/>
                        <a:t>X</a:t>
                      </a:r>
                      <a:endParaRPr sz="2400" b="1">
                        <a:latin typeface="Arial"/>
                        <a:cs typeface="Arial"/>
                      </a:endParaRPr>
                    </a:p>
                  </a:txBody>
                  <a:tcPr marL="0" marR="0" marT="0" marB="0"/>
                </a:tc>
              </a:tr>
              <a:tr h="410569">
                <a:tc>
                  <a:txBody>
                    <a:bodyPr/>
                    <a:lstStyle/>
                    <a:p>
                      <a:pPr marL="358775">
                        <a:lnSpc>
                          <a:spcPct val="100000"/>
                        </a:lnSpc>
                      </a:pPr>
                      <a:r>
                        <a:rPr sz="2400" b="1" spc="5" dirty="0"/>
                        <a:t>C</a:t>
                      </a:r>
                      <a:r>
                        <a:rPr sz="2400" b="1" dirty="0"/>
                        <a:t>usto</a:t>
                      </a:r>
                      <a:r>
                        <a:rPr sz="2400" b="1" spc="-10" dirty="0"/>
                        <a:t>m</a:t>
                      </a:r>
                      <a:r>
                        <a:rPr sz="2400" b="1" spc="-5" dirty="0"/>
                        <a:t>i</a:t>
                      </a:r>
                      <a:r>
                        <a:rPr sz="2400" b="1" spc="5" dirty="0"/>
                        <a:t>z</a:t>
                      </a:r>
                      <a:r>
                        <a:rPr sz="2400" b="1" dirty="0"/>
                        <a:t>ab</a:t>
                      </a:r>
                      <a:r>
                        <a:rPr sz="2400" b="1" spc="-5" dirty="0"/>
                        <a:t>ili</a:t>
                      </a:r>
                      <a:r>
                        <a:rPr sz="2400" b="1" dirty="0"/>
                        <a:t>ty</a:t>
                      </a:r>
                      <a:endParaRPr sz="2400" b="1">
                        <a:latin typeface="Arial"/>
                        <a:cs typeface="Arial"/>
                      </a:endParaRPr>
                    </a:p>
                  </a:txBody>
                  <a:tcPr marL="0" marR="0" marT="0" marB="0">
                    <a:solidFill>
                      <a:schemeClr val="bg2">
                        <a:lumMod val="75000"/>
                      </a:schemeClr>
                    </a:solidFill>
                  </a:tcPr>
                </a:tc>
                <a:tc>
                  <a:txBody>
                    <a:bodyPr/>
                    <a:lstStyle/>
                    <a:p>
                      <a:pPr marL="635" algn="ctr">
                        <a:lnSpc>
                          <a:spcPct val="100000"/>
                        </a:lnSpc>
                      </a:pPr>
                      <a:r>
                        <a:rPr sz="2400" b="1" spc="5" dirty="0"/>
                        <a:t>H</a:t>
                      </a:r>
                      <a:r>
                        <a:rPr sz="2400" b="1" spc="-5" dirty="0"/>
                        <a:t>i</a:t>
                      </a:r>
                      <a:r>
                        <a:rPr sz="2400" b="1" dirty="0"/>
                        <a:t>gh</a:t>
                      </a:r>
                      <a:endParaRPr sz="2400" b="1">
                        <a:latin typeface="Arial"/>
                        <a:cs typeface="Arial"/>
                      </a:endParaRPr>
                    </a:p>
                  </a:txBody>
                  <a:tcPr marL="0" marR="0" marT="0" marB="0"/>
                </a:tc>
                <a:tc>
                  <a:txBody>
                    <a:bodyPr/>
                    <a:lstStyle/>
                    <a:p>
                      <a:pPr algn="ctr">
                        <a:lnSpc>
                          <a:spcPct val="100000"/>
                        </a:lnSpc>
                      </a:pPr>
                      <a:r>
                        <a:rPr sz="2400" b="1" dirty="0"/>
                        <a:t>L</a:t>
                      </a:r>
                      <a:r>
                        <a:rPr sz="2400" b="1" spc="-10" dirty="0"/>
                        <a:t>o</a:t>
                      </a:r>
                      <a:r>
                        <a:rPr sz="2400" b="1" dirty="0"/>
                        <a:t>w</a:t>
                      </a:r>
                      <a:endParaRPr sz="2400" b="1">
                        <a:latin typeface="Arial"/>
                        <a:cs typeface="Arial"/>
                      </a:endParaRPr>
                    </a:p>
                  </a:txBody>
                  <a:tcPr marL="0" marR="0" marT="0" marB="0"/>
                </a:tc>
              </a:tr>
              <a:tr h="410569">
                <a:tc>
                  <a:txBody>
                    <a:bodyPr/>
                    <a:lstStyle/>
                    <a:p>
                      <a:pPr marL="492759">
                        <a:lnSpc>
                          <a:spcPct val="100000"/>
                        </a:lnSpc>
                      </a:pPr>
                      <a:r>
                        <a:rPr sz="2400" b="1" spc="-5" dirty="0"/>
                        <a:t>I</a:t>
                      </a:r>
                      <a:r>
                        <a:rPr sz="2400" b="1" dirty="0"/>
                        <a:t>n</a:t>
                      </a:r>
                      <a:r>
                        <a:rPr sz="2400" b="1" spc="-5" dirty="0"/>
                        <a:t>i</a:t>
                      </a:r>
                      <a:r>
                        <a:rPr sz="2400" b="1" dirty="0"/>
                        <a:t>t</a:t>
                      </a:r>
                      <a:r>
                        <a:rPr sz="2400" b="1" spc="-5" dirty="0"/>
                        <a:t>i</a:t>
                      </a:r>
                      <a:r>
                        <a:rPr sz="2400" b="1" dirty="0"/>
                        <a:t>al</a:t>
                      </a:r>
                      <a:r>
                        <a:rPr sz="2400" b="1" spc="-35" dirty="0"/>
                        <a:t> </a:t>
                      </a:r>
                      <a:r>
                        <a:rPr sz="2400" b="1" dirty="0"/>
                        <a:t>re</a:t>
                      </a:r>
                      <a:r>
                        <a:rPr sz="2400" b="1" spc="-5" dirty="0"/>
                        <a:t>l</a:t>
                      </a:r>
                      <a:r>
                        <a:rPr sz="2400" b="1" dirty="0"/>
                        <a:t>ease</a:t>
                      </a:r>
                      <a:endParaRPr sz="2400" b="1">
                        <a:latin typeface="Arial"/>
                        <a:cs typeface="Arial"/>
                      </a:endParaRPr>
                    </a:p>
                  </a:txBody>
                  <a:tcPr marL="0" marR="0" marT="0" marB="0">
                    <a:solidFill>
                      <a:schemeClr val="bg2">
                        <a:lumMod val="75000"/>
                      </a:schemeClr>
                    </a:solidFill>
                  </a:tcPr>
                </a:tc>
                <a:tc>
                  <a:txBody>
                    <a:bodyPr/>
                    <a:lstStyle/>
                    <a:p>
                      <a:pPr marL="697230">
                        <a:lnSpc>
                          <a:spcPct val="100000"/>
                        </a:lnSpc>
                      </a:pPr>
                      <a:r>
                        <a:rPr sz="2400" b="1" spc="-5" dirty="0"/>
                        <a:t>S</a:t>
                      </a:r>
                      <a:r>
                        <a:rPr sz="2400" b="1" dirty="0"/>
                        <a:t>ept.</a:t>
                      </a:r>
                      <a:r>
                        <a:rPr sz="2400" b="1" spc="-25" dirty="0"/>
                        <a:t> </a:t>
                      </a:r>
                      <a:r>
                        <a:rPr sz="2400" b="1" dirty="0"/>
                        <a:t>23,</a:t>
                      </a:r>
                      <a:r>
                        <a:rPr sz="2400" b="1" spc="-25" dirty="0"/>
                        <a:t> </a:t>
                      </a:r>
                      <a:r>
                        <a:rPr sz="2400" b="1" dirty="0"/>
                        <a:t>2008</a:t>
                      </a:r>
                      <a:endParaRPr sz="2400" b="1">
                        <a:latin typeface="Arial"/>
                        <a:cs typeface="Arial"/>
                      </a:endParaRPr>
                    </a:p>
                  </a:txBody>
                  <a:tcPr marL="0" marR="0" marT="0" marB="0"/>
                </a:tc>
                <a:tc>
                  <a:txBody>
                    <a:bodyPr/>
                    <a:lstStyle/>
                    <a:p>
                      <a:pPr marL="754380">
                        <a:lnSpc>
                          <a:spcPct val="100000"/>
                        </a:lnSpc>
                      </a:pPr>
                      <a:r>
                        <a:rPr sz="2400" b="1" dirty="0"/>
                        <a:t>Ju</a:t>
                      </a:r>
                      <a:r>
                        <a:rPr sz="2400" b="1" spc="-5" dirty="0"/>
                        <a:t>l</a:t>
                      </a:r>
                      <a:r>
                        <a:rPr sz="2400" b="1" dirty="0"/>
                        <a:t>y</a:t>
                      </a:r>
                      <a:r>
                        <a:rPr sz="2400" b="1" spc="-20" dirty="0"/>
                        <a:t> </a:t>
                      </a:r>
                      <a:r>
                        <a:rPr sz="2400" b="1" dirty="0"/>
                        <a:t>29,</a:t>
                      </a:r>
                      <a:r>
                        <a:rPr sz="2400" b="1" spc="-25" dirty="0"/>
                        <a:t> </a:t>
                      </a:r>
                      <a:r>
                        <a:rPr sz="2400" b="1" dirty="0"/>
                        <a:t>2007</a:t>
                      </a:r>
                      <a:endParaRPr sz="2400" b="1">
                        <a:latin typeface="Arial"/>
                        <a:cs typeface="Arial"/>
                      </a:endParaRPr>
                    </a:p>
                  </a:txBody>
                  <a:tcPr marL="0" marR="0" marT="0" marB="0"/>
                </a:tc>
              </a:tr>
              <a:tr h="1082411">
                <a:tc>
                  <a:txBody>
                    <a:bodyPr/>
                    <a:lstStyle/>
                    <a:p>
                      <a:pPr marL="694690" marR="461009" indent="-224154">
                        <a:lnSpc>
                          <a:spcPct val="100000"/>
                        </a:lnSpc>
                      </a:pPr>
                      <a:r>
                        <a:rPr sz="2400" b="1" spc="-5" dirty="0"/>
                        <a:t>P</a:t>
                      </a:r>
                      <a:r>
                        <a:rPr sz="2400" b="1" dirty="0"/>
                        <a:t>rogra</a:t>
                      </a:r>
                      <a:r>
                        <a:rPr sz="2400" b="1" spc="-10" dirty="0"/>
                        <a:t>mm</a:t>
                      </a:r>
                      <a:r>
                        <a:rPr sz="2400" b="1" spc="-5" dirty="0"/>
                        <a:t>i</a:t>
                      </a:r>
                      <a:r>
                        <a:rPr sz="2400" b="1" dirty="0"/>
                        <a:t>ng Language</a:t>
                      </a:r>
                      <a:endParaRPr sz="2400" b="1">
                        <a:latin typeface="Arial"/>
                        <a:cs typeface="Arial"/>
                      </a:endParaRPr>
                    </a:p>
                  </a:txBody>
                  <a:tcPr marL="0" marR="0" marT="0" marB="0">
                    <a:solidFill>
                      <a:schemeClr val="bg2">
                        <a:lumMod val="75000"/>
                      </a:schemeClr>
                    </a:solidFill>
                  </a:tcPr>
                </a:tc>
                <a:tc>
                  <a:txBody>
                    <a:bodyPr/>
                    <a:lstStyle/>
                    <a:p>
                      <a:pPr marL="784225">
                        <a:lnSpc>
                          <a:spcPct val="100000"/>
                        </a:lnSpc>
                      </a:pPr>
                      <a:r>
                        <a:rPr sz="2400" b="1" spc="5" dirty="0"/>
                        <a:t>C</a:t>
                      </a:r>
                      <a:r>
                        <a:rPr sz="2400" b="1" dirty="0"/>
                        <a:t>,</a:t>
                      </a:r>
                      <a:r>
                        <a:rPr sz="2400" b="1" spc="-25" dirty="0"/>
                        <a:t> </a:t>
                      </a:r>
                      <a:r>
                        <a:rPr sz="2400" b="1" spc="5" dirty="0"/>
                        <a:t>C++</a:t>
                      </a:r>
                      <a:r>
                        <a:rPr sz="2400" b="1" dirty="0"/>
                        <a:t>,</a:t>
                      </a:r>
                      <a:r>
                        <a:rPr sz="2400" b="1" spc="-35" dirty="0"/>
                        <a:t> </a:t>
                      </a:r>
                      <a:r>
                        <a:rPr sz="2400" b="1" dirty="0"/>
                        <a:t>Ja</a:t>
                      </a:r>
                      <a:r>
                        <a:rPr sz="2400" b="1" spc="-25" dirty="0"/>
                        <a:t>v</a:t>
                      </a:r>
                      <a:r>
                        <a:rPr sz="2400" b="1" dirty="0"/>
                        <a:t>a</a:t>
                      </a:r>
                      <a:endParaRPr sz="2400" b="1">
                        <a:latin typeface="Arial"/>
                        <a:cs typeface="Arial"/>
                      </a:endParaRPr>
                    </a:p>
                  </a:txBody>
                  <a:tcPr marL="0" marR="0" marT="0" marB="0"/>
                </a:tc>
                <a:tc>
                  <a:txBody>
                    <a:bodyPr/>
                    <a:lstStyle/>
                    <a:p>
                      <a:pPr marL="1270" algn="ctr">
                        <a:lnSpc>
                          <a:spcPts val="2400"/>
                        </a:lnSpc>
                      </a:pPr>
                      <a:r>
                        <a:rPr sz="2400" b="1" spc="5" dirty="0"/>
                        <a:t>C</a:t>
                      </a:r>
                      <a:r>
                        <a:rPr sz="2400" b="1" dirty="0"/>
                        <a:t>,</a:t>
                      </a:r>
                      <a:r>
                        <a:rPr sz="2400" b="1" spc="-25" dirty="0"/>
                        <a:t> </a:t>
                      </a:r>
                      <a:r>
                        <a:rPr sz="2400" b="1" spc="5" dirty="0"/>
                        <a:t>C++</a:t>
                      </a:r>
                      <a:r>
                        <a:rPr sz="2400" b="1" dirty="0"/>
                        <a:t>,</a:t>
                      </a:r>
                      <a:endParaRPr sz="2400" b="1"/>
                    </a:p>
                    <a:p>
                      <a:pPr algn="ctr">
                        <a:lnSpc>
                          <a:spcPct val="100000"/>
                        </a:lnSpc>
                      </a:pPr>
                      <a:r>
                        <a:rPr sz="2400" b="1" dirty="0"/>
                        <a:t>Ob</a:t>
                      </a:r>
                      <a:r>
                        <a:rPr sz="2400" b="1" spc="-5" dirty="0"/>
                        <a:t>j</a:t>
                      </a:r>
                      <a:r>
                        <a:rPr sz="2400" b="1" dirty="0"/>
                        <a:t>ect</a:t>
                      </a:r>
                      <a:r>
                        <a:rPr sz="2400" b="1" spc="-5" dirty="0"/>
                        <a:t>i</a:t>
                      </a:r>
                      <a:r>
                        <a:rPr sz="2400" b="1" spc="-25" dirty="0"/>
                        <a:t>v</a:t>
                      </a:r>
                      <a:r>
                        <a:rPr sz="2400" b="1" dirty="0"/>
                        <a:t>e-</a:t>
                      </a:r>
                      <a:r>
                        <a:rPr sz="2400" b="1" spc="5" dirty="0"/>
                        <a:t>C</a:t>
                      </a:r>
                      <a:r>
                        <a:rPr sz="2400" b="1" dirty="0"/>
                        <a:t>,</a:t>
                      </a:r>
                      <a:r>
                        <a:rPr sz="2400" b="1" spc="-35" dirty="0"/>
                        <a:t> </a:t>
                      </a:r>
                      <a:r>
                        <a:rPr sz="2400" b="1" spc="-15" dirty="0"/>
                        <a:t>S</a:t>
                      </a:r>
                      <a:r>
                        <a:rPr sz="2400" b="1" spc="35" dirty="0"/>
                        <a:t>w</a:t>
                      </a:r>
                      <a:r>
                        <a:rPr sz="2400" b="1" spc="-5" dirty="0"/>
                        <a:t>i</a:t>
                      </a:r>
                      <a:r>
                        <a:rPr sz="2400" b="1" spc="-10" dirty="0"/>
                        <a:t>f</a:t>
                      </a:r>
                      <a:r>
                        <a:rPr sz="2400" b="1" dirty="0"/>
                        <a:t>t</a:t>
                      </a:r>
                      <a:endParaRPr sz="2400" b="1">
                        <a:latin typeface="Arial"/>
                        <a:cs typeface="Arial"/>
                      </a:endParaRPr>
                    </a:p>
                  </a:txBody>
                  <a:tcPr marL="0" marR="0" marT="0" marB="0"/>
                </a:tc>
              </a:tr>
            </a:tbl>
          </a:graphicData>
        </a:graphic>
      </p:graphicFrame>
      <p:sp>
        <p:nvSpPr>
          <p:cNvPr id="6" name="Title 5"/>
          <p:cNvSpPr>
            <a:spLocks noGrp="1"/>
          </p:cNvSpPr>
          <p:nvPr>
            <p:ph type="title"/>
          </p:nvPr>
        </p:nvSpPr>
        <p:spPr/>
        <p:txBody>
          <a:bodyPr/>
          <a:lstStyle/>
          <a:p>
            <a:r>
              <a:rPr lang="en-US" dirty="0" smtClean="0">
                <a:latin typeface="Arial" pitchFamily="34" charset="0"/>
                <a:cs typeface="Arial" pitchFamily="34" charset="0"/>
              </a:rPr>
              <a:t>Android vs. </a:t>
            </a:r>
            <a:r>
              <a:rPr lang="en-US" dirty="0" err="1" smtClean="0">
                <a:latin typeface="Arial" pitchFamily="34" charset="0"/>
                <a:cs typeface="Arial" pitchFamily="34" charset="0"/>
              </a:rPr>
              <a:t>iOS</a:t>
            </a:r>
            <a:endParaRPr lang="en-US" dirty="0">
              <a:latin typeface="Arial" pitchFamily="34" charset="0"/>
              <a:cs typeface="Arial" pitchFamily="34"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Grp="1"/>
          </p:cNvGraphicFramePr>
          <p:nvPr/>
        </p:nvGraphicFramePr>
        <p:xfrm>
          <a:off x="997461" y="1986486"/>
          <a:ext cx="9934681" cy="3291840"/>
        </p:xfrm>
        <a:graphic>
          <a:graphicData uri="http://schemas.openxmlformats.org/drawingml/2006/table">
            <a:tbl>
              <a:tblPr firstRow="1" bandRow="1">
                <a:tableStyleId>{F5AB1C69-6EDB-4FF4-983F-18BD219EF322}</a:tableStyleId>
              </a:tblPr>
              <a:tblGrid>
                <a:gridCol w="2947216"/>
                <a:gridCol w="3492856"/>
                <a:gridCol w="3494609"/>
              </a:tblGrid>
              <a:tr h="359417">
                <a:tc>
                  <a:txBody>
                    <a:bodyPr/>
                    <a:lstStyle/>
                    <a:p>
                      <a:endParaRPr sz="2400" b="1"/>
                    </a:p>
                  </a:txBody>
                  <a:tcPr marL="0" marR="0" marT="0" marB="0"/>
                </a:tc>
                <a:tc>
                  <a:txBody>
                    <a:bodyPr/>
                    <a:lstStyle/>
                    <a:p>
                      <a:pPr algn="ctr">
                        <a:lnSpc>
                          <a:spcPct val="100000"/>
                        </a:lnSpc>
                      </a:pPr>
                      <a:r>
                        <a:rPr sz="2400" b="1" spc="5" dirty="0"/>
                        <a:t>A</a:t>
                      </a:r>
                      <a:r>
                        <a:rPr sz="2400" b="1" dirty="0"/>
                        <a:t>ndro</a:t>
                      </a:r>
                      <a:r>
                        <a:rPr sz="2400" b="1" spc="-5" dirty="0"/>
                        <a:t>i</a:t>
                      </a:r>
                      <a:r>
                        <a:rPr sz="2400" b="1" dirty="0"/>
                        <a:t>d</a:t>
                      </a:r>
                      <a:endParaRPr sz="2400" b="1">
                        <a:latin typeface="Arial"/>
                        <a:cs typeface="Arial"/>
                      </a:endParaRPr>
                    </a:p>
                  </a:txBody>
                  <a:tcPr marL="0" marR="0" marT="0" marB="0"/>
                </a:tc>
                <a:tc>
                  <a:txBody>
                    <a:bodyPr/>
                    <a:lstStyle/>
                    <a:p>
                      <a:pPr marL="2540" algn="ctr">
                        <a:lnSpc>
                          <a:spcPct val="100000"/>
                        </a:lnSpc>
                      </a:pPr>
                      <a:r>
                        <a:rPr sz="2400" b="1" spc="-5" dirty="0"/>
                        <a:t>i</a:t>
                      </a:r>
                      <a:r>
                        <a:rPr sz="2400" b="1" dirty="0"/>
                        <a:t>OS</a:t>
                      </a:r>
                      <a:endParaRPr sz="2400" b="1">
                        <a:latin typeface="Arial"/>
                        <a:cs typeface="Arial"/>
                      </a:endParaRPr>
                    </a:p>
                  </a:txBody>
                  <a:tcPr marL="0" marR="0" marT="0" marB="0"/>
                </a:tc>
              </a:tr>
              <a:tr h="635903">
                <a:tc>
                  <a:txBody>
                    <a:bodyPr/>
                    <a:lstStyle/>
                    <a:p>
                      <a:pPr marL="445134">
                        <a:lnSpc>
                          <a:spcPct val="100000"/>
                        </a:lnSpc>
                      </a:pPr>
                      <a:r>
                        <a:rPr sz="2400" b="1" spc="-5" dirty="0"/>
                        <a:t>S</a:t>
                      </a:r>
                      <a:r>
                        <a:rPr sz="2400" b="1" dirty="0"/>
                        <a:t>ource</a:t>
                      </a:r>
                      <a:r>
                        <a:rPr sz="2400" b="1" spc="-20" dirty="0"/>
                        <a:t> </a:t>
                      </a:r>
                      <a:r>
                        <a:rPr sz="2400" b="1" spc="-10" dirty="0"/>
                        <a:t>m</a:t>
                      </a:r>
                      <a:r>
                        <a:rPr sz="2400" b="1" dirty="0"/>
                        <a:t>odel</a:t>
                      </a:r>
                      <a:endParaRPr sz="2400" b="1">
                        <a:latin typeface="Arial"/>
                        <a:cs typeface="Arial"/>
                      </a:endParaRPr>
                    </a:p>
                  </a:txBody>
                  <a:tcPr marL="0" marR="0" marT="0" marB="0">
                    <a:solidFill>
                      <a:schemeClr val="bg2">
                        <a:lumMod val="75000"/>
                      </a:schemeClr>
                    </a:solidFill>
                  </a:tcPr>
                </a:tc>
                <a:tc>
                  <a:txBody>
                    <a:bodyPr/>
                    <a:lstStyle/>
                    <a:p>
                      <a:pPr marL="733425">
                        <a:lnSpc>
                          <a:spcPct val="100000"/>
                        </a:lnSpc>
                      </a:pPr>
                      <a:r>
                        <a:rPr sz="2400" b="1" dirty="0"/>
                        <a:t>Open</a:t>
                      </a:r>
                      <a:r>
                        <a:rPr sz="2400" b="1" spc="-20" dirty="0"/>
                        <a:t> </a:t>
                      </a:r>
                      <a:r>
                        <a:rPr sz="2400" b="1" spc="-5" dirty="0"/>
                        <a:t>S</a:t>
                      </a:r>
                      <a:r>
                        <a:rPr sz="2400" b="1" dirty="0"/>
                        <a:t>ource</a:t>
                      </a:r>
                      <a:endParaRPr sz="2400" b="1">
                        <a:latin typeface="Arial"/>
                        <a:cs typeface="Arial"/>
                      </a:endParaRPr>
                    </a:p>
                  </a:txBody>
                  <a:tcPr marL="0" marR="0" marT="0" marB="0"/>
                </a:tc>
                <a:tc>
                  <a:txBody>
                    <a:bodyPr/>
                    <a:lstStyle/>
                    <a:p>
                      <a:pPr marL="304165" marR="246379" indent="-48895">
                        <a:lnSpc>
                          <a:spcPct val="100000"/>
                        </a:lnSpc>
                      </a:pPr>
                      <a:r>
                        <a:rPr sz="2400" b="1" spc="5" dirty="0"/>
                        <a:t>C</a:t>
                      </a:r>
                      <a:r>
                        <a:rPr sz="2400" b="1" spc="-5" dirty="0"/>
                        <a:t>l</a:t>
                      </a:r>
                      <a:r>
                        <a:rPr sz="2400" b="1" dirty="0"/>
                        <a:t>osed</a:t>
                      </a:r>
                      <a:r>
                        <a:rPr sz="2400" b="1" spc="-20" dirty="0"/>
                        <a:t> </a:t>
                      </a:r>
                      <a:r>
                        <a:rPr sz="2400" b="1" dirty="0"/>
                        <a:t>but</a:t>
                      </a:r>
                      <a:r>
                        <a:rPr sz="2400" b="1" spc="-15" dirty="0"/>
                        <a:t> </a:t>
                      </a:r>
                      <a:r>
                        <a:rPr sz="2400" b="1" dirty="0"/>
                        <a:t>has</a:t>
                      </a:r>
                      <a:r>
                        <a:rPr sz="2400" b="1" spc="-5" dirty="0"/>
                        <a:t> O</a:t>
                      </a:r>
                      <a:r>
                        <a:rPr sz="2400" b="1" dirty="0"/>
                        <a:t>pen </a:t>
                      </a:r>
                      <a:r>
                        <a:rPr sz="2400" b="1" spc="-5" dirty="0"/>
                        <a:t>S</a:t>
                      </a:r>
                      <a:r>
                        <a:rPr sz="2400" b="1" dirty="0"/>
                        <a:t>ource</a:t>
                      </a:r>
                      <a:r>
                        <a:rPr sz="2400" b="1" spc="-20" dirty="0"/>
                        <a:t> </a:t>
                      </a:r>
                      <a:r>
                        <a:rPr sz="2400" b="1" dirty="0"/>
                        <a:t>co</a:t>
                      </a:r>
                      <a:r>
                        <a:rPr sz="2400" b="1" spc="-10" dirty="0"/>
                        <a:t>m</a:t>
                      </a:r>
                      <a:r>
                        <a:rPr sz="2400" b="1" dirty="0"/>
                        <a:t>ponents</a:t>
                      </a:r>
                      <a:endParaRPr sz="2400" b="1">
                        <a:latin typeface="Arial"/>
                        <a:cs typeface="Arial"/>
                      </a:endParaRPr>
                    </a:p>
                  </a:txBody>
                  <a:tcPr marL="0" marR="0" marT="0" marB="0"/>
                </a:tc>
              </a:tr>
              <a:tr h="359417">
                <a:tc>
                  <a:txBody>
                    <a:bodyPr/>
                    <a:lstStyle/>
                    <a:p>
                      <a:pPr marL="205104">
                        <a:lnSpc>
                          <a:spcPct val="100000"/>
                        </a:lnSpc>
                      </a:pPr>
                      <a:r>
                        <a:rPr sz="2400" b="1" spc="-5" dirty="0"/>
                        <a:t>I</a:t>
                      </a:r>
                      <a:r>
                        <a:rPr sz="2400" b="1" dirty="0"/>
                        <a:t>nternet</a:t>
                      </a:r>
                      <a:r>
                        <a:rPr sz="2400" b="1" spc="-40" dirty="0"/>
                        <a:t> </a:t>
                      </a:r>
                      <a:r>
                        <a:rPr sz="2400" b="1" spc="5" dirty="0"/>
                        <a:t>B</a:t>
                      </a:r>
                      <a:r>
                        <a:rPr sz="2400" b="1" dirty="0"/>
                        <a:t>r</a:t>
                      </a:r>
                      <a:r>
                        <a:rPr sz="2400" b="1" spc="-10" dirty="0"/>
                        <a:t>o</a:t>
                      </a:r>
                      <a:r>
                        <a:rPr sz="2400" b="1" spc="35" dirty="0"/>
                        <a:t>w</a:t>
                      </a:r>
                      <a:r>
                        <a:rPr sz="2400" b="1" dirty="0"/>
                        <a:t>s</a:t>
                      </a:r>
                      <a:r>
                        <a:rPr sz="2400" b="1" spc="-20" dirty="0"/>
                        <a:t>i</a:t>
                      </a:r>
                      <a:r>
                        <a:rPr sz="2400" b="1" dirty="0"/>
                        <a:t>ng</a:t>
                      </a:r>
                      <a:endParaRPr sz="2400" b="1">
                        <a:latin typeface="Arial"/>
                        <a:cs typeface="Arial"/>
                      </a:endParaRPr>
                    </a:p>
                  </a:txBody>
                  <a:tcPr marL="0" marR="0" marT="0" marB="0">
                    <a:solidFill>
                      <a:schemeClr val="bg2">
                        <a:lumMod val="75000"/>
                      </a:schemeClr>
                    </a:solidFill>
                  </a:tcPr>
                </a:tc>
                <a:tc>
                  <a:txBody>
                    <a:bodyPr/>
                    <a:lstStyle/>
                    <a:p>
                      <a:pPr marL="572135">
                        <a:lnSpc>
                          <a:spcPct val="100000"/>
                        </a:lnSpc>
                      </a:pPr>
                      <a:r>
                        <a:rPr sz="2400" b="1" dirty="0"/>
                        <a:t>Goog</a:t>
                      </a:r>
                      <a:r>
                        <a:rPr sz="2400" b="1" spc="-5" dirty="0"/>
                        <a:t>l</a:t>
                      </a:r>
                      <a:r>
                        <a:rPr sz="2400" b="1" dirty="0"/>
                        <a:t>e</a:t>
                      </a:r>
                      <a:r>
                        <a:rPr sz="2400" b="1" spc="-20" dirty="0"/>
                        <a:t> </a:t>
                      </a:r>
                      <a:r>
                        <a:rPr sz="2400" b="1" spc="5" dirty="0"/>
                        <a:t>C</a:t>
                      </a:r>
                      <a:r>
                        <a:rPr sz="2400" b="1" dirty="0"/>
                        <a:t>hro</a:t>
                      </a:r>
                      <a:r>
                        <a:rPr sz="2400" b="1" spc="-10" dirty="0"/>
                        <a:t>m</a:t>
                      </a:r>
                      <a:r>
                        <a:rPr sz="2400" b="1" dirty="0"/>
                        <a:t>e</a:t>
                      </a:r>
                      <a:endParaRPr sz="2400" b="1">
                        <a:latin typeface="Arial"/>
                        <a:cs typeface="Arial"/>
                      </a:endParaRPr>
                    </a:p>
                  </a:txBody>
                  <a:tcPr marL="0" marR="0" marT="0" marB="0"/>
                </a:tc>
                <a:tc>
                  <a:txBody>
                    <a:bodyPr/>
                    <a:lstStyle/>
                    <a:p>
                      <a:pPr marL="736600">
                        <a:lnSpc>
                          <a:spcPct val="100000"/>
                        </a:lnSpc>
                      </a:pPr>
                      <a:r>
                        <a:rPr sz="2400" b="1" spc="-5" dirty="0"/>
                        <a:t>M</a:t>
                      </a:r>
                      <a:r>
                        <a:rPr sz="2400" b="1" dirty="0"/>
                        <a:t>ob</a:t>
                      </a:r>
                      <a:r>
                        <a:rPr sz="2400" b="1" spc="-5" dirty="0"/>
                        <a:t>il</a:t>
                      </a:r>
                      <a:r>
                        <a:rPr sz="2400" b="1" dirty="0"/>
                        <a:t>e</a:t>
                      </a:r>
                      <a:r>
                        <a:rPr sz="2400" b="1" spc="-20" dirty="0"/>
                        <a:t> </a:t>
                      </a:r>
                      <a:r>
                        <a:rPr sz="2400" b="1" spc="-5" dirty="0"/>
                        <a:t>S</a:t>
                      </a:r>
                      <a:r>
                        <a:rPr sz="2400" b="1" dirty="0"/>
                        <a:t>afari</a:t>
                      </a:r>
                      <a:endParaRPr sz="2400" b="1">
                        <a:latin typeface="Arial"/>
                        <a:cs typeface="Arial"/>
                      </a:endParaRPr>
                    </a:p>
                  </a:txBody>
                  <a:tcPr marL="0" marR="0" marT="0" marB="0"/>
                </a:tc>
              </a:tr>
              <a:tr h="359417">
                <a:tc>
                  <a:txBody>
                    <a:bodyPr/>
                    <a:lstStyle/>
                    <a:p>
                      <a:pPr marL="229235">
                        <a:lnSpc>
                          <a:spcPct val="100000"/>
                        </a:lnSpc>
                      </a:pPr>
                      <a:r>
                        <a:rPr sz="2400" b="1" spc="-150" dirty="0"/>
                        <a:t>V</a:t>
                      </a:r>
                      <a:r>
                        <a:rPr sz="2400" b="1" dirty="0"/>
                        <a:t>o</a:t>
                      </a:r>
                      <a:r>
                        <a:rPr sz="2400" b="1" spc="-5" dirty="0"/>
                        <a:t>i</a:t>
                      </a:r>
                      <a:r>
                        <a:rPr sz="2400" b="1" dirty="0"/>
                        <a:t>ce</a:t>
                      </a:r>
                      <a:r>
                        <a:rPr sz="2400" b="1" spc="-20" dirty="0"/>
                        <a:t> </a:t>
                      </a:r>
                      <a:r>
                        <a:rPr sz="2400" b="1" spc="5" dirty="0"/>
                        <a:t>C</a:t>
                      </a:r>
                      <a:r>
                        <a:rPr sz="2400" b="1" dirty="0"/>
                        <a:t>o</a:t>
                      </a:r>
                      <a:r>
                        <a:rPr sz="2400" b="1" spc="-10" dirty="0"/>
                        <a:t>mm</a:t>
                      </a:r>
                      <a:r>
                        <a:rPr sz="2400" b="1" dirty="0"/>
                        <a:t>ands</a:t>
                      </a:r>
                      <a:endParaRPr sz="2400" b="1">
                        <a:latin typeface="Arial"/>
                        <a:cs typeface="Arial"/>
                      </a:endParaRPr>
                    </a:p>
                  </a:txBody>
                  <a:tcPr marL="0" marR="0" marT="0" marB="0">
                    <a:solidFill>
                      <a:schemeClr val="bg2">
                        <a:lumMod val="75000"/>
                      </a:schemeClr>
                    </a:solidFill>
                  </a:tcPr>
                </a:tc>
                <a:tc>
                  <a:txBody>
                    <a:bodyPr/>
                    <a:lstStyle/>
                    <a:p>
                      <a:pPr marL="782320">
                        <a:lnSpc>
                          <a:spcPct val="100000"/>
                        </a:lnSpc>
                      </a:pPr>
                      <a:r>
                        <a:rPr sz="2400" b="1" dirty="0"/>
                        <a:t>Goog</a:t>
                      </a:r>
                      <a:r>
                        <a:rPr sz="2400" b="1" spc="-5" dirty="0"/>
                        <a:t>l</a:t>
                      </a:r>
                      <a:r>
                        <a:rPr sz="2400" b="1" dirty="0"/>
                        <a:t>e</a:t>
                      </a:r>
                      <a:r>
                        <a:rPr sz="2400" b="1" spc="-20" dirty="0"/>
                        <a:t> </a:t>
                      </a:r>
                      <a:r>
                        <a:rPr sz="2400" b="1" spc="5" dirty="0"/>
                        <a:t>N</a:t>
                      </a:r>
                      <a:r>
                        <a:rPr sz="2400" b="1" spc="-10" dirty="0"/>
                        <a:t>o</a:t>
                      </a:r>
                      <a:r>
                        <a:rPr sz="2400" b="1" dirty="0"/>
                        <a:t>w</a:t>
                      </a:r>
                      <a:endParaRPr sz="2400" b="1">
                        <a:latin typeface="Arial"/>
                        <a:cs typeface="Arial"/>
                      </a:endParaRPr>
                    </a:p>
                  </a:txBody>
                  <a:tcPr marL="0" marR="0" marT="0" marB="0"/>
                </a:tc>
                <a:tc>
                  <a:txBody>
                    <a:bodyPr/>
                    <a:lstStyle/>
                    <a:p>
                      <a:pPr marL="1270" algn="ctr">
                        <a:lnSpc>
                          <a:spcPct val="100000"/>
                        </a:lnSpc>
                      </a:pPr>
                      <a:r>
                        <a:rPr sz="2400" b="1" spc="-5" dirty="0"/>
                        <a:t>Si</a:t>
                      </a:r>
                      <a:r>
                        <a:rPr sz="2400" b="1" dirty="0"/>
                        <a:t>ri</a:t>
                      </a:r>
                      <a:endParaRPr sz="2400" b="1">
                        <a:latin typeface="Arial"/>
                        <a:cs typeface="Arial"/>
                      </a:endParaRPr>
                    </a:p>
                  </a:txBody>
                  <a:tcPr marL="0" marR="0" marT="0" marB="0"/>
                </a:tc>
              </a:tr>
              <a:tr h="359417">
                <a:tc>
                  <a:txBody>
                    <a:bodyPr/>
                    <a:lstStyle/>
                    <a:p>
                      <a:pPr marL="623570">
                        <a:lnSpc>
                          <a:spcPct val="100000"/>
                        </a:lnSpc>
                      </a:pPr>
                      <a:r>
                        <a:rPr sz="2400" b="1" spc="-40" dirty="0"/>
                        <a:t>V</a:t>
                      </a:r>
                      <a:r>
                        <a:rPr sz="2400" b="1" spc="-5" dirty="0"/>
                        <a:t>i</a:t>
                      </a:r>
                      <a:r>
                        <a:rPr sz="2400" b="1" dirty="0"/>
                        <a:t>deo</a:t>
                      </a:r>
                      <a:r>
                        <a:rPr sz="2400" b="1" spc="-5" dirty="0"/>
                        <a:t> </a:t>
                      </a:r>
                      <a:r>
                        <a:rPr sz="2400" b="1" spc="5" dirty="0"/>
                        <a:t>C</a:t>
                      </a:r>
                      <a:r>
                        <a:rPr sz="2400" b="1" dirty="0"/>
                        <a:t>hat</a:t>
                      </a:r>
                      <a:endParaRPr sz="2400" b="1">
                        <a:latin typeface="Arial"/>
                        <a:cs typeface="Arial"/>
                      </a:endParaRPr>
                    </a:p>
                  </a:txBody>
                  <a:tcPr marL="0" marR="0" marT="0" marB="0">
                    <a:solidFill>
                      <a:schemeClr val="bg2">
                        <a:lumMod val="75000"/>
                      </a:schemeClr>
                    </a:solidFill>
                  </a:tcPr>
                </a:tc>
                <a:tc>
                  <a:txBody>
                    <a:bodyPr/>
                    <a:lstStyle/>
                    <a:p>
                      <a:pPr marL="465455">
                        <a:lnSpc>
                          <a:spcPct val="100000"/>
                        </a:lnSpc>
                      </a:pPr>
                      <a:r>
                        <a:rPr sz="2400" b="1" dirty="0"/>
                        <a:t>Goog</a:t>
                      </a:r>
                      <a:r>
                        <a:rPr sz="2400" b="1" spc="-5" dirty="0"/>
                        <a:t>l</a:t>
                      </a:r>
                      <a:r>
                        <a:rPr sz="2400" b="1" dirty="0"/>
                        <a:t>e</a:t>
                      </a:r>
                      <a:r>
                        <a:rPr sz="2400" b="1" spc="-20" dirty="0"/>
                        <a:t> </a:t>
                      </a:r>
                      <a:r>
                        <a:rPr sz="2400" b="1" spc="5" dirty="0"/>
                        <a:t>H</a:t>
                      </a:r>
                      <a:r>
                        <a:rPr sz="2400" b="1" dirty="0"/>
                        <a:t>angouts</a:t>
                      </a:r>
                      <a:endParaRPr sz="2400" b="1">
                        <a:latin typeface="Arial"/>
                        <a:cs typeface="Arial"/>
                      </a:endParaRPr>
                    </a:p>
                  </a:txBody>
                  <a:tcPr marL="0" marR="0" marT="0" marB="0"/>
                </a:tc>
                <a:tc>
                  <a:txBody>
                    <a:bodyPr/>
                    <a:lstStyle/>
                    <a:p>
                      <a:pPr marL="974090">
                        <a:lnSpc>
                          <a:spcPct val="100000"/>
                        </a:lnSpc>
                      </a:pPr>
                      <a:r>
                        <a:rPr sz="2400" b="1" dirty="0"/>
                        <a:t>Fac</a:t>
                      </a:r>
                      <a:r>
                        <a:rPr sz="2400" b="1" spc="-5" dirty="0"/>
                        <a:t>e</a:t>
                      </a:r>
                      <a:r>
                        <a:rPr sz="2400" b="1" dirty="0"/>
                        <a:t>t</a:t>
                      </a:r>
                      <a:r>
                        <a:rPr sz="2400" b="1" spc="-5" dirty="0"/>
                        <a:t>i</a:t>
                      </a:r>
                      <a:r>
                        <a:rPr sz="2400" b="1" spc="-10" dirty="0"/>
                        <a:t>m</a:t>
                      </a:r>
                      <a:r>
                        <a:rPr sz="2400" b="1" dirty="0"/>
                        <a:t>e</a:t>
                      </a:r>
                      <a:endParaRPr sz="2400" b="1">
                        <a:latin typeface="Arial"/>
                        <a:cs typeface="Arial"/>
                      </a:endParaRPr>
                    </a:p>
                  </a:txBody>
                  <a:tcPr marL="0" marR="0" marT="0" marB="0"/>
                </a:tc>
              </a:tr>
              <a:tr h="912379">
                <a:tc>
                  <a:txBody>
                    <a:bodyPr/>
                    <a:lstStyle/>
                    <a:p>
                      <a:pPr marL="676910">
                        <a:lnSpc>
                          <a:spcPct val="100000"/>
                        </a:lnSpc>
                      </a:pPr>
                      <a:r>
                        <a:rPr sz="2400" b="1" spc="5" dirty="0"/>
                        <a:t>A</a:t>
                      </a:r>
                      <a:r>
                        <a:rPr sz="2400" b="1" dirty="0"/>
                        <a:t>pp</a:t>
                      </a:r>
                      <a:r>
                        <a:rPr sz="2400" b="1" spc="-10" dirty="0"/>
                        <a:t> </a:t>
                      </a:r>
                      <a:r>
                        <a:rPr sz="2400" b="1" spc="-5" dirty="0"/>
                        <a:t>S</a:t>
                      </a:r>
                      <a:r>
                        <a:rPr sz="2400" b="1" dirty="0"/>
                        <a:t>tore</a:t>
                      </a:r>
                      <a:endParaRPr sz="2400" b="1">
                        <a:latin typeface="Arial"/>
                        <a:cs typeface="Arial"/>
                      </a:endParaRPr>
                    </a:p>
                  </a:txBody>
                  <a:tcPr marL="0" marR="0" marT="0" marB="0">
                    <a:solidFill>
                      <a:schemeClr val="bg2">
                        <a:lumMod val="75000"/>
                      </a:schemeClr>
                    </a:solidFill>
                  </a:tcPr>
                </a:tc>
                <a:tc>
                  <a:txBody>
                    <a:bodyPr/>
                    <a:lstStyle/>
                    <a:p>
                      <a:pPr marL="311785" marR="302260" algn="ctr">
                        <a:lnSpc>
                          <a:spcPct val="100000"/>
                        </a:lnSpc>
                      </a:pPr>
                      <a:r>
                        <a:rPr sz="2400" b="1" dirty="0"/>
                        <a:t>Goog</a:t>
                      </a:r>
                      <a:r>
                        <a:rPr sz="2400" b="1" spc="-5" dirty="0"/>
                        <a:t>l</a:t>
                      </a:r>
                      <a:r>
                        <a:rPr sz="2400" b="1" dirty="0"/>
                        <a:t>e</a:t>
                      </a:r>
                      <a:r>
                        <a:rPr sz="2400" b="1" spc="-20" dirty="0"/>
                        <a:t> </a:t>
                      </a:r>
                      <a:r>
                        <a:rPr sz="2400" b="1" spc="-5" dirty="0"/>
                        <a:t>Pl</a:t>
                      </a:r>
                      <a:r>
                        <a:rPr sz="2400" b="1" dirty="0"/>
                        <a:t>ay</a:t>
                      </a:r>
                      <a:r>
                        <a:rPr sz="2400" b="1" spc="-20" dirty="0"/>
                        <a:t> </a:t>
                      </a:r>
                      <a:r>
                        <a:rPr sz="2400" b="1" dirty="0"/>
                        <a:t>&amp; other app</a:t>
                      </a:r>
                      <a:r>
                        <a:rPr sz="2400" b="1" spc="-5" dirty="0"/>
                        <a:t> </a:t>
                      </a:r>
                      <a:r>
                        <a:rPr sz="2400" b="1" dirty="0"/>
                        <a:t>stores</a:t>
                      </a:r>
                      <a:r>
                        <a:rPr sz="2400" b="1" spc="-30" dirty="0"/>
                        <a:t> </a:t>
                      </a:r>
                      <a:r>
                        <a:rPr sz="2400" b="1" dirty="0"/>
                        <a:t>(e</a:t>
                      </a:r>
                      <a:r>
                        <a:rPr sz="2400" b="1" spc="-5" dirty="0"/>
                        <a:t>.</a:t>
                      </a:r>
                      <a:r>
                        <a:rPr sz="2400" b="1" dirty="0"/>
                        <a:t>g</a:t>
                      </a:r>
                      <a:r>
                        <a:rPr sz="2400" b="1" spc="-5" dirty="0"/>
                        <a:t>.</a:t>
                      </a:r>
                      <a:r>
                        <a:rPr sz="2400" b="1" dirty="0"/>
                        <a:t>, </a:t>
                      </a:r>
                      <a:r>
                        <a:rPr sz="2400" b="1" spc="5" dirty="0"/>
                        <a:t>A</a:t>
                      </a:r>
                      <a:r>
                        <a:rPr sz="2400" b="1" spc="-10" dirty="0"/>
                        <a:t>m</a:t>
                      </a:r>
                      <a:r>
                        <a:rPr sz="2400" b="1" dirty="0"/>
                        <a:t>a</a:t>
                      </a:r>
                      <a:r>
                        <a:rPr sz="2400" b="1" spc="5" dirty="0"/>
                        <a:t>z</a:t>
                      </a:r>
                      <a:r>
                        <a:rPr sz="2400" b="1" dirty="0"/>
                        <a:t>on)</a:t>
                      </a:r>
                      <a:endParaRPr sz="2400" b="1">
                        <a:latin typeface="Arial"/>
                        <a:cs typeface="Arial"/>
                      </a:endParaRPr>
                    </a:p>
                  </a:txBody>
                  <a:tcPr marL="0" marR="0" marT="0" marB="0"/>
                </a:tc>
                <a:tc>
                  <a:txBody>
                    <a:bodyPr/>
                    <a:lstStyle/>
                    <a:p>
                      <a:pPr marL="535305">
                        <a:lnSpc>
                          <a:spcPct val="100000"/>
                        </a:lnSpc>
                      </a:pPr>
                      <a:r>
                        <a:rPr sz="2400" b="1" spc="5" dirty="0"/>
                        <a:t>A</a:t>
                      </a:r>
                      <a:r>
                        <a:rPr sz="2400" b="1" dirty="0"/>
                        <a:t>pp</a:t>
                      </a:r>
                      <a:r>
                        <a:rPr sz="2400" b="1" spc="-5" dirty="0"/>
                        <a:t>l</a:t>
                      </a:r>
                      <a:r>
                        <a:rPr sz="2400" b="1" dirty="0"/>
                        <a:t>e</a:t>
                      </a:r>
                      <a:r>
                        <a:rPr sz="2400" b="1" spc="-90" dirty="0"/>
                        <a:t> </a:t>
                      </a:r>
                      <a:r>
                        <a:rPr sz="2400" b="1" spc="5" dirty="0"/>
                        <a:t>A</a:t>
                      </a:r>
                      <a:r>
                        <a:rPr sz="2400" b="1" dirty="0"/>
                        <a:t>pp</a:t>
                      </a:r>
                      <a:r>
                        <a:rPr sz="2400" b="1" spc="-5" dirty="0"/>
                        <a:t> S</a:t>
                      </a:r>
                      <a:r>
                        <a:rPr sz="2400" b="1" dirty="0"/>
                        <a:t>tore</a:t>
                      </a:r>
                      <a:endParaRPr sz="2400" b="1">
                        <a:latin typeface="Arial"/>
                        <a:cs typeface="Arial"/>
                      </a:endParaRPr>
                    </a:p>
                  </a:txBody>
                  <a:tcPr marL="0" marR="0" marT="0" marB="0"/>
                </a:tc>
              </a:tr>
            </a:tbl>
          </a:graphicData>
        </a:graphic>
      </p:graphicFrame>
      <p:sp>
        <p:nvSpPr>
          <p:cNvPr id="6" name="Title 5"/>
          <p:cNvSpPr>
            <a:spLocks noGrp="1"/>
          </p:cNvSpPr>
          <p:nvPr>
            <p:ph type="title"/>
          </p:nvPr>
        </p:nvSpPr>
        <p:spPr/>
        <p:txBody>
          <a:bodyPr/>
          <a:lstStyle/>
          <a:p>
            <a:r>
              <a:rPr lang="en-US" dirty="0" smtClean="0">
                <a:latin typeface="Arial" pitchFamily="34" charset="0"/>
                <a:cs typeface="Arial" pitchFamily="34" charset="0"/>
              </a:rPr>
              <a:t>Android vs. </a:t>
            </a:r>
            <a:r>
              <a:rPr lang="en-US" dirty="0" err="1" smtClean="0">
                <a:latin typeface="Arial" pitchFamily="34" charset="0"/>
                <a:cs typeface="Arial" pitchFamily="34" charset="0"/>
              </a:rPr>
              <a:t>iOS</a:t>
            </a: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Grp="1"/>
          </p:cNvGraphicFramePr>
          <p:nvPr>
            <p:extLst>
              <p:ext uri="{D42A27DB-BD31-4B8C-83A1-F6EECF244321}">
                <p14:modId xmlns:p14="http://schemas.microsoft.com/office/powerpoint/2010/main" val="1615762161"/>
              </p:ext>
            </p:extLst>
          </p:nvPr>
        </p:nvGraphicFramePr>
        <p:xfrm>
          <a:off x="1079136" y="1986486"/>
          <a:ext cx="10018081" cy="2755900"/>
        </p:xfrm>
        <a:graphic>
          <a:graphicData uri="http://schemas.openxmlformats.org/drawingml/2006/table">
            <a:tbl>
              <a:tblPr firstRow="1" bandRow="1">
                <a:tableStyleId>{F5AB1C69-6EDB-4FF4-983F-18BD219EF322}</a:tableStyleId>
              </a:tblPr>
              <a:tblGrid>
                <a:gridCol w="2971542"/>
                <a:gridCol w="3522400"/>
                <a:gridCol w="3524139"/>
              </a:tblGrid>
              <a:tr h="359417">
                <a:tc>
                  <a:txBody>
                    <a:bodyPr/>
                    <a:lstStyle/>
                    <a:p>
                      <a:endParaRPr sz="2400" b="1" dirty="0"/>
                    </a:p>
                  </a:txBody>
                  <a:tcPr marL="0" marR="0" marT="0" marB="0"/>
                </a:tc>
                <a:tc>
                  <a:txBody>
                    <a:bodyPr/>
                    <a:lstStyle/>
                    <a:p>
                      <a:pPr algn="ctr">
                        <a:lnSpc>
                          <a:spcPct val="100000"/>
                        </a:lnSpc>
                      </a:pPr>
                      <a:r>
                        <a:rPr sz="2400" b="1" spc="5" dirty="0"/>
                        <a:t>A</a:t>
                      </a:r>
                      <a:r>
                        <a:rPr sz="2400" b="1" dirty="0"/>
                        <a:t>ndro</a:t>
                      </a:r>
                      <a:r>
                        <a:rPr sz="2400" b="1" spc="-5" dirty="0"/>
                        <a:t>i</a:t>
                      </a:r>
                      <a:r>
                        <a:rPr sz="2400" b="1" dirty="0"/>
                        <a:t>d</a:t>
                      </a:r>
                      <a:endParaRPr sz="2400" b="1">
                        <a:latin typeface="Arial"/>
                        <a:cs typeface="Arial"/>
                      </a:endParaRPr>
                    </a:p>
                  </a:txBody>
                  <a:tcPr marL="0" marR="0" marT="0" marB="0"/>
                </a:tc>
                <a:tc>
                  <a:txBody>
                    <a:bodyPr/>
                    <a:lstStyle/>
                    <a:p>
                      <a:pPr marL="635" algn="ctr">
                        <a:lnSpc>
                          <a:spcPct val="100000"/>
                        </a:lnSpc>
                      </a:pPr>
                      <a:r>
                        <a:rPr sz="2400" b="1" spc="-5" dirty="0"/>
                        <a:t>i</a:t>
                      </a:r>
                      <a:r>
                        <a:rPr sz="2400" b="1" dirty="0"/>
                        <a:t>OS</a:t>
                      </a:r>
                      <a:endParaRPr sz="2400" b="1">
                        <a:latin typeface="Arial"/>
                        <a:cs typeface="Arial"/>
                      </a:endParaRPr>
                    </a:p>
                  </a:txBody>
                  <a:tcPr marL="0" marR="0" marT="0" marB="0"/>
                </a:tc>
              </a:tr>
              <a:tr h="635903">
                <a:tc>
                  <a:txBody>
                    <a:bodyPr/>
                    <a:lstStyle/>
                    <a:p>
                      <a:pPr marL="407034">
                        <a:lnSpc>
                          <a:spcPct val="100000"/>
                        </a:lnSpc>
                      </a:pPr>
                      <a:r>
                        <a:rPr sz="2400" b="1" dirty="0"/>
                        <a:t>Latest</a:t>
                      </a:r>
                      <a:r>
                        <a:rPr sz="2400" b="1" spc="-40" dirty="0"/>
                        <a:t> </a:t>
                      </a:r>
                      <a:r>
                        <a:rPr sz="2400" b="1" spc="5" dirty="0"/>
                        <a:t>R</a:t>
                      </a:r>
                      <a:r>
                        <a:rPr sz="2400" b="1" dirty="0"/>
                        <a:t>e</a:t>
                      </a:r>
                      <a:r>
                        <a:rPr sz="2400" b="1" spc="-5" dirty="0"/>
                        <a:t>l</a:t>
                      </a:r>
                      <a:r>
                        <a:rPr sz="2400" b="1" dirty="0"/>
                        <a:t>ease</a:t>
                      </a:r>
                      <a:endParaRPr sz="2400" b="1">
                        <a:latin typeface="Arial"/>
                        <a:cs typeface="Arial"/>
                      </a:endParaRPr>
                    </a:p>
                  </a:txBody>
                  <a:tcPr marL="0" marR="0" marT="0" marB="0">
                    <a:solidFill>
                      <a:schemeClr val="bg2">
                        <a:lumMod val="75000"/>
                      </a:schemeClr>
                    </a:solidFill>
                  </a:tcPr>
                </a:tc>
                <a:tc>
                  <a:txBody>
                    <a:bodyPr/>
                    <a:lstStyle/>
                    <a:p>
                      <a:pPr algn="ctr">
                        <a:lnSpc>
                          <a:spcPts val="2400"/>
                        </a:lnSpc>
                      </a:pPr>
                      <a:r>
                        <a:rPr sz="2400" b="1" spc="5" dirty="0"/>
                        <a:t>A</a:t>
                      </a:r>
                      <a:r>
                        <a:rPr sz="2400" b="1" dirty="0"/>
                        <a:t>ndro</a:t>
                      </a:r>
                      <a:r>
                        <a:rPr sz="2400" b="1" spc="-5" dirty="0"/>
                        <a:t>i</a:t>
                      </a:r>
                      <a:r>
                        <a:rPr sz="2400" b="1" dirty="0"/>
                        <a:t>d</a:t>
                      </a:r>
                      <a:r>
                        <a:rPr sz="2400" b="1" spc="-20" dirty="0"/>
                        <a:t> </a:t>
                      </a:r>
                      <a:r>
                        <a:rPr lang="en-US" sz="2400" b="1" spc="0" dirty="0" smtClean="0"/>
                        <a:t>7.0</a:t>
                      </a:r>
                      <a:r>
                        <a:rPr sz="2400" b="1" spc="-20" dirty="0" smtClean="0"/>
                        <a:t> </a:t>
                      </a:r>
                      <a:r>
                        <a:rPr sz="2400" b="1" dirty="0" smtClean="0"/>
                        <a:t>(</a:t>
                      </a:r>
                      <a:r>
                        <a:rPr lang="en-US" sz="2400" b="1" dirty="0" smtClean="0"/>
                        <a:t>Nougat</a:t>
                      </a:r>
                      <a:r>
                        <a:rPr sz="2400" b="1" dirty="0" smtClean="0"/>
                        <a:t>)</a:t>
                      </a:r>
                      <a:endParaRPr sz="2400" b="1" dirty="0"/>
                    </a:p>
                    <a:p>
                      <a:pPr marL="635" algn="ctr">
                        <a:lnSpc>
                          <a:spcPct val="100000"/>
                        </a:lnSpc>
                      </a:pPr>
                      <a:r>
                        <a:rPr lang="en-US" sz="2400" b="1" spc="5" dirty="0" smtClean="0"/>
                        <a:t>August</a:t>
                      </a:r>
                      <a:r>
                        <a:rPr sz="2400" b="1" spc="-25" dirty="0" smtClean="0"/>
                        <a:t> </a:t>
                      </a:r>
                      <a:r>
                        <a:rPr sz="2400" b="1" dirty="0" smtClean="0"/>
                        <a:t>201</a:t>
                      </a:r>
                      <a:r>
                        <a:rPr lang="en-US" sz="2400" b="1" dirty="0" smtClean="0"/>
                        <a:t>6</a:t>
                      </a:r>
                      <a:endParaRPr sz="2400" b="1" dirty="0">
                        <a:latin typeface="Arial"/>
                        <a:cs typeface="Arial"/>
                      </a:endParaRPr>
                    </a:p>
                  </a:txBody>
                  <a:tcPr marL="0" marR="0" marT="0" marB="0"/>
                </a:tc>
                <a:tc>
                  <a:txBody>
                    <a:bodyPr/>
                    <a:lstStyle/>
                    <a:p>
                      <a:pPr algn="ctr">
                        <a:lnSpc>
                          <a:spcPts val="2400"/>
                        </a:lnSpc>
                      </a:pPr>
                      <a:r>
                        <a:rPr sz="2400" b="1" spc="-5" dirty="0"/>
                        <a:t>i</a:t>
                      </a:r>
                      <a:r>
                        <a:rPr sz="2400" b="1" dirty="0"/>
                        <a:t>OS</a:t>
                      </a:r>
                      <a:r>
                        <a:rPr sz="2400" b="1" spc="-20" dirty="0"/>
                        <a:t> </a:t>
                      </a:r>
                      <a:r>
                        <a:rPr lang="en-US" sz="2400" b="1" spc="0" dirty="0" smtClean="0"/>
                        <a:t>10</a:t>
                      </a:r>
                      <a:endParaRPr sz="2400" b="1" dirty="0"/>
                    </a:p>
                    <a:p>
                      <a:pPr marL="635" algn="ctr">
                        <a:lnSpc>
                          <a:spcPct val="100000"/>
                        </a:lnSpc>
                      </a:pPr>
                      <a:r>
                        <a:rPr lang="en-US" sz="2400" b="1" spc="5" dirty="0" smtClean="0"/>
                        <a:t>September</a:t>
                      </a:r>
                      <a:r>
                        <a:rPr sz="2400" b="1" spc="-25" dirty="0" smtClean="0"/>
                        <a:t> </a:t>
                      </a:r>
                      <a:r>
                        <a:rPr sz="2400" b="1" dirty="0" smtClean="0"/>
                        <a:t>201</a:t>
                      </a:r>
                      <a:r>
                        <a:rPr lang="en-US" sz="2400" b="1" dirty="0" smtClean="0"/>
                        <a:t>6</a:t>
                      </a:r>
                      <a:endParaRPr sz="2400" b="1" dirty="0">
                        <a:latin typeface="Arial"/>
                        <a:cs typeface="Arial"/>
                      </a:endParaRPr>
                    </a:p>
                  </a:txBody>
                  <a:tcPr marL="0" marR="0" marT="0" marB="0"/>
                </a:tc>
              </a:tr>
              <a:tr h="1188842">
                <a:tc>
                  <a:txBody>
                    <a:bodyPr/>
                    <a:lstStyle/>
                    <a:p>
                      <a:pPr marL="490855" marR="479425" indent="395605">
                        <a:lnSpc>
                          <a:spcPct val="100000"/>
                        </a:lnSpc>
                      </a:pPr>
                      <a:r>
                        <a:rPr sz="2400" b="1" spc="5" dirty="0"/>
                        <a:t>D</a:t>
                      </a:r>
                      <a:r>
                        <a:rPr sz="2400" b="1" dirty="0"/>
                        <a:t>e</a:t>
                      </a:r>
                      <a:r>
                        <a:rPr sz="2400" b="1" spc="-25" dirty="0"/>
                        <a:t>v</a:t>
                      </a:r>
                      <a:r>
                        <a:rPr sz="2400" b="1" spc="-5" dirty="0"/>
                        <a:t>i</a:t>
                      </a:r>
                      <a:r>
                        <a:rPr sz="2400" b="1" dirty="0"/>
                        <a:t>ce </a:t>
                      </a:r>
                      <a:r>
                        <a:rPr sz="2400" b="1" spc="-5" dirty="0"/>
                        <a:t>M</a:t>
                      </a:r>
                      <a:r>
                        <a:rPr sz="2400" b="1" dirty="0"/>
                        <a:t>anufacturer</a:t>
                      </a:r>
                      <a:endParaRPr sz="2400" b="1">
                        <a:latin typeface="Arial"/>
                        <a:cs typeface="Arial"/>
                      </a:endParaRPr>
                    </a:p>
                  </a:txBody>
                  <a:tcPr marL="0" marR="0" marT="0" marB="0">
                    <a:solidFill>
                      <a:schemeClr val="bg2">
                        <a:lumMod val="75000"/>
                      </a:schemeClr>
                    </a:solidFill>
                  </a:tcPr>
                </a:tc>
                <a:tc>
                  <a:txBody>
                    <a:bodyPr/>
                    <a:lstStyle/>
                    <a:p>
                      <a:pPr marL="176530" marR="168910" algn="ctr">
                        <a:lnSpc>
                          <a:spcPct val="100000"/>
                        </a:lnSpc>
                      </a:pPr>
                      <a:r>
                        <a:rPr sz="2400" b="1" dirty="0"/>
                        <a:t>Goog</a:t>
                      </a:r>
                      <a:r>
                        <a:rPr sz="2400" b="1" spc="-5" dirty="0"/>
                        <a:t>l</a:t>
                      </a:r>
                      <a:r>
                        <a:rPr sz="2400" b="1" dirty="0"/>
                        <a:t>e,</a:t>
                      </a:r>
                      <a:r>
                        <a:rPr sz="2400" b="1" spc="-25" dirty="0"/>
                        <a:t> </a:t>
                      </a:r>
                      <a:r>
                        <a:rPr sz="2400" b="1" dirty="0"/>
                        <a:t>LG,</a:t>
                      </a:r>
                      <a:r>
                        <a:rPr sz="2400" b="1" spc="-25" dirty="0"/>
                        <a:t> </a:t>
                      </a:r>
                      <a:r>
                        <a:rPr sz="2400" b="1" spc="-5" dirty="0"/>
                        <a:t>S</a:t>
                      </a:r>
                      <a:r>
                        <a:rPr sz="2400" b="1" dirty="0"/>
                        <a:t>a</a:t>
                      </a:r>
                      <a:r>
                        <a:rPr sz="2400" b="1" spc="-10" dirty="0"/>
                        <a:t>m</a:t>
                      </a:r>
                      <a:r>
                        <a:rPr sz="2400" b="1" dirty="0"/>
                        <a:t>sung, </a:t>
                      </a:r>
                      <a:r>
                        <a:rPr sz="2400" b="1" spc="5" dirty="0"/>
                        <a:t>H</a:t>
                      </a:r>
                      <a:r>
                        <a:rPr sz="2400" b="1" dirty="0"/>
                        <a:t>T</a:t>
                      </a:r>
                      <a:r>
                        <a:rPr sz="2400" b="1" spc="5" dirty="0"/>
                        <a:t>C</a:t>
                      </a:r>
                      <a:r>
                        <a:rPr sz="2400" b="1" dirty="0"/>
                        <a:t>,</a:t>
                      </a:r>
                      <a:r>
                        <a:rPr sz="2400" b="1" spc="-25" dirty="0"/>
                        <a:t> </a:t>
                      </a:r>
                      <a:r>
                        <a:rPr sz="2400" b="1" spc="-5" dirty="0"/>
                        <a:t>S</a:t>
                      </a:r>
                      <a:r>
                        <a:rPr sz="2400" b="1" dirty="0"/>
                        <a:t>on</a:t>
                      </a:r>
                      <a:r>
                        <a:rPr sz="2400" b="1" spc="-180" dirty="0"/>
                        <a:t>y</a:t>
                      </a:r>
                      <a:r>
                        <a:rPr sz="2400" b="1" dirty="0"/>
                        <a:t>,</a:t>
                      </a:r>
                      <a:r>
                        <a:rPr sz="2400" b="1" spc="-50" dirty="0"/>
                        <a:t> </a:t>
                      </a:r>
                      <a:r>
                        <a:rPr sz="2400" b="1" spc="5" dirty="0"/>
                        <a:t>A</a:t>
                      </a:r>
                      <a:r>
                        <a:rPr sz="2400" b="1" spc="-5" dirty="0"/>
                        <a:t>S</a:t>
                      </a:r>
                      <a:r>
                        <a:rPr sz="2400" b="1" spc="5" dirty="0"/>
                        <a:t>U</a:t>
                      </a:r>
                      <a:r>
                        <a:rPr sz="2400" b="1" spc="-5" dirty="0"/>
                        <a:t>S</a:t>
                      </a:r>
                      <a:r>
                        <a:rPr sz="2400" b="1" dirty="0"/>
                        <a:t>,</a:t>
                      </a:r>
                      <a:endParaRPr sz="2400" b="1"/>
                    </a:p>
                    <a:p>
                      <a:pPr marL="340995" marR="327660" algn="ctr">
                        <a:lnSpc>
                          <a:spcPts val="2400"/>
                        </a:lnSpc>
                        <a:spcBef>
                          <a:spcPts val="75"/>
                        </a:spcBef>
                      </a:pPr>
                      <a:r>
                        <a:rPr sz="2400" b="1" spc="-5" dirty="0"/>
                        <a:t>M</a:t>
                      </a:r>
                      <a:r>
                        <a:rPr sz="2400" b="1" dirty="0"/>
                        <a:t>otoro</a:t>
                      </a:r>
                      <a:r>
                        <a:rPr sz="2400" b="1" spc="-5" dirty="0"/>
                        <a:t>l</a:t>
                      </a:r>
                      <a:r>
                        <a:rPr sz="2400" b="1" dirty="0"/>
                        <a:t>a,</a:t>
                      </a:r>
                      <a:r>
                        <a:rPr sz="2400" b="1" spc="-35" dirty="0"/>
                        <a:t> </a:t>
                      </a:r>
                      <a:r>
                        <a:rPr sz="2400" b="1" dirty="0"/>
                        <a:t>and</a:t>
                      </a:r>
                      <a:r>
                        <a:rPr sz="2400" b="1" spc="-5" dirty="0"/>
                        <a:t> </a:t>
                      </a:r>
                      <a:r>
                        <a:rPr sz="2400" b="1" spc="-10" dirty="0"/>
                        <a:t>m</a:t>
                      </a:r>
                      <a:r>
                        <a:rPr sz="2400" b="1" dirty="0"/>
                        <a:t>any </a:t>
                      </a:r>
                      <a:r>
                        <a:rPr sz="2400" b="1" spc="-10" dirty="0"/>
                        <a:t>m</a:t>
                      </a:r>
                      <a:r>
                        <a:rPr sz="2400" b="1" dirty="0"/>
                        <a:t>ore</a:t>
                      </a:r>
                      <a:endParaRPr sz="2400" b="1">
                        <a:latin typeface="Arial"/>
                        <a:cs typeface="Arial"/>
                      </a:endParaRPr>
                    </a:p>
                  </a:txBody>
                  <a:tcPr marL="0" marR="0" marT="0" marB="0"/>
                </a:tc>
                <a:tc>
                  <a:txBody>
                    <a:bodyPr/>
                    <a:lstStyle/>
                    <a:p>
                      <a:pPr algn="ctr">
                        <a:lnSpc>
                          <a:spcPct val="100000"/>
                        </a:lnSpc>
                      </a:pPr>
                      <a:r>
                        <a:rPr sz="2400" b="1" spc="5" dirty="0"/>
                        <a:t>A</a:t>
                      </a:r>
                      <a:r>
                        <a:rPr sz="2400" b="1" dirty="0"/>
                        <a:t>pp</a:t>
                      </a:r>
                      <a:r>
                        <a:rPr sz="2400" b="1" spc="-5" dirty="0"/>
                        <a:t>l</a:t>
                      </a:r>
                      <a:r>
                        <a:rPr sz="2400" b="1" dirty="0"/>
                        <a:t>e</a:t>
                      </a:r>
                      <a:endParaRPr sz="2400" b="1" dirty="0">
                        <a:latin typeface="Arial"/>
                        <a:cs typeface="Arial"/>
                      </a:endParaRPr>
                    </a:p>
                  </a:txBody>
                  <a:tcPr marL="0" marR="0" marT="0" marB="0"/>
                </a:tc>
              </a:tr>
              <a:tr h="359417">
                <a:tc>
                  <a:txBody>
                    <a:bodyPr/>
                    <a:lstStyle/>
                    <a:p>
                      <a:pPr marL="810895">
                        <a:lnSpc>
                          <a:spcPct val="100000"/>
                        </a:lnSpc>
                      </a:pPr>
                      <a:r>
                        <a:rPr sz="2400" b="1" spc="-30" dirty="0"/>
                        <a:t>W</a:t>
                      </a:r>
                      <a:r>
                        <a:rPr sz="2400" b="1" dirty="0"/>
                        <a:t>ebs</a:t>
                      </a:r>
                      <a:r>
                        <a:rPr sz="2400" b="1" spc="-5" dirty="0"/>
                        <a:t>i</a:t>
                      </a:r>
                      <a:r>
                        <a:rPr sz="2400" b="1" dirty="0"/>
                        <a:t>te</a:t>
                      </a:r>
                      <a:endParaRPr sz="2400" b="1">
                        <a:latin typeface="Arial"/>
                        <a:cs typeface="Arial"/>
                      </a:endParaRPr>
                    </a:p>
                  </a:txBody>
                  <a:tcPr marL="0" marR="0" marT="0" marB="0">
                    <a:solidFill>
                      <a:schemeClr val="bg2">
                        <a:lumMod val="75000"/>
                      </a:schemeClr>
                    </a:solidFill>
                  </a:tcPr>
                </a:tc>
                <a:tc>
                  <a:txBody>
                    <a:bodyPr/>
                    <a:lstStyle/>
                    <a:p>
                      <a:pPr marL="775335">
                        <a:lnSpc>
                          <a:spcPct val="100000"/>
                        </a:lnSpc>
                      </a:pPr>
                      <a:r>
                        <a:rPr sz="2400" b="1" dirty="0"/>
                        <a:t>andro</a:t>
                      </a:r>
                      <a:r>
                        <a:rPr sz="2400" b="1" spc="-5" dirty="0"/>
                        <a:t>i</a:t>
                      </a:r>
                      <a:r>
                        <a:rPr sz="2400" b="1" dirty="0"/>
                        <a:t>d</a:t>
                      </a:r>
                      <a:r>
                        <a:rPr sz="2400" b="1" spc="-5" dirty="0"/>
                        <a:t>.</a:t>
                      </a:r>
                      <a:r>
                        <a:rPr sz="2400" b="1" dirty="0"/>
                        <a:t>com</a:t>
                      </a:r>
                      <a:endParaRPr sz="2400" b="1">
                        <a:latin typeface="Arial"/>
                        <a:cs typeface="Arial"/>
                      </a:endParaRPr>
                    </a:p>
                  </a:txBody>
                  <a:tcPr marL="0" marR="0" marT="0" marB="0"/>
                </a:tc>
                <a:tc>
                  <a:txBody>
                    <a:bodyPr/>
                    <a:lstStyle/>
                    <a:p>
                      <a:pPr marL="909955">
                        <a:lnSpc>
                          <a:spcPct val="100000"/>
                        </a:lnSpc>
                      </a:pPr>
                      <a:r>
                        <a:rPr sz="2400" b="1" dirty="0"/>
                        <a:t>app</a:t>
                      </a:r>
                      <a:r>
                        <a:rPr sz="2400" b="1" spc="-5" dirty="0"/>
                        <a:t>l</a:t>
                      </a:r>
                      <a:r>
                        <a:rPr sz="2400" b="1" dirty="0"/>
                        <a:t>e</a:t>
                      </a:r>
                      <a:r>
                        <a:rPr sz="2400" b="1" spc="-5" dirty="0"/>
                        <a:t>.</a:t>
                      </a:r>
                      <a:r>
                        <a:rPr sz="2400" b="1" dirty="0"/>
                        <a:t>com</a:t>
                      </a:r>
                      <a:endParaRPr sz="2400" b="1">
                        <a:latin typeface="Arial"/>
                        <a:cs typeface="Arial"/>
                      </a:endParaRPr>
                    </a:p>
                  </a:txBody>
                  <a:tcPr marL="0" marR="0" marT="0" marB="0"/>
                </a:tc>
              </a:tr>
            </a:tbl>
          </a:graphicData>
        </a:graphic>
      </p:graphicFrame>
      <p:sp>
        <p:nvSpPr>
          <p:cNvPr id="6" name="Title 5"/>
          <p:cNvSpPr>
            <a:spLocks noGrp="1"/>
          </p:cNvSpPr>
          <p:nvPr>
            <p:ph type="title"/>
          </p:nvPr>
        </p:nvSpPr>
        <p:spPr/>
        <p:txBody>
          <a:bodyPr/>
          <a:lstStyle/>
          <a:p>
            <a:r>
              <a:rPr lang="en-US" dirty="0" smtClean="0">
                <a:latin typeface="Arial" pitchFamily="34" charset="0"/>
                <a:cs typeface="Arial" pitchFamily="34" charset="0"/>
              </a:rPr>
              <a:t>Android vs. </a:t>
            </a:r>
            <a:r>
              <a:rPr lang="en-US" dirty="0" err="1" smtClean="0">
                <a:latin typeface="Arial" pitchFamily="34" charset="0"/>
                <a:cs typeface="Arial" pitchFamily="34" charset="0"/>
              </a:rPr>
              <a:t>iOS</a:t>
            </a: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1478362" y="2137172"/>
            <a:ext cx="9508600" cy="2495555"/>
          </a:xfrm>
          <a:prstGeom prst="rect">
            <a:avLst/>
          </a:prstGeom>
        </p:spPr>
        <p:txBody>
          <a:bodyPr vert="horz" wrap="square" lIns="0" tIns="0" rIns="0" bIns="0" rtlCol="0">
            <a:spAutoFit/>
          </a:bodyPr>
          <a:lstStyle/>
          <a:p>
            <a:pPr marL="12700">
              <a:lnSpc>
                <a:spcPct val="100000"/>
              </a:lnSpc>
            </a:pPr>
            <a:r>
              <a:rPr sz="2800" b="1" dirty="0">
                <a:solidFill>
                  <a:srgbClr val="0D0D0D"/>
                </a:solidFill>
                <a:latin typeface="Arial"/>
                <a:cs typeface="Arial"/>
              </a:rPr>
              <a:t>A</a:t>
            </a:r>
            <a:r>
              <a:rPr sz="2800" b="1" spc="-15" dirty="0">
                <a:solidFill>
                  <a:srgbClr val="0D0D0D"/>
                </a:solidFill>
                <a:latin typeface="Arial"/>
                <a:cs typeface="Arial"/>
              </a:rPr>
              <a:t>pp</a:t>
            </a:r>
            <a:r>
              <a:rPr sz="2800" b="1" dirty="0">
                <a:solidFill>
                  <a:srgbClr val="0D0D0D"/>
                </a:solidFill>
                <a:latin typeface="Arial"/>
                <a:cs typeface="Arial"/>
              </a:rPr>
              <a:t>s</a:t>
            </a:r>
            <a:r>
              <a:rPr sz="2800" b="1" spc="-120" dirty="0">
                <a:solidFill>
                  <a:srgbClr val="0D0D0D"/>
                </a:solidFill>
                <a:latin typeface="Arial"/>
                <a:cs typeface="Arial"/>
              </a:rPr>
              <a:t> </a:t>
            </a:r>
            <a:r>
              <a:rPr sz="2800" b="1" spc="-95" dirty="0">
                <a:solidFill>
                  <a:srgbClr val="0D0D0D"/>
                </a:solidFill>
                <a:latin typeface="Arial"/>
                <a:cs typeface="Arial"/>
              </a:rPr>
              <a:t>A</a:t>
            </a:r>
            <a:r>
              <a:rPr sz="2800" b="1" spc="5" dirty="0">
                <a:solidFill>
                  <a:srgbClr val="0D0D0D"/>
                </a:solidFill>
                <a:latin typeface="Arial"/>
                <a:cs typeface="Arial"/>
              </a:rPr>
              <a:t>va</a:t>
            </a:r>
            <a:r>
              <a:rPr sz="2800" b="1" spc="-15" dirty="0">
                <a:solidFill>
                  <a:srgbClr val="0D0D0D"/>
                </a:solidFill>
                <a:latin typeface="Arial"/>
                <a:cs typeface="Arial"/>
              </a:rPr>
              <a:t>il</a:t>
            </a:r>
            <a:r>
              <a:rPr sz="2800" b="1" spc="5" dirty="0">
                <a:solidFill>
                  <a:srgbClr val="0D0D0D"/>
                </a:solidFill>
                <a:latin typeface="Arial"/>
                <a:cs typeface="Arial"/>
              </a:rPr>
              <a:t>a</a:t>
            </a:r>
            <a:r>
              <a:rPr sz="2800" b="1" spc="-15" dirty="0">
                <a:solidFill>
                  <a:srgbClr val="0D0D0D"/>
                </a:solidFill>
                <a:latin typeface="Arial"/>
                <a:cs typeface="Arial"/>
              </a:rPr>
              <a:t>bl</a:t>
            </a:r>
            <a:r>
              <a:rPr sz="2800" b="1" dirty="0">
                <a:solidFill>
                  <a:srgbClr val="0D0D0D"/>
                </a:solidFill>
                <a:latin typeface="Arial"/>
                <a:cs typeface="Arial"/>
              </a:rPr>
              <a:t>e </a:t>
            </a:r>
            <a:r>
              <a:rPr sz="2800" b="1" spc="-15" dirty="0">
                <a:solidFill>
                  <a:srgbClr val="0D0D0D"/>
                </a:solidFill>
                <a:latin typeface="Arial"/>
                <a:cs typeface="Arial"/>
              </a:rPr>
              <a:t>o</a:t>
            </a:r>
            <a:r>
              <a:rPr sz="2800" b="1" spc="-20" dirty="0">
                <a:solidFill>
                  <a:srgbClr val="0D0D0D"/>
                </a:solidFill>
                <a:latin typeface="Arial"/>
                <a:cs typeface="Arial"/>
              </a:rPr>
              <a:t>n</a:t>
            </a:r>
            <a:r>
              <a:rPr sz="2800" b="1" spc="-10" dirty="0">
                <a:solidFill>
                  <a:srgbClr val="0D0D0D"/>
                </a:solidFill>
                <a:latin typeface="Arial"/>
                <a:cs typeface="Arial"/>
              </a:rPr>
              <a:t> </a:t>
            </a:r>
            <a:r>
              <a:rPr sz="2800" b="1" spc="-15" dirty="0">
                <a:solidFill>
                  <a:srgbClr val="0D0D0D"/>
                </a:solidFill>
                <a:latin typeface="Arial"/>
                <a:cs typeface="Arial"/>
              </a:rPr>
              <a:t>i</a:t>
            </a:r>
            <a:r>
              <a:rPr sz="2800" b="1" spc="-20" dirty="0">
                <a:solidFill>
                  <a:srgbClr val="0D0D0D"/>
                </a:solidFill>
                <a:latin typeface="Arial"/>
                <a:cs typeface="Arial"/>
              </a:rPr>
              <a:t>OS</a:t>
            </a:r>
            <a:r>
              <a:rPr sz="2800" b="1" dirty="0">
                <a:solidFill>
                  <a:srgbClr val="0D0D0D"/>
                </a:solidFill>
                <a:latin typeface="Arial"/>
                <a:cs typeface="Arial"/>
              </a:rPr>
              <a:t> </a:t>
            </a:r>
            <a:r>
              <a:rPr sz="2800" b="1" spc="5" dirty="0">
                <a:solidFill>
                  <a:srgbClr val="0D0D0D"/>
                </a:solidFill>
                <a:latin typeface="Arial"/>
                <a:cs typeface="Arial"/>
              </a:rPr>
              <a:t>vs</a:t>
            </a:r>
            <a:r>
              <a:rPr sz="2800" b="1" spc="-10" dirty="0">
                <a:solidFill>
                  <a:srgbClr val="0D0D0D"/>
                </a:solidFill>
                <a:latin typeface="Arial"/>
                <a:cs typeface="Arial"/>
              </a:rPr>
              <a:t>.</a:t>
            </a:r>
            <a:r>
              <a:rPr sz="2800" b="1" spc="-105" dirty="0">
                <a:solidFill>
                  <a:srgbClr val="0D0D0D"/>
                </a:solidFill>
                <a:latin typeface="Arial"/>
                <a:cs typeface="Arial"/>
              </a:rPr>
              <a:t> </a:t>
            </a:r>
            <a:r>
              <a:rPr sz="2800" b="1" dirty="0">
                <a:solidFill>
                  <a:srgbClr val="0D0D0D"/>
                </a:solidFill>
                <a:latin typeface="Arial"/>
                <a:cs typeface="Arial"/>
              </a:rPr>
              <a:t>A</a:t>
            </a:r>
            <a:r>
              <a:rPr sz="2800" b="1" spc="-15" dirty="0">
                <a:solidFill>
                  <a:srgbClr val="0D0D0D"/>
                </a:solidFill>
                <a:latin typeface="Arial"/>
                <a:cs typeface="Arial"/>
              </a:rPr>
              <a:t>nd</a:t>
            </a:r>
            <a:r>
              <a:rPr sz="2800" b="1" spc="-10" dirty="0">
                <a:solidFill>
                  <a:srgbClr val="0D0D0D"/>
                </a:solidFill>
                <a:latin typeface="Arial"/>
                <a:cs typeface="Arial"/>
              </a:rPr>
              <a:t>r</a:t>
            </a:r>
            <a:r>
              <a:rPr sz="2800" b="1" spc="-15" dirty="0">
                <a:solidFill>
                  <a:srgbClr val="0D0D0D"/>
                </a:solidFill>
                <a:latin typeface="Arial"/>
                <a:cs typeface="Arial"/>
              </a:rPr>
              <a:t>oi</a:t>
            </a:r>
            <a:r>
              <a:rPr sz="2800" b="1" spc="-20" dirty="0">
                <a:solidFill>
                  <a:srgbClr val="0D0D0D"/>
                </a:solidFill>
                <a:latin typeface="Arial"/>
                <a:cs typeface="Arial"/>
              </a:rPr>
              <a:t>d</a:t>
            </a:r>
            <a:endParaRPr sz="2800">
              <a:latin typeface="Arial"/>
              <a:cs typeface="Arial"/>
            </a:endParaRPr>
          </a:p>
          <a:p>
            <a:pPr marL="368935" indent="-342265">
              <a:lnSpc>
                <a:spcPct val="100000"/>
              </a:lnSpc>
              <a:spcBef>
                <a:spcPts val="1660"/>
              </a:spcBef>
              <a:buClr>
                <a:srgbClr val="3399FF"/>
              </a:buClr>
              <a:buFont typeface="Arial"/>
              <a:buChar char="•"/>
              <a:tabLst>
                <a:tab pos="369570" algn="l"/>
              </a:tabLst>
            </a:pPr>
            <a:r>
              <a:rPr sz="2400" b="1" spc="-25" dirty="0">
                <a:latin typeface="Arial"/>
                <a:cs typeface="Arial"/>
              </a:rPr>
              <a:t>M</a:t>
            </a:r>
            <a:r>
              <a:rPr sz="2400" b="1" spc="-15" dirty="0">
                <a:latin typeface="Arial"/>
                <a:cs typeface="Arial"/>
              </a:rPr>
              <a:t>ost</a:t>
            </a:r>
            <a:r>
              <a:rPr sz="2400" b="1" spc="20" dirty="0">
                <a:latin typeface="Arial"/>
                <a:cs typeface="Arial"/>
              </a:rPr>
              <a:t> </a:t>
            </a:r>
            <a:r>
              <a:rPr sz="2400" b="1" spc="-15" dirty="0">
                <a:latin typeface="Arial"/>
                <a:cs typeface="Arial"/>
              </a:rPr>
              <a:t>popular</a:t>
            </a:r>
            <a:r>
              <a:rPr sz="2400" b="1" spc="20" dirty="0">
                <a:latin typeface="Arial"/>
                <a:cs typeface="Arial"/>
              </a:rPr>
              <a:t> </a:t>
            </a:r>
            <a:r>
              <a:rPr sz="2400" b="1" spc="-15" dirty="0">
                <a:latin typeface="Arial"/>
                <a:cs typeface="Arial"/>
              </a:rPr>
              <a:t>apps</a:t>
            </a:r>
            <a:r>
              <a:rPr sz="2400" b="1" spc="10" dirty="0">
                <a:latin typeface="Arial"/>
                <a:cs typeface="Arial"/>
              </a:rPr>
              <a:t> </a:t>
            </a:r>
            <a:r>
              <a:rPr sz="2400" b="1" spc="-15" dirty="0">
                <a:latin typeface="Arial"/>
                <a:cs typeface="Arial"/>
              </a:rPr>
              <a:t>are</a:t>
            </a:r>
            <a:r>
              <a:rPr sz="2400" b="1" dirty="0">
                <a:latin typeface="Arial"/>
                <a:cs typeface="Arial"/>
              </a:rPr>
              <a:t> </a:t>
            </a:r>
            <a:r>
              <a:rPr sz="2400" b="1" spc="-15" dirty="0">
                <a:latin typeface="Arial"/>
                <a:cs typeface="Arial"/>
              </a:rPr>
              <a:t>available</a:t>
            </a:r>
            <a:r>
              <a:rPr sz="2400" b="1" spc="25" dirty="0">
                <a:latin typeface="Arial"/>
                <a:cs typeface="Arial"/>
              </a:rPr>
              <a:t> </a:t>
            </a:r>
            <a:r>
              <a:rPr sz="2400" b="1" spc="-15" dirty="0">
                <a:latin typeface="Arial"/>
                <a:cs typeface="Arial"/>
              </a:rPr>
              <a:t>on</a:t>
            </a:r>
            <a:r>
              <a:rPr sz="2400" b="1" spc="15" dirty="0">
                <a:latin typeface="Arial"/>
                <a:cs typeface="Arial"/>
              </a:rPr>
              <a:t> </a:t>
            </a:r>
            <a:r>
              <a:rPr sz="2400" b="1" spc="-15" dirty="0">
                <a:latin typeface="Arial"/>
                <a:cs typeface="Arial"/>
              </a:rPr>
              <a:t>both</a:t>
            </a:r>
            <a:r>
              <a:rPr sz="2400" b="1" spc="-60" dirty="0">
                <a:latin typeface="Arial"/>
                <a:cs typeface="Arial"/>
              </a:rPr>
              <a:t> </a:t>
            </a:r>
            <a:r>
              <a:rPr sz="2400" b="1" spc="-25" dirty="0">
                <a:latin typeface="Arial"/>
                <a:cs typeface="Arial"/>
              </a:rPr>
              <a:t>A</a:t>
            </a:r>
            <a:r>
              <a:rPr sz="2400" b="1" spc="-15" dirty="0">
                <a:latin typeface="Arial"/>
                <a:cs typeface="Arial"/>
              </a:rPr>
              <a:t>ndroid</a:t>
            </a:r>
            <a:r>
              <a:rPr sz="2400" b="1" spc="25" dirty="0">
                <a:latin typeface="Arial"/>
                <a:cs typeface="Arial"/>
              </a:rPr>
              <a:t> </a:t>
            </a:r>
            <a:r>
              <a:rPr sz="2400" b="1" spc="-20" dirty="0">
                <a:latin typeface="Arial"/>
                <a:cs typeface="Arial"/>
              </a:rPr>
              <a:t>&amp;</a:t>
            </a:r>
            <a:r>
              <a:rPr sz="2400" b="1" spc="-5" dirty="0">
                <a:latin typeface="Arial"/>
                <a:cs typeface="Arial"/>
              </a:rPr>
              <a:t> </a:t>
            </a:r>
            <a:r>
              <a:rPr sz="2400" b="1" spc="-10" dirty="0">
                <a:latin typeface="Arial"/>
                <a:cs typeface="Arial"/>
              </a:rPr>
              <a:t>i</a:t>
            </a:r>
            <a:r>
              <a:rPr sz="2400" b="1" spc="-25" dirty="0">
                <a:latin typeface="Arial"/>
                <a:cs typeface="Arial"/>
              </a:rPr>
              <a:t>O</a:t>
            </a:r>
            <a:r>
              <a:rPr sz="2400" b="1" spc="-15" dirty="0">
                <a:latin typeface="Arial"/>
                <a:cs typeface="Arial"/>
              </a:rPr>
              <a:t>S</a:t>
            </a:r>
            <a:endParaRPr sz="2400">
              <a:latin typeface="Arial"/>
              <a:cs typeface="Arial"/>
            </a:endParaRPr>
          </a:p>
          <a:p>
            <a:pPr>
              <a:lnSpc>
                <a:spcPct val="100000"/>
              </a:lnSpc>
              <a:spcBef>
                <a:spcPts val="49"/>
              </a:spcBef>
              <a:buClr>
                <a:srgbClr val="3399FF"/>
              </a:buClr>
              <a:buFont typeface="Arial"/>
              <a:buChar char="•"/>
            </a:pPr>
            <a:endParaRPr sz="2400">
              <a:latin typeface="Times New Roman"/>
              <a:cs typeface="Times New Roman"/>
            </a:endParaRPr>
          </a:p>
          <a:p>
            <a:pPr marL="368935" marR="5080" indent="-342265">
              <a:lnSpc>
                <a:spcPct val="100000"/>
              </a:lnSpc>
              <a:buClr>
                <a:srgbClr val="3399FF"/>
              </a:buClr>
              <a:buFont typeface="Arial"/>
              <a:buChar char="•"/>
              <a:tabLst>
                <a:tab pos="369570" algn="l"/>
              </a:tabLst>
            </a:pPr>
            <a:r>
              <a:rPr sz="2400" b="1" spc="-25" dirty="0">
                <a:latin typeface="Arial"/>
                <a:cs typeface="Arial"/>
              </a:rPr>
              <a:t>G</a:t>
            </a:r>
            <a:r>
              <a:rPr sz="2400" b="1" spc="-15" dirty="0">
                <a:latin typeface="Arial"/>
                <a:cs typeface="Arial"/>
              </a:rPr>
              <a:t>oogle</a:t>
            </a:r>
            <a:r>
              <a:rPr sz="2400" b="1" spc="-95" dirty="0">
                <a:latin typeface="Arial"/>
                <a:cs typeface="Arial"/>
              </a:rPr>
              <a:t>’</a:t>
            </a:r>
            <a:r>
              <a:rPr sz="2400" b="1" spc="-15" dirty="0">
                <a:latin typeface="Arial"/>
                <a:cs typeface="Arial"/>
              </a:rPr>
              <a:t>s</a:t>
            </a:r>
            <a:r>
              <a:rPr sz="2400" b="1" spc="35" dirty="0">
                <a:latin typeface="Arial"/>
                <a:cs typeface="Arial"/>
              </a:rPr>
              <a:t> </a:t>
            </a:r>
            <a:r>
              <a:rPr sz="2400" b="1" spc="-15" dirty="0">
                <a:latin typeface="Arial"/>
                <a:cs typeface="Arial"/>
              </a:rPr>
              <a:t>app</a:t>
            </a:r>
            <a:r>
              <a:rPr sz="2400" b="1" spc="15" dirty="0">
                <a:latin typeface="Arial"/>
                <a:cs typeface="Arial"/>
              </a:rPr>
              <a:t> </a:t>
            </a:r>
            <a:r>
              <a:rPr sz="2400" b="1" spc="-15" dirty="0">
                <a:latin typeface="Arial"/>
                <a:cs typeface="Arial"/>
              </a:rPr>
              <a:t>store</a:t>
            </a:r>
            <a:r>
              <a:rPr sz="2400" b="1" spc="10" dirty="0">
                <a:latin typeface="Arial"/>
                <a:cs typeface="Arial"/>
              </a:rPr>
              <a:t> </a:t>
            </a:r>
            <a:r>
              <a:rPr sz="2400" b="1" spc="-10" dirty="0">
                <a:latin typeface="Arial"/>
                <a:cs typeface="Arial"/>
              </a:rPr>
              <a:t>is</a:t>
            </a:r>
            <a:r>
              <a:rPr sz="2400" b="1" dirty="0">
                <a:latin typeface="Arial"/>
                <a:cs typeface="Arial"/>
              </a:rPr>
              <a:t> </a:t>
            </a:r>
            <a:r>
              <a:rPr sz="2400" b="1" spc="-20" dirty="0">
                <a:latin typeface="Arial"/>
                <a:cs typeface="Arial"/>
              </a:rPr>
              <a:t>mo</a:t>
            </a:r>
            <a:r>
              <a:rPr sz="2400" b="1" spc="-15" dirty="0">
                <a:latin typeface="Arial"/>
                <a:cs typeface="Arial"/>
              </a:rPr>
              <a:t>re</a:t>
            </a:r>
            <a:r>
              <a:rPr sz="2400" b="1" dirty="0">
                <a:latin typeface="Arial"/>
                <a:cs typeface="Arial"/>
              </a:rPr>
              <a:t> </a:t>
            </a:r>
            <a:r>
              <a:rPr sz="2400" b="1" spc="-15" dirty="0">
                <a:latin typeface="Arial"/>
                <a:cs typeface="Arial"/>
              </a:rPr>
              <a:t>open</a:t>
            </a:r>
            <a:r>
              <a:rPr sz="2400" b="1" spc="25" dirty="0">
                <a:latin typeface="Arial"/>
                <a:cs typeface="Arial"/>
              </a:rPr>
              <a:t> </a:t>
            </a:r>
            <a:r>
              <a:rPr sz="2400" b="1" spc="-15" dirty="0">
                <a:latin typeface="Arial"/>
                <a:cs typeface="Arial"/>
              </a:rPr>
              <a:t>and</a:t>
            </a:r>
            <a:r>
              <a:rPr sz="2400" b="1" spc="15" dirty="0">
                <a:latin typeface="Arial"/>
                <a:cs typeface="Arial"/>
              </a:rPr>
              <a:t> </a:t>
            </a:r>
            <a:r>
              <a:rPr sz="2400" b="1" spc="-15" dirty="0">
                <a:latin typeface="Arial"/>
                <a:cs typeface="Arial"/>
              </a:rPr>
              <a:t>tends</a:t>
            </a:r>
            <a:r>
              <a:rPr sz="2400" b="1" spc="10" dirty="0">
                <a:latin typeface="Arial"/>
                <a:cs typeface="Arial"/>
              </a:rPr>
              <a:t> </a:t>
            </a:r>
            <a:r>
              <a:rPr sz="2400" b="1" spc="-15" dirty="0">
                <a:latin typeface="Arial"/>
                <a:cs typeface="Arial"/>
              </a:rPr>
              <a:t>to</a:t>
            </a:r>
            <a:r>
              <a:rPr sz="2400" b="1" spc="15" dirty="0">
                <a:latin typeface="Arial"/>
                <a:cs typeface="Arial"/>
              </a:rPr>
              <a:t> </a:t>
            </a:r>
            <a:r>
              <a:rPr sz="2400" b="1" spc="-15" dirty="0">
                <a:latin typeface="Arial"/>
                <a:cs typeface="Arial"/>
              </a:rPr>
              <a:t>include</a:t>
            </a:r>
            <a:r>
              <a:rPr sz="2400" b="1" spc="25" dirty="0">
                <a:latin typeface="Arial"/>
                <a:cs typeface="Arial"/>
              </a:rPr>
              <a:t> </a:t>
            </a:r>
            <a:r>
              <a:rPr sz="2400" b="1" spc="-20" dirty="0">
                <a:latin typeface="Arial"/>
                <a:cs typeface="Arial"/>
              </a:rPr>
              <a:t>s</a:t>
            </a:r>
            <a:r>
              <a:rPr sz="2400" b="1" spc="-15" dirty="0">
                <a:latin typeface="Arial"/>
                <a:cs typeface="Arial"/>
              </a:rPr>
              <a:t>ome apps</a:t>
            </a:r>
            <a:r>
              <a:rPr sz="2400" b="1" spc="10" dirty="0">
                <a:latin typeface="Arial"/>
                <a:cs typeface="Arial"/>
              </a:rPr>
              <a:t> </a:t>
            </a:r>
            <a:r>
              <a:rPr sz="2400" b="1" spc="-10" dirty="0">
                <a:latin typeface="Arial"/>
                <a:cs typeface="Arial"/>
              </a:rPr>
              <a:t>that</a:t>
            </a:r>
            <a:r>
              <a:rPr sz="2400" b="1" spc="20" dirty="0">
                <a:latin typeface="Arial"/>
                <a:cs typeface="Arial"/>
              </a:rPr>
              <a:t> </a:t>
            </a:r>
            <a:r>
              <a:rPr sz="2400" b="1" spc="-15" dirty="0">
                <a:latin typeface="Arial"/>
                <a:cs typeface="Arial"/>
              </a:rPr>
              <a:t>are</a:t>
            </a:r>
            <a:r>
              <a:rPr sz="2400" b="1" dirty="0">
                <a:latin typeface="Arial"/>
                <a:cs typeface="Arial"/>
              </a:rPr>
              <a:t> </a:t>
            </a:r>
            <a:r>
              <a:rPr sz="2400" b="1" spc="-15" dirty="0">
                <a:latin typeface="Arial"/>
                <a:cs typeface="Arial"/>
              </a:rPr>
              <a:t>not</a:t>
            </a:r>
            <a:r>
              <a:rPr sz="2400" b="1" spc="10" dirty="0">
                <a:latin typeface="Arial"/>
                <a:cs typeface="Arial"/>
              </a:rPr>
              <a:t> </a:t>
            </a:r>
            <a:r>
              <a:rPr sz="2400" b="1" spc="-15" dirty="0">
                <a:latin typeface="Arial"/>
                <a:cs typeface="Arial"/>
              </a:rPr>
              <a:t>available</a:t>
            </a:r>
            <a:r>
              <a:rPr sz="2400" b="1" spc="10" dirty="0">
                <a:latin typeface="Arial"/>
                <a:cs typeface="Arial"/>
              </a:rPr>
              <a:t> </a:t>
            </a:r>
            <a:r>
              <a:rPr sz="2400" b="1" spc="-10" dirty="0">
                <a:latin typeface="Arial"/>
                <a:cs typeface="Arial"/>
              </a:rPr>
              <a:t>in</a:t>
            </a:r>
            <a:r>
              <a:rPr sz="2400" b="1" spc="15" dirty="0">
                <a:latin typeface="Arial"/>
                <a:cs typeface="Arial"/>
              </a:rPr>
              <a:t> </a:t>
            </a:r>
            <a:r>
              <a:rPr sz="2400" b="1" spc="-10" dirty="0">
                <a:latin typeface="Arial"/>
                <a:cs typeface="Arial"/>
              </a:rPr>
              <a:t>i</a:t>
            </a:r>
            <a:r>
              <a:rPr sz="2400" b="1" spc="-25" dirty="0">
                <a:latin typeface="Arial"/>
                <a:cs typeface="Arial"/>
              </a:rPr>
              <a:t>O</a:t>
            </a:r>
            <a:r>
              <a:rPr sz="2400" b="1" spc="-15" dirty="0">
                <a:latin typeface="Arial"/>
                <a:cs typeface="Arial"/>
              </a:rPr>
              <a:t>S</a:t>
            </a:r>
            <a:r>
              <a:rPr sz="2400" b="1" spc="10" dirty="0">
                <a:latin typeface="Arial"/>
                <a:cs typeface="Arial"/>
              </a:rPr>
              <a:t> </a:t>
            </a:r>
            <a:r>
              <a:rPr sz="2400" b="1" spc="-10" dirty="0">
                <a:latin typeface="Arial"/>
                <a:cs typeface="Arial"/>
              </a:rPr>
              <a:t>(e.g.,</a:t>
            </a:r>
            <a:r>
              <a:rPr sz="2400" b="1" spc="-70" dirty="0">
                <a:latin typeface="Arial"/>
                <a:cs typeface="Arial"/>
              </a:rPr>
              <a:t> </a:t>
            </a:r>
            <a:r>
              <a:rPr sz="2400" b="1" spc="-25" dirty="0">
                <a:latin typeface="Arial"/>
                <a:cs typeface="Arial"/>
              </a:rPr>
              <a:t>A</a:t>
            </a:r>
            <a:r>
              <a:rPr sz="2400" b="1" spc="-15" dirty="0">
                <a:latin typeface="Arial"/>
                <a:cs typeface="Arial"/>
              </a:rPr>
              <a:t>dobe</a:t>
            </a:r>
            <a:r>
              <a:rPr sz="2400" b="1" spc="20" dirty="0">
                <a:latin typeface="Arial"/>
                <a:cs typeface="Arial"/>
              </a:rPr>
              <a:t> </a:t>
            </a:r>
            <a:r>
              <a:rPr sz="2400" b="1" spc="-15" dirty="0">
                <a:latin typeface="Arial"/>
                <a:cs typeface="Arial"/>
              </a:rPr>
              <a:t>Flash</a:t>
            </a:r>
            <a:r>
              <a:rPr sz="2400" b="1" spc="15" dirty="0">
                <a:latin typeface="Arial"/>
                <a:cs typeface="Arial"/>
              </a:rPr>
              <a:t> </a:t>
            </a:r>
            <a:r>
              <a:rPr sz="2400" b="1" spc="-15" dirty="0">
                <a:latin typeface="Arial"/>
                <a:cs typeface="Arial"/>
              </a:rPr>
              <a:t>Pla</a:t>
            </a:r>
            <a:r>
              <a:rPr sz="2400" b="1" spc="-40" dirty="0">
                <a:latin typeface="Arial"/>
                <a:cs typeface="Arial"/>
              </a:rPr>
              <a:t>y</a:t>
            </a:r>
            <a:r>
              <a:rPr sz="2400" b="1" spc="-15" dirty="0">
                <a:latin typeface="Arial"/>
                <a:cs typeface="Arial"/>
              </a:rPr>
              <a:t>er and</a:t>
            </a:r>
            <a:r>
              <a:rPr sz="2400" b="1" spc="15" dirty="0">
                <a:latin typeface="Arial"/>
                <a:cs typeface="Arial"/>
              </a:rPr>
              <a:t> </a:t>
            </a:r>
            <a:r>
              <a:rPr sz="2400" b="1" spc="-25" dirty="0">
                <a:latin typeface="Arial"/>
                <a:cs typeface="Arial"/>
              </a:rPr>
              <a:t>B</a:t>
            </a:r>
            <a:r>
              <a:rPr sz="2400" b="1" spc="-10" dirty="0">
                <a:latin typeface="Arial"/>
                <a:cs typeface="Arial"/>
              </a:rPr>
              <a:t>it</a:t>
            </a:r>
            <a:r>
              <a:rPr sz="2400" b="1" spc="-180" dirty="0">
                <a:latin typeface="Arial"/>
                <a:cs typeface="Arial"/>
              </a:rPr>
              <a:t>T</a:t>
            </a:r>
            <a:r>
              <a:rPr sz="2400" b="1" spc="-15" dirty="0">
                <a:latin typeface="Arial"/>
                <a:cs typeface="Arial"/>
              </a:rPr>
              <a:t>orr</a:t>
            </a:r>
            <a:r>
              <a:rPr sz="2400" b="1" spc="-10" dirty="0">
                <a:latin typeface="Arial"/>
                <a:cs typeface="Arial"/>
              </a:rPr>
              <a:t>ent)</a:t>
            </a:r>
            <a:endParaRPr sz="2400">
              <a:latin typeface="Arial"/>
              <a:cs typeface="Arial"/>
            </a:endParaRPr>
          </a:p>
        </p:txBody>
      </p:sp>
      <p:sp>
        <p:nvSpPr>
          <p:cNvPr id="8" name="Title 7"/>
          <p:cNvSpPr>
            <a:spLocks noGrp="1"/>
          </p:cNvSpPr>
          <p:nvPr>
            <p:ph type="title"/>
          </p:nvPr>
        </p:nvSpPr>
        <p:spPr/>
        <p:txBody>
          <a:bodyPr/>
          <a:lstStyle/>
          <a:p>
            <a:r>
              <a:rPr lang="en-US" dirty="0" smtClean="0">
                <a:latin typeface="Arial" pitchFamily="34" charset="0"/>
                <a:cs typeface="Arial" pitchFamily="34" charset="0"/>
              </a:rPr>
              <a:t>Android vs. </a:t>
            </a:r>
            <a:r>
              <a:rPr lang="en-US" dirty="0" err="1" smtClean="0">
                <a:latin typeface="Arial" pitchFamily="34" charset="0"/>
                <a:cs typeface="Arial" pitchFamily="34" charset="0"/>
              </a:rPr>
              <a:t>iOS</a:t>
            </a:r>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1560474" y="2137172"/>
            <a:ext cx="9486855" cy="3870290"/>
          </a:xfrm>
          <a:prstGeom prst="rect">
            <a:avLst/>
          </a:prstGeom>
        </p:spPr>
        <p:txBody>
          <a:bodyPr vert="horz" wrap="square" lIns="0" tIns="0" rIns="0" bIns="0" rtlCol="0">
            <a:spAutoFit/>
          </a:bodyPr>
          <a:lstStyle/>
          <a:p>
            <a:pPr marL="12700">
              <a:lnSpc>
                <a:spcPct val="100000"/>
              </a:lnSpc>
            </a:pPr>
            <a:r>
              <a:rPr sz="2800" b="1" dirty="0">
                <a:solidFill>
                  <a:srgbClr val="0D0D0D"/>
                </a:solidFill>
                <a:latin typeface="Arial"/>
                <a:cs typeface="Arial"/>
              </a:rPr>
              <a:t>A</a:t>
            </a:r>
            <a:r>
              <a:rPr sz="2800" b="1" spc="-15" dirty="0">
                <a:solidFill>
                  <a:srgbClr val="0D0D0D"/>
                </a:solidFill>
                <a:latin typeface="Arial"/>
                <a:cs typeface="Arial"/>
              </a:rPr>
              <a:t>pp</a:t>
            </a:r>
            <a:r>
              <a:rPr sz="2800" b="1" dirty="0">
                <a:solidFill>
                  <a:srgbClr val="0D0D0D"/>
                </a:solidFill>
                <a:latin typeface="Arial"/>
                <a:cs typeface="Arial"/>
              </a:rPr>
              <a:t>s</a:t>
            </a:r>
            <a:r>
              <a:rPr sz="2800" b="1" spc="-120" dirty="0">
                <a:solidFill>
                  <a:srgbClr val="0D0D0D"/>
                </a:solidFill>
                <a:latin typeface="Arial"/>
                <a:cs typeface="Arial"/>
              </a:rPr>
              <a:t> </a:t>
            </a:r>
            <a:r>
              <a:rPr sz="2800" b="1" spc="-95" dirty="0">
                <a:solidFill>
                  <a:srgbClr val="0D0D0D"/>
                </a:solidFill>
                <a:latin typeface="Arial"/>
                <a:cs typeface="Arial"/>
              </a:rPr>
              <a:t>A</a:t>
            </a:r>
            <a:r>
              <a:rPr sz="2800" b="1" spc="5" dirty="0">
                <a:solidFill>
                  <a:srgbClr val="0D0D0D"/>
                </a:solidFill>
                <a:latin typeface="Arial"/>
                <a:cs typeface="Arial"/>
              </a:rPr>
              <a:t>va</a:t>
            </a:r>
            <a:r>
              <a:rPr sz="2800" b="1" spc="-15" dirty="0">
                <a:solidFill>
                  <a:srgbClr val="0D0D0D"/>
                </a:solidFill>
                <a:latin typeface="Arial"/>
                <a:cs typeface="Arial"/>
              </a:rPr>
              <a:t>il</a:t>
            </a:r>
            <a:r>
              <a:rPr sz="2800" b="1" spc="5" dirty="0">
                <a:solidFill>
                  <a:srgbClr val="0D0D0D"/>
                </a:solidFill>
                <a:latin typeface="Arial"/>
                <a:cs typeface="Arial"/>
              </a:rPr>
              <a:t>a</a:t>
            </a:r>
            <a:r>
              <a:rPr sz="2800" b="1" spc="-15" dirty="0">
                <a:solidFill>
                  <a:srgbClr val="0D0D0D"/>
                </a:solidFill>
                <a:latin typeface="Arial"/>
                <a:cs typeface="Arial"/>
              </a:rPr>
              <a:t>bl</a:t>
            </a:r>
            <a:r>
              <a:rPr sz="2800" b="1" dirty="0">
                <a:solidFill>
                  <a:srgbClr val="0D0D0D"/>
                </a:solidFill>
                <a:latin typeface="Arial"/>
                <a:cs typeface="Arial"/>
              </a:rPr>
              <a:t>e </a:t>
            </a:r>
            <a:r>
              <a:rPr sz="2800" b="1" spc="-15" dirty="0">
                <a:solidFill>
                  <a:srgbClr val="0D0D0D"/>
                </a:solidFill>
                <a:latin typeface="Arial"/>
                <a:cs typeface="Arial"/>
              </a:rPr>
              <a:t>o</a:t>
            </a:r>
            <a:r>
              <a:rPr sz="2800" b="1" spc="-20" dirty="0">
                <a:solidFill>
                  <a:srgbClr val="0D0D0D"/>
                </a:solidFill>
                <a:latin typeface="Arial"/>
                <a:cs typeface="Arial"/>
              </a:rPr>
              <a:t>n</a:t>
            </a:r>
            <a:r>
              <a:rPr sz="2800" b="1" spc="-10" dirty="0">
                <a:solidFill>
                  <a:srgbClr val="0D0D0D"/>
                </a:solidFill>
                <a:latin typeface="Arial"/>
                <a:cs typeface="Arial"/>
              </a:rPr>
              <a:t> </a:t>
            </a:r>
            <a:r>
              <a:rPr sz="2800" b="1" spc="-15" dirty="0">
                <a:solidFill>
                  <a:srgbClr val="0D0D0D"/>
                </a:solidFill>
                <a:latin typeface="Arial"/>
                <a:cs typeface="Arial"/>
              </a:rPr>
              <a:t>i</a:t>
            </a:r>
            <a:r>
              <a:rPr sz="2800" b="1" spc="-20" dirty="0">
                <a:solidFill>
                  <a:srgbClr val="0D0D0D"/>
                </a:solidFill>
                <a:latin typeface="Arial"/>
                <a:cs typeface="Arial"/>
              </a:rPr>
              <a:t>OS</a:t>
            </a:r>
            <a:r>
              <a:rPr sz="2800" b="1" dirty="0">
                <a:solidFill>
                  <a:srgbClr val="0D0D0D"/>
                </a:solidFill>
                <a:latin typeface="Arial"/>
                <a:cs typeface="Arial"/>
              </a:rPr>
              <a:t> </a:t>
            </a:r>
            <a:r>
              <a:rPr sz="2800" b="1" spc="5" dirty="0">
                <a:solidFill>
                  <a:srgbClr val="0D0D0D"/>
                </a:solidFill>
                <a:latin typeface="Arial"/>
                <a:cs typeface="Arial"/>
              </a:rPr>
              <a:t>vs</a:t>
            </a:r>
            <a:r>
              <a:rPr sz="2800" b="1" spc="-10" dirty="0">
                <a:solidFill>
                  <a:srgbClr val="0D0D0D"/>
                </a:solidFill>
                <a:latin typeface="Arial"/>
                <a:cs typeface="Arial"/>
              </a:rPr>
              <a:t>.</a:t>
            </a:r>
            <a:r>
              <a:rPr sz="2800" b="1" spc="-105" dirty="0">
                <a:solidFill>
                  <a:srgbClr val="0D0D0D"/>
                </a:solidFill>
                <a:latin typeface="Arial"/>
                <a:cs typeface="Arial"/>
              </a:rPr>
              <a:t> </a:t>
            </a:r>
            <a:r>
              <a:rPr sz="2800" b="1" dirty="0">
                <a:solidFill>
                  <a:srgbClr val="0D0D0D"/>
                </a:solidFill>
                <a:latin typeface="Arial"/>
                <a:cs typeface="Arial"/>
              </a:rPr>
              <a:t>A</a:t>
            </a:r>
            <a:r>
              <a:rPr sz="2800" b="1" spc="-15" dirty="0">
                <a:solidFill>
                  <a:srgbClr val="0D0D0D"/>
                </a:solidFill>
                <a:latin typeface="Arial"/>
                <a:cs typeface="Arial"/>
              </a:rPr>
              <a:t>nd</a:t>
            </a:r>
            <a:r>
              <a:rPr sz="2800" b="1" spc="-10" dirty="0">
                <a:solidFill>
                  <a:srgbClr val="0D0D0D"/>
                </a:solidFill>
                <a:latin typeface="Arial"/>
                <a:cs typeface="Arial"/>
              </a:rPr>
              <a:t>r</a:t>
            </a:r>
            <a:r>
              <a:rPr sz="2800" b="1" spc="-15" dirty="0">
                <a:solidFill>
                  <a:srgbClr val="0D0D0D"/>
                </a:solidFill>
                <a:latin typeface="Arial"/>
                <a:cs typeface="Arial"/>
              </a:rPr>
              <a:t>oi</a:t>
            </a:r>
            <a:r>
              <a:rPr sz="2800" b="1" spc="-20" dirty="0">
                <a:solidFill>
                  <a:srgbClr val="0D0D0D"/>
                </a:solidFill>
                <a:latin typeface="Arial"/>
                <a:cs typeface="Arial"/>
              </a:rPr>
              <a:t>d</a:t>
            </a:r>
            <a:endParaRPr sz="2800">
              <a:latin typeface="Arial"/>
              <a:cs typeface="Arial"/>
            </a:endParaRPr>
          </a:p>
          <a:p>
            <a:pPr marL="368935" marR="1158240" indent="-342265">
              <a:lnSpc>
                <a:spcPct val="100000"/>
              </a:lnSpc>
              <a:spcBef>
                <a:spcPts val="850"/>
              </a:spcBef>
              <a:buClr>
                <a:srgbClr val="3399FF"/>
              </a:buClr>
              <a:buFont typeface="Arial"/>
              <a:buChar char="•"/>
              <a:tabLst>
                <a:tab pos="369570" algn="l"/>
              </a:tabLst>
            </a:pPr>
            <a:r>
              <a:rPr sz="2400" b="1" spc="-15" dirty="0">
                <a:solidFill>
                  <a:srgbClr val="FF6600"/>
                </a:solidFill>
                <a:latin typeface="Arial"/>
                <a:cs typeface="Arial"/>
              </a:rPr>
              <a:t>iPad</a:t>
            </a:r>
            <a:r>
              <a:rPr sz="2400" b="1" spc="10" dirty="0">
                <a:solidFill>
                  <a:srgbClr val="FF6600"/>
                </a:solidFill>
                <a:latin typeface="Arial"/>
                <a:cs typeface="Arial"/>
              </a:rPr>
              <a:t> </a:t>
            </a:r>
            <a:r>
              <a:rPr sz="2400" b="1" spc="-15" dirty="0">
                <a:latin typeface="Arial"/>
                <a:cs typeface="Arial"/>
              </a:rPr>
              <a:t>has</a:t>
            </a:r>
            <a:r>
              <a:rPr sz="2400" b="1" dirty="0">
                <a:latin typeface="Arial"/>
                <a:cs typeface="Arial"/>
              </a:rPr>
              <a:t> </a:t>
            </a:r>
            <a:r>
              <a:rPr sz="2400" b="1" spc="-15" dirty="0">
                <a:latin typeface="Arial"/>
                <a:cs typeface="Arial"/>
              </a:rPr>
              <a:t>an</a:t>
            </a:r>
            <a:r>
              <a:rPr sz="2400" b="1" spc="15" dirty="0">
                <a:latin typeface="Arial"/>
                <a:cs typeface="Arial"/>
              </a:rPr>
              <a:t> </a:t>
            </a:r>
            <a:r>
              <a:rPr sz="2400" b="1" spc="-15" dirty="0">
                <a:latin typeface="Arial"/>
                <a:cs typeface="Arial"/>
              </a:rPr>
              <a:t>advantage</a:t>
            </a:r>
            <a:r>
              <a:rPr sz="2400" b="1" spc="25" dirty="0">
                <a:latin typeface="Arial"/>
                <a:cs typeface="Arial"/>
              </a:rPr>
              <a:t> </a:t>
            </a:r>
            <a:r>
              <a:rPr sz="2400" b="1" spc="-10" dirty="0">
                <a:latin typeface="Arial"/>
                <a:cs typeface="Arial"/>
              </a:rPr>
              <a:t>in</a:t>
            </a:r>
            <a:r>
              <a:rPr sz="2400" b="1" spc="15" dirty="0">
                <a:latin typeface="Arial"/>
                <a:cs typeface="Arial"/>
              </a:rPr>
              <a:t> </a:t>
            </a:r>
            <a:r>
              <a:rPr sz="2400" b="1" spc="-10" dirty="0">
                <a:latin typeface="Arial"/>
                <a:cs typeface="Arial"/>
              </a:rPr>
              <a:t>tablets,</a:t>
            </a:r>
            <a:r>
              <a:rPr sz="2400" b="1" spc="25" dirty="0">
                <a:latin typeface="Arial"/>
                <a:cs typeface="Arial"/>
              </a:rPr>
              <a:t> </a:t>
            </a:r>
            <a:r>
              <a:rPr sz="2400" b="1" spc="-15" dirty="0">
                <a:latin typeface="Arial"/>
                <a:cs typeface="Arial"/>
              </a:rPr>
              <a:t>as</a:t>
            </a:r>
            <a:r>
              <a:rPr sz="2400" b="1" dirty="0">
                <a:latin typeface="Arial"/>
                <a:cs typeface="Arial"/>
              </a:rPr>
              <a:t> </a:t>
            </a:r>
            <a:r>
              <a:rPr sz="2400" b="1" spc="-20" dirty="0">
                <a:latin typeface="Arial"/>
                <a:cs typeface="Arial"/>
              </a:rPr>
              <a:t>mo</a:t>
            </a:r>
            <a:r>
              <a:rPr sz="2400" b="1" spc="-15" dirty="0">
                <a:latin typeface="Arial"/>
                <a:cs typeface="Arial"/>
              </a:rPr>
              <a:t>re</a:t>
            </a:r>
            <a:r>
              <a:rPr sz="2400" b="1" dirty="0">
                <a:latin typeface="Arial"/>
                <a:cs typeface="Arial"/>
              </a:rPr>
              <a:t> </a:t>
            </a:r>
            <a:r>
              <a:rPr sz="2400" b="1" spc="-15" dirty="0">
                <a:latin typeface="Arial"/>
                <a:cs typeface="Arial"/>
              </a:rPr>
              <a:t>apps</a:t>
            </a:r>
            <a:r>
              <a:rPr sz="2400" b="1" spc="10" dirty="0">
                <a:latin typeface="Arial"/>
                <a:cs typeface="Arial"/>
              </a:rPr>
              <a:t> </a:t>
            </a:r>
            <a:r>
              <a:rPr sz="2400" b="1" spc="-15" dirty="0">
                <a:latin typeface="Arial"/>
                <a:cs typeface="Arial"/>
              </a:rPr>
              <a:t>are designed</a:t>
            </a:r>
            <a:r>
              <a:rPr sz="2400" b="1" spc="25" dirty="0">
                <a:latin typeface="Arial"/>
                <a:cs typeface="Arial"/>
              </a:rPr>
              <a:t> </a:t>
            </a:r>
            <a:r>
              <a:rPr sz="2400" b="1" spc="-10" dirty="0">
                <a:latin typeface="Arial"/>
                <a:cs typeface="Arial"/>
              </a:rPr>
              <a:t>specifically</a:t>
            </a:r>
            <a:r>
              <a:rPr sz="2400" b="1" spc="25" dirty="0">
                <a:latin typeface="Arial"/>
                <a:cs typeface="Arial"/>
              </a:rPr>
              <a:t> </a:t>
            </a:r>
            <a:r>
              <a:rPr sz="2400" b="1" spc="-15" dirty="0">
                <a:latin typeface="Arial"/>
                <a:cs typeface="Arial"/>
              </a:rPr>
              <a:t>iPads</a:t>
            </a:r>
            <a:endParaRPr sz="2400">
              <a:latin typeface="Arial"/>
              <a:cs typeface="Arial"/>
            </a:endParaRPr>
          </a:p>
          <a:p>
            <a:pPr>
              <a:lnSpc>
                <a:spcPct val="100000"/>
              </a:lnSpc>
              <a:spcBef>
                <a:spcPts val="49"/>
              </a:spcBef>
              <a:buClr>
                <a:srgbClr val="3399FF"/>
              </a:buClr>
              <a:buFont typeface="Arial"/>
              <a:buChar char="•"/>
            </a:pPr>
            <a:endParaRPr sz="2400">
              <a:latin typeface="Times New Roman"/>
              <a:cs typeface="Times New Roman"/>
            </a:endParaRPr>
          </a:p>
          <a:p>
            <a:pPr marL="368935" marR="360045" indent="-342265">
              <a:lnSpc>
                <a:spcPct val="100000"/>
              </a:lnSpc>
              <a:buClr>
                <a:srgbClr val="3399FF"/>
              </a:buClr>
              <a:buFont typeface="Arial"/>
              <a:buChar char="•"/>
              <a:tabLst>
                <a:tab pos="369570" algn="l"/>
              </a:tabLst>
            </a:pPr>
            <a:r>
              <a:rPr sz="2400" b="1" spc="-25" dirty="0">
                <a:latin typeface="Arial"/>
                <a:cs typeface="Arial"/>
              </a:rPr>
              <a:t>M</a:t>
            </a:r>
            <a:r>
              <a:rPr sz="2400" b="1" spc="-15" dirty="0">
                <a:latin typeface="Arial"/>
                <a:cs typeface="Arial"/>
              </a:rPr>
              <a:t>any</a:t>
            </a:r>
            <a:r>
              <a:rPr sz="2400" b="1" spc="-60" dirty="0">
                <a:latin typeface="Arial"/>
                <a:cs typeface="Arial"/>
              </a:rPr>
              <a:t> </a:t>
            </a:r>
            <a:r>
              <a:rPr sz="2400" b="1" spc="-25" dirty="0">
                <a:latin typeface="Arial"/>
                <a:cs typeface="Arial"/>
              </a:rPr>
              <a:t>A</a:t>
            </a:r>
            <a:r>
              <a:rPr sz="2400" b="1" spc="-15" dirty="0">
                <a:latin typeface="Arial"/>
                <a:cs typeface="Arial"/>
              </a:rPr>
              <a:t>ndroid</a:t>
            </a:r>
            <a:r>
              <a:rPr sz="2400" b="1" spc="25" dirty="0">
                <a:latin typeface="Arial"/>
                <a:cs typeface="Arial"/>
              </a:rPr>
              <a:t> </a:t>
            </a:r>
            <a:r>
              <a:rPr sz="2400" b="1" spc="-10" dirty="0">
                <a:latin typeface="Arial"/>
                <a:cs typeface="Arial"/>
              </a:rPr>
              <a:t>tablet</a:t>
            </a:r>
            <a:r>
              <a:rPr sz="2400" b="1" spc="20" dirty="0">
                <a:latin typeface="Arial"/>
                <a:cs typeface="Arial"/>
              </a:rPr>
              <a:t> </a:t>
            </a:r>
            <a:r>
              <a:rPr sz="2400" b="1" spc="-15" dirty="0">
                <a:latin typeface="Arial"/>
                <a:cs typeface="Arial"/>
              </a:rPr>
              <a:t>apps</a:t>
            </a:r>
            <a:r>
              <a:rPr sz="2400" b="1" spc="10" dirty="0">
                <a:latin typeface="Arial"/>
                <a:cs typeface="Arial"/>
              </a:rPr>
              <a:t> </a:t>
            </a:r>
            <a:r>
              <a:rPr sz="2400" b="1" spc="-15" dirty="0">
                <a:latin typeface="Arial"/>
                <a:cs typeface="Arial"/>
              </a:rPr>
              <a:t>are</a:t>
            </a:r>
            <a:r>
              <a:rPr sz="2400" b="1" dirty="0">
                <a:latin typeface="Arial"/>
                <a:cs typeface="Arial"/>
              </a:rPr>
              <a:t> </a:t>
            </a:r>
            <a:r>
              <a:rPr sz="2400" b="1" spc="-15" dirty="0">
                <a:solidFill>
                  <a:srgbClr val="FF6600"/>
                </a:solidFill>
                <a:latin typeface="Arial"/>
                <a:cs typeface="Arial"/>
              </a:rPr>
              <a:t>scaled</a:t>
            </a:r>
            <a:r>
              <a:rPr sz="2400" b="1" spc="15" dirty="0">
                <a:solidFill>
                  <a:srgbClr val="FF6600"/>
                </a:solidFill>
                <a:latin typeface="Arial"/>
                <a:cs typeface="Arial"/>
              </a:rPr>
              <a:t> </a:t>
            </a:r>
            <a:r>
              <a:rPr sz="2400" b="1" spc="-15" dirty="0">
                <a:solidFill>
                  <a:srgbClr val="FF6600"/>
                </a:solidFill>
                <a:latin typeface="Arial"/>
                <a:cs typeface="Arial"/>
              </a:rPr>
              <a:t>up</a:t>
            </a:r>
            <a:r>
              <a:rPr sz="2400" b="1" spc="15" dirty="0">
                <a:solidFill>
                  <a:srgbClr val="FF6600"/>
                </a:solidFill>
                <a:latin typeface="Arial"/>
                <a:cs typeface="Arial"/>
              </a:rPr>
              <a:t> </a:t>
            </a:r>
            <a:r>
              <a:rPr sz="2400" b="1" spc="-15" dirty="0">
                <a:solidFill>
                  <a:srgbClr val="FF6600"/>
                </a:solidFill>
                <a:latin typeface="Arial"/>
                <a:cs typeface="Arial"/>
              </a:rPr>
              <a:t>versions</a:t>
            </a:r>
            <a:r>
              <a:rPr sz="2400" b="1" spc="10" dirty="0">
                <a:solidFill>
                  <a:srgbClr val="FF6600"/>
                </a:solidFill>
                <a:latin typeface="Arial"/>
                <a:cs typeface="Arial"/>
              </a:rPr>
              <a:t> </a:t>
            </a:r>
            <a:r>
              <a:rPr sz="2400" b="1" spc="-15" dirty="0">
                <a:latin typeface="Arial"/>
                <a:cs typeface="Arial"/>
              </a:rPr>
              <a:t>of</a:t>
            </a:r>
            <a:r>
              <a:rPr sz="2400" b="1" spc="10" dirty="0">
                <a:latin typeface="Arial"/>
                <a:cs typeface="Arial"/>
              </a:rPr>
              <a:t> </a:t>
            </a:r>
            <a:r>
              <a:rPr sz="2400" b="1" spc="-15" dirty="0">
                <a:latin typeface="Arial"/>
                <a:cs typeface="Arial"/>
              </a:rPr>
              <a:t>apps</a:t>
            </a:r>
            <a:r>
              <a:rPr sz="2400" b="1" spc="-10" dirty="0">
                <a:latin typeface="Arial"/>
                <a:cs typeface="Arial"/>
              </a:rPr>
              <a:t> that</a:t>
            </a:r>
            <a:r>
              <a:rPr sz="2400" b="1" spc="20" dirty="0">
                <a:latin typeface="Arial"/>
                <a:cs typeface="Arial"/>
              </a:rPr>
              <a:t> </a:t>
            </a:r>
            <a:r>
              <a:rPr sz="2400" b="1" dirty="0">
                <a:latin typeface="Arial"/>
                <a:cs typeface="Arial"/>
              </a:rPr>
              <a:t>w</a:t>
            </a:r>
            <a:r>
              <a:rPr sz="2400" b="1" spc="-15" dirty="0">
                <a:latin typeface="Arial"/>
                <a:cs typeface="Arial"/>
              </a:rPr>
              <a:t>ere</a:t>
            </a:r>
            <a:r>
              <a:rPr sz="2400" b="1" spc="-25" dirty="0">
                <a:latin typeface="Arial"/>
                <a:cs typeface="Arial"/>
              </a:rPr>
              <a:t> </a:t>
            </a:r>
            <a:r>
              <a:rPr sz="2400" b="1" spc="-15" dirty="0">
                <a:latin typeface="Arial"/>
                <a:cs typeface="Arial"/>
              </a:rPr>
              <a:t>made</a:t>
            </a:r>
            <a:r>
              <a:rPr sz="2400" b="1" spc="10" dirty="0">
                <a:latin typeface="Arial"/>
                <a:cs typeface="Arial"/>
              </a:rPr>
              <a:t> </a:t>
            </a:r>
            <a:r>
              <a:rPr sz="2400" b="1" spc="-10" dirty="0">
                <a:latin typeface="Arial"/>
                <a:cs typeface="Arial"/>
              </a:rPr>
              <a:t>for</a:t>
            </a:r>
            <a:r>
              <a:rPr sz="2400" b="1" spc="-75" dirty="0">
                <a:latin typeface="Arial"/>
                <a:cs typeface="Arial"/>
              </a:rPr>
              <a:t> </a:t>
            </a:r>
            <a:r>
              <a:rPr sz="2400" b="1" spc="-25" dirty="0">
                <a:latin typeface="Arial"/>
                <a:cs typeface="Arial"/>
              </a:rPr>
              <a:t>A</a:t>
            </a:r>
            <a:r>
              <a:rPr sz="2400" b="1" spc="-15" dirty="0">
                <a:latin typeface="Arial"/>
                <a:cs typeface="Arial"/>
              </a:rPr>
              <a:t>ndroid</a:t>
            </a:r>
            <a:r>
              <a:rPr sz="2400" b="1" spc="25" dirty="0">
                <a:latin typeface="Arial"/>
                <a:cs typeface="Arial"/>
              </a:rPr>
              <a:t> </a:t>
            </a:r>
            <a:r>
              <a:rPr sz="2400" b="1" spc="-15" dirty="0">
                <a:latin typeface="Arial"/>
                <a:cs typeface="Arial"/>
              </a:rPr>
              <a:t>smartphones</a:t>
            </a:r>
            <a:endParaRPr sz="2400">
              <a:latin typeface="Arial"/>
              <a:cs typeface="Arial"/>
            </a:endParaRPr>
          </a:p>
          <a:p>
            <a:pPr>
              <a:lnSpc>
                <a:spcPct val="100000"/>
              </a:lnSpc>
              <a:spcBef>
                <a:spcPts val="49"/>
              </a:spcBef>
              <a:buClr>
                <a:srgbClr val="3399FF"/>
              </a:buClr>
              <a:buFont typeface="Arial"/>
              <a:buChar char="•"/>
            </a:pPr>
            <a:endParaRPr sz="2400">
              <a:latin typeface="Times New Roman"/>
              <a:cs typeface="Times New Roman"/>
            </a:endParaRPr>
          </a:p>
          <a:p>
            <a:pPr marL="368935" marR="5080" indent="-342265">
              <a:lnSpc>
                <a:spcPct val="100000"/>
              </a:lnSpc>
              <a:buClr>
                <a:srgbClr val="3399FF"/>
              </a:buClr>
              <a:buFont typeface="Arial"/>
              <a:buChar char="•"/>
              <a:tabLst>
                <a:tab pos="369570" algn="l"/>
              </a:tabLst>
            </a:pPr>
            <a:r>
              <a:rPr sz="2400" b="1" spc="-25" dirty="0">
                <a:latin typeface="Arial"/>
                <a:cs typeface="Arial"/>
              </a:rPr>
              <a:t>D</a:t>
            </a:r>
            <a:r>
              <a:rPr sz="2400" b="1" spc="-15" dirty="0">
                <a:latin typeface="Arial"/>
                <a:cs typeface="Arial"/>
              </a:rPr>
              <a:t>evelopers</a:t>
            </a:r>
            <a:r>
              <a:rPr sz="2400" b="1" spc="25" dirty="0">
                <a:latin typeface="Arial"/>
                <a:cs typeface="Arial"/>
              </a:rPr>
              <a:t> </a:t>
            </a:r>
            <a:r>
              <a:rPr sz="2400" b="1" spc="-10" dirty="0">
                <a:latin typeface="Arial"/>
                <a:cs typeface="Arial"/>
              </a:rPr>
              <a:t>at</a:t>
            </a:r>
            <a:r>
              <a:rPr sz="2400" b="1" dirty="0">
                <a:latin typeface="Arial"/>
                <a:cs typeface="Arial"/>
              </a:rPr>
              <a:t> </a:t>
            </a:r>
            <a:r>
              <a:rPr sz="2400" b="1" spc="-15" dirty="0">
                <a:latin typeface="Arial"/>
                <a:cs typeface="Arial"/>
              </a:rPr>
              <a:t>smaller</a:t>
            </a:r>
            <a:r>
              <a:rPr sz="2400" b="1" spc="-5" dirty="0">
                <a:latin typeface="Arial"/>
                <a:cs typeface="Arial"/>
              </a:rPr>
              <a:t> </a:t>
            </a:r>
            <a:r>
              <a:rPr sz="2400" b="1" spc="-15" dirty="0">
                <a:latin typeface="Arial"/>
                <a:cs typeface="Arial"/>
              </a:rPr>
              <a:t>companies</a:t>
            </a:r>
            <a:r>
              <a:rPr sz="2400" b="1" spc="10" dirty="0">
                <a:latin typeface="Arial"/>
                <a:cs typeface="Arial"/>
              </a:rPr>
              <a:t> </a:t>
            </a:r>
            <a:r>
              <a:rPr sz="2400" b="1" spc="-15" dirty="0">
                <a:latin typeface="Arial"/>
                <a:cs typeface="Arial"/>
              </a:rPr>
              <a:t>may</a:t>
            </a:r>
            <a:r>
              <a:rPr sz="2400" b="1" dirty="0">
                <a:latin typeface="Arial"/>
                <a:cs typeface="Arial"/>
              </a:rPr>
              <a:t> </a:t>
            </a:r>
            <a:r>
              <a:rPr sz="2400" b="1" spc="-10" dirty="0">
                <a:latin typeface="Arial"/>
                <a:cs typeface="Arial"/>
              </a:rPr>
              <a:t>fi</a:t>
            </a:r>
            <a:r>
              <a:rPr sz="2400" b="1" spc="-15" dirty="0">
                <a:latin typeface="Arial"/>
                <a:cs typeface="Arial"/>
              </a:rPr>
              <a:t>r</a:t>
            </a:r>
            <a:r>
              <a:rPr sz="2400" b="1" spc="-10" dirty="0">
                <a:latin typeface="Arial"/>
                <a:cs typeface="Arial"/>
              </a:rPr>
              <a:t>st</a:t>
            </a:r>
            <a:r>
              <a:rPr sz="2400" b="1" spc="10" dirty="0">
                <a:latin typeface="Arial"/>
                <a:cs typeface="Arial"/>
              </a:rPr>
              <a:t> </a:t>
            </a:r>
            <a:r>
              <a:rPr sz="2400" b="1" spc="-15" dirty="0">
                <a:latin typeface="Arial"/>
                <a:cs typeface="Arial"/>
              </a:rPr>
              <a:t>develop</a:t>
            </a:r>
            <a:r>
              <a:rPr sz="2400" b="1" spc="25" dirty="0">
                <a:latin typeface="Arial"/>
                <a:cs typeface="Arial"/>
              </a:rPr>
              <a:t> </a:t>
            </a:r>
            <a:r>
              <a:rPr sz="2400" b="1" spc="-10" dirty="0">
                <a:latin typeface="Arial"/>
                <a:cs typeface="Arial"/>
              </a:rPr>
              <a:t>their</a:t>
            </a:r>
            <a:r>
              <a:rPr sz="2400" b="1" spc="-15" dirty="0">
                <a:latin typeface="Arial"/>
                <a:cs typeface="Arial"/>
              </a:rPr>
              <a:t> app</a:t>
            </a:r>
            <a:r>
              <a:rPr sz="2400" b="1" spc="15" dirty="0">
                <a:latin typeface="Arial"/>
                <a:cs typeface="Arial"/>
              </a:rPr>
              <a:t> </a:t>
            </a:r>
            <a:r>
              <a:rPr sz="2400" b="1" spc="-10" dirty="0">
                <a:latin typeface="Arial"/>
                <a:cs typeface="Arial"/>
              </a:rPr>
              <a:t>for</a:t>
            </a:r>
            <a:r>
              <a:rPr sz="2400" b="1" spc="5" dirty="0">
                <a:latin typeface="Arial"/>
                <a:cs typeface="Arial"/>
              </a:rPr>
              <a:t> </a:t>
            </a:r>
            <a:r>
              <a:rPr sz="2400" b="1" spc="-15" dirty="0">
                <a:latin typeface="Arial"/>
                <a:cs typeface="Arial"/>
              </a:rPr>
              <a:t>an</a:t>
            </a:r>
            <a:r>
              <a:rPr sz="2400" b="1" spc="15" dirty="0">
                <a:latin typeface="Arial"/>
                <a:cs typeface="Arial"/>
              </a:rPr>
              <a:t> </a:t>
            </a:r>
            <a:r>
              <a:rPr sz="2400" b="1" spc="-15" dirty="0">
                <a:latin typeface="Arial"/>
                <a:cs typeface="Arial"/>
              </a:rPr>
              <a:t>iPhone</a:t>
            </a:r>
            <a:r>
              <a:rPr sz="2400" b="1" spc="10" dirty="0">
                <a:latin typeface="Arial"/>
                <a:cs typeface="Arial"/>
              </a:rPr>
              <a:t> </a:t>
            </a:r>
            <a:r>
              <a:rPr sz="2400" b="1" spc="-15" dirty="0">
                <a:latin typeface="Arial"/>
                <a:cs typeface="Arial"/>
              </a:rPr>
              <a:t>or</a:t>
            </a:r>
            <a:r>
              <a:rPr sz="2400" b="1" spc="5" dirty="0">
                <a:latin typeface="Arial"/>
                <a:cs typeface="Arial"/>
              </a:rPr>
              <a:t> </a:t>
            </a:r>
            <a:r>
              <a:rPr sz="2400" b="1" spc="-15" dirty="0">
                <a:latin typeface="Arial"/>
                <a:cs typeface="Arial"/>
              </a:rPr>
              <a:t>iPad</a:t>
            </a:r>
            <a:r>
              <a:rPr sz="2400" b="1" spc="5" dirty="0">
                <a:latin typeface="Arial"/>
                <a:cs typeface="Arial"/>
              </a:rPr>
              <a:t> </a:t>
            </a:r>
            <a:r>
              <a:rPr sz="2400" b="1" spc="-15" dirty="0">
                <a:latin typeface="Arial"/>
                <a:cs typeface="Arial"/>
              </a:rPr>
              <a:t>and</a:t>
            </a:r>
            <a:r>
              <a:rPr sz="2400" b="1" spc="15" dirty="0">
                <a:latin typeface="Arial"/>
                <a:cs typeface="Arial"/>
              </a:rPr>
              <a:t> </a:t>
            </a:r>
            <a:r>
              <a:rPr sz="2400" b="1" spc="-15" dirty="0">
                <a:latin typeface="Arial"/>
                <a:cs typeface="Arial"/>
              </a:rPr>
              <a:t>then</a:t>
            </a:r>
            <a:r>
              <a:rPr sz="2400" b="1" spc="25" dirty="0">
                <a:latin typeface="Arial"/>
                <a:cs typeface="Arial"/>
              </a:rPr>
              <a:t> </a:t>
            </a:r>
            <a:r>
              <a:rPr sz="2400" b="1" spc="-15" dirty="0">
                <a:latin typeface="Arial"/>
                <a:cs typeface="Arial"/>
              </a:rPr>
              <a:t>conduct</a:t>
            </a:r>
            <a:r>
              <a:rPr sz="2400" b="1" spc="20" dirty="0">
                <a:latin typeface="Arial"/>
                <a:cs typeface="Arial"/>
              </a:rPr>
              <a:t> </a:t>
            </a:r>
            <a:r>
              <a:rPr sz="2400" b="1" spc="-15" dirty="0">
                <a:latin typeface="Arial"/>
                <a:cs typeface="Arial"/>
              </a:rPr>
              <a:t>development</a:t>
            </a:r>
            <a:r>
              <a:rPr sz="2400" b="1" spc="35" dirty="0">
                <a:latin typeface="Arial"/>
                <a:cs typeface="Arial"/>
              </a:rPr>
              <a:t> </a:t>
            </a:r>
            <a:r>
              <a:rPr sz="2400" b="1" spc="-10" dirty="0">
                <a:latin typeface="Arial"/>
                <a:cs typeface="Arial"/>
              </a:rPr>
              <a:t>in </a:t>
            </a:r>
            <a:r>
              <a:rPr sz="2400" b="1" spc="-25" dirty="0">
                <a:latin typeface="Arial"/>
                <a:cs typeface="Arial"/>
              </a:rPr>
              <a:t>A</a:t>
            </a:r>
            <a:r>
              <a:rPr sz="2400" b="1" spc="-15" dirty="0">
                <a:latin typeface="Arial"/>
                <a:cs typeface="Arial"/>
              </a:rPr>
              <a:t>ndroid</a:t>
            </a:r>
            <a:endParaRPr sz="2400">
              <a:latin typeface="Arial"/>
              <a:cs typeface="Arial"/>
            </a:endParaRPr>
          </a:p>
        </p:txBody>
      </p:sp>
      <p:sp>
        <p:nvSpPr>
          <p:cNvPr id="8" name="Title 7"/>
          <p:cNvSpPr>
            <a:spLocks noGrp="1"/>
          </p:cNvSpPr>
          <p:nvPr>
            <p:ph type="title"/>
          </p:nvPr>
        </p:nvSpPr>
        <p:spPr/>
        <p:txBody>
          <a:bodyPr/>
          <a:lstStyle/>
          <a:p>
            <a:r>
              <a:rPr lang="en-US" dirty="0" smtClean="0">
                <a:latin typeface="Arial" pitchFamily="34" charset="0"/>
                <a:cs typeface="Arial" pitchFamily="34" charset="0"/>
              </a:rPr>
              <a:t>Android vs. </a:t>
            </a:r>
            <a:r>
              <a:rPr lang="en-US" dirty="0" err="1" smtClean="0">
                <a:latin typeface="Arial" pitchFamily="34" charset="0"/>
                <a:cs typeface="Arial" pitchFamily="34" charset="0"/>
              </a:rPr>
              <a:t>iOS</a:t>
            </a:r>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1478362" y="2071853"/>
            <a:ext cx="9198364" cy="2754600"/>
          </a:xfrm>
          <a:prstGeom prst="rect">
            <a:avLst/>
          </a:prstGeom>
        </p:spPr>
        <p:txBody>
          <a:bodyPr vert="horz" wrap="square" lIns="0" tIns="0" rIns="0" bIns="0" rtlCol="0">
            <a:spAutoFit/>
          </a:bodyPr>
          <a:lstStyle/>
          <a:p>
            <a:pPr marL="12700">
              <a:lnSpc>
                <a:spcPct val="100000"/>
              </a:lnSpc>
            </a:pPr>
            <a:r>
              <a:rPr sz="2800" b="1" dirty="0">
                <a:solidFill>
                  <a:srgbClr val="0D0D0D"/>
                </a:solidFill>
                <a:latin typeface="Arial"/>
                <a:cs typeface="Arial"/>
              </a:rPr>
              <a:t>M</a:t>
            </a:r>
            <a:r>
              <a:rPr sz="2800" b="1" spc="-15" dirty="0">
                <a:solidFill>
                  <a:srgbClr val="0D0D0D"/>
                </a:solidFill>
                <a:latin typeface="Arial"/>
                <a:cs typeface="Arial"/>
              </a:rPr>
              <a:t>obil</a:t>
            </a:r>
            <a:r>
              <a:rPr sz="2800" b="1" dirty="0">
                <a:solidFill>
                  <a:srgbClr val="0D0D0D"/>
                </a:solidFill>
                <a:latin typeface="Arial"/>
                <a:cs typeface="Arial"/>
              </a:rPr>
              <a:t>e</a:t>
            </a:r>
            <a:r>
              <a:rPr sz="2800" b="1" spc="-15" dirty="0">
                <a:solidFill>
                  <a:srgbClr val="0D0D0D"/>
                </a:solidFill>
                <a:latin typeface="Arial"/>
                <a:cs typeface="Arial"/>
              </a:rPr>
              <a:t> P</a:t>
            </a:r>
            <a:r>
              <a:rPr sz="2800" b="1" spc="5" dirty="0">
                <a:solidFill>
                  <a:srgbClr val="0D0D0D"/>
                </a:solidFill>
                <a:latin typeface="Arial"/>
                <a:cs typeface="Arial"/>
              </a:rPr>
              <a:t>a</a:t>
            </a:r>
            <a:r>
              <a:rPr sz="2800" b="1" spc="-25" dirty="0">
                <a:solidFill>
                  <a:srgbClr val="0D0D0D"/>
                </a:solidFill>
                <a:latin typeface="Arial"/>
                <a:cs typeface="Arial"/>
              </a:rPr>
              <a:t>y</a:t>
            </a:r>
            <a:r>
              <a:rPr sz="2800" b="1" dirty="0">
                <a:solidFill>
                  <a:srgbClr val="0D0D0D"/>
                </a:solidFill>
                <a:latin typeface="Arial"/>
                <a:cs typeface="Arial"/>
              </a:rPr>
              <a:t>m</a:t>
            </a:r>
            <a:r>
              <a:rPr sz="2800" b="1" spc="5" dirty="0">
                <a:solidFill>
                  <a:srgbClr val="0D0D0D"/>
                </a:solidFill>
                <a:latin typeface="Arial"/>
                <a:cs typeface="Arial"/>
              </a:rPr>
              <a:t>e</a:t>
            </a:r>
            <a:r>
              <a:rPr sz="2800" b="1" spc="-15" dirty="0">
                <a:solidFill>
                  <a:srgbClr val="0D0D0D"/>
                </a:solidFill>
                <a:latin typeface="Arial"/>
                <a:cs typeface="Arial"/>
              </a:rPr>
              <a:t>n</a:t>
            </a:r>
            <a:r>
              <a:rPr sz="2800" b="1" spc="-5" dirty="0">
                <a:solidFill>
                  <a:srgbClr val="0D0D0D"/>
                </a:solidFill>
                <a:latin typeface="Arial"/>
                <a:cs typeface="Arial"/>
              </a:rPr>
              <a:t>t</a:t>
            </a:r>
            <a:r>
              <a:rPr sz="2800" b="1" dirty="0">
                <a:solidFill>
                  <a:srgbClr val="0D0D0D"/>
                </a:solidFill>
                <a:latin typeface="Arial"/>
                <a:cs typeface="Arial"/>
              </a:rPr>
              <a:t>s</a:t>
            </a:r>
            <a:endParaRPr sz="2800">
              <a:latin typeface="Arial"/>
              <a:cs typeface="Arial"/>
            </a:endParaRPr>
          </a:p>
          <a:p>
            <a:pPr marL="440690" indent="-342265">
              <a:lnSpc>
                <a:spcPts val="2640"/>
              </a:lnSpc>
              <a:spcBef>
                <a:spcPts val="1415"/>
              </a:spcBef>
              <a:buClr>
                <a:srgbClr val="3399FF"/>
              </a:buClr>
              <a:buFont typeface="Arial"/>
              <a:buChar char="•"/>
              <a:tabLst>
                <a:tab pos="441325" algn="l"/>
              </a:tabLst>
            </a:pPr>
            <a:r>
              <a:rPr sz="2400" b="1" spc="-25" dirty="0">
                <a:solidFill>
                  <a:srgbClr val="FF6600"/>
                </a:solidFill>
                <a:latin typeface="Arial"/>
                <a:cs typeface="Arial"/>
              </a:rPr>
              <a:t>G</a:t>
            </a:r>
            <a:r>
              <a:rPr sz="2400" b="1" spc="-15" dirty="0">
                <a:solidFill>
                  <a:srgbClr val="FF6600"/>
                </a:solidFill>
                <a:latin typeface="Arial"/>
                <a:cs typeface="Arial"/>
              </a:rPr>
              <a:t>oogle</a:t>
            </a:r>
            <a:r>
              <a:rPr sz="2400" b="1" spc="25" dirty="0">
                <a:solidFill>
                  <a:srgbClr val="FF6600"/>
                </a:solidFill>
                <a:latin typeface="Arial"/>
                <a:cs typeface="Arial"/>
              </a:rPr>
              <a:t> </a:t>
            </a:r>
            <a:r>
              <a:rPr sz="2400" b="1" spc="-105" dirty="0">
                <a:solidFill>
                  <a:srgbClr val="FF6600"/>
                </a:solidFill>
                <a:latin typeface="Arial"/>
                <a:cs typeface="Arial"/>
              </a:rPr>
              <a:t>W</a:t>
            </a:r>
            <a:r>
              <a:rPr sz="2400" b="1" spc="-10" dirty="0">
                <a:solidFill>
                  <a:srgbClr val="FF6600"/>
                </a:solidFill>
                <a:latin typeface="Arial"/>
                <a:cs typeface="Arial"/>
              </a:rPr>
              <a:t>allet</a:t>
            </a:r>
            <a:r>
              <a:rPr sz="2400" b="1" spc="5" dirty="0">
                <a:solidFill>
                  <a:srgbClr val="FF6600"/>
                </a:solidFill>
                <a:latin typeface="Arial"/>
                <a:cs typeface="Arial"/>
              </a:rPr>
              <a:t> </a:t>
            </a:r>
            <a:r>
              <a:rPr sz="2400" b="1" spc="-10" dirty="0">
                <a:latin typeface="Arial"/>
                <a:cs typeface="Arial"/>
              </a:rPr>
              <a:t>is</a:t>
            </a:r>
            <a:r>
              <a:rPr sz="2400" b="1" dirty="0">
                <a:latin typeface="Arial"/>
                <a:cs typeface="Arial"/>
              </a:rPr>
              <a:t> </a:t>
            </a:r>
            <a:r>
              <a:rPr sz="2400" b="1" spc="-15" dirty="0">
                <a:latin typeface="Arial"/>
                <a:cs typeface="Arial"/>
              </a:rPr>
              <a:t>used</a:t>
            </a:r>
            <a:r>
              <a:rPr sz="2400" b="1" spc="25" dirty="0">
                <a:latin typeface="Arial"/>
                <a:cs typeface="Arial"/>
              </a:rPr>
              <a:t> </a:t>
            </a:r>
            <a:r>
              <a:rPr sz="2400" b="1" spc="-10" dirty="0">
                <a:latin typeface="Arial"/>
                <a:cs typeface="Arial"/>
              </a:rPr>
              <a:t>in</a:t>
            </a:r>
            <a:r>
              <a:rPr sz="2400" b="1" spc="-85" dirty="0">
                <a:latin typeface="Arial"/>
                <a:cs typeface="Arial"/>
              </a:rPr>
              <a:t> </a:t>
            </a:r>
            <a:r>
              <a:rPr sz="2400" b="1" spc="-25" dirty="0">
                <a:latin typeface="Arial"/>
                <a:cs typeface="Arial"/>
              </a:rPr>
              <a:t>A</a:t>
            </a:r>
            <a:r>
              <a:rPr sz="2400" b="1" spc="-15" dirty="0">
                <a:latin typeface="Arial"/>
                <a:cs typeface="Arial"/>
              </a:rPr>
              <a:t>ndroid</a:t>
            </a:r>
            <a:endParaRPr sz="2400">
              <a:latin typeface="Arial"/>
              <a:cs typeface="Arial"/>
            </a:endParaRPr>
          </a:p>
          <a:p>
            <a:pPr marL="897890" marR="5080" lvl="1" indent="-342900">
              <a:lnSpc>
                <a:spcPct val="100000"/>
              </a:lnSpc>
              <a:buClr>
                <a:srgbClr val="3399FF"/>
              </a:buClr>
              <a:buFont typeface="Arial"/>
              <a:buChar char="•"/>
              <a:tabLst>
                <a:tab pos="898525" algn="l"/>
              </a:tabLst>
            </a:pPr>
            <a:r>
              <a:rPr sz="2400" b="1" spc="-15" dirty="0">
                <a:latin typeface="Arial"/>
                <a:cs typeface="Arial"/>
              </a:rPr>
              <a:t>Supported</a:t>
            </a:r>
            <a:r>
              <a:rPr sz="2400" b="1" spc="35" dirty="0">
                <a:latin typeface="Arial"/>
                <a:cs typeface="Arial"/>
              </a:rPr>
              <a:t> </a:t>
            </a:r>
            <a:r>
              <a:rPr sz="2400" b="1" spc="-15" dirty="0">
                <a:latin typeface="Arial"/>
                <a:cs typeface="Arial"/>
              </a:rPr>
              <a:t>on</a:t>
            </a:r>
            <a:r>
              <a:rPr sz="2400" b="1" spc="15" dirty="0">
                <a:latin typeface="Arial"/>
                <a:cs typeface="Arial"/>
              </a:rPr>
              <a:t> </a:t>
            </a:r>
            <a:r>
              <a:rPr sz="2400" b="1" spc="-15" dirty="0">
                <a:latin typeface="Arial"/>
                <a:cs typeface="Arial"/>
              </a:rPr>
              <a:t>smartphones</a:t>
            </a:r>
            <a:r>
              <a:rPr sz="2400" b="1" spc="25" dirty="0">
                <a:latin typeface="Arial"/>
                <a:cs typeface="Arial"/>
              </a:rPr>
              <a:t> </a:t>
            </a:r>
            <a:r>
              <a:rPr sz="2400" b="1" spc="-15" dirty="0">
                <a:latin typeface="Arial"/>
                <a:cs typeface="Arial"/>
              </a:rPr>
              <a:t>equipped</a:t>
            </a:r>
            <a:r>
              <a:rPr sz="2400" b="1" spc="40" dirty="0">
                <a:latin typeface="Arial"/>
                <a:cs typeface="Arial"/>
              </a:rPr>
              <a:t> </a:t>
            </a:r>
            <a:r>
              <a:rPr sz="2400" b="1" dirty="0">
                <a:latin typeface="Arial"/>
                <a:cs typeface="Arial"/>
              </a:rPr>
              <a:t>w</a:t>
            </a:r>
            <a:r>
              <a:rPr sz="2400" b="1" spc="-10" dirty="0">
                <a:latin typeface="Arial"/>
                <a:cs typeface="Arial"/>
              </a:rPr>
              <a:t>ith</a:t>
            </a:r>
            <a:r>
              <a:rPr sz="2400" b="1" dirty="0">
                <a:latin typeface="Arial"/>
                <a:cs typeface="Arial"/>
              </a:rPr>
              <a:t> </a:t>
            </a:r>
            <a:r>
              <a:rPr sz="2400" b="1" spc="-25" dirty="0">
                <a:solidFill>
                  <a:srgbClr val="3399FF"/>
                </a:solidFill>
                <a:latin typeface="Arial"/>
                <a:cs typeface="Arial"/>
              </a:rPr>
              <a:t>N</a:t>
            </a:r>
            <a:r>
              <a:rPr sz="2400" b="1" spc="-15" dirty="0">
                <a:solidFill>
                  <a:srgbClr val="3399FF"/>
                </a:solidFill>
                <a:latin typeface="Arial"/>
                <a:cs typeface="Arial"/>
              </a:rPr>
              <a:t>FC</a:t>
            </a:r>
            <a:r>
              <a:rPr sz="2400" b="1" spc="5" dirty="0">
                <a:solidFill>
                  <a:srgbClr val="3399FF"/>
                </a:solidFill>
                <a:latin typeface="Arial"/>
                <a:cs typeface="Arial"/>
              </a:rPr>
              <a:t> </a:t>
            </a:r>
            <a:r>
              <a:rPr sz="2400" b="1" spc="-10" dirty="0">
                <a:latin typeface="Arial"/>
                <a:cs typeface="Arial"/>
              </a:rPr>
              <a:t>(</a:t>
            </a:r>
            <a:r>
              <a:rPr sz="2400" b="1" spc="-25" dirty="0">
                <a:latin typeface="Arial"/>
                <a:cs typeface="Arial"/>
              </a:rPr>
              <a:t>N</a:t>
            </a:r>
            <a:r>
              <a:rPr sz="2400" b="1" spc="-15" dirty="0">
                <a:latin typeface="Arial"/>
                <a:cs typeface="Arial"/>
              </a:rPr>
              <a:t>ear</a:t>
            </a:r>
            <a:r>
              <a:rPr sz="2400" b="1" spc="-10" dirty="0">
                <a:latin typeface="Arial"/>
                <a:cs typeface="Arial"/>
              </a:rPr>
              <a:t>- Field</a:t>
            </a:r>
            <a:r>
              <a:rPr sz="2400" b="1" spc="15" dirty="0">
                <a:latin typeface="Arial"/>
                <a:cs typeface="Arial"/>
              </a:rPr>
              <a:t> </a:t>
            </a:r>
            <a:r>
              <a:rPr sz="2400" b="1" spc="-25" dirty="0">
                <a:latin typeface="Arial"/>
                <a:cs typeface="Arial"/>
              </a:rPr>
              <a:t>C</a:t>
            </a:r>
            <a:r>
              <a:rPr sz="2400" b="1" spc="-15" dirty="0">
                <a:latin typeface="Arial"/>
                <a:cs typeface="Arial"/>
              </a:rPr>
              <a:t>ommunication)</a:t>
            </a:r>
            <a:endParaRPr sz="2400">
              <a:latin typeface="Arial"/>
              <a:cs typeface="Arial"/>
            </a:endParaRPr>
          </a:p>
          <a:p>
            <a:pPr lvl="1">
              <a:lnSpc>
                <a:spcPct val="100000"/>
              </a:lnSpc>
              <a:spcBef>
                <a:spcPts val="49"/>
              </a:spcBef>
              <a:buClr>
                <a:srgbClr val="3399FF"/>
              </a:buClr>
              <a:buFont typeface="Arial"/>
              <a:buChar char="•"/>
            </a:pPr>
            <a:endParaRPr sz="2400">
              <a:latin typeface="Times New Roman"/>
              <a:cs typeface="Times New Roman"/>
            </a:endParaRPr>
          </a:p>
          <a:p>
            <a:pPr marL="440690" indent="-342265">
              <a:lnSpc>
                <a:spcPts val="2640"/>
              </a:lnSpc>
              <a:buClr>
                <a:srgbClr val="3399FF"/>
              </a:buClr>
              <a:buFont typeface="Arial"/>
              <a:buChar char="•"/>
              <a:tabLst>
                <a:tab pos="441325" algn="l"/>
              </a:tabLst>
            </a:pPr>
            <a:r>
              <a:rPr sz="2400" b="1" spc="-25" dirty="0">
                <a:solidFill>
                  <a:srgbClr val="FF6600"/>
                </a:solidFill>
                <a:latin typeface="Arial"/>
                <a:cs typeface="Arial"/>
              </a:rPr>
              <a:t>A</a:t>
            </a:r>
            <a:r>
              <a:rPr sz="2400" b="1" spc="-15" dirty="0">
                <a:solidFill>
                  <a:srgbClr val="FF6600"/>
                </a:solidFill>
                <a:latin typeface="Arial"/>
                <a:cs typeface="Arial"/>
              </a:rPr>
              <a:t>pple</a:t>
            </a:r>
            <a:r>
              <a:rPr sz="2400" b="1" spc="10" dirty="0">
                <a:solidFill>
                  <a:srgbClr val="FF6600"/>
                </a:solidFill>
                <a:latin typeface="Arial"/>
                <a:cs typeface="Arial"/>
              </a:rPr>
              <a:t> </a:t>
            </a:r>
            <a:r>
              <a:rPr sz="2400" b="1" spc="-15" dirty="0">
                <a:solidFill>
                  <a:srgbClr val="FF6600"/>
                </a:solidFill>
                <a:latin typeface="Arial"/>
                <a:cs typeface="Arial"/>
              </a:rPr>
              <a:t>Pay</a:t>
            </a:r>
            <a:r>
              <a:rPr sz="2400" b="1" spc="10" dirty="0">
                <a:solidFill>
                  <a:srgbClr val="FF6600"/>
                </a:solidFill>
                <a:latin typeface="Arial"/>
                <a:cs typeface="Arial"/>
              </a:rPr>
              <a:t> </a:t>
            </a:r>
            <a:r>
              <a:rPr sz="2400" b="1" spc="-10" dirty="0">
                <a:latin typeface="Arial"/>
                <a:cs typeface="Arial"/>
              </a:rPr>
              <a:t>is</a:t>
            </a:r>
            <a:r>
              <a:rPr sz="2400" b="1" dirty="0">
                <a:latin typeface="Arial"/>
                <a:cs typeface="Arial"/>
              </a:rPr>
              <a:t> </a:t>
            </a:r>
            <a:r>
              <a:rPr sz="2400" b="1" spc="-15" dirty="0">
                <a:latin typeface="Arial"/>
                <a:cs typeface="Arial"/>
              </a:rPr>
              <a:t>used</a:t>
            </a:r>
            <a:r>
              <a:rPr sz="2400" b="1" spc="15" dirty="0">
                <a:latin typeface="Arial"/>
                <a:cs typeface="Arial"/>
              </a:rPr>
              <a:t> </a:t>
            </a:r>
            <a:r>
              <a:rPr sz="2400" b="1" spc="-10" dirty="0">
                <a:latin typeface="Arial"/>
                <a:cs typeface="Arial"/>
              </a:rPr>
              <a:t>in</a:t>
            </a:r>
            <a:r>
              <a:rPr sz="2400" b="1" spc="15" dirty="0">
                <a:latin typeface="Arial"/>
                <a:cs typeface="Arial"/>
              </a:rPr>
              <a:t> </a:t>
            </a:r>
            <a:r>
              <a:rPr sz="2400" b="1" spc="-10" dirty="0">
                <a:latin typeface="Arial"/>
                <a:cs typeface="Arial"/>
              </a:rPr>
              <a:t>i</a:t>
            </a:r>
            <a:r>
              <a:rPr sz="2400" b="1" spc="-25" dirty="0">
                <a:latin typeface="Arial"/>
                <a:cs typeface="Arial"/>
              </a:rPr>
              <a:t>O</a:t>
            </a:r>
            <a:r>
              <a:rPr sz="2400" b="1" spc="-15" dirty="0">
                <a:latin typeface="Arial"/>
                <a:cs typeface="Arial"/>
              </a:rPr>
              <a:t>S</a:t>
            </a:r>
            <a:endParaRPr sz="2400">
              <a:latin typeface="Arial"/>
              <a:cs typeface="Arial"/>
            </a:endParaRPr>
          </a:p>
          <a:p>
            <a:pPr marL="897890" lvl="1" indent="-342900">
              <a:lnSpc>
                <a:spcPct val="100000"/>
              </a:lnSpc>
              <a:buClr>
                <a:srgbClr val="3399FF"/>
              </a:buClr>
              <a:buFont typeface="Arial"/>
              <a:buChar char="•"/>
              <a:tabLst>
                <a:tab pos="898525" algn="l"/>
              </a:tabLst>
            </a:pPr>
            <a:r>
              <a:rPr sz="2400" b="1" spc="-15" dirty="0">
                <a:latin typeface="Arial"/>
                <a:cs typeface="Arial"/>
              </a:rPr>
              <a:t>Integrated</a:t>
            </a:r>
            <a:r>
              <a:rPr sz="2400" b="1" spc="40" dirty="0">
                <a:latin typeface="Arial"/>
                <a:cs typeface="Arial"/>
              </a:rPr>
              <a:t> </a:t>
            </a:r>
            <a:r>
              <a:rPr sz="2400" b="1" dirty="0">
                <a:latin typeface="Arial"/>
                <a:cs typeface="Arial"/>
              </a:rPr>
              <a:t>w</a:t>
            </a:r>
            <a:r>
              <a:rPr sz="2400" b="1" spc="-10" dirty="0">
                <a:latin typeface="Arial"/>
                <a:cs typeface="Arial"/>
              </a:rPr>
              <a:t>ith </a:t>
            </a:r>
            <a:r>
              <a:rPr sz="2400" b="1" spc="-15" dirty="0">
                <a:solidFill>
                  <a:srgbClr val="3399FF"/>
                </a:solidFill>
                <a:latin typeface="Arial"/>
                <a:cs typeface="Arial"/>
              </a:rPr>
              <a:t>fingerpr</a:t>
            </a:r>
            <a:r>
              <a:rPr sz="2400" b="1" spc="-10" dirty="0">
                <a:solidFill>
                  <a:srgbClr val="3399FF"/>
                </a:solidFill>
                <a:latin typeface="Arial"/>
                <a:cs typeface="Arial"/>
              </a:rPr>
              <a:t>int</a:t>
            </a:r>
            <a:r>
              <a:rPr sz="2400" b="1" spc="30" dirty="0">
                <a:solidFill>
                  <a:srgbClr val="3399FF"/>
                </a:solidFill>
                <a:latin typeface="Arial"/>
                <a:cs typeface="Arial"/>
              </a:rPr>
              <a:t> </a:t>
            </a:r>
            <a:r>
              <a:rPr sz="2400" b="1" spc="-10" dirty="0">
                <a:solidFill>
                  <a:srgbClr val="3399FF"/>
                </a:solidFill>
                <a:latin typeface="Arial"/>
                <a:cs typeface="Arial"/>
              </a:rPr>
              <a:t>identification</a:t>
            </a:r>
            <a:endParaRPr sz="2400">
              <a:latin typeface="Arial"/>
              <a:cs typeface="Arial"/>
            </a:endParaRPr>
          </a:p>
        </p:txBody>
      </p:sp>
      <p:sp>
        <p:nvSpPr>
          <p:cNvPr id="8" name="Title 7"/>
          <p:cNvSpPr>
            <a:spLocks noGrp="1"/>
          </p:cNvSpPr>
          <p:nvPr>
            <p:ph type="title"/>
          </p:nvPr>
        </p:nvSpPr>
        <p:spPr/>
        <p:txBody>
          <a:bodyPr/>
          <a:lstStyle/>
          <a:p>
            <a:r>
              <a:rPr lang="en-US" dirty="0" smtClean="0">
                <a:latin typeface="Arial" pitchFamily="34" charset="0"/>
                <a:cs typeface="Arial" pitchFamily="34" charset="0"/>
              </a:rPr>
              <a:t>Android vs. </a:t>
            </a:r>
            <a:r>
              <a:rPr lang="en-US" dirty="0" err="1" smtClean="0">
                <a:latin typeface="Arial" pitchFamily="34" charset="0"/>
                <a:cs typeface="Arial" pitchFamily="34" charset="0"/>
              </a:rPr>
              <a:t>iOS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25" dirty="0" err="1" smtClean="0">
                <a:latin typeface="Arial"/>
                <a:cs typeface="Arial"/>
              </a:rPr>
              <a:t>iO</a:t>
            </a:r>
            <a:r>
              <a:rPr lang="en-US" spc="-20" dirty="0" err="1" smtClean="0">
                <a:latin typeface="Arial"/>
                <a:cs typeface="Arial"/>
              </a:rPr>
              <a:t>S</a:t>
            </a:r>
            <a:r>
              <a:rPr lang="en-US" spc="20" dirty="0" smtClean="0">
                <a:latin typeface="Arial"/>
                <a:cs typeface="Arial"/>
              </a:rPr>
              <a:t> </a:t>
            </a:r>
            <a:r>
              <a:rPr lang="en-US" spc="-15" dirty="0" smtClean="0">
                <a:latin typeface="Arial"/>
                <a:cs typeface="Arial"/>
              </a:rPr>
              <a:t>E</a:t>
            </a:r>
            <a:r>
              <a:rPr lang="en-US" spc="-20" dirty="0" smtClean="0">
                <a:latin typeface="Arial"/>
                <a:cs typeface="Arial"/>
              </a:rPr>
              <a:t>v</a:t>
            </a:r>
            <a:r>
              <a:rPr lang="en-US" spc="-15" dirty="0" smtClean="0">
                <a:latin typeface="Arial"/>
                <a:cs typeface="Arial"/>
              </a:rPr>
              <a:t>olutio</a:t>
            </a:r>
            <a:r>
              <a:rPr lang="en-US" spc="-20" dirty="0" smtClean="0">
                <a:latin typeface="Arial"/>
                <a:cs typeface="Arial"/>
              </a:rPr>
              <a:t>n</a:t>
            </a:r>
            <a:endParaRPr lang="en-US" dirty="0"/>
          </a:p>
        </p:txBody>
      </p:sp>
      <p:sp>
        <p:nvSpPr>
          <p:cNvPr id="3" name="Content Placeholder 2"/>
          <p:cNvSpPr>
            <a:spLocks noGrp="1"/>
          </p:cNvSpPr>
          <p:nvPr>
            <p:ph idx="1"/>
          </p:nvPr>
        </p:nvSpPr>
        <p:spPr/>
        <p:txBody>
          <a:bodyPr/>
          <a:lstStyle/>
          <a:p>
            <a:pPr marL="12700">
              <a:lnSpc>
                <a:spcPct val="100000"/>
              </a:lnSpc>
            </a:pPr>
            <a:r>
              <a:rPr lang="en-US" b="1" spc="-15" dirty="0" err="1" smtClean="0">
                <a:solidFill>
                  <a:srgbClr val="0D0D0D"/>
                </a:solidFill>
                <a:latin typeface="Arial"/>
                <a:cs typeface="Arial"/>
              </a:rPr>
              <a:t>i</a:t>
            </a:r>
            <a:r>
              <a:rPr lang="en-US" b="1" spc="-20" dirty="0" err="1" smtClean="0">
                <a:solidFill>
                  <a:srgbClr val="0D0D0D"/>
                </a:solidFill>
                <a:latin typeface="Arial"/>
                <a:cs typeface="Arial"/>
              </a:rPr>
              <a:t>OS</a:t>
            </a:r>
            <a:r>
              <a:rPr lang="en-US" b="1" dirty="0" smtClean="0">
                <a:solidFill>
                  <a:srgbClr val="0D0D0D"/>
                </a:solidFill>
                <a:latin typeface="Arial"/>
                <a:cs typeface="Arial"/>
              </a:rPr>
              <a:t> 2</a:t>
            </a:r>
            <a:r>
              <a:rPr lang="en-US" b="1" spc="10" dirty="0" smtClean="0">
                <a:solidFill>
                  <a:srgbClr val="0D0D0D"/>
                </a:solidFill>
                <a:latin typeface="Arial"/>
                <a:cs typeface="Arial"/>
              </a:rPr>
              <a:t> </a:t>
            </a:r>
            <a:r>
              <a:rPr lang="en-US" b="1" spc="-5" dirty="0" smtClean="0">
                <a:solidFill>
                  <a:srgbClr val="0D0D0D"/>
                </a:solidFill>
                <a:latin typeface="Arial"/>
                <a:cs typeface="Arial"/>
              </a:rPr>
              <a:t>(</a:t>
            </a:r>
            <a:r>
              <a:rPr lang="en-US" b="1" spc="5" dirty="0" smtClean="0">
                <a:solidFill>
                  <a:srgbClr val="0D0D0D"/>
                </a:solidFill>
                <a:latin typeface="Arial"/>
                <a:cs typeface="Arial"/>
              </a:rPr>
              <a:t>1</a:t>
            </a:r>
            <a:r>
              <a:rPr lang="en-US" b="1" spc="-15" dirty="0" smtClean="0">
                <a:solidFill>
                  <a:srgbClr val="0D0D0D"/>
                </a:solidFill>
                <a:latin typeface="Arial"/>
                <a:cs typeface="Arial"/>
              </a:rPr>
              <a:t>/</a:t>
            </a:r>
            <a:r>
              <a:rPr lang="en-US" b="1" spc="5" dirty="0" smtClean="0">
                <a:solidFill>
                  <a:srgbClr val="0D0D0D"/>
                </a:solidFill>
                <a:latin typeface="Arial"/>
                <a:cs typeface="Arial"/>
              </a:rPr>
              <a:t>2</a:t>
            </a:r>
            <a:r>
              <a:rPr lang="en-US" b="1" dirty="0" smtClean="0">
                <a:solidFill>
                  <a:srgbClr val="0D0D0D"/>
                </a:solidFill>
                <a:latin typeface="Arial"/>
                <a:cs typeface="Arial"/>
              </a:rPr>
              <a:t>)</a:t>
            </a:r>
            <a:endParaRPr lang="en-US" dirty="0" smtClean="0">
              <a:latin typeface="Arial"/>
              <a:cs typeface="Arial"/>
            </a:endParaRPr>
          </a:p>
          <a:p>
            <a:pPr marL="826135" lvl="1" indent="-342265">
              <a:lnSpc>
                <a:spcPct val="100000"/>
              </a:lnSpc>
              <a:spcBef>
                <a:spcPts val="850"/>
              </a:spcBef>
              <a:buClr>
                <a:srgbClr val="3399FF"/>
              </a:buClr>
              <a:buFont typeface="Arial"/>
              <a:buChar char="•"/>
              <a:tabLst>
                <a:tab pos="369570" algn="l"/>
              </a:tabLst>
            </a:pPr>
            <a:r>
              <a:rPr lang="en-US" b="1" spc="-25" dirty="0" smtClean="0">
                <a:latin typeface="Arial"/>
                <a:cs typeface="Arial"/>
              </a:rPr>
              <a:t>R</a:t>
            </a:r>
            <a:r>
              <a:rPr lang="en-US" b="1" spc="-15" dirty="0" smtClean="0">
                <a:latin typeface="Arial"/>
                <a:cs typeface="Arial"/>
              </a:rPr>
              <a:t>eleased</a:t>
            </a:r>
            <a:r>
              <a:rPr lang="en-US" b="1" spc="15" dirty="0" smtClean="0">
                <a:latin typeface="Arial"/>
                <a:cs typeface="Arial"/>
              </a:rPr>
              <a:t> </a:t>
            </a:r>
            <a:r>
              <a:rPr lang="en-US" b="1" spc="-10" dirty="0" smtClean="0">
                <a:latin typeface="Arial"/>
                <a:cs typeface="Arial"/>
              </a:rPr>
              <a:t>in</a:t>
            </a:r>
            <a:r>
              <a:rPr lang="en-US" b="1" spc="15" dirty="0" smtClean="0">
                <a:latin typeface="Arial"/>
                <a:cs typeface="Arial"/>
              </a:rPr>
              <a:t> </a:t>
            </a:r>
            <a:r>
              <a:rPr lang="en-US" b="1" spc="-15" dirty="0" smtClean="0">
                <a:solidFill>
                  <a:srgbClr val="FF6600"/>
                </a:solidFill>
                <a:latin typeface="Arial"/>
                <a:cs typeface="Arial"/>
              </a:rPr>
              <a:t>July</a:t>
            </a:r>
            <a:r>
              <a:rPr lang="en-US" b="1" spc="10" dirty="0" smtClean="0">
                <a:solidFill>
                  <a:srgbClr val="FF6600"/>
                </a:solidFill>
                <a:latin typeface="Arial"/>
                <a:cs typeface="Arial"/>
              </a:rPr>
              <a:t> </a:t>
            </a:r>
            <a:r>
              <a:rPr lang="en-US" b="1" spc="-15" dirty="0" smtClean="0">
                <a:solidFill>
                  <a:srgbClr val="FF6600"/>
                </a:solidFill>
                <a:latin typeface="Arial"/>
                <a:cs typeface="Arial"/>
              </a:rPr>
              <a:t>2008</a:t>
            </a:r>
            <a:endParaRPr lang="en-US" dirty="0" smtClean="0">
              <a:latin typeface="Arial"/>
              <a:cs typeface="Arial"/>
            </a:endParaRPr>
          </a:p>
          <a:p>
            <a:pPr marL="826135" lvl="1" indent="-342265">
              <a:lnSpc>
                <a:spcPct val="100000"/>
              </a:lnSpc>
              <a:spcBef>
                <a:spcPts val="1435"/>
              </a:spcBef>
              <a:buClr>
                <a:srgbClr val="3399FF"/>
              </a:buClr>
              <a:buFont typeface="Arial"/>
              <a:buChar char="•"/>
              <a:tabLst>
                <a:tab pos="369570" algn="l"/>
              </a:tabLst>
            </a:pPr>
            <a:r>
              <a:rPr lang="en-US" b="1" spc="-25" dirty="0" smtClean="0">
                <a:solidFill>
                  <a:srgbClr val="FF6600"/>
                </a:solidFill>
                <a:latin typeface="Arial"/>
                <a:cs typeface="Arial"/>
              </a:rPr>
              <a:t>A</a:t>
            </a:r>
            <a:r>
              <a:rPr lang="en-US" b="1" spc="-15" dirty="0" smtClean="0">
                <a:solidFill>
                  <a:srgbClr val="FF6600"/>
                </a:solidFill>
                <a:latin typeface="Arial"/>
                <a:cs typeface="Arial"/>
              </a:rPr>
              <a:t>pp</a:t>
            </a:r>
            <a:r>
              <a:rPr lang="en-US" b="1" spc="15" dirty="0" smtClean="0">
                <a:solidFill>
                  <a:srgbClr val="FF6600"/>
                </a:solidFill>
                <a:latin typeface="Arial"/>
                <a:cs typeface="Arial"/>
              </a:rPr>
              <a:t> </a:t>
            </a:r>
            <a:r>
              <a:rPr lang="en-US" b="1" spc="-15" dirty="0" smtClean="0">
                <a:solidFill>
                  <a:srgbClr val="FF6600"/>
                </a:solidFill>
                <a:latin typeface="Arial"/>
                <a:cs typeface="Arial"/>
              </a:rPr>
              <a:t>Store</a:t>
            </a:r>
            <a:endParaRPr lang="en-US" dirty="0" smtClean="0">
              <a:latin typeface="Arial"/>
              <a:cs typeface="Arial"/>
            </a:endParaRPr>
          </a:p>
          <a:p>
            <a:pPr marL="1282700" lvl="2" indent="-342265">
              <a:lnSpc>
                <a:spcPts val="2400"/>
              </a:lnSpc>
              <a:spcBef>
                <a:spcPts val="5"/>
              </a:spcBef>
              <a:buClr>
                <a:srgbClr val="99CC63"/>
              </a:buClr>
              <a:buFont typeface="Arial"/>
              <a:buChar char="-"/>
              <a:tabLst>
                <a:tab pos="826135" algn="l"/>
              </a:tabLst>
            </a:pPr>
            <a:r>
              <a:rPr lang="en-US" sz="2400" b="1" spc="-15" dirty="0" smtClean="0">
                <a:latin typeface="Arial"/>
                <a:cs typeface="Arial"/>
              </a:rPr>
              <a:t>I</a:t>
            </a:r>
            <a:r>
              <a:rPr lang="en-US" sz="2400" b="1" spc="-10" dirty="0" smtClean="0">
                <a:latin typeface="Arial"/>
                <a:cs typeface="Arial"/>
              </a:rPr>
              <a:t>m</a:t>
            </a:r>
            <a:r>
              <a:rPr lang="en-US" sz="2400" b="1" spc="-15" dirty="0" smtClean="0">
                <a:latin typeface="Arial"/>
                <a:cs typeface="Arial"/>
              </a:rPr>
              <a:t>p</a:t>
            </a:r>
            <a:r>
              <a:rPr lang="en-US" sz="2400" b="1" dirty="0" smtClean="0">
                <a:latin typeface="Arial"/>
                <a:cs typeface="Arial"/>
              </a:rPr>
              <a:t>ro</a:t>
            </a:r>
            <a:r>
              <a:rPr lang="en-US" sz="2400" b="1" spc="-25" dirty="0" smtClean="0">
                <a:latin typeface="Arial"/>
                <a:cs typeface="Arial"/>
              </a:rPr>
              <a:t>v</a:t>
            </a:r>
            <a:r>
              <a:rPr lang="en-US" sz="2400" b="1" dirty="0" smtClean="0">
                <a:latin typeface="Arial"/>
                <a:cs typeface="Arial"/>
              </a:rPr>
              <a:t>e</a:t>
            </a:r>
            <a:r>
              <a:rPr lang="en-US" sz="2400" b="1" spc="-15" dirty="0" smtClean="0">
                <a:latin typeface="Arial"/>
                <a:cs typeface="Arial"/>
              </a:rPr>
              <a:t>d</a:t>
            </a:r>
            <a:r>
              <a:rPr lang="en-US" sz="2400" b="1" spc="5" dirty="0" smtClean="0">
                <a:latin typeface="Arial"/>
                <a:cs typeface="Arial"/>
              </a:rPr>
              <a:t> </a:t>
            </a:r>
            <a:r>
              <a:rPr lang="en-US" sz="2400" b="1" dirty="0" smtClean="0">
                <a:latin typeface="Arial"/>
                <a:cs typeface="Arial"/>
              </a:rPr>
              <a:t>a</a:t>
            </a:r>
            <a:r>
              <a:rPr lang="en-US" sz="2400" b="1" spc="-15" dirty="0" smtClean="0">
                <a:latin typeface="Arial"/>
                <a:cs typeface="Arial"/>
              </a:rPr>
              <a:t>pp</a:t>
            </a:r>
            <a:r>
              <a:rPr lang="en-US" sz="2400" b="1" spc="-5" dirty="0" smtClean="0">
                <a:latin typeface="Arial"/>
                <a:cs typeface="Arial"/>
              </a:rPr>
              <a:t> </a:t>
            </a:r>
            <a:r>
              <a:rPr lang="en-US" sz="2400" b="1" spc="-15" dirty="0" smtClean="0">
                <a:latin typeface="Arial"/>
                <a:cs typeface="Arial"/>
              </a:rPr>
              <a:t>b</a:t>
            </a:r>
            <a:r>
              <a:rPr lang="en-US" sz="2400" b="1" dirty="0" smtClean="0">
                <a:latin typeface="Arial"/>
                <a:cs typeface="Arial"/>
              </a:rPr>
              <a:t>r</a:t>
            </a:r>
            <a:r>
              <a:rPr lang="en-US" sz="2400" b="1" spc="-25" dirty="0" smtClean="0">
                <a:latin typeface="Arial"/>
                <a:cs typeface="Arial"/>
              </a:rPr>
              <a:t>o</a:t>
            </a:r>
            <a:r>
              <a:rPr lang="en-US" sz="2400" b="1" spc="15" dirty="0" smtClean="0">
                <a:latin typeface="Arial"/>
                <a:cs typeface="Arial"/>
              </a:rPr>
              <a:t>w</a:t>
            </a:r>
            <a:r>
              <a:rPr lang="en-US" sz="2400" b="1" dirty="0" smtClean="0">
                <a:latin typeface="Arial"/>
                <a:cs typeface="Arial"/>
              </a:rPr>
              <a:t>s</a:t>
            </a:r>
            <a:r>
              <a:rPr lang="en-US" sz="2400" b="1" spc="-15" dirty="0" smtClean="0">
                <a:latin typeface="Arial"/>
                <a:cs typeface="Arial"/>
              </a:rPr>
              <a:t>ing</a:t>
            </a:r>
            <a:r>
              <a:rPr lang="en-US" sz="2400" b="1" spc="-40" dirty="0" smtClean="0">
                <a:latin typeface="Arial"/>
                <a:cs typeface="Arial"/>
              </a:rPr>
              <a:t> </a:t>
            </a:r>
            <a:r>
              <a:rPr lang="en-US" sz="2400" b="1" dirty="0" smtClean="0">
                <a:latin typeface="Arial"/>
                <a:cs typeface="Arial"/>
              </a:rPr>
              <a:t>a</a:t>
            </a:r>
            <a:r>
              <a:rPr lang="en-US" sz="2400" b="1" spc="-15" dirty="0" smtClean="0">
                <a:latin typeface="Arial"/>
                <a:cs typeface="Arial"/>
              </a:rPr>
              <a:t>nd</a:t>
            </a:r>
            <a:r>
              <a:rPr lang="en-US" sz="2400" b="1" spc="-5" dirty="0" smtClean="0">
                <a:latin typeface="Arial"/>
                <a:cs typeface="Arial"/>
              </a:rPr>
              <a:t> </a:t>
            </a:r>
            <a:r>
              <a:rPr lang="en-US" sz="2400" b="1" spc="-15" dirty="0" smtClean="0">
                <a:latin typeface="Arial"/>
                <a:cs typeface="Arial"/>
              </a:rPr>
              <a:t>in</a:t>
            </a:r>
            <a:r>
              <a:rPr lang="en-US" sz="2400" b="1" dirty="0" smtClean="0">
                <a:latin typeface="Arial"/>
                <a:cs typeface="Arial"/>
              </a:rPr>
              <a:t>sta</a:t>
            </a:r>
            <a:r>
              <a:rPr lang="en-US" sz="2400" b="1" spc="-15" dirty="0" smtClean="0">
                <a:latin typeface="Arial"/>
                <a:cs typeface="Arial"/>
              </a:rPr>
              <a:t>ll</a:t>
            </a:r>
            <a:r>
              <a:rPr lang="en-US" sz="2400" b="1" dirty="0" smtClean="0">
                <a:latin typeface="Arial"/>
                <a:cs typeface="Arial"/>
              </a:rPr>
              <a:t>at</a:t>
            </a:r>
            <a:r>
              <a:rPr lang="en-US" sz="2400" b="1" spc="-15" dirty="0" smtClean="0">
                <a:latin typeface="Arial"/>
                <a:cs typeface="Arial"/>
              </a:rPr>
              <a:t>ion</a:t>
            </a:r>
            <a:endParaRPr lang="en-US" sz="2400" dirty="0" smtClean="0">
              <a:latin typeface="Arial"/>
              <a:cs typeface="Arial"/>
            </a:endParaRPr>
          </a:p>
          <a:p>
            <a:pPr marL="1282700" lvl="2" indent="-342265">
              <a:lnSpc>
                <a:spcPct val="100000"/>
              </a:lnSpc>
              <a:buClr>
                <a:srgbClr val="99CC63"/>
              </a:buClr>
              <a:buFont typeface="Arial"/>
              <a:buChar char="-"/>
              <a:tabLst>
                <a:tab pos="826135" algn="l"/>
              </a:tabLst>
            </a:pPr>
            <a:r>
              <a:rPr lang="en-US" sz="2400" b="1" spc="5" dirty="0" smtClean="0">
                <a:latin typeface="Arial"/>
                <a:cs typeface="Arial"/>
              </a:rPr>
              <a:t>R</a:t>
            </a:r>
            <a:r>
              <a:rPr lang="en-US" sz="2400" b="1" dirty="0" smtClean="0">
                <a:latin typeface="Arial"/>
                <a:cs typeface="Arial"/>
              </a:rPr>
              <a:t>e</a:t>
            </a:r>
            <a:r>
              <a:rPr lang="en-US" sz="2400" b="1" spc="-25" dirty="0" smtClean="0">
                <a:latin typeface="Arial"/>
                <a:cs typeface="Arial"/>
              </a:rPr>
              <a:t>v</a:t>
            </a:r>
            <a:r>
              <a:rPr lang="en-US" sz="2400" b="1" spc="-15" dirty="0" smtClean="0">
                <a:latin typeface="Arial"/>
                <a:cs typeface="Arial"/>
              </a:rPr>
              <a:t>olu</a:t>
            </a:r>
            <a:r>
              <a:rPr lang="en-US" sz="2400" b="1" dirty="0" smtClean="0">
                <a:latin typeface="Arial"/>
                <a:cs typeface="Arial"/>
              </a:rPr>
              <a:t>t</a:t>
            </a:r>
            <a:r>
              <a:rPr lang="en-US" sz="2400" b="1" spc="-15" dirty="0" smtClean="0">
                <a:latin typeface="Arial"/>
                <a:cs typeface="Arial"/>
              </a:rPr>
              <a:t>ion</a:t>
            </a:r>
            <a:r>
              <a:rPr lang="en-US" sz="2400" b="1" spc="-5" dirty="0" smtClean="0">
                <a:latin typeface="Arial"/>
                <a:cs typeface="Arial"/>
              </a:rPr>
              <a:t> </a:t>
            </a:r>
            <a:r>
              <a:rPr lang="en-US" sz="2400" b="1" spc="-15" dirty="0" smtClean="0">
                <a:latin typeface="Arial"/>
                <a:cs typeface="Arial"/>
              </a:rPr>
              <a:t>in</a:t>
            </a:r>
            <a:r>
              <a:rPr lang="en-US" sz="2400" b="1" spc="-5" dirty="0" smtClean="0">
                <a:latin typeface="Arial"/>
                <a:cs typeface="Arial"/>
              </a:rPr>
              <a:t> </a:t>
            </a:r>
            <a:r>
              <a:rPr lang="en-US" sz="2400" b="1" spc="-10" dirty="0" smtClean="0">
                <a:latin typeface="Arial"/>
                <a:cs typeface="Arial"/>
              </a:rPr>
              <a:t>m</a:t>
            </a:r>
            <a:r>
              <a:rPr lang="en-US" sz="2400" b="1" spc="-15" dirty="0" smtClean="0">
                <a:latin typeface="Arial"/>
                <a:cs typeface="Arial"/>
              </a:rPr>
              <a:t>obil</a:t>
            </a:r>
            <a:r>
              <a:rPr lang="en-US" sz="2400" b="1" dirty="0" smtClean="0">
                <a:latin typeface="Arial"/>
                <a:cs typeface="Arial"/>
              </a:rPr>
              <a:t>e</a:t>
            </a:r>
            <a:r>
              <a:rPr lang="en-US" sz="2400" b="1" spc="-20" dirty="0" smtClean="0">
                <a:latin typeface="Arial"/>
                <a:cs typeface="Arial"/>
              </a:rPr>
              <a:t> </a:t>
            </a:r>
            <a:r>
              <a:rPr lang="en-US" sz="2400" b="1" dirty="0" smtClean="0">
                <a:latin typeface="Arial"/>
                <a:cs typeface="Arial"/>
              </a:rPr>
              <a:t>a</a:t>
            </a:r>
            <a:r>
              <a:rPr lang="en-US" sz="2400" b="1" spc="-15" dirty="0" smtClean="0">
                <a:latin typeface="Arial"/>
                <a:cs typeface="Arial"/>
              </a:rPr>
              <a:t>pp</a:t>
            </a:r>
            <a:r>
              <a:rPr lang="en-US" sz="2400" b="1" spc="-5" dirty="0" smtClean="0">
                <a:latin typeface="Arial"/>
                <a:cs typeface="Arial"/>
              </a:rPr>
              <a:t> </a:t>
            </a:r>
            <a:r>
              <a:rPr lang="en-US" sz="2400" b="1" spc="-15" dirty="0" smtClean="0">
                <a:latin typeface="Arial"/>
                <a:cs typeface="Arial"/>
              </a:rPr>
              <a:t>di</a:t>
            </a:r>
            <a:r>
              <a:rPr lang="en-US" sz="2400" b="1" dirty="0" smtClean="0">
                <a:latin typeface="Arial"/>
                <a:cs typeface="Arial"/>
              </a:rPr>
              <a:t>st</a:t>
            </a:r>
            <a:r>
              <a:rPr lang="en-US" sz="2400" b="1" spc="-10" dirty="0" smtClean="0">
                <a:latin typeface="Arial"/>
                <a:cs typeface="Arial"/>
              </a:rPr>
              <a:t>r</a:t>
            </a:r>
            <a:r>
              <a:rPr lang="en-US" sz="2400" b="1" spc="-15" dirty="0" smtClean="0">
                <a:latin typeface="Arial"/>
                <a:cs typeface="Arial"/>
              </a:rPr>
              <a:t>ibu</a:t>
            </a:r>
            <a:r>
              <a:rPr lang="en-US" sz="2400" b="1" dirty="0" smtClean="0">
                <a:latin typeface="Arial"/>
                <a:cs typeface="Arial"/>
              </a:rPr>
              <a:t>t</a:t>
            </a:r>
            <a:r>
              <a:rPr lang="en-US" sz="2400" b="1" spc="-15" dirty="0" smtClean="0">
                <a:latin typeface="Arial"/>
                <a:cs typeface="Arial"/>
              </a:rPr>
              <a:t>ion</a:t>
            </a:r>
            <a:endParaRPr lang="en-US" sz="2400" dirty="0" smtClean="0">
              <a:latin typeface="Arial"/>
              <a:cs typeface="Arial"/>
            </a:endParaRPr>
          </a:p>
          <a:p>
            <a:pPr marL="826135" lvl="1" indent="-342265">
              <a:lnSpc>
                <a:spcPct val="100000"/>
              </a:lnSpc>
              <a:spcBef>
                <a:spcPts val="1430"/>
              </a:spcBef>
              <a:buClr>
                <a:srgbClr val="3399FF"/>
              </a:buClr>
              <a:buFont typeface="Arial"/>
              <a:buChar char="•"/>
              <a:tabLst>
                <a:tab pos="369570" algn="l"/>
              </a:tabLst>
            </a:pPr>
            <a:r>
              <a:rPr lang="en-US" b="1" spc="-10" dirty="0" err="1" smtClean="0">
                <a:latin typeface="Arial"/>
                <a:cs typeface="Arial"/>
              </a:rPr>
              <a:t>i</a:t>
            </a:r>
            <a:r>
              <a:rPr lang="en-US" b="1" spc="-25" dirty="0" err="1" smtClean="0">
                <a:latin typeface="Arial"/>
                <a:cs typeface="Arial"/>
              </a:rPr>
              <a:t>O</a:t>
            </a:r>
            <a:r>
              <a:rPr lang="en-US" b="1" spc="-15" dirty="0" err="1" smtClean="0">
                <a:latin typeface="Arial"/>
                <a:cs typeface="Arial"/>
              </a:rPr>
              <a:t>S</a:t>
            </a:r>
            <a:r>
              <a:rPr lang="en-US" b="1" spc="10" dirty="0" smtClean="0">
                <a:latin typeface="Arial"/>
                <a:cs typeface="Arial"/>
              </a:rPr>
              <a:t> </a:t>
            </a:r>
            <a:r>
              <a:rPr lang="en-US" b="1" spc="-15" dirty="0" smtClean="0">
                <a:solidFill>
                  <a:srgbClr val="FF6600"/>
                </a:solidFill>
                <a:latin typeface="Arial"/>
                <a:cs typeface="Arial"/>
              </a:rPr>
              <a:t>S</a:t>
            </a:r>
            <a:r>
              <a:rPr lang="en-US" b="1" spc="-25" dirty="0" smtClean="0">
                <a:solidFill>
                  <a:srgbClr val="FF6600"/>
                </a:solidFill>
                <a:latin typeface="Arial"/>
                <a:cs typeface="Arial"/>
              </a:rPr>
              <a:t>D</a:t>
            </a:r>
            <a:r>
              <a:rPr lang="en-US" b="1" spc="-20" dirty="0" smtClean="0">
                <a:solidFill>
                  <a:srgbClr val="FF6600"/>
                </a:solidFill>
                <a:latin typeface="Arial"/>
                <a:cs typeface="Arial"/>
              </a:rPr>
              <a:t>K</a:t>
            </a:r>
            <a:r>
              <a:rPr lang="en-US" b="1" spc="-5" dirty="0" smtClean="0">
                <a:solidFill>
                  <a:srgbClr val="FF6600"/>
                </a:solidFill>
                <a:latin typeface="Arial"/>
                <a:cs typeface="Arial"/>
              </a:rPr>
              <a:t> </a:t>
            </a:r>
            <a:r>
              <a:rPr lang="en-US" b="1" spc="-10" dirty="0" smtClean="0">
                <a:latin typeface="Arial"/>
                <a:cs typeface="Arial"/>
              </a:rPr>
              <a:t>(Soft</a:t>
            </a:r>
            <a:r>
              <a:rPr lang="en-US" b="1" dirty="0" smtClean="0">
                <a:latin typeface="Arial"/>
                <a:cs typeface="Arial"/>
              </a:rPr>
              <a:t>w</a:t>
            </a:r>
            <a:r>
              <a:rPr lang="en-US" b="1" spc="-15" dirty="0" smtClean="0">
                <a:latin typeface="Arial"/>
                <a:cs typeface="Arial"/>
              </a:rPr>
              <a:t>are</a:t>
            </a:r>
            <a:r>
              <a:rPr lang="en-US" b="1" spc="10" dirty="0" smtClean="0">
                <a:latin typeface="Arial"/>
                <a:cs typeface="Arial"/>
              </a:rPr>
              <a:t> </a:t>
            </a:r>
            <a:r>
              <a:rPr lang="en-US" b="1" spc="-25" dirty="0" smtClean="0">
                <a:latin typeface="Arial"/>
                <a:cs typeface="Arial"/>
              </a:rPr>
              <a:t>D</a:t>
            </a:r>
            <a:r>
              <a:rPr lang="en-US" b="1" spc="-15" dirty="0" smtClean="0">
                <a:latin typeface="Arial"/>
                <a:cs typeface="Arial"/>
              </a:rPr>
              <a:t>evelopment</a:t>
            </a:r>
            <a:r>
              <a:rPr lang="en-US" b="1" spc="20" dirty="0" smtClean="0">
                <a:latin typeface="Arial"/>
                <a:cs typeface="Arial"/>
              </a:rPr>
              <a:t> </a:t>
            </a:r>
            <a:r>
              <a:rPr lang="en-US" b="1" spc="-25" dirty="0" smtClean="0">
                <a:latin typeface="Arial"/>
                <a:cs typeface="Arial"/>
              </a:rPr>
              <a:t>K</a:t>
            </a:r>
            <a:r>
              <a:rPr lang="en-US" b="1" spc="-10" dirty="0" smtClean="0">
                <a:latin typeface="Arial"/>
                <a:cs typeface="Arial"/>
              </a:rPr>
              <a:t>it)</a:t>
            </a:r>
            <a:endParaRPr lang="en-US" dirty="0" smtClean="0">
              <a:latin typeface="Arial"/>
              <a:cs typeface="Arial"/>
            </a:endParaRPr>
          </a:p>
          <a:p>
            <a:pPr marL="1282700" lvl="2" indent="-342265">
              <a:lnSpc>
                <a:spcPts val="2400"/>
              </a:lnSpc>
              <a:spcBef>
                <a:spcPts val="5"/>
              </a:spcBef>
              <a:buClr>
                <a:srgbClr val="99CC63"/>
              </a:buClr>
              <a:buFont typeface="Arial"/>
              <a:buChar char="-"/>
              <a:tabLst>
                <a:tab pos="826135" algn="l"/>
              </a:tabLst>
            </a:pPr>
            <a:r>
              <a:rPr lang="en-US" sz="2400" b="1" spc="-5" dirty="0" smtClean="0">
                <a:latin typeface="Arial"/>
                <a:cs typeface="Arial"/>
              </a:rPr>
              <a:t>M</a:t>
            </a:r>
            <a:r>
              <a:rPr lang="en-US" sz="2400" b="1" spc="-15" dirty="0" smtClean="0">
                <a:latin typeface="Arial"/>
                <a:cs typeface="Arial"/>
              </a:rPr>
              <a:t>o</a:t>
            </a:r>
            <a:r>
              <a:rPr lang="en-US" sz="2400" b="1" dirty="0" smtClean="0">
                <a:latin typeface="Arial"/>
                <a:cs typeface="Arial"/>
              </a:rPr>
              <a:t>re</a:t>
            </a:r>
            <a:r>
              <a:rPr lang="en-US" sz="2400" b="1" spc="-20" dirty="0" smtClean="0">
                <a:latin typeface="Arial"/>
                <a:cs typeface="Arial"/>
              </a:rPr>
              <a:t> </a:t>
            </a:r>
            <a:r>
              <a:rPr lang="en-US" sz="2400" b="1" dirty="0" smtClean="0">
                <a:latin typeface="Arial"/>
                <a:cs typeface="Arial"/>
              </a:rPr>
              <a:t>f</a:t>
            </a:r>
            <a:r>
              <a:rPr lang="en-US" sz="2400" b="1" spc="-15" dirty="0" smtClean="0">
                <a:latin typeface="Arial"/>
                <a:cs typeface="Arial"/>
              </a:rPr>
              <a:t>un</a:t>
            </a:r>
            <a:r>
              <a:rPr lang="en-US" sz="2400" b="1" dirty="0" smtClean="0">
                <a:latin typeface="Arial"/>
                <a:cs typeface="Arial"/>
              </a:rPr>
              <a:t>ct</a:t>
            </a:r>
            <a:r>
              <a:rPr lang="en-US" sz="2400" b="1" spc="-15" dirty="0" smtClean="0">
                <a:latin typeface="Arial"/>
                <a:cs typeface="Arial"/>
              </a:rPr>
              <a:t>ion</a:t>
            </a:r>
            <a:r>
              <a:rPr lang="en-US" sz="2400" b="1" dirty="0" smtClean="0">
                <a:latin typeface="Arial"/>
                <a:cs typeface="Arial"/>
              </a:rPr>
              <a:t>a</a:t>
            </a:r>
            <a:r>
              <a:rPr lang="en-US" sz="2400" b="1" spc="-10" dirty="0" smtClean="0">
                <a:latin typeface="Arial"/>
                <a:cs typeface="Arial"/>
              </a:rPr>
              <a:t>l</a:t>
            </a:r>
            <a:r>
              <a:rPr lang="en-US" sz="2400" b="1" spc="-50" dirty="0" smtClean="0">
                <a:latin typeface="Arial"/>
                <a:cs typeface="Arial"/>
              </a:rPr>
              <a:t> </a:t>
            </a:r>
            <a:r>
              <a:rPr lang="en-US" sz="2400" b="1" dirty="0" smtClean="0">
                <a:latin typeface="Arial"/>
                <a:cs typeface="Arial"/>
              </a:rPr>
              <a:t>a</a:t>
            </a:r>
            <a:r>
              <a:rPr lang="en-US" sz="2400" b="1" spc="-15" dirty="0" smtClean="0">
                <a:latin typeface="Arial"/>
                <a:cs typeface="Arial"/>
              </a:rPr>
              <a:t>pp</a:t>
            </a:r>
            <a:r>
              <a:rPr lang="en-US" sz="2400" b="1" dirty="0" smtClean="0">
                <a:latin typeface="Arial"/>
                <a:cs typeface="Arial"/>
              </a:rPr>
              <a:t>s</a:t>
            </a:r>
            <a:endParaRPr lang="en-US" sz="2400" dirty="0" smtClean="0">
              <a:latin typeface="Arial"/>
              <a:cs typeface="Arial"/>
            </a:endParaRPr>
          </a:p>
          <a:p>
            <a:pPr marL="1282700" lvl="2" indent="-342265">
              <a:lnSpc>
                <a:spcPct val="100000"/>
              </a:lnSpc>
              <a:buClr>
                <a:srgbClr val="99CC63"/>
              </a:buClr>
              <a:buFont typeface="Arial"/>
              <a:buChar char="-"/>
              <a:tabLst>
                <a:tab pos="826135" algn="l"/>
              </a:tabLst>
            </a:pPr>
            <a:r>
              <a:rPr lang="en-US" sz="2400" b="1" spc="-15" dirty="0" smtClean="0">
                <a:latin typeface="Arial"/>
                <a:cs typeface="Arial"/>
              </a:rPr>
              <a:t>I</a:t>
            </a:r>
            <a:r>
              <a:rPr lang="en-US" sz="2400" b="1" spc="-10" dirty="0" smtClean="0">
                <a:latin typeface="Arial"/>
                <a:cs typeface="Arial"/>
              </a:rPr>
              <a:t>m</a:t>
            </a:r>
            <a:r>
              <a:rPr lang="en-US" sz="2400" b="1" spc="-15" dirty="0" smtClean="0">
                <a:latin typeface="Arial"/>
                <a:cs typeface="Arial"/>
              </a:rPr>
              <a:t>p</a:t>
            </a:r>
            <a:r>
              <a:rPr lang="en-US" sz="2400" b="1" dirty="0" smtClean="0">
                <a:latin typeface="Arial"/>
                <a:cs typeface="Arial"/>
              </a:rPr>
              <a:t>ro</a:t>
            </a:r>
            <a:r>
              <a:rPr lang="en-US" sz="2400" b="1" spc="-25" dirty="0" smtClean="0">
                <a:latin typeface="Arial"/>
                <a:cs typeface="Arial"/>
              </a:rPr>
              <a:t>v</a:t>
            </a:r>
            <a:r>
              <a:rPr lang="en-US" sz="2400" b="1" dirty="0" smtClean="0">
                <a:latin typeface="Arial"/>
                <a:cs typeface="Arial"/>
              </a:rPr>
              <a:t>e</a:t>
            </a:r>
            <a:r>
              <a:rPr lang="en-US" sz="2400" b="1" spc="-15" dirty="0" smtClean="0">
                <a:latin typeface="Arial"/>
                <a:cs typeface="Arial"/>
              </a:rPr>
              <a:t>d</a:t>
            </a:r>
            <a:r>
              <a:rPr lang="en-US" sz="2400" b="1" spc="5" dirty="0" smtClean="0">
                <a:latin typeface="Arial"/>
                <a:cs typeface="Arial"/>
              </a:rPr>
              <a:t> </a:t>
            </a:r>
            <a:r>
              <a:rPr lang="en-US" sz="2400" b="1" dirty="0" smtClean="0">
                <a:latin typeface="Arial"/>
                <a:cs typeface="Arial"/>
              </a:rPr>
              <a:t>a</a:t>
            </a:r>
            <a:r>
              <a:rPr lang="en-US" sz="2400" b="1" spc="-15" dirty="0" smtClean="0">
                <a:latin typeface="Arial"/>
                <a:cs typeface="Arial"/>
              </a:rPr>
              <a:t>pp</a:t>
            </a:r>
            <a:r>
              <a:rPr lang="en-US" sz="2400" b="1" dirty="0" smtClean="0">
                <a:latin typeface="Arial"/>
                <a:cs typeface="Arial"/>
              </a:rPr>
              <a:t>eara</a:t>
            </a:r>
            <a:r>
              <a:rPr lang="en-US" sz="2400" b="1" spc="-15" dirty="0" smtClean="0">
                <a:latin typeface="Arial"/>
                <a:cs typeface="Arial"/>
              </a:rPr>
              <a:t>n</a:t>
            </a:r>
            <a:r>
              <a:rPr lang="en-US" sz="2400" b="1" dirty="0" smtClean="0">
                <a:latin typeface="Arial"/>
                <a:cs typeface="Arial"/>
              </a:rPr>
              <a:t>ce</a:t>
            </a:r>
            <a:endParaRPr lang="en-US" sz="2400" dirty="0" smtClean="0">
              <a:latin typeface="Arial"/>
              <a:cs typeface="Arial"/>
            </a:endParaRPr>
          </a:p>
          <a:p>
            <a:endParaRPr lang="en-US" dirty="0"/>
          </a:p>
        </p:txBody>
      </p:sp>
      <p:pic>
        <p:nvPicPr>
          <p:cNvPr id="5" name="Picture 4" descr="apple_iOS2.jpg"/>
          <p:cNvPicPr>
            <a:picLocks noChangeAspect="1"/>
          </p:cNvPicPr>
          <p:nvPr/>
        </p:nvPicPr>
        <p:blipFill>
          <a:blip r:embed="rId3"/>
          <a:stretch>
            <a:fillRect/>
          </a:stretch>
        </p:blipFill>
        <p:spPr>
          <a:xfrm>
            <a:off x="8306746" y="1428750"/>
            <a:ext cx="2471895" cy="5010150"/>
          </a:xfrm>
          <a:prstGeom prst="rect">
            <a:avLst/>
          </a:prstGeo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1482276" y="2076054"/>
            <a:ext cx="9589784" cy="3134191"/>
          </a:xfrm>
          <a:prstGeom prst="rect">
            <a:avLst/>
          </a:prstGeom>
        </p:spPr>
        <p:txBody>
          <a:bodyPr vert="horz" wrap="square" lIns="0" tIns="0" rIns="0" bIns="0" rtlCol="0">
            <a:spAutoFit/>
          </a:bodyPr>
          <a:lstStyle/>
          <a:p>
            <a:pPr marL="12700">
              <a:lnSpc>
                <a:spcPct val="100000"/>
              </a:lnSpc>
            </a:pPr>
            <a:r>
              <a:rPr sz="2800" b="1" spc="-25" dirty="0">
                <a:latin typeface="Arial"/>
                <a:cs typeface="Arial"/>
              </a:rPr>
              <a:t>Bu</a:t>
            </a:r>
            <a:r>
              <a:rPr sz="2800" b="1" spc="-5" dirty="0">
                <a:latin typeface="Arial"/>
                <a:cs typeface="Arial"/>
              </a:rPr>
              <a:t>il</a:t>
            </a:r>
            <a:r>
              <a:rPr sz="2800" b="1" spc="-25" dirty="0">
                <a:latin typeface="Arial"/>
                <a:cs typeface="Arial"/>
              </a:rPr>
              <a:t>d</a:t>
            </a:r>
            <a:r>
              <a:rPr sz="2800" b="1" spc="-5" dirty="0">
                <a:latin typeface="Arial"/>
                <a:cs typeface="Arial"/>
              </a:rPr>
              <a:t>i</a:t>
            </a:r>
            <a:r>
              <a:rPr sz="2800" b="1" spc="-25" dirty="0">
                <a:latin typeface="Arial"/>
                <a:cs typeface="Arial"/>
              </a:rPr>
              <a:t>n</a:t>
            </a:r>
            <a:r>
              <a:rPr sz="2800" b="1" spc="-20" dirty="0">
                <a:latin typeface="Arial"/>
                <a:cs typeface="Arial"/>
              </a:rPr>
              <a:t>g</a:t>
            </a:r>
            <a:r>
              <a:rPr sz="2800" b="1" spc="20" dirty="0">
                <a:latin typeface="Arial"/>
                <a:cs typeface="Arial"/>
              </a:rPr>
              <a:t> </a:t>
            </a:r>
            <a:r>
              <a:rPr sz="2800" b="1" spc="-25" dirty="0">
                <a:latin typeface="Arial"/>
                <a:cs typeface="Arial"/>
              </a:rPr>
              <a:t>&amp;</a:t>
            </a:r>
            <a:r>
              <a:rPr sz="2800" b="1" spc="-5" dirty="0">
                <a:latin typeface="Arial"/>
                <a:cs typeface="Arial"/>
              </a:rPr>
              <a:t> </a:t>
            </a:r>
            <a:r>
              <a:rPr sz="2800" b="1" spc="-25" dirty="0">
                <a:latin typeface="Arial"/>
                <a:cs typeface="Arial"/>
              </a:rPr>
              <a:t>Pub</a:t>
            </a:r>
            <a:r>
              <a:rPr sz="2800" b="1" spc="-10" dirty="0">
                <a:latin typeface="Arial"/>
                <a:cs typeface="Arial"/>
              </a:rPr>
              <a:t>lis</a:t>
            </a:r>
            <a:r>
              <a:rPr sz="2800" b="1" spc="-25" dirty="0">
                <a:latin typeface="Arial"/>
                <a:cs typeface="Arial"/>
              </a:rPr>
              <a:t>h</a:t>
            </a:r>
            <a:r>
              <a:rPr sz="2800" b="1" spc="-5" dirty="0">
                <a:latin typeface="Arial"/>
                <a:cs typeface="Arial"/>
              </a:rPr>
              <a:t>i</a:t>
            </a:r>
            <a:r>
              <a:rPr sz="2800" b="1" spc="-25" dirty="0">
                <a:latin typeface="Arial"/>
                <a:cs typeface="Arial"/>
              </a:rPr>
              <a:t>n</a:t>
            </a:r>
            <a:r>
              <a:rPr sz="2800" b="1" spc="-20" dirty="0">
                <a:latin typeface="Arial"/>
                <a:cs typeface="Arial"/>
              </a:rPr>
              <a:t>g</a:t>
            </a:r>
            <a:r>
              <a:rPr sz="2800" b="1" spc="-75" dirty="0">
                <a:latin typeface="Arial"/>
                <a:cs typeface="Arial"/>
              </a:rPr>
              <a:t> </a:t>
            </a:r>
            <a:r>
              <a:rPr sz="2800" b="1" spc="-25" dirty="0">
                <a:latin typeface="Arial"/>
                <a:cs typeface="Arial"/>
              </a:rPr>
              <a:t>App</a:t>
            </a:r>
            <a:r>
              <a:rPr sz="2800" b="1" spc="-20" dirty="0">
                <a:latin typeface="Arial"/>
                <a:cs typeface="Arial"/>
              </a:rPr>
              <a:t>s</a:t>
            </a:r>
            <a:endParaRPr sz="2800">
              <a:latin typeface="Arial"/>
              <a:cs typeface="Arial"/>
            </a:endParaRPr>
          </a:p>
          <a:p>
            <a:pPr marL="368935" indent="-342265">
              <a:lnSpc>
                <a:spcPts val="2640"/>
              </a:lnSpc>
              <a:spcBef>
                <a:spcPts val="1185"/>
              </a:spcBef>
              <a:buClr>
                <a:srgbClr val="3399FF"/>
              </a:buClr>
              <a:buFont typeface="Arial"/>
              <a:buChar char="•"/>
              <a:tabLst>
                <a:tab pos="369570" algn="l"/>
              </a:tabLst>
            </a:pPr>
            <a:r>
              <a:rPr sz="2400" b="1" spc="-25" dirty="0">
                <a:latin typeface="Arial"/>
                <a:cs typeface="Arial"/>
              </a:rPr>
              <a:t>A</a:t>
            </a:r>
            <a:r>
              <a:rPr sz="2400" b="1" spc="-15" dirty="0">
                <a:latin typeface="Arial"/>
                <a:cs typeface="Arial"/>
              </a:rPr>
              <a:t>ndroid</a:t>
            </a:r>
            <a:endParaRPr sz="2400">
              <a:latin typeface="Arial"/>
              <a:cs typeface="Arial"/>
            </a:endParaRPr>
          </a:p>
          <a:p>
            <a:pPr marL="825500" lvl="1" indent="-342265">
              <a:lnSpc>
                <a:spcPct val="100000"/>
              </a:lnSpc>
              <a:buClr>
                <a:srgbClr val="3399FF"/>
              </a:buClr>
              <a:buFont typeface="Arial"/>
              <a:buChar char="•"/>
              <a:tabLst>
                <a:tab pos="826135" algn="l"/>
              </a:tabLst>
            </a:pPr>
            <a:r>
              <a:rPr sz="2400" b="1" spc="-25" dirty="0">
                <a:latin typeface="Arial"/>
                <a:cs typeface="Arial"/>
              </a:rPr>
              <a:t>A</a:t>
            </a:r>
            <a:r>
              <a:rPr sz="2400" b="1" spc="-15" dirty="0">
                <a:latin typeface="Arial"/>
                <a:cs typeface="Arial"/>
              </a:rPr>
              <a:t>ndroid</a:t>
            </a:r>
            <a:r>
              <a:rPr sz="2400" b="1" spc="25" dirty="0">
                <a:latin typeface="Arial"/>
                <a:cs typeface="Arial"/>
              </a:rPr>
              <a:t> </a:t>
            </a:r>
            <a:r>
              <a:rPr sz="2400" b="1" spc="-15" dirty="0">
                <a:latin typeface="Arial"/>
                <a:cs typeface="Arial"/>
              </a:rPr>
              <a:t>apps</a:t>
            </a:r>
            <a:r>
              <a:rPr sz="2400" b="1" spc="10" dirty="0">
                <a:latin typeface="Arial"/>
                <a:cs typeface="Arial"/>
              </a:rPr>
              <a:t> </a:t>
            </a:r>
            <a:r>
              <a:rPr sz="2400" b="1" spc="-15" dirty="0">
                <a:latin typeface="Arial"/>
                <a:cs typeface="Arial"/>
              </a:rPr>
              <a:t>are</a:t>
            </a:r>
            <a:r>
              <a:rPr sz="2400" b="1" dirty="0">
                <a:latin typeface="Arial"/>
                <a:cs typeface="Arial"/>
              </a:rPr>
              <a:t> </a:t>
            </a:r>
            <a:r>
              <a:rPr sz="2400" b="1" spc="-15" dirty="0">
                <a:latin typeface="Arial"/>
                <a:cs typeface="Arial"/>
              </a:rPr>
              <a:t>progr</a:t>
            </a:r>
            <a:r>
              <a:rPr sz="2400" b="1" spc="-20" dirty="0">
                <a:latin typeface="Arial"/>
                <a:cs typeface="Arial"/>
              </a:rPr>
              <a:t>ammed</a:t>
            </a:r>
            <a:r>
              <a:rPr sz="2400" b="1" spc="15" dirty="0">
                <a:latin typeface="Arial"/>
                <a:cs typeface="Arial"/>
              </a:rPr>
              <a:t> </a:t>
            </a:r>
            <a:r>
              <a:rPr sz="2400" b="1" spc="-10" dirty="0">
                <a:latin typeface="Arial"/>
                <a:cs typeface="Arial"/>
              </a:rPr>
              <a:t>in</a:t>
            </a:r>
            <a:r>
              <a:rPr sz="2400" b="1" spc="5" dirty="0">
                <a:latin typeface="Arial"/>
                <a:cs typeface="Arial"/>
              </a:rPr>
              <a:t> </a:t>
            </a:r>
            <a:r>
              <a:rPr sz="2400" b="1" spc="-25" dirty="0">
                <a:solidFill>
                  <a:srgbClr val="FF6600"/>
                </a:solidFill>
                <a:latin typeface="Arial"/>
                <a:cs typeface="Arial"/>
              </a:rPr>
              <a:t>C</a:t>
            </a:r>
            <a:r>
              <a:rPr sz="2400" b="1" spc="-10" dirty="0">
                <a:latin typeface="Arial"/>
                <a:cs typeface="Arial"/>
              </a:rPr>
              <a:t>,</a:t>
            </a:r>
            <a:r>
              <a:rPr sz="2400" b="1" dirty="0">
                <a:latin typeface="Arial"/>
                <a:cs typeface="Arial"/>
              </a:rPr>
              <a:t> </a:t>
            </a:r>
            <a:r>
              <a:rPr sz="2400" b="1" spc="-25" dirty="0">
                <a:solidFill>
                  <a:srgbClr val="FF6600"/>
                </a:solidFill>
                <a:latin typeface="Arial"/>
                <a:cs typeface="Arial"/>
              </a:rPr>
              <a:t>C</a:t>
            </a:r>
            <a:r>
              <a:rPr sz="2400" b="1" spc="-15" dirty="0">
                <a:solidFill>
                  <a:srgbClr val="FF6600"/>
                </a:solidFill>
                <a:latin typeface="Arial"/>
                <a:cs typeface="Arial"/>
              </a:rPr>
              <a:t>++</a:t>
            </a:r>
            <a:r>
              <a:rPr sz="2400" b="1" spc="-10" dirty="0">
                <a:latin typeface="Arial"/>
                <a:cs typeface="Arial"/>
              </a:rPr>
              <a:t>,</a:t>
            </a:r>
            <a:r>
              <a:rPr sz="2400" b="1" spc="15" dirty="0">
                <a:latin typeface="Arial"/>
                <a:cs typeface="Arial"/>
              </a:rPr>
              <a:t> </a:t>
            </a:r>
            <a:r>
              <a:rPr sz="2400" b="1" spc="-15" dirty="0">
                <a:latin typeface="Arial"/>
                <a:cs typeface="Arial"/>
              </a:rPr>
              <a:t>and</a:t>
            </a:r>
            <a:r>
              <a:rPr sz="2400" b="1" spc="15" dirty="0">
                <a:latin typeface="Arial"/>
                <a:cs typeface="Arial"/>
              </a:rPr>
              <a:t> </a:t>
            </a:r>
            <a:r>
              <a:rPr sz="2400" b="1" spc="-15" dirty="0">
                <a:solidFill>
                  <a:srgbClr val="FF6600"/>
                </a:solidFill>
                <a:latin typeface="Arial"/>
                <a:cs typeface="Arial"/>
              </a:rPr>
              <a:t>Java</a:t>
            </a:r>
            <a:endParaRPr sz="2400">
              <a:latin typeface="Arial"/>
              <a:cs typeface="Arial"/>
            </a:endParaRPr>
          </a:p>
          <a:p>
            <a:pPr lvl="1">
              <a:lnSpc>
                <a:spcPct val="100000"/>
              </a:lnSpc>
              <a:spcBef>
                <a:spcPts val="49"/>
              </a:spcBef>
              <a:buClr>
                <a:srgbClr val="3399FF"/>
              </a:buClr>
              <a:buFont typeface="Arial"/>
              <a:buChar char="•"/>
            </a:pPr>
            <a:endParaRPr sz="2400">
              <a:latin typeface="Times New Roman"/>
              <a:cs typeface="Times New Roman"/>
            </a:endParaRPr>
          </a:p>
          <a:p>
            <a:pPr marL="825500" lvl="1" indent="-342265">
              <a:lnSpc>
                <a:spcPct val="100000"/>
              </a:lnSpc>
              <a:buClr>
                <a:srgbClr val="3399FF"/>
              </a:buClr>
              <a:buFont typeface="Arial"/>
              <a:buChar char="•"/>
              <a:tabLst>
                <a:tab pos="826135" algn="l"/>
              </a:tabLst>
            </a:pPr>
            <a:r>
              <a:rPr sz="2400" b="1" spc="-15" dirty="0">
                <a:latin typeface="Arial"/>
                <a:cs typeface="Arial"/>
              </a:rPr>
              <a:t>Free</a:t>
            </a:r>
            <a:r>
              <a:rPr sz="2400" b="1" spc="10" dirty="0">
                <a:latin typeface="Arial"/>
                <a:cs typeface="Arial"/>
              </a:rPr>
              <a:t> </a:t>
            </a:r>
            <a:r>
              <a:rPr sz="2400" b="1" spc="-15" dirty="0">
                <a:latin typeface="Arial"/>
                <a:cs typeface="Arial"/>
              </a:rPr>
              <a:t>do</a:t>
            </a:r>
            <a:r>
              <a:rPr sz="2400" b="1" dirty="0">
                <a:latin typeface="Arial"/>
                <a:cs typeface="Arial"/>
              </a:rPr>
              <a:t>w</a:t>
            </a:r>
            <a:r>
              <a:rPr sz="2400" b="1" spc="-15" dirty="0">
                <a:latin typeface="Arial"/>
                <a:cs typeface="Arial"/>
              </a:rPr>
              <a:t>nload</a:t>
            </a:r>
            <a:r>
              <a:rPr sz="2400" b="1" spc="15" dirty="0">
                <a:latin typeface="Arial"/>
                <a:cs typeface="Arial"/>
              </a:rPr>
              <a:t> </a:t>
            </a:r>
            <a:r>
              <a:rPr sz="2400" b="1" spc="-15" dirty="0">
                <a:latin typeface="Arial"/>
                <a:cs typeface="Arial"/>
              </a:rPr>
              <a:t>of</a:t>
            </a:r>
            <a:r>
              <a:rPr sz="2400" b="1" spc="-75" dirty="0">
                <a:latin typeface="Arial"/>
                <a:cs typeface="Arial"/>
              </a:rPr>
              <a:t> </a:t>
            </a:r>
            <a:r>
              <a:rPr sz="2400" b="1" spc="-25" dirty="0">
                <a:latin typeface="Arial"/>
                <a:cs typeface="Arial"/>
              </a:rPr>
              <a:t>A</a:t>
            </a:r>
            <a:r>
              <a:rPr sz="2400" b="1" spc="-15" dirty="0">
                <a:latin typeface="Arial"/>
                <a:cs typeface="Arial"/>
              </a:rPr>
              <a:t>ndroid</a:t>
            </a:r>
            <a:r>
              <a:rPr sz="2400" b="1" spc="20" dirty="0">
                <a:latin typeface="Arial"/>
                <a:cs typeface="Arial"/>
              </a:rPr>
              <a:t> </a:t>
            </a:r>
            <a:r>
              <a:rPr sz="2400" b="1" spc="-15" dirty="0">
                <a:latin typeface="Arial"/>
                <a:cs typeface="Arial"/>
              </a:rPr>
              <a:t>source</a:t>
            </a:r>
            <a:r>
              <a:rPr sz="2400" b="1" spc="10" dirty="0">
                <a:latin typeface="Arial"/>
                <a:cs typeface="Arial"/>
              </a:rPr>
              <a:t> </a:t>
            </a:r>
            <a:r>
              <a:rPr sz="2400" b="1" spc="-15" dirty="0">
                <a:latin typeface="Arial"/>
                <a:cs typeface="Arial"/>
              </a:rPr>
              <a:t>code</a:t>
            </a:r>
            <a:r>
              <a:rPr sz="2400" b="1" spc="25" dirty="0">
                <a:latin typeface="Arial"/>
                <a:cs typeface="Arial"/>
              </a:rPr>
              <a:t> </a:t>
            </a:r>
            <a:r>
              <a:rPr sz="2400" b="1" spc="-15" dirty="0">
                <a:latin typeface="Arial"/>
                <a:cs typeface="Arial"/>
              </a:rPr>
              <a:t>and</a:t>
            </a:r>
            <a:r>
              <a:rPr sz="2400" b="1" spc="-70" dirty="0">
                <a:latin typeface="Arial"/>
                <a:cs typeface="Arial"/>
              </a:rPr>
              <a:t> </a:t>
            </a:r>
            <a:r>
              <a:rPr sz="2400" b="1" spc="-25" dirty="0">
                <a:latin typeface="Arial"/>
                <a:cs typeface="Arial"/>
              </a:rPr>
              <a:t>A</a:t>
            </a:r>
            <a:r>
              <a:rPr sz="2400" b="1" spc="-15" dirty="0">
                <a:latin typeface="Arial"/>
                <a:cs typeface="Arial"/>
              </a:rPr>
              <a:t>ndroid</a:t>
            </a:r>
            <a:r>
              <a:rPr sz="2400" b="1" spc="25" dirty="0">
                <a:latin typeface="Arial"/>
                <a:cs typeface="Arial"/>
              </a:rPr>
              <a:t> </a:t>
            </a:r>
            <a:r>
              <a:rPr sz="2400" b="1" spc="-15" dirty="0">
                <a:latin typeface="Arial"/>
                <a:cs typeface="Arial"/>
              </a:rPr>
              <a:t>S</a:t>
            </a:r>
            <a:r>
              <a:rPr sz="2400" b="1" spc="-25" dirty="0">
                <a:latin typeface="Arial"/>
                <a:cs typeface="Arial"/>
              </a:rPr>
              <a:t>D</a:t>
            </a:r>
            <a:r>
              <a:rPr sz="2400" b="1" spc="-20" dirty="0">
                <a:latin typeface="Arial"/>
                <a:cs typeface="Arial"/>
              </a:rPr>
              <a:t>K</a:t>
            </a:r>
            <a:endParaRPr sz="2400">
              <a:latin typeface="Arial"/>
              <a:cs typeface="Arial"/>
            </a:endParaRPr>
          </a:p>
          <a:p>
            <a:pPr lvl="1">
              <a:lnSpc>
                <a:spcPct val="100000"/>
              </a:lnSpc>
              <a:spcBef>
                <a:spcPts val="49"/>
              </a:spcBef>
              <a:buClr>
                <a:srgbClr val="3399FF"/>
              </a:buClr>
              <a:buFont typeface="Arial"/>
              <a:buChar char="•"/>
            </a:pPr>
            <a:endParaRPr sz="2400">
              <a:latin typeface="Times New Roman"/>
              <a:cs typeface="Times New Roman"/>
            </a:endParaRPr>
          </a:p>
          <a:p>
            <a:pPr marL="825500" marR="544195" lvl="1" indent="-342265">
              <a:lnSpc>
                <a:spcPct val="100000"/>
              </a:lnSpc>
              <a:buClr>
                <a:srgbClr val="3399FF"/>
              </a:buClr>
              <a:buFont typeface="Arial"/>
              <a:buChar char="•"/>
              <a:tabLst>
                <a:tab pos="826135" algn="l"/>
              </a:tabLst>
            </a:pPr>
            <a:r>
              <a:rPr sz="2400" b="1" spc="-25" dirty="0">
                <a:latin typeface="Arial"/>
                <a:cs typeface="Arial"/>
              </a:rPr>
              <a:t>O</a:t>
            </a:r>
            <a:r>
              <a:rPr sz="2400" b="1" spc="-15" dirty="0">
                <a:latin typeface="Arial"/>
                <a:cs typeface="Arial"/>
              </a:rPr>
              <a:t>ne-time</a:t>
            </a:r>
            <a:r>
              <a:rPr sz="2400" b="1" spc="25" dirty="0">
                <a:latin typeface="Arial"/>
                <a:cs typeface="Arial"/>
              </a:rPr>
              <a:t> </a:t>
            </a:r>
            <a:r>
              <a:rPr sz="2400" b="1" spc="-15" dirty="0">
                <a:solidFill>
                  <a:srgbClr val="FF6600"/>
                </a:solidFill>
                <a:latin typeface="Arial"/>
                <a:cs typeface="Arial"/>
              </a:rPr>
              <a:t>$25</a:t>
            </a:r>
            <a:r>
              <a:rPr sz="2400" b="1" dirty="0">
                <a:solidFill>
                  <a:srgbClr val="FF6600"/>
                </a:solidFill>
                <a:latin typeface="Arial"/>
                <a:cs typeface="Arial"/>
              </a:rPr>
              <a:t> </a:t>
            </a:r>
            <a:r>
              <a:rPr sz="2400" b="1" spc="-15" dirty="0">
                <a:solidFill>
                  <a:srgbClr val="FF6600"/>
                </a:solidFill>
                <a:latin typeface="Arial"/>
                <a:cs typeface="Arial"/>
              </a:rPr>
              <a:t>registration</a:t>
            </a:r>
            <a:r>
              <a:rPr sz="2400" b="1" spc="40" dirty="0">
                <a:solidFill>
                  <a:srgbClr val="FF6600"/>
                </a:solidFill>
                <a:latin typeface="Arial"/>
                <a:cs typeface="Arial"/>
              </a:rPr>
              <a:t> </a:t>
            </a:r>
            <a:r>
              <a:rPr sz="2400" b="1" spc="-15" dirty="0">
                <a:solidFill>
                  <a:srgbClr val="FF6600"/>
                </a:solidFill>
                <a:latin typeface="Arial"/>
                <a:cs typeface="Arial"/>
              </a:rPr>
              <a:t>fee</a:t>
            </a:r>
            <a:r>
              <a:rPr sz="2400" b="1" dirty="0">
                <a:solidFill>
                  <a:srgbClr val="FF6600"/>
                </a:solidFill>
                <a:latin typeface="Arial"/>
                <a:cs typeface="Arial"/>
              </a:rPr>
              <a:t> </a:t>
            </a:r>
            <a:r>
              <a:rPr sz="2400" b="1" spc="-10" dirty="0">
                <a:latin typeface="Arial"/>
                <a:cs typeface="Arial"/>
              </a:rPr>
              <a:t>for</a:t>
            </a:r>
            <a:r>
              <a:rPr sz="2400" b="1" spc="5" dirty="0">
                <a:latin typeface="Arial"/>
                <a:cs typeface="Arial"/>
              </a:rPr>
              <a:t> </a:t>
            </a:r>
            <a:r>
              <a:rPr sz="2400" b="1" spc="-15" dirty="0">
                <a:latin typeface="Arial"/>
                <a:cs typeface="Arial"/>
              </a:rPr>
              <a:t>app</a:t>
            </a:r>
            <a:r>
              <a:rPr sz="2400" b="1" spc="15" dirty="0">
                <a:latin typeface="Arial"/>
                <a:cs typeface="Arial"/>
              </a:rPr>
              <a:t> </a:t>
            </a:r>
            <a:r>
              <a:rPr sz="2400" b="1" spc="-15" dirty="0">
                <a:latin typeface="Arial"/>
                <a:cs typeface="Arial"/>
              </a:rPr>
              <a:t>developers</a:t>
            </a:r>
            <a:r>
              <a:rPr sz="2400" b="1" spc="25" dirty="0">
                <a:latin typeface="Arial"/>
                <a:cs typeface="Arial"/>
              </a:rPr>
              <a:t> </a:t>
            </a:r>
            <a:r>
              <a:rPr sz="2400" b="1" spc="-10" dirty="0">
                <a:latin typeface="Arial"/>
                <a:cs typeface="Arial"/>
              </a:rPr>
              <a:t>that</a:t>
            </a:r>
            <a:r>
              <a:rPr sz="2400" b="1" spc="-15" dirty="0">
                <a:latin typeface="Arial"/>
                <a:cs typeface="Arial"/>
              </a:rPr>
              <a:t> need</a:t>
            </a:r>
            <a:r>
              <a:rPr sz="2400" b="1" spc="15" dirty="0">
                <a:latin typeface="Arial"/>
                <a:cs typeface="Arial"/>
              </a:rPr>
              <a:t> </a:t>
            </a:r>
            <a:r>
              <a:rPr sz="2400" b="1" spc="-15" dirty="0">
                <a:latin typeface="Arial"/>
                <a:cs typeface="Arial"/>
              </a:rPr>
              <a:t>to</a:t>
            </a:r>
            <a:r>
              <a:rPr sz="2400" b="1" spc="15" dirty="0">
                <a:latin typeface="Arial"/>
                <a:cs typeface="Arial"/>
              </a:rPr>
              <a:t> </a:t>
            </a:r>
            <a:r>
              <a:rPr sz="2400" b="1" spc="-15" dirty="0">
                <a:latin typeface="Arial"/>
                <a:cs typeface="Arial"/>
              </a:rPr>
              <a:t>publish</a:t>
            </a:r>
            <a:r>
              <a:rPr sz="2400" b="1" spc="25" dirty="0">
                <a:latin typeface="Arial"/>
                <a:cs typeface="Arial"/>
              </a:rPr>
              <a:t> </a:t>
            </a:r>
            <a:r>
              <a:rPr sz="2400" b="1" spc="-15" dirty="0">
                <a:latin typeface="Arial"/>
                <a:cs typeface="Arial"/>
              </a:rPr>
              <a:t>an</a:t>
            </a:r>
            <a:r>
              <a:rPr sz="2400" b="1" spc="15" dirty="0">
                <a:latin typeface="Arial"/>
                <a:cs typeface="Arial"/>
              </a:rPr>
              <a:t> </a:t>
            </a:r>
            <a:r>
              <a:rPr sz="2400" b="1" spc="-15" dirty="0">
                <a:latin typeface="Arial"/>
                <a:cs typeface="Arial"/>
              </a:rPr>
              <a:t>app</a:t>
            </a:r>
            <a:endParaRPr sz="2400">
              <a:latin typeface="Arial"/>
              <a:cs typeface="Arial"/>
            </a:endParaRPr>
          </a:p>
        </p:txBody>
      </p:sp>
      <p:sp>
        <p:nvSpPr>
          <p:cNvPr id="8" name="Title 7"/>
          <p:cNvSpPr>
            <a:spLocks noGrp="1"/>
          </p:cNvSpPr>
          <p:nvPr>
            <p:ph type="title"/>
          </p:nvPr>
        </p:nvSpPr>
        <p:spPr/>
        <p:txBody>
          <a:bodyPr/>
          <a:lstStyle/>
          <a:p>
            <a:r>
              <a:rPr lang="en-US" dirty="0" smtClean="0">
                <a:latin typeface="Arial" pitchFamily="34" charset="0"/>
                <a:cs typeface="Arial" pitchFamily="34" charset="0"/>
              </a:rPr>
              <a:t>Android vs. </a:t>
            </a:r>
            <a:r>
              <a:rPr lang="en-US" dirty="0" err="1" smtClean="0">
                <a:latin typeface="Arial" pitchFamily="34" charset="0"/>
                <a:cs typeface="Arial" pitchFamily="34" charset="0"/>
              </a:rPr>
              <a:t>iOS</a:t>
            </a:r>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1396260" y="2076054"/>
            <a:ext cx="9255627" cy="2677656"/>
          </a:xfrm>
          <a:prstGeom prst="rect">
            <a:avLst/>
          </a:prstGeom>
        </p:spPr>
        <p:txBody>
          <a:bodyPr vert="horz" wrap="square" lIns="0" tIns="0" rIns="0" bIns="0" rtlCol="0">
            <a:spAutoFit/>
          </a:bodyPr>
          <a:lstStyle/>
          <a:p>
            <a:pPr marL="12700">
              <a:lnSpc>
                <a:spcPct val="100000"/>
              </a:lnSpc>
            </a:pPr>
            <a:r>
              <a:rPr sz="2800" b="1" spc="-25" dirty="0">
                <a:latin typeface="Arial"/>
                <a:cs typeface="Arial"/>
              </a:rPr>
              <a:t>Bu</a:t>
            </a:r>
            <a:r>
              <a:rPr sz="2800" b="1" spc="-5" dirty="0">
                <a:latin typeface="Arial"/>
                <a:cs typeface="Arial"/>
              </a:rPr>
              <a:t>il</a:t>
            </a:r>
            <a:r>
              <a:rPr sz="2800" b="1" spc="-25" dirty="0">
                <a:latin typeface="Arial"/>
                <a:cs typeface="Arial"/>
              </a:rPr>
              <a:t>d</a:t>
            </a:r>
            <a:r>
              <a:rPr sz="2800" b="1" spc="-5" dirty="0">
                <a:latin typeface="Arial"/>
                <a:cs typeface="Arial"/>
              </a:rPr>
              <a:t>i</a:t>
            </a:r>
            <a:r>
              <a:rPr sz="2800" b="1" spc="-25" dirty="0">
                <a:latin typeface="Arial"/>
                <a:cs typeface="Arial"/>
              </a:rPr>
              <a:t>n</a:t>
            </a:r>
            <a:r>
              <a:rPr sz="2800" b="1" spc="-20" dirty="0">
                <a:latin typeface="Arial"/>
                <a:cs typeface="Arial"/>
              </a:rPr>
              <a:t>g</a:t>
            </a:r>
            <a:r>
              <a:rPr sz="2800" b="1" spc="20" dirty="0">
                <a:latin typeface="Arial"/>
                <a:cs typeface="Arial"/>
              </a:rPr>
              <a:t> </a:t>
            </a:r>
            <a:r>
              <a:rPr sz="2800" b="1" spc="-15" dirty="0">
                <a:latin typeface="Arial"/>
                <a:cs typeface="Arial"/>
              </a:rPr>
              <a:t>a</a:t>
            </a:r>
            <a:r>
              <a:rPr sz="2800" b="1" spc="-25" dirty="0">
                <a:latin typeface="Arial"/>
                <a:cs typeface="Arial"/>
              </a:rPr>
              <a:t>n</a:t>
            </a:r>
            <a:r>
              <a:rPr sz="2800" b="1" spc="-20" dirty="0">
                <a:latin typeface="Arial"/>
                <a:cs typeface="Arial"/>
              </a:rPr>
              <a:t>d</a:t>
            </a:r>
            <a:r>
              <a:rPr sz="2800" b="1" spc="5" dirty="0">
                <a:latin typeface="Arial"/>
                <a:cs typeface="Arial"/>
              </a:rPr>
              <a:t> </a:t>
            </a:r>
            <a:r>
              <a:rPr sz="2800" b="1" spc="-25" dirty="0">
                <a:latin typeface="Arial"/>
                <a:cs typeface="Arial"/>
              </a:rPr>
              <a:t>Pub</a:t>
            </a:r>
            <a:r>
              <a:rPr sz="2800" b="1" spc="-10" dirty="0">
                <a:latin typeface="Arial"/>
                <a:cs typeface="Arial"/>
              </a:rPr>
              <a:t>lis</a:t>
            </a:r>
            <a:r>
              <a:rPr sz="2800" b="1" spc="-25" dirty="0">
                <a:latin typeface="Arial"/>
                <a:cs typeface="Arial"/>
              </a:rPr>
              <a:t>h</a:t>
            </a:r>
            <a:r>
              <a:rPr sz="2800" b="1" spc="-5" dirty="0">
                <a:latin typeface="Arial"/>
                <a:cs typeface="Arial"/>
              </a:rPr>
              <a:t>i</a:t>
            </a:r>
            <a:r>
              <a:rPr sz="2800" b="1" spc="-25" dirty="0">
                <a:latin typeface="Arial"/>
                <a:cs typeface="Arial"/>
              </a:rPr>
              <a:t>n</a:t>
            </a:r>
            <a:r>
              <a:rPr sz="2800" b="1" spc="-20" dirty="0">
                <a:latin typeface="Arial"/>
                <a:cs typeface="Arial"/>
              </a:rPr>
              <a:t>g</a:t>
            </a:r>
            <a:r>
              <a:rPr sz="2800" b="1" spc="-70" dirty="0">
                <a:latin typeface="Arial"/>
                <a:cs typeface="Arial"/>
              </a:rPr>
              <a:t> </a:t>
            </a:r>
            <a:r>
              <a:rPr sz="2800" b="1" spc="-25" dirty="0">
                <a:latin typeface="Arial"/>
                <a:cs typeface="Arial"/>
              </a:rPr>
              <a:t>App</a:t>
            </a:r>
            <a:r>
              <a:rPr sz="2800" b="1" spc="-20" dirty="0">
                <a:latin typeface="Arial"/>
                <a:cs typeface="Arial"/>
              </a:rPr>
              <a:t>s</a:t>
            </a:r>
            <a:endParaRPr sz="2800">
              <a:latin typeface="Arial"/>
              <a:cs typeface="Arial"/>
            </a:endParaRPr>
          </a:p>
          <a:p>
            <a:pPr marL="368935" indent="-342265">
              <a:lnSpc>
                <a:spcPts val="2640"/>
              </a:lnSpc>
              <a:spcBef>
                <a:spcPts val="620"/>
              </a:spcBef>
              <a:buClr>
                <a:srgbClr val="3399FF"/>
              </a:buClr>
              <a:buFont typeface="Arial"/>
              <a:buChar char="•"/>
              <a:tabLst>
                <a:tab pos="369570" algn="l"/>
              </a:tabLst>
            </a:pPr>
            <a:r>
              <a:rPr sz="2400" b="1" spc="-10" dirty="0">
                <a:latin typeface="Arial"/>
                <a:cs typeface="Arial"/>
              </a:rPr>
              <a:t>i</a:t>
            </a:r>
            <a:r>
              <a:rPr sz="2400" b="1" spc="-25" dirty="0">
                <a:latin typeface="Arial"/>
                <a:cs typeface="Arial"/>
              </a:rPr>
              <a:t>O</a:t>
            </a:r>
            <a:r>
              <a:rPr sz="2400" b="1" spc="-15" dirty="0">
                <a:latin typeface="Arial"/>
                <a:cs typeface="Arial"/>
              </a:rPr>
              <a:t>S</a:t>
            </a:r>
            <a:endParaRPr sz="2400">
              <a:latin typeface="Arial"/>
              <a:cs typeface="Arial"/>
            </a:endParaRPr>
          </a:p>
          <a:p>
            <a:pPr marL="825500" lvl="1" indent="-342265">
              <a:lnSpc>
                <a:spcPct val="100000"/>
              </a:lnSpc>
              <a:buClr>
                <a:srgbClr val="3399FF"/>
              </a:buClr>
              <a:buFont typeface="Arial"/>
              <a:buChar char="•"/>
              <a:tabLst>
                <a:tab pos="826135" algn="l"/>
              </a:tabLst>
            </a:pPr>
            <a:r>
              <a:rPr sz="2400" b="1" spc="-10" dirty="0">
                <a:latin typeface="Arial"/>
                <a:cs typeface="Arial"/>
              </a:rPr>
              <a:t>i</a:t>
            </a:r>
            <a:r>
              <a:rPr sz="2400" b="1" spc="-25" dirty="0">
                <a:latin typeface="Arial"/>
                <a:cs typeface="Arial"/>
              </a:rPr>
              <a:t>O</a:t>
            </a:r>
            <a:r>
              <a:rPr sz="2400" b="1" spc="-15" dirty="0">
                <a:latin typeface="Arial"/>
                <a:cs typeface="Arial"/>
              </a:rPr>
              <a:t>S</a:t>
            </a:r>
            <a:r>
              <a:rPr sz="2400" b="1" spc="10" dirty="0">
                <a:latin typeface="Arial"/>
                <a:cs typeface="Arial"/>
              </a:rPr>
              <a:t> </a:t>
            </a:r>
            <a:r>
              <a:rPr sz="2400" b="1" spc="-15" dirty="0">
                <a:latin typeface="Arial"/>
                <a:cs typeface="Arial"/>
              </a:rPr>
              <a:t>apps</a:t>
            </a:r>
            <a:r>
              <a:rPr sz="2400" b="1" spc="10" dirty="0">
                <a:latin typeface="Arial"/>
                <a:cs typeface="Arial"/>
              </a:rPr>
              <a:t> </a:t>
            </a:r>
            <a:r>
              <a:rPr sz="2400" b="1" spc="-15" dirty="0">
                <a:latin typeface="Arial"/>
                <a:cs typeface="Arial"/>
              </a:rPr>
              <a:t>are</a:t>
            </a:r>
            <a:r>
              <a:rPr sz="2400" b="1" dirty="0">
                <a:latin typeface="Arial"/>
                <a:cs typeface="Arial"/>
              </a:rPr>
              <a:t> </a:t>
            </a:r>
            <a:r>
              <a:rPr sz="2400" b="1" spc="-15" dirty="0">
                <a:latin typeface="Arial"/>
                <a:cs typeface="Arial"/>
              </a:rPr>
              <a:t>progr</a:t>
            </a:r>
            <a:r>
              <a:rPr sz="2400" b="1" spc="-20" dirty="0">
                <a:latin typeface="Arial"/>
                <a:cs typeface="Arial"/>
              </a:rPr>
              <a:t>ammed</a:t>
            </a:r>
            <a:r>
              <a:rPr sz="2400" b="1" spc="15" dirty="0">
                <a:latin typeface="Arial"/>
                <a:cs typeface="Arial"/>
              </a:rPr>
              <a:t> </a:t>
            </a:r>
            <a:r>
              <a:rPr sz="2400" b="1" spc="-15" dirty="0">
                <a:latin typeface="Arial"/>
                <a:cs typeface="Arial"/>
              </a:rPr>
              <a:t>using</a:t>
            </a:r>
            <a:r>
              <a:rPr sz="2400" b="1" spc="10" dirty="0">
                <a:latin typeface="Arial"/>
                <a:cs typeface="Arial"/>
              </a:rPr>
              <a:t> </a:t>
            </a:r>
            <a:r>
              <a:rPr sz="2400" b="1" spc="-25" dirty="0">
                <a:solidFill>
                  <a:srgbClr val="FF6600"/>
                </a:solidFill>
                <a:latin typeface="Arial"/>
                <a:cs typeface="Arial"/>
              </a:rPr>
              <a:t>O</a:t>
            </a:r>
            <a:r>
              <a:rPr sz="2400" b="1" spc="-15" dirty="0">
                <a:solidFill>
                  <a:srgbClr val="FF6600"/>
                </a:solidFill>
                <a:latin typeface="Arial"/>
                <a:cs typeface="Arial"/>
              </a:rPr>
              <a:t>bjective-C</a:t>
            </a:r>
            <a:r>
              <a:rPr sz="2400" b="1" spc="30" dirty="0">
                <a:solidFill>
                  <a:srgbClr val="FF6600"/>
                </a:solidFill>
                <a:latin typeface="Arial"/>
                <a:cs typeface="Arial"/>
              </a:rPr>
              <a:t> </a:t>
            </a:r>
            <a:r>
              <a:rPr sz="2400" b="1" spc="-15" dirty="0">
                <a:latin typeface="Arial"/>
                <a:cs typeface="Arial"/>
              </a:rPr>
              <a:t>and</a:t>
            </a:r>
            <a:r>
              <a:rPr sz="2400" b="1" spc="15" dirty="0">
                <a:latin typeface="Arial"/>
                <a:cs typeface="Arial"/>
              </a:rPr>
              <a:t> </a:t>
            </a:r>
            <a:r>
              <a:rPr sz="2400" b="1" spc="-15" dirty="0">
                <a:solidFill>
                  <a:srgbClr val="FF6600"/>
                </a:solidFill>
                <a:latin typeface="Arial"/>
                <a:cs typeface="Arial"/>
              </a:rPr>
              <a:t>S</a:t>
            </a:r>
            <a:r>
              <a:rPr sz="2400" b="1" dirty="0">
                <a:solidFill>
                  <a:srgbClr val="FF6600"/>
                </a:solidFill>
                <a:latin typeface="Arial"/>
                <a:cs typeface="Arial"/>
              </a:rPr>
              <a:t>w</a:t>
            </a:r>
            <a:r>
              <a:rPr sz="2400" b="1" spc="-10" dirty="0">
                <a:solidFill>
                  <a:srgbClr val="FF6600"/>
                </a:solidFill>
                <a:latin typeface="Arial"/>
                <a:cs typeface="Arial"/>
              </a:rPr>
              <a:t>ift</a:t>
            </a:r>
            <a:endParaRPr sz="2400">
              <a:latin typeface="Arial"/>
              <a:cs typeface="Arial"/>
            </a:endParaRPr>
          </a:p>
          <a:p>
            <a:pPr marL="825500" marR="78740" lvl="1" indent="-342265">
              <a:lnSpc>
                <a:spcPct val="100000"/>
              </a:lnSpc>
              <a:spcBef>
                <a:spcPts val="1435"/>
              </a:spcBef>
              <a:buClr>
                <a:srgbClr val="3399FF"/>
              </a:buClr>
              <a:buFont typeface="Arial"/>
              <a:buChar char="•"/>
              <a:tabLst>
                <a:tab pos="826135" algn="l"/>
              </a:tabLst>
            </a:pPr>
            <a:r>
              <a:rPr sz="2400" b="1" spc="-25" dirty="0">
                <a:latin typeface="Arial"/>
                <a:cs typeface="Arial"/>
              </a:rPr>
              <a:t>D</a:t>
            </a:r>
            <a:r>
              <a:rPr sz="2400" b="1" spc="-15" dirty="0">
                <a:latin typeface="Arial"/>
                <a:cs typeface="Arial"/>
              </a:rPr>
              <a:t>evelopers</a:t>
            </a:r>
            <a:r>
              <a:rPr sz="2400" b="1" spc="25" dirty="0">
                <a:latin typeface="Arial"/>
                <a:cs typeface="Arial"/>
              </a:rPr>
              <a:t> </a:t>
            </a:r>
            <a:r>
              <a:rPr sz="2400" b="1" spc="-15" dirty="0">
                <a:latin typeface="Arial"/>
                <a:cs typeface="Arial"/>
              </a:rPr>
              <a:t>need</a:t>
            </a:r>
            <a:r>
              <a:rPr sz="2400" b="1" spc="15" dirty="0">
                <a:latin typeface="Arial"/>
                <a:cs typeface="Arial"/>
              </a:rPr>
              <a:t> </a:t>
            </a:r>
            <a:r>
              <a:rPr sz="2400" b="1" spc="-15" dirty="0">
                <a:latin typeface="Arial"/>
                <a:cs typeface="Arial"/>
              </a:rPr>
              <a:t>to</a:t>
            </a:r>
            <a:r>
              <a:rPr sz="2400" b="1" spc="15" dirty="0">
                <a:latin typeface="Arial"/>
                <a:cs typeface="Arial"/>
              </a:rPr>
              <a:t> </a:t>
            </a:r>
            <a:r>
              <a:rPr sz="2400" b="1" spc="-15" dirty="0">
                <a:latin typeface="Arial"/>
                <a:cs typeface="Arial"/>
              </a:rPr>
              <a:t>annually</a:t>
            </a:r>
            <a:r>
              <a:rPr sz="2400" b="1" spc="25" dirty="0">
                <a:latin typeface="Arial"/>
                <a:cs typeface="Arial"/>
              </a:rPr>
              <a:t> </a:t>
            </a:r>
            <a:r>
              <a:rPr sz="2400" b="1" spc="-15" dirty="0">
                <a:latin typeface="Arial"/>
                <a:cs typeface="Arial"/>
              </a:rPr>
              <a:t>pay</a:t>
            </a:r>
            <a:r>
              <a:rPr sz="2400" b="1" dirty="0">
                <a:latin typeface="Arial"/>
                <a:cs typeface="Arial"/>
              </a:rPr>
              <a:t> </a:t>
            </a:r>
            <a:r>
              <a:rPr sz="2400" b="1" spc="-15" dirty="0">
                <a:solidFill>
                  <a:srgbClr val="FF6600"/>
                </a:solidFill>
                <a:latin typeface="Arial"/>
                <a:cs typeface="Arial"/>
              </a:rPr>
              <a:t>$99</a:t>
            </a:r>
            <a:r>
              <a:rPr sz="2400" b="1" spc="15" dirty="0">
                <a:solidFill>
                  <a:srgbClr val="FF6600"/>
                </a:solidFill>
                <a:latin typeface="Arial"/>
                <a:cs typeface="Arial"/>
              </a:rPr>
              <a:t> </a:t>
            </a:r>
            <a:r>
              <a:rPr sz="2400" b="1" spc="-10" dirty="0">
                <a:latin typeface="Arial"/>
                <a:cs typeface="Arial"/>
              </a:rPr>
              <a:t>for</a:t>
            </a:r>
            <a:r>
              <a:rPr sz="2400" b="1" spc="5" dirty="0">
                <a:latin typeface="Arial"/>
                <a:cs typeface="Arial"/>
              </a:rPr>
              <a:t> </a:t>
            </a:r>
            <a:r>
              <a:rPr sz="2400" b="1" spc="-15" dirty="0">
                <a:latin typeface="Arial"/>
                <a:cs typeface="Arial"/>
              </a:rPr>
              <a:t>access</a:t>
            </a:r>
            <a:r>
              <a:rPr sz="2400" b="1" dirty="0">
                <a:latin typeface="Arial"/>
                <a:cs typeface="Arial"/>
              </a:rPr>
              <a:t> </a:t>
            </a:r>
            <a:r>
              <a:rPr sz="2400" b="1" spc="-15" dirty="0">
                <a:latin typeface="Arial"/>
                <a:cs typeface="Arial"/>
              </a:rPr>
              <a:t>to</a:t>
            </a:r>
            <a:r>
              <a:rPr sz="2400" b="1" spc="15" dirty="0">
                <a:latin typeface="Arial"/>
                <a:cs typeface="Arial"/>
              </a:rPr>
              <a:t> </a:t>
            </a:r>
            <a:r>
              <a:rPr sz="2400" b="1" spc="-15" dirty="0">
                <a:latin typeface="Arial"/>
                <a:cs typeface="Arial"/>
              </a:rPr>
              <a:t>the</a:t>
            </a:r>
            <a:r>
              <a:rPr sz="2400" b="1" spc="-10" dirty="0">
                <a:latin typeface="Arial"/>
                <a:cs typeface="Arial"/>
              </a:rPr>
              <a:t> </a:t>
            </a:r>
            <a:r>
              <a:rPr sz="2400" b="1" spc="-10" dirty="0">
                <a:solidFill>
                  <a:srgbClr val="FF6600"/>
                </a:solidFill>
                <a:latin typeface="Arial"/>
                <a:cs typeface="Arial"/>
              </a:rPr>
              <a:t>i</a:t>
            </a:r>
            <a:r>
              <a:rPr sz="2400" b="1" spc="-25" dirty="0">
                <a:solidFill>
                  <a:srgbClr val="FF6600"/>
                </a:solidFill>
                <a:latin typeface="Arial"/>
                <a:cs typeface="Arial"/>
              </a:rPr>
              <a:t>O</a:t>
            </a:r>
            <a:r>
              <a:rPr sz="2400" b="1" spc="-15" dirty="0">
                <a:solidFill>
                  <a:srgbClr val="FF6600"/>
                </a:solidFill>
                <a:latin typeface="Arial"/>
                <a:cs typeface="Arial"/>
              </a:rPr>
              <a:t>S</a:t>
            </a:r>
            <a:r>
              <a:rPr sz="2400" b="1" spc="10" dirty="0">
                <a:solidFill>
                  <a:srgbClr val="FF6600"/>
                </a:solidFill>
                <a:latin typeface="Arial"/>
                <a:cs typeface="Arial"/>
              </a:rPr>
              <a:t> </a:t>
            </a:r>
            <a:r>
              <a:rPr sz="2400" b="1" spc="-15" dirty="0">
                <a:solidFill>
                  <a:srgbClr val="FF6600"/>
                </a:solidFill>
                <a:latin typeface="Arial"/>
                <a:cs typeface="Arial"/>
              </a:rPr>
              <a:t>S</a:t>
            </a:r>
            <a:r>
              <a:rPr sz="2400" b="1" spc="-25" dirty="0">
                <a:solidFill>
                  <a:srgbClr val="FF6600"/>
                </a:solidFill>
                <a:latin typeface="Arial"/>
                <a:cs typeface="Arial"/>
              </a:rPr>
              <a:t>D</a:t>
            </a:r>
            <a:r>
              <a:rPr sz="2400" b="1" spc="-20" dirty="0">
                <a:solidFill>
                  <a:srgbClr val="FF6600"/>
                </a:solidFill>
                <a:latin typeface="Arial"/>
                <a:cs typeface="Arial"/>
              </a:rPr>
              <a:t>K</a:t>
            </a:r>
            <a:r>
              <a:rPr sz="2400" b="1" spc="-10" dirty="0">
                <a:solidFill>
                  <a:srgbClr val="FF6600"/>
                </a:solidFill>
                <a:latin typeface="Arial"/>
                <a:cs typeface="Arial"/>
              </a:rPr>
              <a:t> </a:t>
            </a:r>
            <a:r>
              <a:rPr sz="2400" b="1" spc="-15" dirty="0">
                <a:latin typeface="Arial"/>
                <a:cs typeface="Arial"/>
              </a:rPr>
              <a:t>and</a:t>
            </a:r>
            <a:r>
              <a:rPr sz="2400" b="1" spc="15" dirty="0">
                <a:latin typeface="Arial"/>
                <a:cs typeface="Arial"/>
              </a:rPr>
              <a:t> </a:t>
            </a:r>
            <a:r>
              <a:rPr sz="2400" b="1" spc="-15" dirty="0">
                <a:solidFill>
                  <a:srgbClr val="FF6600"/>
                </a:solidFill>
                <a:latin typeface="Arial"/>
                <a:cs typeface="Arial"/>
              </a:rPr>
              <a:t>publish</a:t>
            </a:r>
            <a:r>
              <a:rPr sz="2400" b="1" spc="35" dirty="0">
                <a:solidFill>
                  <a:srgbClr val="FF6600"/>
                </a:solidFill>
                <a:latin typeface="Arial"/>
                <a:cs typeface="Arial"/>
              </a:rPr>
              <a:t> </a:t>
            </a:r>
            <a:r>
              <a:rPr sz="2400" b="1" spc="-10" dirty="0">
                <a:latin typeface="Arial"/>
                <a:cs typeface="Arial"/>
              </a:rPr>
              <a:t>in</a:t>
            </a:r>
            <a:r>
              <a:rPr sz="2400" b="1" spc="-85" dirty="0">
                <a:latin typeface="Arial"/>
                <a:cs typeface="Arial"/>
              </a:rPr>
              <a:t> </a:t>
            </a:r>
            <a:r>
              <a:rPr sz="2400" b="1" spc="-25" dirty="0">
                <a:latin typeface="Arial"/>
                <a:cs typeface="Arial"/>
              </a:rPr>
              <a:t>A</a:t>
            </a:r>
            <a:r>
              <a:rPr sz="2400" b="1" spc="-15" dirty="0">
                <a:latin typeface="Arial"/>
                <a:cs typeface="Arial"/>
              </a:rPr>
              <a:t>pple</a:t>
            </a:r>
            <a:r>
              <a:rPr sz="2400" b="1" spc="-5" dirty="0">
                <a:latin typeface="Arial"/>
                <a:cs typeface="Arial"/>
              </a:rPr>
              <a:t>'</a:t>
            </a:r>
            <a:r>
              <a:rPr sz="2400" b="1" spc="-15" dirty="0">
                <a:latin typeface="Arial"/>
                <a:cs typeface="Arial"/>
              </a:rPr>
              <a:t>s</a:t>
            </a:r>
            <a:r>
              <a:rPr sz="2400" b="1" spc="-60" dirty="0">
                <a:latin typeface="Arial"/>
                <a:cs typeface="Arial"/>
              </a:rPr>
              <a:t> </a:t>
            </a:r>
            <a:r>
              <a:rPr sz="2400" b="1" spc="-25" dirty="0">
                <a:latin typeface="Arial"/>
                <a:cs typeface="Arial"/>
              </a:rPr>
              <a:t>A</a:t>
            </a:r>
            <a:r>
              <a:rPr sz="2400" b="1" spc="-15" dirty="0">
                <a:latin typeface="Arial"/>
                <a:cs typeface="Arial"/>
              </a:rPr>
              <a:t>pp</a:t>
            </a:r>
            <a:r>
              <a:rPr sz="2400" b="1" spc="15" dirty="0">
                <a:latin typeface="Arial"/>
                <a:cs typeface="Arial"/>
              </a:rPr>
              <a:t> </a:t>
            </a:r>
            <a:r>
              <a:rPr sz="2400" b="1" spc="-15" dirty="0">
                <a:latin typeface="Arial"/>
                <a:cs typeface="Arial"/>
              </a:rPr>
              <a:t>store</a:t>
            </a:r>
            <a:endParaRPr sz="2400">
              <a:latin typeface="Arial"/>
              <a:cs typeface="Arial"/>
            </a:endParaRPr>
          </a:p>
          <a:p>
            <a:pPr marL="825500" lvl="1" indent="-342265">
              <a:lnSpc>
                <a:spcPct val="100000"/>
              </a:lnSpc>
              <a:spcBef>
                <a:spcPts val="1435"/>
              </a:spcBef>
              <a:buClr>
                <a:srgbClr val="3399FF"/>
              </a:buClr>
              <a:buFont typeface="Arial"/>
              <a:buChar char="•"/>
              <a:tabLst>
                <a:tab pos="826135" algn="l"/>
              </a:tabLst>
            </a:pPr>
            <a:r>
              <a:rPr sz="2400" b="1" spc="-10" dirty="0">
                <a:latin typeface="Arial"/>
                <a:cs typeface="Arial"/>
              </a:rPr>
              <a:t>i</a:t>
            </a:r>
            <a:r>
              <a:rPr sz="2400" b="1" spc="-25" dirty="0">
                <a:latin typeface="Arial"/>
                <a:cs typeface="Arial"/>
              </a:rPr>
              <a:t>O</a:t>
            </a:r>
            <a:r>
              <a:rPr sz="2400" b="1" spc="-15" dirty="0">
                <a:latin typeface="Arial"/>
                <a:cs typeface="Arial"/>
              </a:rPr>
              <a:t>S</a:t>
            </a:r>
            <a:r>
              <a:rPr sz="2400" b="1" spc="10" dirty="0">
                <a:latin typeface="Arial"/>
                <a:cs typeface="Arial"/>
              </a:rPr>
              <a:t> </a:t>
            </a:r>
            <a:r>
              <a:rPr sz="2400" b="1" spc="-15" dirty="0">
                <a:latin typeface="Arial"/>
                <a:cs typeface="Arial"/>
              </a:rPr>
              <a:t>S</a:t>
            </a:r>
            <a:r>
              <a:rPr sz="2400" b="1" spc="-25" dirty="0">
                <a:latin typeface="Arial"/>
                <a:cs typeface="Arial"/>
              </a:rPr>
              <a:t>D</a:t>
            </a:r>
            <a:r>
              <a:rPr sz="2400" b="1" spc="-20" dirty="0">
                <a:latin typeface="Arial"/>
                <a:cs typeface="Arial"/>
              </a:rPr>
              <a:t>K</a:t>
            </a:r>
            <a:r>
              <a:rPr sz="2400" b="1" spc="-5" dirty="0">
                <a:latin typeface="Arial"/>
                <a:cs typeface="Arial"/>
              </a:rPr>
              <a:t> </a:t>
            </a:r>
            <a:r>
              <a:rPr sz="2400" b="1" spc="-10" dirty="0">
                <a:latin typeface="Arial"/>
                <a:cs typeface="Arial"/>
              </a:rPr>
              <a:t>is</a:t>
            </a:r>
            <a:r>
              <a:rPr sz="2400" b="1" dirty="0">
                <a:latin typeface="Arial"/>
                <a:cs typeface="Arial"/>
              </a:rPr>
              <a:t> </a:t>
            </a:r>
            <a:r>
              <a:rPr sz="2400" b="1" spc="-15" dirty="0">
                <a:solidFill>
                  <a:srgbClr val="FF6600"/>
                </a:solidFill>
                <a:latin typeface="Arial"/>
                <a:cs typeface="Arial"/>
              </a:rPr>
              <a:t>only</a:t>
            </a:r>
            <a:r>
              <a:rPr sz="2400" b="1" spc="25" dirty="0">
                <a:solidFill>
                  <a:srgbClr val="FF6600"/>
                </a:solidFill>
                <a:latin typeface="Arial"/>
                <a:cs typeface="Arial"/>
              </a:rPr>
              <a:t> </a:t>
            </a:r>
            <a:r>
              <a:rPr sz="2400" b="1" spc="-15" dirty="0">
                <a:solidFill>
                  <a:srgbClr val="FF6600"/>
                </a:solidFill>
                <a:latin typeface="Arial"/>
                <a:cs typeface="Arial"/>
              </a:rPr>
              <a:t>available</a:t>
            </a:r>
            <a:r>
              <a:rPr sz="2400" b="1" spc="10" dirty="0">
                <a:solidFill>
                  <a:srgbClr val="FF6600"/>
                </a:solidFill>
                <a:latin typeface="Arial"/>
                <a:cs typeface="Arial"/>
              </a:rPr>
              <a:t> </a:t>
            </a:r>
            <a:r>
              <a:rPr sz="2400" b="1" spc="-10" dirty="0">
                <a:latin typeface="Arial"/>
                <a:cs typeface="Arial"/>
              </a:rPr>
              <a:t>for</a:t>
            </a:r>
            <a:r>
              <a:rPr sz="2400" b="1" spc="-5" dirty="0">
                <a:latin typeface="Arial"/>
                <a:cs typeface="Arial"/>
              </a:rPr>
              <a:t> </a:t>
            </a:r>
            <a:r>
              <a:rPr sz="2400" b="1" spc="-15" dirty="0">
                <a:latin typeface="Arial"/>
                <a:cs typeface="Arial"/>
              </a:rPr>
              <a:t>the</a:t>
            </a:r>
            <a:r>
              <a:rPr sz="2400" b="1" spc="25" dirty="0">
                <a:latin typeface="Arial"/>
                <a:cs typeface="Arial"/>
              </a:rPr>
              <a:t> </a:t>
            </a:r>
            <a:r>
              <a:rPr sz="2400" b="1" spc="-25" dirty="0">
                <a:solidFill>
                  <a:srgbClr val="FF6600"/>
                </a:solidFill>
                <a:latin typeface="Arial"/>
                <a:cs typeface="Arial"/>
              </a:rPr>
              <a:t>M</a:t>
            </a:r>
            <a:r>
              <a:rPr sz="2400" b="1" spc="-15" dirty="0">
                <a:solidFill>
                  <a:srgbClr val="FF6600"/>
                </a:solidFill>
                <a:latin typeface="Arial"/>
                <a:cs typeface="Arial"/>
              </a:rPr>
              <a:t>ac</a:t>
            </a:r>
            <a:r>
              <a:rPr sz="2400" b="1" spc="10" dirty="0">
                <a:solidFill>
                  <a:srgbClr val="FF6600"/>
                </a:solidFill>
                <a:latin typeface="Arial"/>
                <a:cs typeface="Arial"/>
              </a:rPr>
              <a:t> </a:t>
            </a:r>
            <a:r>
              <a:rPr sz="2400" b="1" spc="-10" dirty="0">
                <a:latin typeface="Arial"/>
                <a:cs typeface="Arial"/>
              </a:rPr>
              <a:t>platfo</a:t>
            </a:r>
            <a:r>
              <a:rPr sz="2400" b="1" spc="-15" dirty="0">
                <a:latin typeface="Arial"/>
                <a:cs typeface="Arial"/>
              </a:rPr>
              <a:t>r</a:t>
            </a:r>
            <a:r>
              <a:rPr sz="2400" b="1" spc="-20" dirty="0">
                <a:latin typeface="Arial"/>
                <a:cs typeface="Arial"/>
              </a:rPr>
              <a:t>m</a:t>
            </a:r>
            <a:endParaRPr sz="2400">
              <a:latin typeface="Arial"/>
              <a:cs typeface="Arial"/>
            </a:endParaRPr>
          </a:p>
        </p:txBody>
      </p:sp>
      <p:sp>
        <p:nvSpPr>
          <p:cNvPr id="8" name="Title 7"/>
          <p:cNvSpPr>
            <a:spLocks noGrp="1"/>
          </p:cNvSpPr>
          <p:nvPr>
            <p:ph type="title"/>
          </p:nvPr>
        </p:nvSpPr>
        <p:spPr/>
        <p:txBody>
          <a:bodyPr/>
          <a:lstStyle/>
          <a:p>
            <a:r>
              <a:rPr lang="en-US" dirty="0" smtClean="0">
                <a:latin typeface="Arial" pitchFamily="34" charset="0"/>
                <a:cs typeface="Arial" pitchFamily="34" charset="0"/>
              </a:rPr>
              <a:t>Android vs. </a:t>
            </a:r>
            <a:r>
              <a:rPr lang="en-US" dirty="0" err="1" smtClean="0">
                <a:latin typeface="Arial" pitchFamily="34" charset="0"/>
                <a:cs typeface="Arial" pitchFamily="34" charset="0"/>
              </a:rPr>
              <a:t>iOS</a:t>
            </a:r>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1560474" y="2166886"/>
            <a:ext cx="8182122" cy="3726661"/>
          </a:xfrm>
          <a:prstGeom prst="rect">
            <a:avLst/>
          </a:prstGeom>
        </p:spPr>
        <p:txBody>
          <a:bodyPr vert="horz" wrap="square" lIns="0" tIns="0" rIns="0" bIns="0" rtlCol="0">
            <a:spAutoFit/>
          </a:bodyPr>
          <a:lstStyle/>
          <a:p>
            <a:pPr marL="12700">
              <a:lnSpc>
                <a:spcPct val="100000"/>
              </a:lnSpc>
            </a:pPr>
            <a:r>
              <a:rPr sz="2800" b="1" dirty="0">
                <a:solidFill>
                  <a:srgbClr val="0D0D0D"/>
                </a:solidFill>
                <a:latin typeface="Arial"/>
                <a:cs typeface="Arial"/>
              </a:rPr>
              <a:t>A</a:t>
            </a:r>
            <a:r>
              <a:rPr sz="2800" b="1" spc="-15" dirty="0">
                <a:solidFill>
                  <a:srgbClr val="0D0D0D"/>
                </a:solidFill>
                <a:latin typeface="Arial"/>
                <a:cs typeface="Arial"/>
              </a:rPr>
              <a:t>nd</a:t>
            </a:r>
            <a:r>
              <a:rPr sz="2800" b="1" spc="-10" dirty="0">
                <a:solidFill>
                  <a:srgbClr val="0D0D0D"/>
                </a:solidFill>
                <a:latin typeface="Arial"/>
                <a:cs typeface="Arial"/>
              </a:rPr>
              <a:t>r</a:t>
            </a:r>
            <a:r>
              <a:rPr sz="2800" b="1" spc="-15" dirty="0">
                <a:solidFill>
                  <a:srgbClr val="0D0D0D"/>
                </a:solidFill>
                <a:latin typeface="Arial"/>
                <a:cs typeface="Arial"/>
              </a:rPr>
              <a:t>oi</a:t>
            </a:r>
            <a:r>
              <a:rPr sz="2800" b="1" spc="-20" dirty="0">
                <a:solidFill>
                  <a:srgbClr val="0D0D0D"/>
                </a:solidFill>
                <a:latin typeface="Arial"/>
                <a:cs typeface="Arial"/>
              </a:rPr>
              <a:t>d</a:t>
            </a:r>
            <a:r>
              <a:rPr sz="2800" b="1" spc="-25" dirty="0">
                <a:solidFill>
                  <a:srgbClr val="0D0D0D"/>
                </a:solidFill>
                <a:latin typeface="Arial"/>
                <a:cs typeface="Arial"/>
              </a:rPr>
              <a:t> </a:t>
            </a:r>
            <a:r>
              <a:rPr sz="2800" b="1" spc="-15" dirty="0">
                <a:solidFill>
                  <a:srgbClr val="0D0D0D"/>
                </a:solidFill>
                <a:latin typeface="Arial"/>
                <a:cs typeface="Arial"/>
              </a:rPr>
              <a:t>P</a:t>
            </a:r>
            <a:r>
              <a:rPr sz="2800" b="1" spc="-10" dirty="0">
                <a:solidFill>
                  <a:srgbClr val="0D0D0D"/>
                </a:solidFill>
                <a:latin typeface="Arial"/>
                <a:cs typeface="Arial"/>
              </a:rPr>
              <a:t>r</a:t>
            </a:r>
            <a:r>
              <a:rPr sz="2800" b="1" spc="-15" dirty="0">
                <a:solidFill>
                  <a:srgbClr val="0D0D0D"/>
                </a:solidFill>
                <a:latin typeface="Arial"/>
                <a:cs typeface="Arial"/>
              </a:rPr>
              <a:t>o</a:t>
            </a:r>
            <a:r>
              <a:rPr sz="2800" b="1" dirty="0">
                <a:solidFill>
                  <a:srgbClr val="0D0D0D"/>
                </a:solidFill>
                <a:latin typeface="Arial"/>
                <a:cs typeface="Arial"/>
              </a:rPr>
              <a:t>s</a:t>
            </a:r>
            <a:r>
              <a:rPr sz="2800" b="1" spc="-10" dirty="0">
                <a:solidFill>
                  <a:srgbClr val="0D0D0D"/>
                </a:solidFill>
                <a:latin typeface="Arial"/>
                <a:cs typeface="Arial"/>
              </a:rPr>
              <a:t> </a:t>
            </a:r>
            <a:r>
              <a:rPr sz="2800" b="1" dirty="0">
                <a:solidFill>
                  <a:srgbClr val="0D0D0D"/>
                </a:solidFill>
                <a:latin typeface="Arial"/>
                <a:cs typeface="Arial"/>
              </a:rPr>
              <a:t>&amp;</a:t>
            </a:r>
            <a:r>
              <a:rPr sz="2800" b="1" spc="-5" dirty="0">
                <a:solidFill>
                  <a:srgbClr val="0D0D0D"/>
                </a:solidFill>
                <a:latin typeface="Arial"/>
                <a:cs typeface="Arial"/>
              </a:rPr>
              <a:t> </a:t>
            </a:r>
            <a:r>
              <a:rPr sz="2800" b="1" dirty="0">
                <a:solidFill>
                  <a:srgbClr val="0D0D0D"/>
                </a:solidFill>
                <a:latin typeface="Arial"/>
                <a:cs typeface="Arial"/>
              </a:rPr>
              <a:t>C</a:t>
            </a:r>
            <a:r>
              <a:rPr sz="2800" b="1" spc="-15" dirty="0">
                <a:solidFill>
                  <a:srgbClr val="0D0D0D"/>
                </a:solidFill>
                <a:latin typeface="Arial"/>
                <a:cs typeface="Arial"/>
              </a:rPr>
              <a:t>on</a:t>
            </a:r>
            <a:r>
              <a:rPr sz="2800" b="1" dirty="0">
                <a:solidFill>
                  <a:srgbClr val="0D0D0D"/>
                </a:solidFill>
                <a:latin typeface="Arial"/>
                <a:cs typeface="Arial"/>
              </a:rPr>
              <a:t>s</a:t>
            </a:r>
            <a:endParaRPr sz="2800">
              <a:latin typeface="Arial"/>
              <a:cs typeface="Arial"/>
            </a:endParaRPr>
          </a:p>
          <a:p>
            <a:pPr marL="368935" indent="-342265">
              <a:lnSpc>
                <a:spcPct val="100000"/>
              </a:lnSpc>
              <a:spcBef>
                <a:spcPts val="1660"/>
              </a:spcBef>
              <a:buClr>
                <a:srgbClr val="3399FF"/>
              </a:buClr>
              <a:buFont typeface="Arial"/>
              <a:buChar char="•"/>
              <a:tabLst>
                <a:tab pos="369570" algn="l"/>
              </a:tabLst>
            </a:pPr>
            <a:r>
              <a:rPr sz="2400" b="1" spc="-135" dirty="0">
                <a:latin typeface="Arial"/>
                <a:cs typeface="Arial"/>
              </a:rPr>
              <a:t>V</a:t>
            </a:r>
            <a:r>
              <a:rPr sz="2400" b="1" spc="-15" dirty="0">
                <a:latin typeface="Arial"/>
                <a:cs typeface="Arial"/>
              </a:rPr>
              <a:t>ar</a:t>
            </a:r>
            <a:r>
              <a:rPr sz="2400" b="1" spc="-10" dirty="0">
                <a:latin typeface="Arial"/>
                <a:cs typeface="Arial"/>
              </a:rPr>
              <a:t>iety</a:t>
            </a:r>
            <a:r>
              <a:rPr sz="2400" b="1" dirty="0">
                <a:latin typeface="Arial"/>
                <a:cs typeface="Arial"/>
              </a:rPr>
              <a:t> </a:t>
            </a:r>
            <a:r>
              <a:rPr sz="2400" b="1" spc="-10" dirty="0">
                <a:latin typeface="Arial"/>
                <a:cs typeface="Arial"/>
              </a:rPr>
              <a:t>in</a:t>
            </a:r>
            <a:r>
              <a:rPr sz="2400" b="1" spc="15" dirty="0">
                <a:latin typeface="Arial"/>
                <a:cs typeface="Arial"/>
              </a:rPr>
              <a:t> </a:t>
            </a:r>
            <a:r>
              <a:rPr sz="2400" b="1" spc="-25" dirty="0">
                <a:latin typeface="Arial"/>
                <a:cs typeface="Arial"/>
              </a:rPr>
              <a:t>H</a:t>
            </a:r>
            <a:r>
              <a:rPr sz="2400" b="1" spc="-15" dirty="0">
                <a:latin typeface="Arial"/>
                <a:cs typeface="Arial"/>
              </a:rPr>
              <a:t>ard</a:t>
            </a:r>
            <a:r>
              <a:rPr sz="2400" b="1" dirty="0">
                <a:latin typeface="Arial"/>
                <a:cs typeface="Arial"/>
              </a:rPr>
              <a:t>w</a:t>
            </a:r>
            <a:r>
              <a:rPr sz="2400" b="1" spc="-15" dirty="0">
                <a:latin typeface="Arial"/>
                <a:cs typeface="Arial"/>
              </a:rPr>
              <a:t>are selection</a:t>
            </a:r>
            <a:endParaRPr sz="2400">
              <a:latin typeface="Arial"/>
              <a:cs typeface="Arial"/>
            </a:endParaRPr>
          </a:p>
          <a:p>
            <a:pPr marL="825500" lvl="1" indent="-342265">
              <a:lnSpc>
                <a:spcPts val="2400"/>
              </a:lnSpc>
              <a:spcBef>
                <a:spcPts val="5"/>
              </a:spcBef>
              <a:buClr>
                <a:srgbClr val="99CC63"/>
              </a:buClr>
              <a:buFont typeface="Arial"/>
              <a:buChar char="-"/>
              <a:tabLst>
                <a:tab pos="826135" algn="l"/>
              </a:tabLst>
            </a:pPr>
            <a:r>
              <a:rPr sz="2400" spc="-165" dirty="0">
                <a:latin typeface="Arial"/>
                <a:cs typeface="Arial"/>
              </a:rPr>
              <a:t>V</a:t>
            </a:r>
            <a:r>
              <a:rPr sz="2400" dirty="0">
                <a:latin typeface="Arial"/>
                <a:cs typeface="Arial"/>
              </a:rPr>
              <a:t>arious</a:t>
            </a:r>
            <a:r>
              <a:rPr sz="2400" spc="-135" dirty="0">
                <a:latin typeface="Arial"/>
                <a:cs typeface="Arial"/>
              </a:rPr>
              <a:t> </a:t>
            </a:r>
            <a:r>
              <a:rPr sz="2400" spc="-20" dirty="0">
                <a:latin typeface="Arial"/>
                <a:cs typeface="Arial"/>
              </a:rPr>
              <a:t>A</a:t>
            </a:r>
            <a:r>
              <a:rPr sz="2400" dirty="0">
                <a:latin typeface="Arial"/>
                <a:cs typeface="Arial"/>
              </a:rPr>
              <a:t>ndroid</a:t>
            </a:r>
            <a:r>
              <a:rPr sz="2400" spc="-20" dirty="0">
                <a:latin typeface="Arial"/>
                <a:cs typeface="Arial"/>
              </a:rPr>
              <a:t> </a:t>
            </a:r>
            <a:r>
              <a:rPr sz="2400" dirty="0">
                <a:latin typeface="Arial"/>
                <a:cs typeface="Arial"/>
              </a:rPr>
              <a:t>de</a:t>
            </a:r>
            <a:r>
              <a:rPr sz="2400" spc="-10" dirty="0">
                <a:latin typeface="Arial"/>
                <a:cs typeface="Arial"/>
              </a:rPr>
              <a:t>v</a:t>
            </a:r>
            <a:r>
              <a:rPr sz="2400" dirty="0">
                <a:latin typeface="Arial"/>
                <a:cs typeface="Arial"/>
              </a:rPr>
              <a:t>i</a:t>
            </a:r>
            <a:r>
              <a:rPr sz="2400" spc="5" dirty="0">
                <a:latin typeface="Arial"/>
                <a:cs typeface="Arial"/>
              </a:rPr>
              <a:t>c</a:t>
            </a:r>
            <a:r>
              <a:rPr sz="2400" dirty="0">
                <a:latin typeface="Arial"/>
                <a:cs typeface="Arial"/>
              </a:rPr>
              <a:t>es</a:t>
            </a:r>
            <a:r>
              <a:rPr sz="2400" spc="-25" dirty="0">
                <a:latin typeface="Arial"/>
                <a:cs typeface="Arial"/>
              </a:rPr>
              <a:t> </a:t>
            </a:r>
            <a:r>
              <a:rPr sz="2400" dirty="0">
                <a:latin typeface="Arial"/>
                <a:cs typeface="Arial"/>
              </a:rPr>
              <a:t>are</a:t>
            </a:r>
            <a:r>
              <a:rPr sz="2400" spc="-20" dirty="0">
                <a:latin typeface="Arial"/>
                <a:cs typeface="Arial"/>
              </a:rPr>
              <a:t> </a:t>
            </a:r>
            <a:r>
              <a:rPr sz="2400" dirty="0">
                <a:latin typeface="Arial"/>
                <a:cs typeface="Arial"/>
              </a:rPr>
              <a:t>a</a:t>
            </a:r>
            <a:r>
              <a:rPr sz="2400" spc="-10" dirty="0">
                <a:latin typeface="Arial"/>
                <a:cs typeface="Arial"/>
              </a:rPr>
              <a:t>v</a:t>
            </a:r>
            <a:r>
              <a:rPr sz="2400" dirty="0">
                <a:latin typeface="Arial"/>
                <a:cs typeface="Arial"/>
              </a:rPr>
              <a:t>ailable</a:t>
            </a:r>
            <a:endParaRPr sz="2400">
              <a:latin typeface="Arial"/>
              <a:cs typeface="Arial"/>
            </a:endParaRPr>
          </a:p>
          <a:p>
            <a:pPr marL="825500" lvl="1" indent="-342265">
              <a:lnSpc>
                <a:spcPts val="2400"/>
              </a:lnSpc>
              <a:buClr>
                <a:srgbClr val="99CC63"/>
              </a:buClr>
              <a:buFont typeface="Arial"/>
              <a:buChar char="-"/>
              <a:tabLst>
                <a:tab pos="826135" algn="l"/>
              </a:tabLst>
            </a:pPr>
            <a:r>
              <a:rPr sz="2400" spc="-165" dirty="0">
                <a:latin typeface="Arial"/>
                <a:cs typeface="Arial"/>
              </a:rPr>
              <a:t>V</a:t>
            </a:r>
            <a:r>
              <a:rPr sz="2400" dirty="0">
                <a:latin typeface="Arial"/>
                <a:cs typeface="Arial"/>
              </a:rPr>
              <a:t>arious</a:t>
            </a:r>
            <a:r>
              <a:rPr sz="2400" spc="-25" dirty="0">
                <a:latin typeface="Arial"/>
                <a:cs typeface="Arial"/>
              </a:rPr>
              <a:t> </a:t>
            </a:r>
            <a:r>
              <a:rPr sz="2400" dirty="0">
                <a:latin typeface="Arial"/>
                <a:cs typeface="Arial"/>
              </a:rPr>
              <a:t>hard</a:t>
            </a:r>
            <a:r>
              <a:rPr sz="2400" spc="5" dirty="0">
                <a:latin typeface="Arial"/>
                <a:cs typeface="Arial"/>
              </a:rPr>
              <a:t>w</a:t>
            </a:r>
            <a:r>
              <a:rPr sz="2400" dirty="0">
                <a:latin typeface="Arial"/>
                <a:cs typeface="Arial"/>
              </a:rPr>
              <a:t>are</a:t>
            </a:r>
            <a:r>
              <a:rPr sz="2400" spc="-40" dirty="0">
                <a:latin typeface="Arial"/>
                <a:cs typeface="Arial"/>
              </a:rPr>
              <a:t> </a:t>
            </a:r>
            <a:r>
              <a:rPr sz="2400" spc="5" dirty="0">
                <a:latin typeface="Arial"/>
                <a:cs typeface="Arial"/>
              </a:rPr>
              <a:t>c</a:t>
            </a:r>
            <a:r>
              <a:rPr sz="2400" dirty="0">
                <a:latin typeface="Arial"/>
                <a:cs typeface="Arial"/>
              </a:rPr>
              <a:t>apabili</a:t>
            </a:r>
            <a:r>
              <a:rPr sz="2400" spc="-5" dirty="0">
                <a:latin typeface="Arial"/>
                <a:cs typeface="Arial"/>
              </a:rPr>
              <a:t>t</a:t>
            </a:r>
            <a:r>
              <a:rPr sz="2400" dirty="0">
                <a:latin typeface="Arial"/>
                <a:cs typeface="Arial"/>
              </a:rPr>
              <a:t>ie</a:t>
            </a:r>
            <a:r>
              <a:rPr sz="2400" spc="5" dirty="0">
                <a:latin typeface="Arial"/>
                <a:cs typeface="Arial"/>
              </a:rPr>
              <a:t>s</a:t>
            </a:r>
            <a:r>
              <a:rPr sz="2400" spc="-10" dirty="0">
                <a:latin typeface="Arial"/>
                <a:cs typeface="Arial"/>
              </a:rPr>
              <a:t>,</a:t>
            </a:r>
            <a:r>
              <a:rPr sz="2400" spc="-35" dirty="0">
                <a:latin typeface="Arial"/>
                <a:cs typeface="Arial"/>
              </a:rPr>
              <a:t> </a:t>
            </a:r>
            <a:r>
              <a:rPr sz="2400" spc="5" dirty="0">
                <a:latin typeface="Arial"/>
                <a:cs typeface="Arial"/>
              </a:rPr>
              <a:t>sc</a:t>
            </a:r>
            <a:r>
              <a:rPr sz="2400" dirty="0">
                <a:latin typeface="Arial"/>
                <a:cs typeface="Arial"/>
              </a:rPr>
              <a:t>reen</a:t>
            </a:r>
            <a:r>
              <a:rPr sz="2400" spc="-40" dirty="0">
                <a:latin typeface="Arial"/>
                <a:cs typeface="Arial"/>
              </a:rPr>
              <a:t> </a:t>
            </a:r>
            <a:r>
              <a:rPr sz="2400" spc="5" dirty="0">
                <a:latin typeface="Arial"/>
                <a:cs typeface="Arial"/>
              </a:rPr>
              <a:t>s</a:t>
            </a:r>
            <a:r>
              <a:rPr sz="2400" dirty="0">
                <a:latin typeface="Arial"/>
                <a:cs typeface="Arial"/>
              </a:rPr>
              <a:t>i</a:t>
            </a:r>
            <a:r>
              <a:rPr sz="2400" spc="5" dirty="0">
                <a:latin typeface="Arial"/>
                <a:cs typeface="Arial"/>
              </a:rPr>
              <a:t>z</a:t>
            </a:r>
            <a:r>
              <a:rPr sz="2400" dirty="0">
                <a:latin typeface="Arial"/>
                <a:cs typeface="Arial"/>
              </a:rPr>
              <a:t>es</a:t>
            </a:r>
            <a:r>
              <a:rPr sz="2400" spc="-25" dirty="0">
                <a:latin typeface="Arial"/>
                <a:cs typeface="Arial"/>
              </a:rPr>
              <a:t> </a:t>
            </a:r>
            <a:r>
              <a:rPr sz="2400" dirty="0">
                <a:latin typeface="Arial"/>
                <a:cs typeface="Arial"/>
              </a:rPr>
              <a:t>and</a:t>
            </a:r>
            <a:r>
              <a:rPr sz="2400" spc="-20" dirty="0">
                <a:latin typeface="Arial"/>
                <a:cs typeface="Arial"/>
              </a:rPr>
              <a:t> </a:t>
            </a:r>
            <a:r>
              <a:rPr sz="2400" spc="-15" dirty="0">
                <a:latin typeface="Arial"/>
                <a:cs typeface="Arial"/>
              </a:rPr>
              <a:t>f</a:t>
            </a:r>
            <a:r>
              <a:rPr sz="2400" dirty="0">
                <a:latin typeface="Arial"/>
                <a:cs typeface="Arial"/>
              </a:rPr>
              <a:t>ea</a:t>
            </a:r>
            <a:r>
              <a:rPr sz="2400" spc="-15" dirty="0">
                <a:latin typeface="Arial"/>
                <a:cs typeface="Arial"/>
              </a:rPr>
              <a:t>t</a:t>
            </a:r>
            <a:r>
              <a:rPr sz="2400" dirty="0">
                <a:latin typeface="Arial"/>
                <a:cs typeface="Arial"/>
              </a:rPr>
              <a:t>ures</a:t>
            </a:r>
            <a:endParaRPr sz="2400">
              <a:latin typeface="Arial"/>
              <a:cs typeface="Arial"/>
            </a:endParaRPr>
          </a:p>
          <a:p>
            <a:pPr marL="825500" lvl="1" indent="-342265">
              <a:lnSpc>
                <a:spcPct val="100000"/>
              </a:lnSpc>
              <a:buClr>
                <a:srgbClr val="99CC63"/>
              </a:buClr>
              <a:buFont typeface="Arial"/>
              <a:buChar char="-"/>
              <a:tabLst>
                <a:tab pos="826135" algn="l"/>
              </a:tabLst>
            </a:pPr>
            <a:r>
              <a:rPr sz="2400" spc="-165" dirty="0">
                <a:latin typeface="Arial"/>
                <a:cs typeface="Arial"/>
              </a:rPr>
              <a:t>V</a:t>
            </a:r>
            <a:r>
              <a:rPr sz="2400" dirty="0">
                <a:latin typeface="Arial"/>
                <a:cs typeface="Arial"/>
              </a:rPr>
              <a:t>arious</a:t>
            </a:r>
            <a:r>
              <a:rPr sz="2400" spc="-25" dirty="0">
                <a:latin typeface="Arial"/>
                <a:cs typeface="Arial"/>
              </a:rPr>
              <a:t> </a:t>
            </a:r>
            <a:r>
              <a:rPr sz="2400" dirty="0">
                <a:latin typeface="Arial"/>
                <a:cs typeface="Arial"/>
              </a:rPr>
              <a:t>pri</a:t>
            </a:r>
            <a:r>
              <a:rPr sz="2400" spc="5" dirty="0">
                <a:latin typeface="Arial"/>
                <a:cs typeface="Arial"/>
              </a:rPr>
              <a:t>c</a:t>
            </a:r>
            <a:r>
              <a:rPr sz="2400" dirty="0">
                <a:latin typeface="Arial"/>
                <a:cs typeface="Arial"/>
              </a:rPr>
              <a:t>es</a:t>
            </a:r>
            <a:endParaRPr sz="2400">
              <a:latin typeface="Arial"/>
              <a:cs typeface="Arial"/>
            </a:endParaRPr>
          </a:p>
          <a:p>
            <a:pPr lvl="1">
              <a:lnSpc>
                <a:spcPct val="100000"/>
              </a:lnSpc>
              <a:spcBef>
                <a:spcPts val="32"/>
              </a:spcBef>
              <a:buClr>
                <a:srgbClr val="99CC63"/>
              </a:buClr>
              <a:buFont typeface="Arial"/>
              <a:buChar char="-"/>
            </a:pPr>
            <a:endParaRPr sz="2400">
              <a:latin typeface="Times New Roman"/>
              <a:cs typeface="Times New Roman"/>
            </a:endParaRPr>
          </a:p>
          <a:p>
            <a:pPr marL="368935" indent="-342265">
              <a:lnSpc>
                <a:spcPct val="100000"/>
              </a:lnSpc>
              <a:buClr>
                <a:srgbClr val="3399FF"/>
              </a:buClr>
              <a:buFont typeface="Arial"/>
              <a:buChar char="•"/>
              <a:tabLst>
                <a:tab pos="369570" algn="l"/>
              </a:tabLst>
            </a:pPr>
            <a:r>
              <a:rPr sz="2400" b="1" spc="-25" dirty="0">
                <a:latin typeface="Arial"/>
                <a:cs typeface="Arial"/>
              </a:rPr>
              <a:t>C</a:t>
            </a:r>
            <a:r>
              <a:rPr sz="2400" b="1" spc="-15" dirty="0">
                <a:latin typeface="Arial"/>
                <a:cs typeface="Arial"/>
              </a:rPr>
              <a:t>ustomi</a:t>
            </a:r>
            <a:r>
              <a:rPr sz="2400" b="1" spc="-10" dirty="0">
                <a:latin typeface="Arial"/>
                <a:cs typeface="Arial"/>
              </a:rPr>
              <a:t>z</a:t>
            </a:r>
            <a:r>
              <a:rPr sz="2400" b="1" spc="-15" dirty="0">
                <a:latin typeface="Arial"/>
                <a:cs typeface="Arial"/>
              </a:rPr>
              <a:t>able</a:t>
            </a:r>
            <a:r>
              <a:rPr sz="2400" b="1" spc="25" dirty="0">
                <a:latin typeface="Arial"/>
                <a:cs typeface="Arial"/>
              </a:rPr>
              <a:t> </a:t>
            </a:r>
            <a:r>
              <a:rPr sz="2400" b="1" spc="-25" dirty="0">
                <a:latin typeface="Arial"/>
                <a:cs typeface="Arial"/>
              </a:rPr>
              <a:t>U</a:t>
            </a:r>
            <a:r>
              <a:rPr sz="2400" b="1" spc="-15" dirty="0">
                <a:latin typeface="Arial"/>
                <a:cs typeface="Arial"/>
              </a:rPr>
              <a:t>ser</a:t>
            </a:r>
            <a:r>
              <a:rPr sz="2400" b="1" spc="-5" dirty="0">
                <a:latin typeface="Arial"/>
                <a:cs typeface="Arial"/>
              </a:rPr>
              <a:t> </a:t>
            </a:r>
            <a:r>
              <a:rPr sz="2400" b="1" spc="-10" dirty="0">
                <a:latin typeface="Arial"/>
                <a:cs typeface="Arial"/>
              </a:rPr>
              <a:t>Inte</a:t>
            </a:r>
            <a:r>
              <a:rPr sz="2400" b="1" spc="-15" dirty="0">
                <a:latin typeface="Arial"/>
                <a:cs typeface="Arial"/>
              </a:rPr>
              <a:t>rface</a:t>
            </a:r>
            <a:endParaRPr sz="2400">
              <a:latin typeface="Arial"/>
              <a:cs typeface="Arial"/>
            </a:endParaRPr>
          </a:p>
          <a:p>
            <a:pPr marL="825500" lvl="1" indent="-342265">
              <a:lnSpc>
                <a:spcPts val="2400"/>
              </a:lnSpc>
              <a:spcBef>
                <a:spcPts val="5"/>
              </a:spcBef>
              <a:buClr>
                <a:srgbClr val="99CC63"/>
              </a:buClr>
              <a:buFont typeface="Arial"/>
              <a:buChar char="-"/>
              <a:tabLst>
                <a:tab pos="826135" algn="l"/>
              </a:tabLst>
            </a:pPr>
            <a:r>
              <a:rPr sz="2400" spc="-20" dirty="0">
                <a:latin typeface="Arial"/>
                <a:cs typeface="Arial"/>
              </a:rPr>
              <a:t>E</a:t>
            </a:r>
            <a:r>
              <a:rPr sz="2400" dirty="0">
                <a:latin typeface="Arial"/>
                <a:cs typeface="Arial"/>
              </a:rPr>
              <a:t>a</a:t>
            </a:r>
            <a:r>
              <a:rPr sz="2400" spc="5" dirty="0">
                <a:latin typeface="Arial"/>
                <a:cs typeface="Arial"/>
              </a:rPr>
              <a:t>s</a:t>
            </a:r>
            <a:r>
              <a:rPr sz="2400" dirty="0">
                <a:latin typeface="Arial"/>
                <a:cs typeface="Arial"/>
              </a:rPr>
              <a:t>y</a:t>
            </a:r>
            <a:r>
              <a:rPr sz="2400" spc="-15" dirty="0">
                <a:latin typeface="Arial"/>
                <a:cs typeface="Arial"/>
              </a:rPr>
              <a:t> t</a:t>
            </a:r>
            <a:r>
              <a:rPr sz="2400" dirty="0">
                <a:latin typeface="Arial"/>
                <a:cs typeface="Arial"/>
              </a:rPr>
              <a:t>o</a:t>
            </a:r>
            <a:r>
              <a:rPr sz="2400" spc="-20" dirty="0">
                <a:latin typeface="Arial"/>
                <a:cs typeface="Arial"/>
              </a:rPr>
              <a:t> </a:t>
            </a:r>
            <a:r>
              <a:rPr sz="2400" spc="5" dirty="0">
                <a:latin typeface="Arial"/>
                <a:cs typeface="Arial"/>
              </a:rPr>
              <a:t>c</a:t>
            </a:r>
            <a:r>
              <a:rPr sz="2400" dirty="0">
                <a:latin typeface="Arial"/>
                <a:cs typeface="Arial"/>
              </a:rPr>
              <a:t>u</a:t>
            </a:r>
            <a:r>
              <a:rPr sz="2400" spc="5" dirty="0">
                <a:latin typeface="Arial"/>
                <a:cs typeface="Arial"/>
              </a:rPr>
              <a:t>s</a:t>
            </a:r>
            <a:r>
              <a:rPr sz="2400" spc="-15" dirty="0">
                <a:latin typeface="Arial"/>
                <a:cs typeface="Arial"/>
              </a:rPr>
              <a:t>t</a:t>
            </a:r>
            <a:r>
              <a:rPr sz="2400" dirty="0">
                <a:latin typeface="Arial"/>
                <a:cs typeface="Arial"/>
              </a:rPr>
              <a:t>o</a:t>
            </a:r>
            <a:r>
              <a:rPr sz="2400" spc="-5" dirty="0">
                <a:latin typeface="Arial"/>
                <a:cs typeface="Arial"/>
              </a:rPr>
              <a:t>m</a:t>
            </a:r>
            <a:r>
              <a:rPr sz="2400" dirty="0">
                <a:latin typeface="Arial"/>
                <a:cs typeface="Arial"/>
              </a:rPr>
              <a:t>i</a:t>
            </a:r>
            <a:r>
              <a:rPr sz="2400" spc="5" dirty="0">
                <a:latin typeface="Arial"/>
                <a:cs typeface="Arial"/>
              </a:rPr>
              <a:t>z</a:t>
            </a:r>
            <a:r>
              <a:rPr sz="2400" dirty="0">
                <a:latin typeface="Arial"/>
                <a:cs typeface="Arial"/>
              </a:rPr>
              <a:t>e</a:t>
            </a:r>
            <a:r>
              <a:rPr sz="2400" spc="-40" dirty="0">
                <a:latin typeface="Arial"/>
                <a:cs typeface="Arial"/>
              </a:rPr>
              <a:t> </a:t>
            </a:r>
            <a:r>
              <a:rPr sz="2400" spc="5">
                <a:latin typeface="Arial"/>
                <a:cs typeface="Arial"/>
              </a:rPr>
              <a:t>H</a:t>
            </a:r>
            <a:r>
              <a:rPr sz="2400">
                <a:latin typeface="Arial"/>
                <a:cs typeface="Arial"/>
              </a:rPr>
              <a:t>o</a:t>
            </a:r>
            <a:r>
              <a:rPr sz="2400" spc="-5">
                <a:latin typeface="Arial"/>
                <a:cs typeface="Arial"/>
              </a:rPr>
              <a:t>m</a:t>
            </a:r>
            <a:r>
              <a:rPr sz="2400">
                <a:latin typeface="Arial"/>
                <a:cs typeface="Arial"/>
              </a:rPr>
              <a:t>e</a:t>
            </a:r>
            <a:r>
              <a:rPr sz="2400" spc="-20">
                <a:latin typeface="Arial"/>
                <a:cs typeface="Arial"/>
              </a:rPr>
              <a:t> </a:t>
            </a:r>
            <a:r>
              <a:rPr sz="2400" spc="5" smtClean="0">
                <a:latin typeface="Arial"/>
                <a:cs typeface="Arial"/>
              </a:rPr>
              <a:t>sc</a:t>
            </a:r>
            <a:r>
              <a:rPr sz="2400" smtClean="0">
                <a:latin typeface="Arial"/>
                <a:cs typeface="Arial"/>
              </a:rPr>
              <a:t>reen</a:t>
            </a:r>
            <a:endParaRPr lang="en-US" sz="2400" dirty="0" smtClean="0">
              <a:latin typeface="Arial"/>
              <a:cs typeface="Arial"/>
            </a:endParaRPr>
          </a:p>
          <a:p>
            <a:pPr marL="1282700" lvl="2" indent="-342265">
              <a:lnSpc>
                <a:spcPts val="2400"/>
              </a:lnSpc>
              <a:spcBef>
                <a:spcPts val="5"/>
              </a:spcBef>
              <a:buClr>
                <a:srgbClr val="99CC63"/>
              </a:buClr>
              <a:buFont typeface="Arial"/>
              <a:buChar char="-"/>
              <a:tabLst>
                <a:tab pos="826135" algn="l"/>
              </a:tabLst>
            </a:pPr>
            <a:r>
              <a:rPr sz="2400" spc="-20" smtClean="0">
                <a:latin typeface="Arial"/>
                <a:cs typeface="Arial"/>
              </a:rPr>
              <a:t>A</a:t>
            </a:r>
            <a:r>
              <a:rPr sz="2400" smtClean="0">
                <a:latin typeface="Arial"/>
                <a:cs typeface="Arial"/>
              </a:rPr>
              <a:t>dju</a:t>
            </a:r>
            <a:r>
              <a:rPr sz="2400" spc="5" smtClean="0">
                <a:latin typeface="Arial"/>
                <a:cs typeface="Arial"/>
              </a:rPr>
              <a:t>s</a:t>
            </a:r>
            <a:r>
              <a:rPr sz="2400" spc="-15" smtClean="0">
                <a:latin typeface="Arial"/>
                <a:cs typeface="Arial"/>
              </a:rPr>
              <a:t>t</a:t>
            </a:r>
            <a:r>
              <a:rPr sz="2400" smtClean="0">
                <a:latin typeface="Arial"/>
                <a:cs typeface="Arial"/>
              </a:rPr>
              <a:t>able</a:t>
            </a:r>
            <a:r>
              <a:rPr sz="2400" spc="-20" smtClean="0">
                <a:latin typeface="Arial"/>
                <a:cs typeface="Arial"/>
              </a:rPr>
              <a:t> </a:t>
            </a:r>
            <a:r>
              <a:rPr sz="2400" dirty="0">
                <a:latin typeface="Arial"/>
                <a:cs typeface="Arial"/>
              </a:rPr>
              <a:t>app</a:t>
            </a:r>
            <a:r>
              <a:rPr sz="2400" spc="-20" dirty="0">
                <a:latin typeface="Arial"/>
                <a:cs typeface="Arial"/>
              </a:rPr>
              <a:t> </a:t>
            </a:r>
            <a:r>
              <a:rPr sz="2400" dirty="0">
                <a:latin typeface="Arial"/>
                <a:cs typeface="Arial"/>
              </a:rPr>
              <a:t>i</a:t>
            </a:r>
            <a:r>
              <a:rPr sz="2400" spc="5" dirty="0">
                <a:latin typeface="Arial"/>
                <a:cs typeface="Arial"/>
              </a:rPr>
              <a:t>c</a:t>
            </a:r>
            <a:r>
              <a:rPr sz="2400" dirty="0">
                <a:latin typeface="Arial"/>
                <a:cs typeface="Arial"/>
              </a:rPr>
              <a:t>ons</a:t>
            </a:r>
            <a:r>
              <a:rPr sz="2400" spc="-25" dirty="0">
                <a:latin typeface="Arial"/>
                <a:cs typeface="Arial"/>
              </a:rPr>
              <a:t> </a:t>
            </a:r>
            <a:r>
              <a:rPr sz="2400" dirty="0">
                <a:latin typeface="Arial"/>
                <a:cs typeface="Arial"/>
              </a:rPr>
              <a:t>and</a:t>
            </a:r>
            <a:r>
              <a:rPr sz="2400" spc="-20" dirty="0">
                <a:latin typeface="Arial"/>
                <a:cs typeface="Arial"/>
              </a:rPr>
              <a:t> </a:t>
            </a:r>
            <a:r>
              <a:rPr sz="2400" spc="5" dirty="0">
                <a:latin typeface="Arial"/>
                <a:cs typeface="Arial"/>
              </a:rPr>
              <a:t>w</a:t>
            </a:r>
            <a:r>
              <a:rPr sz="2400" dirty="0">
                <a:latin typeface="Arial"/>
                <a:cs typeface="Arial"/>
              </a:rPr>
              <a:t>idge</a:t>
            </a:r>
            <a:r>
              <a:rPr sz="2400" spc="-15" dirty="0">
                <a:latin typeface="Arial"/>
                <a:cs typeface="Arial"/>
              </a:rPr>
              <a:t>t</a:t>
            </a:r>
            <a:r>
              <a:rPr sz="2400" dirty="0">
                <a:latin typeface="Arial"/>
                <a:cs typeface="Arial"/>
              </a:rPr>
              <a:t>s</a:t>
            </a:r>
            <a:endParaRPr sz="2400">
              <a:latin typeface="Arial"/>
              <a:cs typeface="Arial"/>
            </a:endParaRPr>
          </a:p>
        </p:txBody>
      </p:sp>
      <p:sp>
        <p:nvSpPr>
          <p:cNvPr id="8" name="Title 7"/>
          <p:cNvSpPr>
            <a:spLocks noGrp="1"/>
          </p:cNvSpPr>
          <p:nvPr>
            <p:ph type="title"/>
          </p:nvPr>
        </p:nvSpPr>
        <p:spPr/>
        <p:txBody>
          <a:bodyPr/>
          <a:lstStyle/>
          <a:p>
            <a:r>
              <a:rPr lang="en-US" dirty="0" smtClean="0">
                <a:latin typeface="Arial" pitchFamily="34" charset="0"/>
                <a:cs typeface="Arial" pitchFamily="34" charset="0"/>
              </a:rPr>
              <a:t>Android vs. </a:t>
            </a:r>
            <a:r>
              <a:rPr lang="en-US" dirty="0" err="1" smtClean="0">
                <a:latin typeface="Arial" pitchFamily="34" charset="0"/>
                <a:cs typeface="Arial" pitchFamily="34" charset="0"/>
              </a:rPr>
              <a:t>iOS</a:t>
            </a:r>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1560474" y="2166886"/>
            <a:ext cx="9073689" cy="3726661"/>
          </a:xfrm>
          <a:prstGeom prst="rect">
            <a:avLst/>
          </a:prstGeom>
        </p:spPr>
        <p:txBody>
          <a:bodyPr vert="horz" wrap="square" lIns="0" tIns="0" rIns="0" bIns="0" rtlCol="0">
            <a:spAutoFit/>
          </a:bodyPr>
          <a:lstStyle/>
          <a:p>
            <a:pPr marL="12700">
              <a:lnSpc>
                <a:spcPct val="100000"/>
              </a:lnSpc>
            </a:pPr>
            <a:r>
              <a:rPr sz="2800" b="1" spc="-15" dirty="0">
                <a:solidFill>
                  <a:srgbClr val="0D0D0D"/>
                </a:solidFill>
                <a:latin typeface="Arial"/>
                <a:cs typeface="Arial"/>
              </a:rPr>
              <a:t>i</a:t>
            </a:r>
            <a:r>
              <a:rPr sz="2800" b="1" spc="-20" dirty="0">
                <a:solidFill>
                  <a:srgbClr val="0D0D0D"/>
                </a:solidFill>
                <a:latin typeface="Arial"/>
                <a:cs typeface="Arial"/>
              </a:rPr>
              <a:t>OS</a:t>
            </a:r>
            <a:r>
              <a:rPr sz="2800" b="1" dirty="0">
                <a:solidFill>
                  <a:srgbClr val="0D0D0D"/>
                </a:solidFill>
                <a:latin typeface="Arial"/>
                <a:cs typeface="Arial"/>
              </a:rPr>
              <a:t> </a:t>
            </a:r>
            <a:r>
              <a:rPr sz="2800" b="1" spc="-15" dirty="0">
                <a:solidFill>
                  <a:srgbClr val="0D0D0D"/>
                </a:solidFill>
                <a:latin typeface="Arial"/>
                <a:cs typeface="Arial"/>
              </a:rPr>
              <a:t>P</a:t>
            </a:r>
            <a:r>
              <a:rPr sz="2800" b="1" spc="-10" dirty="0">
                <a:solidFill>
                  <a:srgbClr val="0D0D0D"/>
                </a:solidFill>
                <a:latin typeface="Arial"/>
                <a:cs typeface="Arial"/>
              </a:rPr>
              <a:t>r</a:t>
            </a:r>
            <a:r>
              <a:rPr sz="2800" b="1" spc="-15" dirty="0">
                <a:solidFill>
                  <a:srgbClr val="0D0D0D"/>
                </a:solidFill>
                <a:latin typeface="Arial"/>
                <a:cs typeface="Arial"/>
              </a:rPr>
              <a:t>o</a:t>
            </a:r>
            <a:r>
              <a:rPr sz="2800" b="1" dirty="0">
                <a:solidFill>
                  <a:srgbClr val="0D0D0D"/>
                </a:solidFill>
                <a:latin typeface="Arial"/>
                <a:cs typeface="Arial"/>
              </a:rPr>
              <a:t>s &amp;</a:t>
            </a:r>
            <a:r>
              <a:rPr sz="2800" b="1" spc="-5" dirty="0">
                <a:solidFill>
                  <a:srgbClr val="0D0D0D"/>
                </a:solidFill>
                <a:latin typeface="Arial"/>
                <a:cs typeface="Arial"/>
              </a:rPr>
              <a:t> </a:t>
            </a:r>
            <a:r>
              <a:rPr sz="2800" b="1" dirty="0">
                <a:solidFill>
                  <a:srgbClr val="0D0D0D"/>
                </a:solidFill>
                <a:latin typeface="Arial"/>
                <a:cs typeface="Arial"/>
              </a:rPr>
              <a:t>C</a:t>
            </a:r>
            <a:r>
              <a:rPr sz="2800" b="1" spc="-15" dirty="0">
                <a:solidFill>
                  <a:srgbClr val="0D0D0D"/>
                </a:solidFill>
                <a:latin typeface="Arial"/>
                <a:cs typeface="Arial"/>
              </a:rPr>
              <a:t>on</a:t>
            </a:r>
            <a:r>
              <a:rPr sz="2800" b="1" dirty="0">
                <a:solidFill>
                  <a:srgbClr val="0D0D0D"/>
                </a:solidFill>
                <a:latin typeface="Arial"/>
                <a:cs typeface="Arial"/>
              </a:rPr>
              <a:t>s</a:t>
            </a:r>
            <a:endParaRPr sz="2800">
              <a:latin typeface="Arial"/>
              <a:cs typeface="Arial"/>
            </a:endParaRPr>
          </a:p>
          <a:p>
            <a:pPr marL="444500" indent="-342900">
              <a:lnSpc>
                <a:spcPct val="100000"/>
              </a:lnSpc>
              <a:spcBef>
                <a:spcPts val="1660"/>
              </a:spcBef>
              <a:buClr>
                <a:srgbClr val="3399FF"/>
              </a:buClr>
              <a:buFont typeface="Arial"/>
              <a:buChar char="•"/>
              <a:tabLst>
                <a:tab pos="445134" algn="l"/>
              </a:tabLst>
            </a:pPr>
            <a:r>
              <a:rPr sz="2400" b="1" spc="-25" dirty="0">
                <a:latin typeface="Arial"/>
                <a:cs typeface="Arial"/>
              </a:rPr>
              <a:t>M</a:t>
            </a:r>
            <a:r>
              <a:rPr sz="2400" b="1" spc="-15" dirty="0">
                <a:latin typeface="Arial"/>
                <a:cs typeface="Arial"/>
              </a:rPr>
              <a:t>assive</a:t>
            </a:r>
            <a:r>
              <a:rPr sz="2400" b="1" spc="-60" dirty="0">
                <a:latin typeface="Arial"/>
                <a:cs typeface="Arial"/>
              </a:rPr>
              <a:t> </a:t>
            </a:r>
            <a:r>
              <a:rPr sz="2400" b="1" spc="-25" dirty="0">
                <a:latin typeface="Arial"/>
                <a:cs typeface="Arial"/>
              </a:rPr>
              <a:t>A</a:t>
            </a:r>
            <a:r>
              <a:rPr sz="2400" b="1" spc="-15" dirty="0">
                <a:latin typeface="Arial"/>
                <a:cs typeface="Arial"/>
              </a:rPr>
              <a:t>pp</a:t>
            </a:r>
            <a:r>
              <a:rPr sz="2400" b="1" spc="15" dirty="0">
                <a:latin typeface="Arial"/>
                <a:cs typeface="Arial"/>
              </a:rPr>
              <a:t> </a:t>
            </a:r>
            <a:r>
              <a:rPr sz="2400" b="1" spc="-15" dirty="0">
                <a:latin typeface="Arial"/>
                <a:cs typeface="Arial"/>
              </a:rPr>
              <a:t>Ecos</a:t>
            </a:r>
            <a:r>
              <a:rPr sz="2400" b="1" spc="-40" dirty="0">
                <a:latin typeface="Arial"/>
                <a:cs typeface="Arial"/>
              </a:rPr>
              <a:t>y</a:t>
            </a:r>
            <a:r>
              <a:rPr sz="2400" b="1" spc="-15" dirty="0">
                <a:latin typeface="Arial"/>
                <a:cs typeface="Arial"/>
              </a:rPr>
              <a:t>stem</a:t>
            </a:r>
            <a:endParaRPr sz="2400">
              <a:latin typeface="Arial"/>
              <a:cs typeface="Arial"/>
            </a:endParaRPr>
          </a:p>
          <a:p>
            <a:pPr marL="901065" lvl="1" indent="-342265">
              <a:lnSpc>
                <a:spcPts val="2400"/>
              </a:lnSpc>
              <a:spcBef>
                <a:spcPts val="5"/>
              </a:spcBef>
              <a:buClr>
                <a:srgbClr val="99CC63"/>
              </a:buClr>
              <a:buFont typeface="Arial"/>
              <a:buChar char="-"/>
              <a:tabLst>
                <a:tab pos="901700" algn="l"/>
              </a:tabLst>
            </a:pPr>
            <a:r>
              <a:rPr sz="2400" spc="-130" dirty="0">
                <a:latin typeface="Arial"/>
                <a:cs typeface="Arial"/>
              </a:rPr>
              <a:t>V</a:t>
            </a:r>
            <a:r>
              <a:rPr sz="2400" dirty="0">
                <a:latin typeface="Arial"/>
                <a:cs typeface="Arial"/>
              </a:rPr>
              <a:t>ery</a:t>
            </a:r>
            <a:r>
              <a:rPr sz="2400" spc="-25" dirty="0">
                <a:latin typeface="Arial"/>
                <a:cs typeface="Arial"/>
              </a:rPr>
              <a:t> </a:t>
            </a:r>
            <a:r>
              <a:rPr sz="2400" dirty="0">
                <a:latin typeface="Arial"/>
                <a:cs typeface="Arial"/>
              </a:rPr>
              <a:t>Large</a:t>
            </a:r>
            <a:r>
              <a:rPr sz="2400" spc="-135" dirty="0">
                <a:latin typeface="Arial"/>
                <a:cs typeface="Arial"/>
              </a:rPr>
              <a:t> </a:t>
            </a:r>
            <a:r>
              <a:rPr sz="2400" spc="-20" dirty="0">
                <a:latin typeface="Arial"/>
                <a:cs typeface="Arial"/>
              </a:rPr>
              <a:t>A</a:t>
            </a:r>
            <a:r>
              <a:rPr sz="2400" dirty="0">
                <a:latin typeface="Arial"/>
                <a:cs typeface="Arial"/>
              </a:rPr>
              <a:t>pple</a:t>
            </a:r>
            <a:r>
              <a:rPr sz="2400" spc="-110" dirty="0">
                <a:latin typeface="Arial"/>
                <a:cs typeface="Arial"/>
              </a:rPr>
              <a:t> </a:t>
            </a:r>
            <a:r>
              <a:rPr sz="2400" spc="-20" dirty="0">
                <a:latin typeface="Arial"/>
                <a:cs typeface="Arial"/>
              </a:rPr>
              <a:t>A</a:t>
            </a:r>
            <a:r>
              <a:rPr sz="2400" dirty="0">
                <a:latin typeface="Arial"/>
                <a:cs typeface="Arial"/>
              </a:rPr>
              <a:t>pp</a:t>
            </a:r>
            <a:r>
              <a:rPr sz="2400" spc="-20" dirty="0">
                <a:latin typeface="Arial"/>
                <a:cs typeface="Arial"/>
              </a:rPr>
              <a:t> </a:t>
            </a:r>
            <a:r>
              <a:rPr sz="2400" spc="5" dirty="0">
                <a:latin typeface="Arial"/>
                <a:cs typeface="Arial"/>
              </a:rPr>
              <a:t>s</a:t>
            </a:r>
            <a:r>
              <a:rPr sz="2400" spc="-15" dirty="0">
                <a:latin typeface="Arial"/>
                <a:cs typeface="Arial"/>
              </a:rPr>
              <a:t>t</a:t>
            </a:r>
            <a:r>
              <a:rPr sz="2400" dirty="0">
                <a:latin typeface="Arial"/>
                <a:cs typeface="Arial"/>
              </a:rPr>
              <a:t>ore</a:t>
            </a:r>
            <a:endParaRPr sz="2400">
              <a:latin typeface="Arial"/>
              <a:cs typeface="Arial"/>
            </a:endParaRPr>
          </a:p>
          <a:p>
            <a:pPr marL="901065" lvl="1" indent="-342265">
              <a:lnSpc>
                <a:spcPct val="100000"/>
              </a:lnSpc>
              <a:buClr>
                <a:srgbClr val="99CC63"/>
              </a:buClr>
              <a:buFont typeface="Arial"/>
              <a:buChar char="-"/>
              <a:tabLst>
                <a:tab pos="901700" algn="l"/>
              </a:tabLst>
            </a:pPr>
            <a:r>
              <a:rPr sz="2400" spc="-20" dirty="0">
                <a:latin typeface="Arial"/>
                <a:cs typeface="Arial"/>
              </a:rPr>
              <a:t>A</a:t>
            </a:r>
            <a:r>
              <a:rPr sz="2400" dirty="0">
                <a:latin typeface="Arial"/>
                <a:cs typeface="Arial"/>
              </a:rPr>
              <a:t>pp</a:t>
            </a:r>
            <a:r>
              <a:rPr sz="2400" spc="-5" dirty="0">
                <a:latin typeface="Arial"/>
                <a:cs typeface="Arial"/>
              </a:rPr>
              <a:t> </a:t>
            </a:r>
            <a:r>
              <a:rPr sz="2400" dirty="0">
                <a:latin typeface="Arial"/>
                <a:cs typeface="Arial"/>
              </a:rPr>
              <a:t>qua</a:t>
            </a:r>
            <a:r>
              <a:rPr sz="2400" spc="-5" dirty="0">
                <a:latin typeface="Arial"/>
                <a:cs typeface="Arial"/>
              </a:rPr>
              <a:t>li</a:t>
            </a:r>
            <a:r>
              <a:rPr sz="2400" spc="-15" dirty="0">
                <a:latin typeface="Arial"/>
                <a:cs typeface="Arial"/>
              </a:rPr>
              <a:t>t</a:t>
            </a:r>
            <a:r>
              <a:rPr sz="2400" dirty="0">
                <a:latin typeface="Arial"/>
                <a:cs typeface="Arial"/>
              </a:rPr>
              <a:t>y</a:t>
            </a:r>
            <a:r>
              <a:rPr sz="2400" spc="-15" dirty="0">
                <a:latin typeface="Arial"/>
                <a:cs typeface="Arial"/>
              </a:rPr>
              <a:t> </a:t>
            </a:r>
            <a:r>
              <a:rPr sz="2400" spc="5" dirty="0">
                <a:latin typeface="Arial"/>
                <a:cs typeface="Arial"/>
              </a:rPr>
              <a:t>c</a:t>
            </a:r>
            <a:r>
              <a:rPr sz="2400" dirty="0">
                <a:latin typeface="Arial"/>
                <a:cs typeface="Arial"/>
              </a:rPr>
              <a:t>he</a:t>
            </a:r>
            <a:r>
              <a:rPr sz="2400" spc="5" dirty="0">
                <a:latin typeface="Arial"/>
                <a:cs typeface="Arial"/>
              </a:rPr>
              <a:t>c</a:t>
            </a:r>
            <a:r>
              <a:rPr sz="2400" dirty="0">
                <a:latin typeface="Arial"/>
                <a:cs typeface="Arial"/>
              </a:rPr>
              <a:t>k</a:t>
            </a:r>
            <a:endParaRPr sz="2400">
              <a:latin typeface="Arial"/>
              <a:cs typeface="Arial"/>
            </a:endParaRPr>
          </a:p>
          <a:p>
            <a:pPr lvl="1">
              <a:lnSpc>
                <a:spcPct val="100000"/>
              </a:lnSpc>
              <a:spcBef>
                <a:spcPts val="32"/>
              </a:spcBef>
              <a:buClr>
                <a:srgbClr val="99CC63"/>
              </a:buClr>
              <a:buFont typeface="Arial"/>
              <a:buChar char="-"/>
            </a:pPr>
            <a:endParaRPr sz="2400">
              <a:latin typeface="Times New Roman"/>
              <a:cs typeface="Times New Roman"/>
            </a:endParaRPr>
          </a:p>
          <a:p>
            <a:pPr marL="444500" indent="-342900">
              <a:lnSpc>
                <a:spcPct val="100000"/>
              </a:lnSpc>
              <a:buClr>
                <a:srgbClr val="3399FF"/>
              </a:buClr>
              <a:buFont typeface="Arial"/>
              <a:buChar char="•"/>
              <a:tabLst>
                <a:tab pos="445134" algn="l"/>
              </a:tabLst>
            </a:pPr>
            <a:r>
              <a:rPr sz="2400" b="1" spc="-15" dirty="0">
                <a:latin typeface="Arial"/>
                <a:cs typeface="Arial"/>
              </a:rPr>
              <a:t>Locked</a:t>
            </a:r>
            <a:r>
              <a:rPr sz="2400" b="1" spc="25" dirty="0">
                <a:latin typeface="Arial"/>
                <a:cs typeface="Arial"/>
              </a:rPr>
              <a:t> </a:t>
            </a:r>
            <a:r>
              <a:rPr sz="2400" b="1" spc="-25" dirty="0">
                <a:latin typeface="Arial"/>
                <a:cs typeface="Arial"/>
              </a:rPr>
              <a:t>D</a:t>
            </a:r>
            <a:r>
              <a:rPr sz="2400" b="1" spc="-15" dirty="0">
                <a:latin typeface="Arial"/>
                <a:cs typeface="Arial"/>
              </a:rPr>
              <a:t>o</a:t>
            </a:r>
            <a:r>
              <a:rPr sz="2400" b="1" dirty="0">
                <a:latin typeface="Arial"/>
                <a:cs typeface="Arial"/>
              </a:rPr>
              <a:t>w</a:t>
            </a:r>
            <a:r>
              <a:rPr sz="2400" b="1" spc="-15" dirty="0">
                <a:latin typeface="Arial"/>
                <a:cs typeface="Arial"/>
              </a:rPr>
              <a:t>n</a:t>
            </a:r>
            <a:r>
              <a:rPr sz="2400" b="1" spc="5" dirty="0">
                <a:latin typeface="Arial"/>
                <a:cs typeface="Arial"/>
              </a:rPr>
              <a:t> </a:t>
            </a:r>
            <a:r>
              <a:rPr sz="2400" b="1" spc="-10" dirty="0">
                <a:latin typeface="Arial"/>
                <a:cs typeface="Arial"/>
              </a:rPr>
              <a:t>Inte</a:t>
            </a:r>
            <a:r>
              <a:rPr sz="2400" b="1" spc="-15" dirty="0">
                <a:latin typeface="Arial"/>
                <a:cs typeface="Arial"/>
              </a:rPr>
              <a:t>rface</a:t>
            </a:r>
            <a:endParaRPr sz="2400">
              <a:latin typeface="Arial"/>
              <a:cs typeface="Arial"/>
            </a:endParaRPr>
          </a:p>
          <a:p>
            <a:pPr marL="901065" lvl="1" indent="-342265">
              <a:lnSpc>
                <a:spcPts val="2400"/>
              </a:lnSpc>
              <a:spcBef>
                <a:spcPts val="5"/>
              </a:spcBef>
              <a:buClr>
                <a:srgbClr val="99CC63"/>
              </a:buClr>
              <a:buFont typeface="Arial"/>
              <a:buChar char="-"/>
              <a:tabLst>
                <a:tab pos="901700" algn="l"/>
              </a:tabLst>
            </a:pPr>
            <a:r>
              <a:rPr sz="2400" spc="5" dirty="0">
                <a:latin typeface="Arial"/>
                <a:cs typeface="Arial"/>
              </a:rPr>
              <a:t>N</a:t>
            </a:r>
            <a:r>
              <a:rPr sz="2400" dirty="0">
                <a:latin typeface="Arial"/>
                <a:cs typeface="Arial"/>
              </a:rPr>
              <a:t>o</a:t>
            </a:r>
            <a:r>
              <a:rPr sz="2400" spc="-20" dirty="0">
                <a:latin typeface="Arial"/>
                <a:cs typeface="Arial"/>
              </a:rPr>
              <a:t> </a:t>
            </a:r>
            <a:r>
              <a:rPr sz="2400" spc="-15" dirty="0">
                <a:latin typeface="Arial"/>
                <a:cs typeface="Arial"/>
              </a:rPr>
              <a:t>t</a:t>
            </a:r>
            <a:r>
              <a:rPr sz="2400" dirty="0">
                <a:latin typeface="Arial"/>
                <a:cs typeface="Arial"/>
              </a:rPr>
              <a:t>hird-par</a:t>
            </a:r>
            <a:r>
              <a:rPr sz="2400" spc="-15" dirty="0">
                <a:latin typeface="Arial"/>
                <a:cs typeface="Arial"/>
              </a:rPr>
              <a:t>t</a:t>
            </a:r>
            <a:r>
              <a:rPr sz="2400" dirty="0">
                <a:latin typeface="Arial"/>
                <a:cs typeface="Arial"/>
              </a:rPr>
              <a:t>y</a:t>
            </a:r>
            <a:r>
              <a:rPr sz="2400" spc="-50" dirty="0">
                <a:latin typeface="Arial"/>
                <a:cs typeface="Arial"/>
              </a:rPr>
              <a:t> </a:t>
            </a:r>
            <a:r>
              <a:rPr sz="2400" dirty="0">
                <a:latin typeface="Arial"/>
                <a:cs typeface="Arial"/>
              </a:rPr>
              <a:t>apps</a:t>
            </a:r>
            <a:r>
              <a:rPr sz="2400" spc="-25" dirty="0">
                <a:latin typeface="Arial"/>
                <a:cs typeface="Arial"/>
              </a:rPr>
              <a:t> </a:t>
            </a:r>
            <a:r>
              <a:rPr sz="2400" spc="5" dirty="0">
                <a:latin typeface="Arial"/>
                <a:cs typeface="Arial"/>
              </a:rPr>
              <a:t>c</a:t>
            </a:r>
            <a:r>
              <a:rPr sz="2400" dirty="0">
                <a:latin typeface="Arial"/>
                <a:cs typeface="Arial"/>
              </a:rPr>
              <a:t>an</a:t>
            </a:r>
            <a:r>
              <a:rPr sz="2400" spc="-20" dirty="0">
                <a:latin typeface="Arial"/>
                <a:cs typeface="Arial"/>
              </a:rPr>
              <a:t> </a:t>
            </a:r>
            <a:r>
              <a:rPr sz="2400" dirty="0">
                <a:latin typeface="Arial"/>
                <a:cs typeface="Arial"/>
              </a:rPr>
              <a:t>be</a:t>
            </a:r>
            <a:r>
              <a:rPr sz="2400" spc="-20" dirty="0">
                <a:latin typeface="Arial"/>
                <a:cs typeface="Arial"/>
              </a:rPr>
              <a:t> </a:t>
            </a:r>
            <a:r>
              <a:rPr sz="2400" dirty="0">
                <a:latin typeface="Arial"/>
                <a:cs typeface="Arial"/>
              </a:rPr>
              <a:t>pre-in</a:t>
            </a:r>
            <a:r>
              <a:rPr sz="2400" spc="5" dirty="0">
                <a:latin typeface="Arial"/>
                <a:cs typeface="Arial"/>
              </a:rPr>
              <a:t>s</a:t>
            </a:r>
            <a:r>
              <a:rPr sz="2400" spc="-15" dirty="0">
                <a:latin typeface="Arial"/>
                <a:cs typeface="Arial"/>
              </a:rPr>
              <a:t>t</a:t>
            </a:r>
            <a:r>
              <a:rPr sz="2400" dirty="0">
                <a:latin typeface="Arial"/>
                <a:cs typeface="Arial"/>
              </a:rPr>
              <a:t>alled</a:t>
            </a:r>
            <a:r>
              <a:rPr sz="2400" spc="-40" dirty="0">
                <a:latin typeface="Arial"/>
                <a:cs typeface="Arial"/>
              </a:rPr>
              <a:t> </a:t>
            </a:r>
            <a:r>
              <a:rPr sz="2400" dirty="0">
                <a:latin typeface="Arial"/>
                <a:cs typeface="Arial"/>
              </a:rPr>
              <a:t>by</a:t>
            </a:r>
            <a:r>
              <a:rPr sz="2400" spc="-15" dirty="0">
                <a:latin typeface="Arial"/>
                <a:cs typeface="Arial"/>
              </a:rPr>
              <a:t> t</a:t>
            </a:r>
            <a:r>
              <a:rPr sz="2400" dirty="0">
                <a:latin typeface="Arial"/>
                <a:cs typeface="Arial"/>
              </a:rPr>
              <a:t>he</a:t>
            </a:r>
            <a:r>
              <a:rPr sz="2400" spc="-20" dirty="0">
                <a:latin typeface="Arial"/>
                <a:cs typeface="Arial"/>
              </a:rPr>
              <a:t> </a:t>
            </a:r>
            <a:r>
              <a:rPr sz="2400" spc="-5" dirty="0">
                <a:latin typeface="Arial"/>
                <a:cs typeface="Arial"/>
              </a:rPr>
              <a:t>m</a:t>
            </a:r>
            <a:r>
              <a:rPr sz="2400" dirty="0">
                <a:latin typeface="Arial"/>
                <a:cs typeface="Arial"/>
              </a:rPr>
              <a:t>obile</a:t>
            </a:r>
            <a:r>
              <a:rPr sz="2400" spc="-10" dirty="0">
                <a:latin typeface="Arial"/>
                <a:cs typeface="Arial"/>
              </a:rPr>
              <a:t> </a:t>
            </a:r>
            <a:r>
              <a:rPr sz="2400" dirty="0">
                <a:latin typeface="Arial"/>
                <a:cs typeface="Arial"/>
              </a:rPr>
              <a:t>opera</a:t>
            </a:r>
            <a:r>
              <a:rPr sz="2400" spc="-15" dirty="0">
                <a:latin typeface="Arial"/>
                <a:cs typeface="Arial"/>
              </a:rPr>
              <a:t>t</a:t>
            </a:r>
            <a:r>
              <a:rPr sz="2400" dirty="0">
                <a:latin typeface="Arial"/>
                <a:cs typeface="Arial"/>
              </a:rPr>
              <a:t>or</a:t>
            </a:r>
            <a:endParaRPr sz="2400">
              <a:latin typeface="Arial"/>
              <a:cs typeface="Arial"/>
            </a:endParaRPr>
          </a:p>
          <a:p>
            <a:pPr marL="901065" lvl="1" indent="-342265">
              <a:lnSpc>
                <a:spcPts val="2400"/>
              </a:lnSpc>
              <a:buClr>
                <a:srgbClr val="99CC63"/>
              </a:buClr>
              <a:buFont typeface="Arial"/>
              <a:buChar char="-"/>
              <a:tabLst>
                <a:tab pos="901700" algn="l"/>
              </a:tabLst>
            </a:pPr>
            <a:r>
              <a:rPr sz="2400" dirty="0">
                <a:latin typeface="Arial"/>
                <a:cs typeface="Arial"/>
              </a:rPr>
              <a:t>Li</a:t>
            </a:r>
            <a:r>
              <a:rPr sz="2400" spc="-5" dirty="0">
                <a:latin typeface="Arial"/>
                <a:cs typeface="Arial"/>
              </a:rPr>
              <a:t>mi</a:t>
            </a:r>
            <a:r>
              <a:rPr sz="2400" spc="-15" dirty="0">
                <a:latin typeface="Arial"/>
                <a:cs typeface="Arial"/>
              </a:rPr>
              <a:t>t</a:t>
            </a:r>
            <a:r>
              <a:rPr sz="2400" dirty="0">
                <a:latin typeface="Arial"/>
                <a:cs typeface="Arial"/>
              </a:rPr>
              <a:t>ed</a:t>
            </a:r>
            <a:r>
              <a:rPr sz="2400" spc="-20" dirty="0">
                <a:latin typeface="Arial"/>
                <a:cs typeface="Arial"/>
              </a:rPr>
              <a:t> </a:t>
            </a:r>
            <a:r>
              <a:rPr sz="2400" dirty="0">
                <a:latin typeface="Arial"/>
                <a:cs typeface="Arial"/>
              </a:rPr>
              <a:t>ho</a:t>
            </a:r>
            <a:r>
              <a:rPr sz="2400" spc="-5" dirty="0">
                <a:latin typeface="Arial"/>
                <a:cs typeface="Arial"/>
              </a:rPr>
              <a:t>m</a:t>
            </a:r>
            <a:r>
              <a:rPr sz="2400" dirty="0">
                <a:latin typeface="Arial"/>
                <a:cs typeface="Arial"/>
              </a:rPr>
              <a:t>e</a:t>
            </a:r>
            <a:r>
              <a:rPr sz="2400" spc="-20" dirty="0">
                <a:latin typeface="Arial"/>
                <a:cs typeface="Arial"/>
              </a:rPr>
              <a:t> </a:t>
            </a:r>
            <a:r>
              <a:rPr sz="2400" spc="5" dirty="0">
                <a:latin typeface="Arial"/>
                <a:cs typeface="Arial"/>
              </a:rPr>
              <a:t>sc</a:t>
            </a:r>
            <a:r>
              <a:rPr sz="2400" dirty="0">
                <a:latin typeface="Arial"/>
                <a:cs typeface="Arial"/>
              </a:rPr>
              <a:t>reen</a:t>
            </a:r>
            <a:r>
              <a:rPr sz="2400" spc="-40" dirty="0">
                <a:latin typeface="Arial"/>
                <a:cs typeface="Arial"/>
              </a:rPr>
              <a:t> </a:t>
            </a:r>
            <a:r>
              <a:rPr sz="2400" spc="5" dirty="0">
                <a:latin typeface="Arial"/>
                <a:cs typeface="Arial"/>
              </a:rPr>
              <a:t>c</a:t>
            </a:r>
            <a:r>
              <a:rPr sz="2400" dirty="0">
                <a:latin typeface="Arial"/>
                <a:cs typeface="Arial"/>
              </a:rPr>
              <a:t>u</a:t>
            </a:r>
            <a:r>
              <a:rPr sz="2400" spc="5" dirty="0">
                <a:latin typeface="Arial"/>
                <a:cs typeface="Arial"/>
              </a:rPr>
              <a:t>s</a:t>
            </a:r>
            <a:r>
              <a:rPr sz="2400" spc="-15" dirty="0">
                <a:latin typeface="Arial"/>
                <a:cs typeface="Arial"/>
              </a:rPr>
              <a:t>t</a:t>
            </a:r>
            <a:r>
              <a:rPr sz="2400" dirty="0">
                <a:latin typeface="Arial"/>
                <a:cs typeface="Arial"/>
              </a:rPr>
              <a:t>o</a:t>
            </a:r>
            <a:r>
              <a:rPr sz="2400" spc="-5" dirty="0">
                <a:latin typeface="Arial"/>
                <a:cs typeface="Arial"/>
              </a:rPr>
              <a:t>m</a:t>
            </a:r>
            <a:r>
              <a:rPr sz="2400" dirty="0">
                <a:latin typeface="Arial"/>
                <a:cs typeface="Arial"/>
              </a:rPr>
              <a:t>i</a:t>
            </a:r>
            <a:r>
              <a:rPr sz="2400" spc="5" dirty="0">
                <a:latin typeface="Arial"/>
                <a:cs typeface="Arial"/>
              </a:rPr>
              <a:t>z</a:t>
            </a:r>
            <a:r>
              <a:rPr sz="2400" dirty="0">
                <a:latin typeface="Arial"/>
                <a:cs typeface="Arial"/>
              </a:rPr>
              <a:t>a</a:t>
            </a:r>
            <a:r>
              <a:rPr sz="2400" spc="-15" dirty="0">
                <a:latin typeface="Arial"/>
                <a:cs typeface="Arial"/>
              </a:rPr>
              <a:t>t</a:t>
            </a:r>
            <a:r>
              <a:rPr sz="2400" dirty="0">
                <a:latin typeface="Arial"/>
                <a:cs typeface="Arial"/>
              </a:rPr>
              <a:t>ion</a:t>
            </a:r>
            <a:r>
              <a:rPr sz="2400" spc="-55" dirty="0">
                <a:latin typeface="Arial"/>
                <a:cs typeface="Arial"/>
              </a:rPr>
              <a:t> </a:t>
            </a:r>
            <a:r>
              <a:rPr sz="2400" dirty="0">
                <a:latin typeface="Arial"/>
                <a:cs typeface="Arial"/>
              </a:rPr>
              <a:t>op</a:t>
            </a:r>
            <a:r>
              <a:rPr sz="2400" spc="-15" dirty="0">
                <a:latin typeface="Arial"/>
                <a:cs typeface="Arial"/>
              </a:rPr>
              <a:t>t</a:t>
            </a:r>
            <a:r>
              <a:rPr sz="2400" dirty="0">
                <a:latin typeface="Arial"/>
                <a:cs typeface="Arial"/>
              </a:rPr>
              <a:t>ions</a:t>
            </a:r>
            <a:endParaRPr sz="2400">
              <a:latin typeface="Arial"/>
              <a:cs typeface="Arial"/>
            </a:endParaRPr>
          </a:p>
          <a:p>
            <a:pPr marR="3491865" algn="ctr">
              <a:lnSpc>
                <a:spcPct val="100000"/>
              </a:lnSpc>
              <a:tabLst>
                <a:tab pos="342265" algn="l"/>
              </a:tabLst>
            </a:pPr>
            <a:r>
              <a:rPr sz="2400" dirty="0">
                <a:solidFill>
                  <a:srgbClr val="99CC63"/>
                </a:solidFill>
                <a:latin typeface="Arial"/>
                <a:cs typeface="Arial"/>
              </a:rPr>
              <a:t>-	</a:t>
            </a:r>
            <a:r>
              <a:rPr sz="2400" spc="5" dirty="0">
                <a:latin typeface="Arial"/>
                <a:cs typeface="Arial"/>
              </a:rPr>
              <a:t>R</a:t>
            </a:r>
            <a:r>
              <a:rPr sz="2400" dirty="0">
                <a:latin typeface="Arial"/>
                <a:cs typeface="Arial"/>
              </a:rPr>
              <a:t>o</a:t>
            </a:r>
            <a:r>
              <a:rPr sz="2400" spc="5" dirty="0">
                <a:latin typeface="Arial"/>
                <a:cs typeface="Arial"/>
              </a:rPr>
              <a:t>w</a:t>
            </a:r>
            <a:r>
              <a:rPr sz="2400" dirty="0">
                <a:latin typeface="Arial"/>
                <a:cs typeface="Arial"/>
              </a:rPr>
              <a:t>s</a:t>
            </a:r>
            <a:r>
              <a:rPr sz="2400" spc="-15" dirty="0">
                <a:latin typeface="Arial"/>
                <a:cs typeface="Arial"/>
              </a:rPr>
              <a:t> </a:t>
            </a:r>
            <a:r>
              <a:rPr sz="2400" dirty="0">
                <a:latin typeface="Arial"/>
                <a:cs typeface="Arial"/>
              </a:rPr>
              <a:t>o</a:t>
            </a:r>
            <a:r>
              <a:rPr sz="2400" spc="-10" dirty="0">
                <a:latin typeface="Arial"/>
                <a:cs typeface="Arial"/>
              </a:rPr>
              <a:t>f</a:t>
            </a:r>
            <a:r>
              <a:rPr sz="2400" spc="-25" dirty="0">
                <a:latin typeface="Arial"/>
                <a:cs typeface="Arial"/>
              </a:rPr>
              <a:t> </a:t>
            </a:r>
            <a:r>
              <a:rPr sz="2400" dirty="0">
                <a:latin typeface="Arial"/>
                <a:cs typeface="Arial"/>
              </a:rPr>
              <a:t>app</a:t>
            </a:r>
            <a:r>
              <a:rPr sz="2400" spc="-20" dirty="0">
                <a:latin typeface="Arial"/>
                <a:cs typeface="Arial"/>
              </a:rPr>
              <a:t> </a:t>
            </a:r>
            <a:r>
              <a:rPr sz="2400" dirty="0">
                <a:latin typeface="Arial"/>
                <a:cs typeface="Arial"/>
              </a:rPr>
              <a:t>i</a:t>
            </a:r>
            <a:r>
              <a:rPr sz="2400" spc="5" dirty="0">
                <a:latin typeface="Arial"/>
                <a:cs typeface="Arial"/>
              </a:rPr>
              <a:t>c</a:t>
            </a:r>
            <a:r>
              <a:rPr sz="2400" dirty="0">
                <a:latin typeface="Arial"/>
                <a:cs typeface="Arial"/>
              </a:rPr>
              <a:t>ons</a:t>
            </a:r>
            <a:endParaRPr sz="2400">
              <a:latin typeface="Arial"/>
              <a:cs typeface="Arial"/>
            </a:endParaRPr>
          </a:p>
        </p:txBody>
      </p:sp>
      <p:sp>
        <p:nvSpPr>
          <p:cNvPr id="8" name="Title 7"/>
          <p:cNvSpPr>
            <a:spLocks noGrp="1"/>
          </p:cNvSpPr>
          <p:nvPr>
            <p:ph type="title"/>
          </p:nvPr>
        </p:nvSpPr>
        <p:spPr/>
        <p:txBody>
          <a:bodyPr/>
          <a:lstStyle/>
          <a:p>
            <a:r>
              <a:rPr lang="en-US" dirty="0" smtClean="0">
                <a:latin typeface="Arial" pitchFamily="34" charset="0"/>
                <a:cs typeface="Arial" pitchFamily="34" charset="0"/>
              </a:rPr>
              <a:t>Android vs. </a:t>
            </a:r>
            <a:r>
              <a:rPr lang="en-US" dirty="0" err="1" smtClean="0">
                <a:latin typeface="Arial" pitchFamily="34" charset="0"/>
                <a:cs typeface="Arial" pitchFamily="34" charset="0"/>
              </a:rPr>
              <a:t>iOS</a:t>
            </a:r>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1478363" y="2166886"/>
            <a:ext cx="9609355" cy="3339376"/>
          </a:xfrm>
          <a:prstGeom prst="rect">
            <a:avLst/>
          </a:prstGeom>
        </p:spPr>
        <p:txBody>
          <a:bodyPr vert="horz" wrap="square" lIns="0" tIns="0" rIns="0" bIns="0" rtlCol="0">
            <a:spAutoFit/>
          </a:bodyPr>
          <a:lstStyle/>
          <a:p>
            <a:pPr marL="12700">
              <a:lnSpc>
                <a:spcPct val="100000"/>
              </a:lnSpc>
            </a:pPr>
            <a:r>
              <a:rPr sz="2800" b="1" spc="-15" dirty="0">
                <a:solidFill>
                  <a:srgbClr val="0D0D0D"/>
                </a:solidFill>
                <a:latin typeface="Arial"/>
                <a:cs typeface="Arial"/>
              </a:rPr>
              <a:t>i</a:t>
            </a:r>
            <a:r>
              <a:rPr sz="2800" b="1" spc="-20" dirty="0">
                <a:solidFill>
                  <a:srgbClr val="0D0D0D"/>
                </a:solidFill>
                <a:latin typeface="Arial"/>
                <a:cs typeface="Arial"/>
              </a:rPr>
              <a:t>OS</a:t>
            </a:r>
            <a:r>
              <a:rPr sz="2800" b="1" dirty="0">
                <a:solidFill>
                  <a:srgbClr val="0D0D0D"/>
                </a:solidFill>
                <a:latin typeface="Arial"/>
                <a:cs typeface="Arial"/>
              </a:rPr>
              <a:t> </a:t>
            </a:r>
            <a:r>
              <a:rPr sz="2800" b="1" spc="-15" dirty="0">
                <a:solidFill>
                  <a:srgbClr val="0D0D0D"/>
                </a:solidFill>
                <a:latin typeface="Arial"/>
                <a:cs typeface="Arial"/>
              </a:rPr>
              <a:t>P</a:t>
            </a:r>
            <a:r>
              <a:rPr sz="2800" b="1" spc="-10" dirty="0">
                <a:solidFill>
                  <a:srgbClr val="0D0D0D"/>
                </a:solidFill>
                <a:latin typeface="Arial"/>
                <a:cs typeface="Arial"/>
              </a:rPr>
              <a:t>r</a:t>
            </a:r>
            <a:r>
              <a:rPr sz="2800" b="1" spc="-15" dirty="0">
                <a:solidFill>
                  <a:srgbClr val="0D0D0D"/>
                </a:solidFill>
                <a:latin typeface="Arial"/>
                <a:cs typeface="Arial"/>
              </a:rPr>
              <a:t>o</a:t>
            </a:r>
            <a:r>
              <a:rPr sz="2800" b="1" dirty="0">
                <a:solidFill>
                  <a:srgbClr val="0D0D0D"/>
                </a:solidFill>
                <a:latin typeface="Arial"/>
                <a:cs typeface="Arial"/>
              </a:rPr>
              <a:t>s &amp;</a:t>
            </a:r>
            <a:r>
              <a:rPr sz="2800" b="1" spc="-5" dirty="0">
                <a:solidFill>
                  <a:srgbClr val="0D0D0D"/>
                </a:solidFill>
                <a:latin typeface="Arial"/>
                <a:cs typeface="Arial"/>
              </a:rPr>
              <a:t> </a:t>
            </a:r>
            <a:r>
              <a:rPr sz="2800" b="1" dirty="0">
                <a:solidFill>
                  <a:srgbClr val="0D0D0D"/>
                </a:solidFill>
                <a:latin typeface="Arial"/>
                <a:cs typeface="Arial"/>
              </a:rPr>
              <a:t>C</a:t>
            </a:r>
            <a:r>
              <a:rPr sz="2800" b="1" spc="-15" dirty="0">
                <a:solidFill>
                  <a:srgbClr val="0D0D0D"/>
                </a:solidFill>
                <a:latin typeface="Arial"/>
                <a:cs typeface="Arial"/>
              </a:rPr>
              <a:t>on</a:t>
            </a:r>
            <a:r>
              <a:rPr sz="2800" b="1" dirty="0">
                <a:solidFill>
                  <a:srgbClr val="0D0D0D"/>
                </a:solidFill>
                <a:latin typeface="Arial"/>
                <a:cs typeface="Arial"/>
              </a:rPr>
              <a:t>s</a:t>
            </a:r>
            <a:endParaRPr sz="2800">
              <a:latin typeface="Arial"/>
              <a:cs typeface="Arial"/>
            </a:endParaRPr>
          </a:p>
          <a:p>
            <a:pPr marL="368935" indent="-342265">
              <a:lnSpc>
                <a:spcPct val="100000"/>
              </a:lnSpc>
              <a:spcBef>
                <a:spcPts val="590"/>
              </a:spcBef>
              <a:buClr>
                <a:srgbClr val="3399FF"/>
              </a:buClr>
              <a:buFont typeface="Arial"/>
              <a:buChar char="•"/>
              <a:tabLst>
                <a:tab pos="369570" algn="l"/>
              </a:tabLst>
            </a:pPr>
            <a:r>
              <a:rPr sz="2400" b="1" spc="-15" dirty="0">
                <a:latin typeface="Arial"/>
                <a:cs typeface="Arial"/>
              </a:rPr>
              <a:t>Soft</a:t>
            </a:r>
            <a:r>
              <a:rPr sz="2400" b="1" dirty="0">
                <a:latin typeface="Arial"/>
                <a:cs typeface="Arial"/>
              </a:rPr>
              <a:t>w</a:t>
            </a:r>
            <a:r>
              <a:rPr sz="2400" b="1" spc="-15" dirty="0">
                <a:latin typeface="Arial"/>
                <a:cs typeface="Arial"/>
              </a:rPr>
              <a:t>are</a:t>
            </a:r>
            <a:r>
              <a:rPr sz="2400" b="1" dirty="0">
                <a:latin typeface="Arial"/>
                <a:cs typeface="Arial"/>
              </a:rPr>
              <a:t> </a:t>
            </a:r>
            <a:r>
              <a:rPr sz="2400" b="1" spc="-25" dirty="0">
                <a:latin typeface="Arial"/>
                <a:cs typeface="Arial"/>
              </a:rPr>
              <a:t>U</a:t>
            </a:r>
            <a:r>
              <a:rPr sz="2400" b="1" spc="-15" dirty="0">
                <a:latin typeface="Arial"/>
                <a:cs typeface="Arial"/>
              </a:rPr>
              <a:t>pgrades</a:t>
            </a:r>
            <a:endParaRPr sz="2400">
              <a:latin typeface="Arial"/>
              <a:cs typeface="Arial"/>
            </a:endParaRPr>
          </a:p>
          <a:p>
            <a:pPr marL="825500" lvl="1" indent="-342265">
              <a:lnSpc>
                <a:spcPts val="2400"/>
              </a:lnSpc>
              <a:spcBef>
                <a:spcPts val="5"/>
              </a:spcBef>
              <a:buClr>
                <a:srgbClr val="99CC63"/>
              </a:buClr>
              <a:buFont typeface="Arial"/>
              <a:buChar char="-"/>
              <a:tabLst>
                <a:tab pos="826135" algn="l"/>
              </a:tabLst>
            </a:pPr>
            <a:r>
              <a:rPr sz="2400" spc="-130" dirty="0">
                <a:latin typeface="Arial"/>
                <a:cs typeface="Arial"/>
              </a:rPr>
              <a:t>V</a:t>
            </a:r>
            <a:r>
              <a:rPr sz="2400" dirty="0">
                <a:latin typeface="Arial"/>
                <a:cs typeface="Arial"/>
              </a:rPr>
              <a:t>ery</a:t>
            </a:r>
            <a:r>
              <a:rPr sz="2400" spc="-25" dirty="0">
                <a:latin typeface="Arial"/>
                <a:cs typeface="Arial"/>
              </a:rPr>
              <a:t> </a:t>
            </a:r>
            <a:r>
              <a:rPr sz="2400" dirty="0">
                <a:latin typeface="Arial"/>
                <a:cs typeface="Arial"/>
              </a:rPr>
              <a:t>good</a:t>
            </a:r>
            <a:r>
              <a:rPr sz="2400" spc="-20" dirty="0">
                <a:latin typeface="Arial"/>
                <a:cs typeface="Arial"/>
              </a:rPr>
              <a:t> </a:t>
            </a:r>
            <a:r>
              <a:rPr sz="2400" spc="5" dirty="0">
                <a:latin typeface="Arial"/>
                <a:cs typeface="Arial"/>
              </a:rPr>
              <a:t>s</a:t>
            </a:r>
            <a:r>
              <a:rPr sz="2400" dirty="0">
                <a:latin typeface="Arial"/>
                <a:cs typeface="Arial"/>
              </a:rPr>
              <a:t>o</a:t>
            </a:r>
            <a:r>
              <a:rPr sz="2400" spc="-15" dirty="0">
                <a:latin typeface="Arial"/>
                <a:cs typeface="Arial"/>
              </a:rPr>
              <a:t>ft</a:t>
            </a:r>
            <a:r>
              <a:rPr sz="2400" spc="5" dirty="0">
                <a:latin typeface="Arial"/>
                <a:cs typeface="Arial"/>
              </a:rPr>
              <a:t>w</a:t>
            </a:r>
            <a:r>
              <a:rPr sz="2400" dirty="0">
                <a:latin typeface="Arial"/>
                <a:cs typeface="Arial"/>
              </a:rPr>
              <a:t>are</a:t>
            </a:r>
            <a:r>
              <a:rPr sz="2400" spc="-40" dirty="0">
                <a:latin typeface="Arial"/>
                <a:cs typeface="Arial"/>
              </a:rPr>
              <a:t> </a:t>
            </a:r>
            <a:r>
              <a:rPr sz="2400" dirty="0">
                <a:latin typeface="Arial"/>
                <a:cs typeface="Arial"/>
              </a:rPr>
              <a:t>upgrade</a:t>
            </a:r>
            <a:r>
              <a:rPr sz="2400" spc="-40" dirty="0">
                <a:latin typeface="Arial"/>
                <a:cs typeface="Arial"/>
              </a:rPr>
              <a:t> </a:t>
            </a:r>
            <a:r>
              <a:rPr sz="2400" spc="5" dirty="0">
                <a:latin typeface="Arial"/>
                <a:cs typeface="Arial"/>
              </a:rPr>
              <a:t>s</a:t>
            </a:r>
            <a:r>
              <a:rPr sz="2400" spc="-10" dirty="0">
                <a:latin typeface="Arial"/>
                <a:cs typeface="Arial"/>
              </a:rPr>
              <a:t>y</a:t>
            </a:r>
            <a:r>
              <a:rPr sz="2400" spc="5" dirty="0">
                <a:latin typeface="Arial"/>
                <a:cs typeface="Arial"/>
              </a:rPr>
              <a:t>s</a:t>
            </a:r>
            <a:r>
              <a:rPr sz="2400" spc="-15" dirty="0">
                <a:latin typeface="Arial"/>
                <a:cs typeface="Arial"/>
              </a:rPr>
              <a:t>t</a:t>
            </a:r>
            <a:r>
              <a:rPr sz="2400" dirty="0">
                <a:latin typeface="Arial"/>
                <a:cs typeface="Arial"/>
              </a:rPr>
              <a:t>em</a:t>
            </a:r>
            <a:endParaRPr sz="2400">
              <a:latin typeface="Arial"/>
              <a:cs typeface="Arial"/>
            </a:endParaRPr>
          </a:p>
          <a:p>
            <a:pPr marL="825500" lvl="1" indent="-342265">
              <a:lnSpc>
                <a:spcPts val="2400"/>
              </a:lnSpc>
              <a:buClr>
                <a:srgbClr val="99CC63"/>
              </a:buClr>
              <a:buFont typeface="Arial"/>
              <a:buChar char="-"/>
              <a:tabLst>
                <a:tab pos="826135" algn="l"/>
              </a:tabLst>
            </a:pPr>
            <a:r>
              <a:rPr sz="2400" spc="-20" dirty="0">
                <a:latin typeface="Arial"/>
                <a:cs typeface="Arial"/>
              </a:rPr>
              <a:t>Good</a:t>
            </a:r>
            <a:r>
              <a:rPr sz="2400" spc="-30" dirty="0">
                <a:latin typeface="Arial"/>
                <a:cs typeface="Arial"/>
              </a:rPr>
              <a:t> </a:t>
            </a:r>
            <a:r>
              <a:rPr sz="2400" dirty="0">
                <a:latin typeface="Arial"/>
                <a:cs typeface="Arial"/>
              </a:rPr>
              <a:t>upgrade</a:t>
            </a:r>
            <a:r>
              <a:rPr sz="2400" spc="-40" dirty="0">
                <a:latin typeface="Arial"/>
                <a:cs typeface="Arial"/>
              </a:rPr>
              <a:t> </a:t>
            </a:r>
            <a:r>
              <a:rPr sz="2400" dirty="0">
                <a:latin typeface="Arial"/>
                <a:cs typeface="Arial"/>
              </a:rPr>
              <a:t>no</a:t>
            </a:r>
            <a:r>
              <a:rPr sz="2400" spc="-15" dirty="0">
                <a:latin typeface="Arial"/>
                <a:cs typeface="Arial"/>
              </a:rPr>
              <a:t>t</a:t>
            </a:r>
            <a:r>
              <a:rPr sz="2400" spc="-5" dirty="0">
                <a:latin typeface="Arial"/>
                <a:cs typeface="Arial"/>
              </a:rPr>
              <a:t>i</a:t>
            </a:r>
            <a:r>
              <a:rPr sz="2400" spc="-15" dirty="0">
                <a:latin typeface="Arial"/>
                <a:cs typeface="Arial"/>
              </a:rPr>
              <a:t>f</a:t>
            </a:r>
            <a:r>
              <a:rPr sz="2400" dirty="0">
                <a:latin typeface="Arial"/>
                <a:cs typeface="Arial"/>
              </a:rPr>
              <a:t>i</a:t>
            </a:r>
            <a:r>
              <a:rPr sz="2400" spc="5" dirty="0">
                <a:latin typeface="Arial"/>
                <a:cs typeface="Arial"/>
              </a:rPr>
              <a:t>c</a:t>
            </a:r>
            <a:r>
              <a:rPr sz="2400" dirty="0">
                <a:latin typeface="Arial"/>
                <a:cs typeface="Arial"/>
              </a:rPr>
              <a:t>a</a:t>
            </a:r>
            <a:r>
              <a:rPr sz="2400" spc="-15" dirty="0">
                <a:latin typeface="Arial"/>
                <a:cs typeface="Arial"/>
              </a:rPr>
              <a:t>t</a:t>
            </a:r>
            <a:r>
              <a:rPr sz="2400" dirty="0">
                <a:latin typeface="Arial"/>
                <a:cs typeface="Arial"/>
              </a:rPr>
              <a:t>ions</a:t>
            </a:r>
            <a:r>
              <a:rPr sz="2400" spc="-30" dirty="0">
                <a:latin typeface="Arial"/>
                <a:cs typeface="Arial"/>
              </a:rPr>
              <a:t> </a:t>
            </a:r>
            <a:r>
              <a:rPr sz="2400" dirty="0">
                <a:latin typeface="Arial"/>
                <a:cs typeface="Arial"/>
              </a:rPr>
              <a:t>and</a:t>
            </a:r>
            <a:r>
              <a:rPr sz="2400" spc="-20" dirty="0">
                <a:latin typeface="Arial"/>
                <a:cs typeface="Arial"/>
              </a:rPr>
              <a:t> </a:t>
            </a:r>
            <a:r>
              <a:rPr sz="2400" dirty="0">
                <a:latin typeface="Arial"/>
                <a:cs typeface="Arial"/>
              </a:rPr>
              <a:t>re</a:t>
            </a:r>
            <a:r>
              <a:rPr sz="2400" spc="-5" dirty="0">
                <a:latin typeface="Arial"/>
                <a:cs typeface="Arial"/>
              </a:rPr>
              <a:t>m</a:t>
            </a:r>
            <a:r>
              <a:rPr sz="2400" dirty="0">
                <a:latin typeface="Arial"/>
                <a:cs typeface="Arial"/>
              </a:rPr>
              <a:t>inders</a:t>
            </a:r>
            <a:endParaRPr sz="2400">
              <a:latin typeface="Arial"/>
              <a:cs typeface="Arial"/>
            </a:endParaRPr>
          </a:p>
          <a:p>
            <a:pPr marL="825500" lvl="1" indent="-342265">
              <a:lnSpc>
                <a:spcPct val="100000"/>
              </a:lnSpc>
              <a:buClr>
                <a:srgbClr val="99CC63"/>
              </a:buClr>
              <a:buFont typeface="Arial"/>
              <a:buChar char="-"/>
              <a:tabLst>
                <a:tab pos="826135" algn="l"/>
              </a:tabLst>
            </a:pPr>
            <a:r>
              <a:rPr sz="2400" spc="5" dirty="0">
                <a:latin typeface="Arial"/>
                <a:cs typeface="Arial"/>
              </a:rPr>
              <a:t>D</a:t>
            </a:r>
            <a:r>
              <a:rPr sz="2400" dirty="0">
                <a:latin typeface="Arial"/>
                <a:cs typeface="Arial"/>
              </a:rPr>
              <a:t>e</a:t>
            </a:r>
            <a:r>
              <a:rPr sz="2400" spc="-10" dirty="0">
                <a:latin typeface="Arial"/>
                <a:cs typeface="Arial"/>
              </a:rPr>
              <a:t>v</a:t>
            </a:r>
            <a:r>
              <a:rPr sz="2400" dirty="0">
                <a:latin typeface="Arial"/>
                <a:cs typeface="Arial"/>
              </a:rPr>
              <a:t>i</a:t>
            </a:r>
            <a:r>
              <a:rPr sz="2400" spc="5" dirty="0">
                <a:latin typeface="Arial"/>
                <a:cs typeface="Arial"/>
              </a:rPr>
              <a:t>c</a:t>
            </a:r>
            <a:r>
              <a:rPr sz="2400" dirty="0">
                <a:latin typeface="Arial"/>
                <a:cs typeface="Arial"/>
              </a:rPr>
              <a:t>e</a:t>
            </a:r>
            <a:r>
              <a:rPr sz="2400" spc="-20" dirty="0">
                <a:latin typeface="Arial"/>
                <a:cs typeface="Arial"/>
              </a:rPr>
              <a:t> </a:t>
            </a:r>
            <a:r>
              <a:rPr sz="2400" spc="5" dirty="0">
                <a:latin typeface="Arial"/>
                <a:cs typeface="Arial"/>
              </a:rPr>
              <a:t>c</a:t>
            </a:r>
            <a:r>
              <a:rPr sz="2400" dirty="0">
                <a:latin typeface="Arial"/>
                <a:cs typeface="Arial"/>
              </a:rPr>
              <a:t>apabili</a:t>
            </a:r>
            <a:r>
              <a:rPr sz="2400" spc="-5" dirty="0">
                <a:latin typeface="Arial"/>
                <a:cs typeface="Arial"/>
              </a:rPr>
              <a:t>t</a:t>
            </a:r>
            <a:r>
              <a:rPr sz="2400" dirty="0">
                <a:latin typeface="Arial"/>
                <a:cs typeface="Arial"/>
              </a:rPr>
              <a:t>y</a:t>
            </a:r>
            <a:r>
              <a:rPr sz="2400" spc="-15" dirty="0">
                <a:latin typeface="Arial"/>
                <a:cs typeface="Arial"/>
              </a:rPr>
              <a:t> </a:t>
            </a:r>
            <a:r>
              <a:rPr sz="2400" spc="5" dirty="0">
                <a:latin typeface="Arial"/>
                <a:cs typeface="Arial"/>
              </a:rPr>
              <a:t>c</a:t>
            </a:r>
            <a:r>
              <a:rPr sz="2400" dirty="0">
                <a:latin typeface="Arial"/>
                <a:cs typeface="Arial"/>
              </a:rPr>
              <a:t>on</a:t>
            </a:r>
            <a:r>
              <a:rPr sz="2400" spc="5" dirty="0">
                <a:latin typeface="Arial"/>
                <a:cs typeface="Arial"/>
              </a:rPr>
              <a:t>s</a:t>
            </a:r>
            <a:r>
              <a:rPr sz="2400" dirty="0">
                <a:latin typeface="Arial"/>
                <a:cs typeface="Arial"/>
              </a:rPr>
              <a:t>idered</a:t>
            </a:r>
            <a:r>
              <a:rPr sz="2400" spc="-55" dirty="0">
                <a:latin typeface="Arial"/>
                <a:cs typeface="Arial"/>
              </a:rPr>
              <a:t> </a:t>
            </a:r>
            <a:r>
              <a:rPr sz="2400" dirty="0">
                <a:latin typeface="Arial"/>
                <a:cs typeface="Arial"/>
              </a:rPr>
              <a:t>in</a:t>
            </a:r>
            <a:r>
              <a:rPr sz="2400" spc="-5" dirty="0">
                <a:latin typeface="Arial"/>
                <a:cs typeface="Arial"/>
              </a:rPr>
              <a:t> </a:t>
            </a:r>
            <a:r>
              <a:rPr sz="2400" dirty="0">
                <a:latin typeface="Arial"/>
                <a:cs typeface="Arial"/>
              </a:rPr>
              <a:t>upgrades</a:t>
            </a:r>
            <a:endParaRPr sz="2400">
              <a:latin typeface="Arial"/>
              <a:cs typeface="Arial"/>
            </a:endParaRPr>
          </a:p>
          <a:p>
            <a:pPr lvl="1">
              <a:lnSpc>
                <a:spcPct val="100000"/>
              </a:lnSpc>
              <a:spcBef>
                <a:spcPts val="32"/>
              </a:spcBef>
              <a:buClr>
                <a:srgbClr val="99CC63"/>
              </a:buClr>
              <a:buFont typeface="Arial"/>
              <a:buChar char="-"/>
            </a:pPr>
            <a:endParaRPr sz="2400">
              <a:latin typeface="Times New Roman"/>
              <a:cs typeface="Times New Roman"/>
            </a:endParaRPr>
          </a:p>
          <a:p>
            <a:pPr marL="368935" indent="-342265">
              <a:lnSpc>
                <a:spcPct val="100000"/>
              </a:lnSpc>
              <a:buClr>
                <a:srgbClr val="3399FF"/>
              </a:buClr>
              <a:buFont typeface="Arial"/>
              <a:buChar char="•"/>
              <a:tabLst>
                <a:tab pos="369570" algn="l"/>
              </a:tabLst>
            </a:pPr>
            <a:r>
              <a:rPr sz="2400" b="1" spc="-15" dirty="0">
                <a:latin typeface="Arial"/>
                <a:cs typeface="Arial"/>
              </a:rPr>
              <a:t>Privacy</a:t>
            </a:r>
            <a:r>
              <a:rPr sz="2400" b="1" dirty="0">
                <a:latin typeface="Arial"/>
                <a:cs typeface="Arial"/>
              </a:rPr>
              <a:t> </a:t>
            </a:r>
            <a:r>
              <a:rPr sz="2400" b="1" spc="-25" dirty="0">
                <a:latin typeface="Arial"/>
                <a:cs typeface="Arial"/>
              </a:rPr>
              <a:t>C</a:t>
            </a:r>
            <a:r>
              <a:rPr sz="2400" b="1" spc="-15" dirty="0">
                <a:latin typeface="Arial"/>
                <a:cs typeface="Arial"/>
              </a:rPr>
              <a:t>ontr</a:t>
            </a:r>
            <a:r>
              <a:rPr sz="2400" b="1" spc="-10" dirty="0">
                <a:latin typeface="Arial"/>
                <a:cs typeface="Arial"/>
              </a:rPr>
              <a:t>ol</a:t>
            </a:r>
            <a:endParaRPr sz="2400">
              <a:latin typeface="Arial"/>
              <a:cs typeface="Arial"/>
            </a:endParaRPr>
          </a:p>
          <a:p>
            <a:pPr marL="825500" marR="5080" lvl="1" indent="-342265">
              <a:lnSpc>
                <a:spcPct val="100000"/>
              </a:lnSpc>
              <a:spcBef>
                <a:spcPts val="5"/>
              </a:spcBef>
              <a:buClr>
                <a:srgbClr val="99CC63"/>
              </a:buClr>
              <a:buFont typeface="Arial"/>
              <a:buChar char="-"/>
              <a:tabLst>
                <a:tab pos="826135" algn="l"/>
              </a:tabLst>
            </a:pPr>
            <a:r>
              <a:rPr sz="2400" dirty="0">
                <a:latin typeface="Arial"/>
                <a:cs typeface="Arial"/>
              </a:rPr>
              <a:t>iO</a:t>
            </a:r>
            <a:r>
              <a:rPr sz="2400" spc="-15" dirty="0">
                <a:latin typeface="Arial"/>
                <a:cs typeface="Arial"/>
              </a:rPr>
              <a:t>S</a:t>
            </a:r>
            <a:r>
              <a:rPr sz="2400" spc="-10" dirty="0">
                <a:latin typeface="Arial"/>
                <a:cs typeface="Arial"/>
              </a:rPr>
              <a:t> </a:t>
            </a:r>
            <a:r>
              <a:rPr sz="2400" dirty="0">
                <a:latin typeface="Arial"/>
                <a:cs typeface="Arial"/>
              </a:rPr>
              <a:t>pro</a:t>
            </a:r>
            <a:r>
              <a:rPr sz="2400" spc="-10" dirty="0">
                <a:latin typeface="Arial"/>
                <a:cs typeface="Arial"/>
              </a:rPr>
              <a:t>v</a:t>
            </a:r>
            <a:r>
              <a:rPr sz="2400" dirty="0">
                <a:latin typeface="Arial"/>
                <a:cs typeface="Arial"/>
              </a:rPr>
              <a:t>ides</a:t>
            </a:r>
            <a:r>
              <a:rPr sz="2400" spc="-25" dirty="0">
                <a:latin typeface="Arial"/>
                <a:cs typeface="Arial"/>
              </a:rPr>
              <a:t> </a:t>
            </a:r>
            <a:r>
              <a:rPr sz="2400" dirty="0">
                <a:latin typeface="Arial"/>
                <a:cs typeface="Arial"/>
              </a:rPr>
              <a:t>good</a:t>
            </a:r>
            <a:r>
              <a:rPr sz="2400" spc="-20" dirty="0">
                <a:latin typeface="Arial"/>
                <a:cs typeface="Arial"/>
              </a:rPr>
              <a:t> </a:t>
            </a:r>
            <a:r>
              <a:rPr sz="2400" spc="5" dirty="0">
                <a:latin typeface="Arial"/>
                <a:cs typeface="Arial"/>
              </a:rPr>
              <a:t>c</a:t>
            </a:r>
            <a:r>
              <a:rPr sz="2400" dirty="0">
                <a:latin typeface="Arial"/>
                <a:cs typeface="Arial"/>
              </a:rPr>
              <a:t>on</a:t>
            </a:r>
            <a:r>
              <a:rPr sz="2400" spc="-15" dirty="0">
                <a:latin typeface="Arial"/>
                <a:cs typeface="Arial"/>
              </a:rPr>
              <a:t>t</a:t>
            </a:r>
            <a:r>
              <a:rPr sz="2400" dirty="0">
                <a:latin typeface="Arial"/>
                <a:cs typeface="Arial"/>
              </a:rPr>
              <a:t>rol</a:t>
            </a:r>
            <a:r>
              <a:rPr sz="2400" spc="-30" dirty="0">
                <a:latin typeface="Arial"/>
                <a:cs typeface="Arial"/>
              </a:rPr>
              <a:t> </a:t>
            </a:r>
            <a:r>
              <a:rPr sz="2400" dirty="0">
                <a:latin typeface="Arial"/>
                <a:cs typeface="Arial"/>
              </a:rPr>
              <a:t>o</a:t>
            </a:r>
            <a:r>
              <a:rPr sz="2400" spc="-10" dirty="0">
                <a:latin typeface="Arial"/>
                <a:cs typeface="Arial"/>
              </a:rPr>
              <a:t>f</a:t>
            </a:r>
            <a:r>
              <a:rPr sz="2400" spc="-25" dirty="0">
                <a:latin typeface="Arial"/>
                <a:cs typeface="Arial"/>
              </a:rPr>
              <a:t> </a:t>
            </a:r>
            <a:r>
              <a:rPr sz="2400" dirty="0">
                <a:latin typeface="Arial"/>
                <a:cs typeface="Arial"/>
              </a:rPr>
              <a:t>u</a:t>
            </a:r>
            <a:r>
              <a:rPr sz="2400" spc="5" dirty="0">
                <a:latin typeface="Arial"/>
                <a:cs typeface="Arial"/>
              </a:rPr>
              <a:t>s</a:t>
            </a:r>
            <a:r>
              <a:rPr sz="2400" dirty="0">
                <a:latin typeface="Arial"/>
                <a:cs typeface="Arial"/>
              </a:rPr>
              <a:t>er</a:t>
            </a:r>
            <a:r>
              <a:rPr sz="2400" spc="-30" dirty="0">
                <a:latin typeface="Arial"/>
                <a:cs typeface="Arial"/>
              </a:rPr>
              <a:t> </a:t>
            </a:r>
            <a:r>
              <a:rPr sz="2400" dirty="0">
                <a:latin typeface="Arial"/>
                <a:cs typeface="Arial"/>
              </a:rPr>
              <a:t>pri</a:t>
            </a:r>
            <a:r>
              <a:rPr sz="2400" spc="-10" dirty="0">
                <a:latin typeface="Arial"/>
                <a:cs typeface="Arial"/>
              </a:rPr>
              <a:t>v</a:t>
            </a:r>
            <a:r>
              <a:rPr sz="2400" dirty="0">
                <a:latin typeface="Arial"/>
                <a:cs typeface="Arial"/>
              </a:rPr>
              <a:t>a</a:t>
            </a:r>
            <a:r>
              <a:rPr sz="2400" spc="-15" dirty="0">
                <a:latin typeface="Arial"/>
                <a:cs typeface="Arial"/>
              </a:rPr>
              <a:t>t</a:t>
            </a:r>
            <a:r>
              <a:rPr sz="2400" dirty="0">
                <a:latin typeface="Arial"/>
                <a:cs typeface="Arial"/>
              </a:rPr>
              <a:t>e</a:t>
            </a:r>
            <a:r>
              <a:rPr sz="2400" spc="-20" dirty="0">
                <a:latin typeface="Arial"/>
                <a:cs typeface="Arial"/>
              </a:rPr>
              <a:t> </a:t>
            </a:r>
            <a:r>
              <a:rPr sz="2400" dirty="0">
                <a:latin typeface="Arial"/>
                <a:cs typeface="Arial"/>
              </a:rPr>
              <a:t>in</a:t>
            </a:r>
            <a:r>
              <a:rPr sz="2400" spc="-15" dirty="0">
                <a:latin typeface="Arial"/>
                <a:cs typeface="Arial"/>
              </a:rPr>
              <a:t>f</a:t>
            </a:r>
            <a:r>
              <a:rPr sz="2400" dirty="0">
                <a:latin typeface="Arial"/>
                <a:cs typeface="Arial"/>
              </a:rPr>
              <a:t>or</a:t>
            </a:r>
            <a:r>
              <a:rPr sz="2400" spc="-5" dirty="0">
                <a:latin typeface="Arial"/>
                <a:cs typeface="Arial"/>
              </a:rPr>
              <a:t>m</a:t>
            </a:r>
            <a:r>
              <a:rPr sz="2400" dirty="0">
                <a:latin typeface="Arial"/>
                <a:cs typeface="Arial"/>
              </a:rPr>
              <a:t>a</a:t>
            </a:r>
            <a:r>
              <a:rPr sz="2400" spc="-15" dirty="0">
                <a:latin typeface="Arial"/>
                <a:cs typeface="Arial"/>
              </a:rPr>
              <a:t>t</a:t>
            </a:r>
            <a:r>
              <a:rPr sz="2400" dirty="0">
                <a:latin typeface="Arial"/>
                <a:cs typeface="Arial"/>
              </a:rPr>
              <a:t>ion</a:t>
            </a:r>
            <a:r>
              <a:rPr sz="2400" spc="-40" dirty="0">
                <a:latin typeface="Arial"/>
                <a:cs typeface="Arial"/>
              </a:rPr>
              <a:t> </a:t>
            </a:r>
            <a:r>
              <a:rPr sz="2400" dirty="0">
                <a:latin typeface="Arial"/>
                <a:cs typeface="Arial"/>
              </a:rPr>
              <a:t>(e</a:t>
            </a:r>
            <a:r>
              <a:rPr sz="2400" spc="-15" dirty="0">
                <a:latin typeface="Arial"/>
                <a:cs typeface="Arial"/>
              </a:rPr>
              <a:t>.</a:t>
            </a:r>
            <a:r>
              <a:rPr sz="2400" dirty="0">
                <a:latin typeface="Arial"/>
                <a:cs typeface="Arial"/>
              </a:rPr>
              <a:t>g</a:t>
            </a:r>
            <a:r>
              <a:rPr sz="2400" spc="-15" dirty="0">
                <a:latin typeface="Arial"/>
                <a:cs typeface="Arial"/>
              </a:rPr>
              <a:t>.</a:t>
            </a:r>
            <a:r>
              <a:rPr sz="2400" spc="-10" dirty="0">
                <a:latin typeface="Arial"/>
                <a:cs typeface="Arial"/>
              </a:rPr>
              <a:t>,</a:t>
            </a:r>
            <a:r>
              <a:rPr sz="2400" spc="-35" dirty="0">
                <a:latin typeface="Arial"/>
                <a:cs typeface="Arial"/>
              </a:rPr>
              <a:t> </a:t>
            </a:r>
            <a:r>
              <a:rPr sz="2400" spc="5" dirty="0">
                <a:latin typeface="Arial"/>
                <a:cs typeface="Arial"/>
              </a:rPr>
              <a:t>c</a:t>
            </a:r>
            <a:r>
              <a:rPr sz="2400" dirty="0">
                <a:latin typeface="Arial"/>
                <a:cs typeface="Arial"/>
              </a:rPr>
              <a:t>on</a:t>
            </a:r>
            <a:r>
              <a:rPr sz="2400" spc="-15" dirty="0">
                <a:latin typeface="Arial"/>
                <a:cs typeface="Arial"/>
              </a:rPr>
              <a:t>t</a:t>
            </a:r>
            <a:r>
              <a:rPr sz="2400" dirty="0">
                <a:latin typeface="Arial"/>
                <a:cs typeface="Arial"/>
              </a:rPr>
              <a:t>a</a:t>
            </a:r>
            <a:r>
              <a:rPr sz="2400" spc="5" dirty="0">
                <a:latin typeface="Arial"/>
                <a:cs typeface="Arial"/>
              </a:rPr>
              <a:t>c</a:t>
            </a:r>
            <a:r>
              <a:rPr sz="2400" spc="-15" dirty="0">
                <a:latin typeface="Arial"/>
                <a:cs typeface="Arial"/>
              </a:rPr>
              <a:t>t</a:t>
            </a:r>
            <a:r>
              <a:rPr sz="2400" dirty="0">
                <a:latin typeface="Arial"/>
                <a:cs typeface="Arial"/>
              </a:rPr>
              <a:t>s and</a:t>
            </a:r>
            <a:r>
              <a:rPr sz="2400" spc="-20" dirty="0">
                <a:latin typeface="Arial"/>
                <a:cs typeface="Arial"/>
              </a:rPr>
              <a:t> </a:t>
            </a:r>
            <a:r>
              <a:rPr sz="2400" dirty="0">
                <a:latin typeface="Arial"/>
                <a:cs typeface="Arial"/>
              </a:rPr>
              <a:t>lo</a:t>
            </a:r>
            <a:r>
              <a:rPr sz="2400" spc="5" dirty="0">
                <a:latin typeface="Arial"/>
                <a:cs typeface="Arial"/>
              </a:rPr>
              <a:t>c</a:t>
            </a:r>
            <a:r>
              <a:rPr sz="2400" dirty="0">
                <a:latin typeface="Arial"/>
                <a:cs typeface="Arial"/>
              </a:rPr>
              <a:t>a</a:t>
            </a:r>
            <a:r>
              <a:rPr sz="2400" spc="-15" dirty="0">
                <a:latin typeface="Arial"/>
                <a:cs typeface="Arial"/>
              </a:rPr>
              <a:t>t</a:t>
            </a:r>
            <a:r>
              <a:rPr sz="2400" dirty="0">
                <a:latin typeface="Arial"/>
                <a:cs typeface="Arial"/>
              </a:rPr>
              <a:t>ion)</a:t>
            </a:r>
            <a:endParaRPr sz="2400">
              <a:latin typeface="Arial"/>
              <a:cs typeface="Arial"/>
            </a:endParaRPr>
          </a:p>
        </p:txBody>
      </p:sp>
      <p:sp>
        <p:nvSpPr>
          <p:cNvPr id="8" name="Title 7"/>
          <p:cNvSpPr>
            <a:spLocks noGrp="1"/>
          </p:cNvSpPr>
          <p:nvPr>
            <p:ph type="title"/>
          </p:nvPr>
        </p:nvSpPr>
        <p:spPr/>
        <p:txBody>
          <a:bodyPr/>
          <a:lstStyle/>
          <a:p>
            <a:r>
              <a:rPr lang="en-US" dirty="0" smtClean="0">
                <a:latin typeface="Arial" pitchFamily="34" charset="0"/>
                <a:cs typeface="Arial" pitchFamily="34" charset="0"/>
              </a:rPr>
              <a:t>Android vs. </a:t>
            </a:r>
            <a:r>
              <a:rPr lang="en-US" dirty="0" err="1" smtClean="0">
                <a:latin typeface="Arial" pitchFamily="34" charset="0"/>
                <a:cs typeface="Arial" pitchFamily="34" charset="0"/>
              </a:rPr>
              <a:t>iOS</a:t>
            </a:r>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latin typeface="Arial" pitchFamily="34" charset="0"/>
                <a:cs typeface="Arial" pitchFamily="34" charset="0"/>
              </a:rPr>
              <a:t>References</a:t>
            </a:r>
            <a:endParaRPr lang="en-US" dirty="0">
              <a:latin typeface="Arial" pitchFamily="34" charset="0"/>
              <a:cs typeface="Arial" pitchFamily="34" charset="0"/>
            </a:endParaRPr>
          </a:p>
        </p:txBody>
      </p:sp>
      <p:sp>
        <p:nvSpPr>
          <p:cNvPr id="7" name="Content Placeholder 6"/>
          <p:cNvSpPr>
            <a:spLocks noGrp="1"/>
          </p:cNvSpPr>
          <p:nvPr>
            <p:ph idx="1"/>
          </p:nvPr>
        </p:nvSpPr>
        <p:spPr/>
        <p:txBody>
          <a:bodyPr>
            <a:normAutofit lnSpcReduction="10000"/>
          </a:bodyPr>
          <a:lstStyle/>
          <a:p>
            <a:pPr marL="184150" indent="-171450">
              <a:lnSpc>
                <a:spcPct val="100000"/>
              </a:lnSpc>
              <a:spcBef>
                <a:spcPts val="0"/>
              </a:spcBef>
              <a:buClr>
                <a:srgbClr val="3399FF"/>
              </a:buClr>
              <a:buFont typeface="Arial"/>
              <a:buChar char="•"/>
              <a:tabLst>
                <a:tab pos="184785" algn="l"/>
              </a:tabLst>
            </a:pPr>
            <a:r>
              <a:rPr lang="en-US" sz="2000" spc="-15" dirty="0" smtClean="0">
                <a:latin typeface="Arial" pitchFamily="34" charset="0"/>
                <a:cs typeface="Arial" pitchFamily="34" charset="0"/>
              </a:rPr>
              <a:t>A</a:t>
            </a:r>
            <a:r>
              <a:rPr lang="en-US" sz="2000" spc="-20" dirty="0" smtClean="0">
                <a:latin typeface="Arial" pitchFamily="34" charset="0"/>
                <a:cs typeface="Arial" pitchFamily="34" charset="0"/>
              </a:rPr>
              <a:t>pp</a:t>
            </a:r>
            <a:r>
              <a:rPr lang="en-US" sz="2000" spc="-10" dirty="0" smtClean="0">
                <a:latin typeface="Arial" pitchFamily="34" charset="0"/>
                <a:cs typeface="Arial" pitchFamily="34" charset="0"/>
              </a:rPr>
              <a:t>l</a:t>
            </a:r>
            <a:r>
              <a:rPr lang="en-US" sz="2000" spc="-20" dirty="0" smtClean="0">
                <a:latin typeface="Arial" pitchFamily="34" charset="0"/>
                <a:cs typeface="Arial" pitchFamily="34" charset="0"/>
              </a:rPr>
              <a:t>e</a:t>
            </a:r>
            <a:r>
              <a:rPr lang="en-US" sz="2000" spc="-5" dirty="0" smtClean="0">
                <a:latin typeface="Arial" pitchFamily="34" charset="0"/>
                <a:cs typeface="Arial" pitchFamily="34" charset="0"/>
              </a:rPr>
              <a:t>,</a:t>
            </a:r>
            <a:r>
              <a:rPr lang="en-US" sz="2000" spc="20" dirty="0" smtClean="0">
                <a:latin typeface="Arial" pitchFamily="34" charset="0"/>
                <a:cs typeface="Arial" pitchFamily="34" charset="0"/>
              </a:rPr>
              <a:t> </a:t>
            </a:r>
            <a:r>
              <a:rPr lang="en-US" sz="2000" spc="-20" dirty="0" smtClean="0">
                <a:latin typeface="Arial" pitchFamily="34" charset="0"/>
                <a:cs typeface="Arial" pitchFamily="34" charset="0"/>
                <a:hlinkClick r:id="rId3"/>
              </a:rPr>
              <a:t>h</a:t>
            </a:r>
            <a:r>
              <a:rPr lang="en-US" sz="2000" dirty="0" smtClean="0">
                <a:latin typeface="Arial" pitchFamily="34" charset="0"/>
                <a:cs typeface="Arial" pitchFamily="34" charset="0"/>
                <a:hlinkClick r:id="rId3"/>
              </a:rPr>
              <a:t>tt</a:t>
            </a:r>
            <a:r>
              <a:rPr lang="en-US" sz="2000" spc="-15" dirty="0" smtClean="0">
                <a:latin typeface="Arial" pitchFamily="34" charset="0"/>
                <a:cs typeface="Arial" pitchFamily="34" charset="0"/>
                <a:hlinkClick r:id="rId3"/>
              </a:rPr>
              <a:t>p</a:t>
            </a:r>
            <a:r>
              <a:rPr lang="en-US" sz="2000" dirty="0" smtClean="0">
                <a:latin typeface="Arial" pitchFamily="34" charset="0"/>
                <a:cs typeface="Arial" pitchFamily="34" charset="0"/>
                <a:hlinkClick r:id="rId3"/>
              </a:rPr>
              <a:t>://</a:t>
            </a:r>
            <a:r>
              <a:rPr lang="en-US" sz="2000" spc="-20" dirty="0" smtClean="0">
                <a:latin typeface="Arial" pitchFamily="34" charset="0"/>
                <a:cs typeface="Arial" pitchFamily="34" charset="0"/>
                <a:hlinkClick r:id="rId3"/>
              </a:rPr>
              <a:t>app</a:t>
            </a:r>
            <a:r>
              <a:rPr lang="en-US" sz="2000" spc="-10" dirty="0" smtClean="0">
                <a:latin typeface="Arial" pitchFamily="34" charset="0"/>
                <a:cs typeface="Arial" pitchFamily="34" charset="0"/>
                <a:hlinkClick r:id="rId3"/>
              </a:rPr>
              <a:t>l</a:t>
            </a:r>
            <a:r>
              <a:rPr lang="en-US" sz="2000" spc="-20" dirty="0" smtClean="0">
                <a:latin typeface="Arial" pitchFamily="34" charset="0"/>
                <a:cs typeface="Arial" pitchFamily="34" charset="0"/>
                <a:hlinkClick r:id="rId3"/>
              </a:rPr>
              <a:t>e</a:t>
            </a:r>
            <a:r>
              <a:rPr lang="en-US" sz="2000" dirty="0" smtClean="0">
                <a:latin typeface="Arial" pitchFamily="34" charset="0"/>
                <a:cs typeface="Arial" pitchFamily="34" charset="0"/>
                <a:hlinkClick r:id="rId3"/>
              </a:rPr>
              <a:t>.</a:t>
            </a:r>
            <a:r>
              <a:rPr lang="en-US" sz="2000" spc="-10" dirty="0" smtClean="0">
                <a:latin typeface="Arial" pitchFamily="34" charset="0"/>
                <a:cs typeface="Arial" pitchFamily="34" charset="0"/>
                <a:hlinkClick r:id="rId3"/>
              </a:rPr>
              <a:t>c</a:t>
            </a:r>
            <a:r>
              <a:rPr lang="en-US" sz="2000" spc="-20" dirty="0" smtClean="0">
                <a:latin typeface="Arial" pitchFamily="34" charset="0"/>
                <a:cs typeface="Arial" pitchFamily="34" charset="0"/>
                <a:hlinkClick r:id="rId3"/>
              </a:rPr>
              <a:t>o</a:t>
            </a:r>
            <a:r>
              <a:rPr lang="en-US" sz="2000" spc="-15" dirty="0" smtClean="0">
                <a:latin typeface="Arial" pitchFamily="34" charset="0"/>
                <a:cs typeface="Arial" pitchFamily="34" charset="0"/>
                <a:hlinkClick r:id="rId3"/>
              </a:rPr>
              <a:t>m</a:t>
            </a:r>
            <a:endParaRPr lang="en-US" sz="2000" dirty="0" smtClean="0">
              <a:latin typeface="Arial" pitchFamily="34" charset="0"/>
              <a:cs typeface="Arial" pitchFamily="34" charset="0"/>
            </a:endParaRPr>
          </a:p>
          <a:p>
            <a:pPr marL="184150" indent="-171450">
              <a:lnSpc>
                <a:spcPct val="100000"/>
              </a:lnSpc>
              <a:spcBef>
                <a:spcPts val="0"/>
              </a:spcBef>
              <a:buClr>
                <a:srgbClr val="3399FF"/>
              </a:buClr>
              <a:buFont typeface="Arial"/>
              <a:buChar char="•"/>
              <a:tabLst>
                <a:tab pos="184785" algn="l"/>
              </a:tabLst>
            </a:pPr>
            <a:r>
              <a:rPr lang="en-US" sz="2000" spc="-15" dirty="0" smtClean="0">
                <a:latin typeface="Arial" pitchFamily="34" charset="0"/>
                <a:cs typeface="Arial" pitchFamily="34" charset="0"/>
              </a:rPr>
              <a:t>A</a:t>
            </a:r>
            <a:r>
              <a:rPr lang="en-US" sz="2000" spc="-20" dirty="0" smtClean="0">
                <a:latin typeface="Arial" pitchFamily="34" charset="0"/>
                <a:cs typeface="Arial" pitchFamily="34" charset="0"/>
              </a:rPr>
              <a:t>nd</a:t>
            </a:r>
            <a:r>
              <a:rPr lang="en-US" sz="2000" spc="-10" dirty="0" smtClean="0">
                <a:latin typeface="Arial" pitchFamily="34" charset="0"/>
                <a:cs typeface="Arial" pitchFamily="34" charset="0"/>
              </a:rPr>
              <a:t>r</a:t>
            </a:r>
            <a:r>
              <a:rPr lang="en-US" sz="2000" spc="-20" dirty="0" smtClean="0">
                <a:latin typeface="Arial" pitchFamily="34" charset="0"/>
                <a:cs typeface="Arial" pitchFamily="34" charset="0"/>
              </a:rPr>
              <a:t>o</a:t>
            </a:r>
            <a:r>
              <a:rPr lang="en-US" sz="2000" spc="-10" dirty="0" smtClean="0">
                <a:latin typeface="Arial" pitchFamily="34" charset="0"/>
                <a:cs typeface="Arial" pitchFamily="34" charset="0"/>
              </a:rPr>
              <a:t>id</a:t>
            </a:r>
            <a:r>
              <a:rPr lang="en-US" sz="2000" spc="10" dirty="0" smtClean="0">
                <a:latin typeface="Arial" pitchFamily="34" charset="0"/>
                <a:cs typeface="Arial" pitchFamily="34" charset="0"/>
              </a:rPr>
              <a:t> </a:t>
            </a:r>
            <a:r>
              <a:rPr lang="en-US" sz="2000" spc="-20" dirty="0" smtClean="0">
                <a:latin typeface="Arial" pitchFamily="34" charset="0"/>
                <a:cs typeface="Arial" pitchFamily="34" charset="0"/>
              </a:rPr>
              <a:t>De</a:t>
            </a:r>
            <a:r>
              <a:rPr lang="en-US" sz="2000" spc="-10" dirty="0" smtClean="0">
                <a:latin typeface="Arial" pitchFamily="34" charset="0"/>
                <a:cs typeface="Arial" pitchFamily="34" charset="0"/>
              </a:rPr>
              <a:t>v</a:t>
            </a:r>
            <a:r>
              <a:rPr lang="en-US" sz="2000" spc="-20" dirty="0" smtClean="0">
                <a:latin typeface="Arial" pitchFamily="34" charset="0"/>
                <a:cs typeface="Arial" pitchFamily="34" charset="0"/>
              </a:rPr>
              <a:t>e</a:t>
            </a:r>
            <a:r>
              <a:rPr lang="en-US" sz="2000" spc="-10" dirty="0" smtClean="0">
                <a:latin typeface="Arial" pitchFamily="34" charset="0"/>
                <a:cs typeface="Arial" pitchFamily="34" charset="0"/>
              </a:rPr>
              <a:t>l</a:t>
            </a:r>
            <a:r>
              <a:rPr lang="en-US" sz="2000" spc="-20" dirty="0" smtClean="0">
                <a:latin typeface="Arial" pitchFamily="34" charset="0"/>
                <a:cs typeface="Arial" pitchFamily="34" charset="0"/>
              </a:rPr>
              <a:t>ope</a:t>
            </a:r>
            <a:r>
              <a:rPr lang="en-US" sz="2000" spc="-10" dirty="0" smtClean="0">
                <a:latin typeface="Arial" pitchFamily="34" charset="0"/>
                <a:cs typeface="Arial" pitchFamily="34" charset="0"/>
              </a:rPr>
              <a:t>rs,</a:t>
            </a:r>
            <a:r>
              <a:rPr lang="en-US" sz="2000" spc="30" dirty="0" smtClean="0">
                <a:latin typeface="Arial" pitchFamily="34" charset="0"/>
                <a:cs typeface="Arial" pitchFamily="34" charset="0"/>
              </a:rPr>
              <a:t> </a:t>
            </a:r>
            <a:r>
              <a:rPr lang="en-US" sz="2000" spc="-20" dirty="0" smtClean="0">
                <a:latin typeface="Arial" pitchFamily="34" charset="0"/>
                <a:cs typeface="Arial" pitchFamily="34" charset="0"/>
                <a:hlinkClick r:id="rId4"/>
              </a:rPr>
              <a:t>h</a:t>
            </a:r>
            <a:r>
              <a:rPr lang="en-US" sz="2000" dirty="0" smtClean="0">
                <a:latin typeface="Arial" pitchFamily="34" charset="0"/>
                <a:cs typeface="Arial" pitchFamily="34" charset="0"/>
                <a:hlinkClick r:id="rId4"/>
              </a:rPr>
              <a:t>tt</a:t>
            </a:r>
            <a:r>
              <a:rPr lang="en-US" sz="2000" spc="-15" dirty="0" smtClean="0">
                <a:latin typeface="Arial" pitchFamily="34" charset="0"/>
                <a:cs typeface="Arial" pitchFamily="34" charset="0"/>
                <a:hlinkClick r:id="rId4"/>
              </a:rPr>
              <a:t>p</a:t>
            </a:r>
            <a:r>
              <a:rPr lang="en-US" sz="2000" dirty="0" smtClean="0">
                <a:latin typeface="Arial" pitchFamily="34" charset="0"/>
                <a:cs typeface="Arial" pitchFamily="34" charset="0"/>
                <a:hlinkClick r:id="rId4"/>
              </a:rPr>
              <a:t>://</a:t>
            </a:r>
            <a:r>
              <a:rPr lang="en-US" sz="2000" spc="-20" dirty="0" smtClean="0">
                <a:latin typeface="Arial" pitchFamily="34" charset="0"/>
                <a:cs typeface="Arial" pitchFamily="34" charset="0"/>
                <a:hlinkClick r:id="rId4"/>
              </a:rPr>
              <a:t>de</a:t>
            </a:r>
            <a:r>
              <a:rPr lang="en-US" sz="2000" spc="-10" dirty="0" smtClean="0">
                <a:latin typeface="Arial" pitchFamily="34" charset="0"/>
                <a:cs typeface="Arial" pitchFamily="34" charset="0"/>
                <a:hlinkClick r:id="rId4"/>
              </a:rPr>
              <a:t>v</a:t>
            </a:r>
            <a:r>
              <a:rPr lang="en-US" sz="2000" spc="-20" dirty="0" smtClean="0">
                <a:latin typeface="Arial" pitchFamily="34" charset="0"/>
                <a:cs typeface="Arial" pitchFamily="34" charset="0"/>
                <a:hlinkClick r:id="rId4"/>
              </a:rPr>
              <a:t>e</a:t>
            </a:r>
            <a:r>
              <a:rPr lang="en-US" sz="2000" spc="-10" dirty="0" smtClean="0">
                <a:latin typeface="Arial" pitchFamily="34" charset="0"/>
                <a:cs typeface="Arial" pitchFamily="34" charset="0"/>
                <a:hlinkClick r:id="rId4"/>
              </a:rPr>
              <a:t>l</a:t>
            </a:r>
            <a:r>
              <a:rPr lang="en-US" sz="2000" spc="-20" dirty="0" smtClean="0">
                <a:latin typeface="Arial" pitchFamily="34" charset="0"/>
                <a:cs typeface="Arial" pitchFamily="34" charset="0"/>
                <a:hlinkClick r:id="rId4"/>
              </a:rPr>
              <a:t>ope</a:t>
            </a:r>
            <a:r>
              <a:rPr lang="en-US" sz="2000" spc="-110" dirty="0" smtClean="0">
                <a:latin typeface="Arial" pitchFamily="34" charset="0"/>
                <a:cs typeface="Arial" pitchFamily="34" charset="0"/>
                <a:hlinkClick r:id="rId4"/>
              </a:rPr>
              <a:t>r</a:t>
            </a:r>
            <a:r>
              <a:rPr lang="en-US" sz="2000" dirty="0" smtClean="0">
                <a:latin typeface="Arial" pitchFamily="34" charset="0"/>
                <a:cs typeface="Arial" pitchFamily="34" charset="0"/>
                <a:hlinkClick r:id="rId4"/>
              </a:rPr>
              <a:t>.</a:t>
            </a:r>
            <a:r>
              <a:rPr lang="en-US" sz="2000" spc="-20" dirty="0" smtClean="0">
                <a:latin typeface="Arial" pitchFamily="34" charset="0"/>
                <a:cs typeface="Arial" pitchFamily="34" charset="0"/>
                <a:hlinkClick r:id="rId4"/>
              </a:rPr>
              <a:t>and</a:t>
            </a:r>
            <a:r>
              <a:rPr lang="en-US" sz="2000" spc="-10" dirty="0" smtClean="0">
                <a:latin typeface="Arial" pitchFamily="34" charset="0"/>
                <a:cs typeface="Arial" pitchFamily="34" charset="0"/>
                <a:hlinkClick r:id="rId4"/>
              </a:rPr>
              <a:t>r</a:t>
            </a:r>
            <a:r>
              <a:rPr lang="en-US" sz="2000" spc="-20" dirty="0" smtClean="0">
                <a:latin typeface="Arial" pitchFamily="34" charset="0"/>
                <a:cs typeface="Arial" pitchFamily="34" charset="0"/>
                <a:hlinkClick r:id="rId4"/>
              </a:rPr>
              <a:t>o</a:t>
            </a:r>
            <a:r>
              <a:rPr lang="en-US" sz="2000" spc="-10" dirty="0" smtClean="0">
                <a:latin typeface="Arial" pitchFamily="34" charset="0"/>
                <a:cs typeface="Arial" pitchFamily="34" charset="0"/>
                <a:hlinkClick r:id="rId4"/>
              </a:rPr>
              <a:t>i</a:t>
            </a:r>
            <a:r>
              <a:rPr lang="en-US" sz="2000" spc="-20" dirty="0" smtClean="0">
                <a:latin typeface="Arial" pitchFamily="34" charset="0"/>
                <a:cs typeface="Arial" pitchFamily="34" charset="0"/>
                <a:hlinkClick r:id="rId4"/>
              </a:rPr>
              <a:t>d</a:t>
            </a:r>
            <a:r>
              <a:rPr lang="en-US" sz="2000" dirty="0" smtClean="0">
                <a:latin typeface="Arial" pitchFamily="34" charset="0"/>
                <a:cs typeface="Arial" pitchFamily="34" charset="0"/>
                <a:hlinkClick r:id="rId4"/>
              </a:rPr>
              <a:t>.</a:t>
            </a:r>
            <a:r>
              <a:rPr lang="en-US" sz="2000" spc="-10" dirty="0" smtClean="0">
                <a:latin typeface="Arial" pitchFamily="34" charset="0"/>
                <a:cs typeface="Arial" pitchFamily="34" charset="0"/>
                <a:hlinkClick r:id="rId4"/>
              </a:rPr>
              <a:t>c</a:t>
            </a:r>
            <a:r>
              <a:rPr lang="en-US" sz="2000" spc="-20" dirty="0" smtClean="0">
                <a:latin typeface="Arial" pitchFamily="34" charset="0"/>
                <a:cs typeface="Arial" pitchFamily="34" charset="0"/>
                <a:hlinkClick r:id="rId4"/>
              </a:rPr>
              <a:t>o</a:t>
            </a:r>
            <a:r>
              <a:rPr lang="en-US" sz="2000" spc="-15" dirty="0" smtClean="0">
                <a:latin typeface="Arial" pitchFamily="34" charset="0"/>
                <a:cs typeface="Arial" pitchFamily="34" charset="0"/>
                <a:hlinkClick r:id="rId4"/>
              </a:rPr>
              <a:t>m</a:t>
            </a:r>
            <a:endParaRPr lang="en-US" sz="2000" dirty="0" smtClean="0">
              <a:latin typeface="Arial" pitchFamily="34" charset="0"/>
              <a:cs typeface="Arial" pitchFamily="34" charset="0"/>
            </a:endParaRPr>
          </a:p>
          <a:p>
            <a:pPr marL="184150" indent="-171450">
              <a:lnSpc>
                <a:spcPct val="100000"/>
              </a:lnSpc>
              <a:spcBef>
                <a:spcPts val="0"/>
              </a:spcBef>
              <a:buClr>
                <a:srgbClr val="3399FF"/>
              </a:buClr>
              <a:buFont typeface="Arial"/>
              <a:buChar char="•"/>
              <a:tabLst>
                <a:tab pos="184785" algn="l"/>
              </a:tabLst>
            </a:pPr>
            <a:r>
              <a:rPr lang="en-US" sz="2000" spc="-15" dirty="0" smtClean="0">
                <a:latin typeface="Arial" pitchFamily="34" charset="0"/>
                <a:cs typeface="Arial" pitchFamily="34" charset="0"/>
              </a:rPr>
              <a:t>A</a:t>
            </a:r>
            <a:r>
              <a:rPr lang="en-US" sz="2000" spc="-20" dirty="0" smtClean="0">
                <a:latin typeface="Arial" pitchFamily="34" charset="0"/>
                <a:cs typeface="Arial" pitchFamily="34" charset="0"/>
              </a:rPr>
              <a:t>nd</a:t>
            </a:r>
            <a:r>
              <a:rPr lang="en-US" sz="2000" spc="-10" dirty="0" smtClean="0">
                <a:latin typeface="Arial" pitchFamily="34" charset="0"/>
                <a:cs typeface="Arial" pitchFamily="34" charset="0"/>
              </a:rPr>
              <a:t>r</a:t>
            </a:r>
            <a:r>
              <a:rPr lang="en-US" sz="2000" spc="-20" dirty="0" smtClean="0">
                <a:latin typeface="Arial" pitchFamily="34" charset="0"/>
                <a:cs typeface="Arial" pitchFamily="34" charset="0"/>
              </a:rPr>
              <a:t>o</a:t>
            </a:r>
            <a:r>
              <a:rPr lang="en-US" sz="2000" spc="-10" dirty="0" smtClean="0">
                <a:latin typeface="Arial" pitchFamily="34" charset="0"/>
                <a:cs typeface="Arial" pitchFamily="34" charset="0"/>
              </a:rPr>
              <a:t>i</a:t>
            </a:r>
            <a:r>
              <a:rPr lang="en-US" sz="2000" spc="-20" dirty="0" smtClean="0">
                <a:latin typeface="Arial" pitchFamily="34" charset="0"/>
                <a:cs typeface="Arial" pitchFamily="34" charset="0"/>
              </a:rPr>
              <a:t>d</a:t>
            </a:r>
            <a:r>
              <a:rPr lang="en-US" sz="2000" spc="-5" dirty="0" smtClean="0">
                <a:latin typeface="Arial" pitchFamily="34" charset="0"/>
                <a:cs typeface="Arial" pitchFamily="34" charset="0"/>
              </a:rPr>
              <a:t>,</a:t>
            </a:r>
            <a:r>
              <a:rPr lang="en-US" sz="2000" spc="20" dirty="0" smtClean="0">
                <a:latin typeface="Arial" pitchFamily="34" charset="0"/>
                <a:cs typeface="Arial" pitchFamily="34" charset="0"/>
              </a:rPr>
              <a:t> </a:t>
            </a:r>
            <a:r>
              <a:rPr lang="en-US" sz="2000" spc="-20" dirty="0" smtClean="0">
                <a:latin typeface="Arial" pitchFamily="34" charset="0"/>
                <a:cs typeface="Arial" pitchFamily="34" charset="0"/>
              </a:rPr>
              <a:t>h</a:t>
            </a:r>
            <a:r>
              <a:rPr lang="en-US" sz="2000" dirty="0" smtClean="0">
                <a:latin typeface="Arial" pitchFamily="34" charset="0"/>
                <a:cs typeface="Arial" pitchFamily="34" charset="0"/>
              </a:rPr>
              <a:t>tt</a:t>
            </a:r>
            <a:r>
              <a:rPr lang="en-US" sz="2000" spc="-20" dirty="0" smtClean="0">
                <a:latin typeface="Arial" pitchFamily="34" charset="0"/>
                <a:cs typeface="Arial" pitchFamily="34" charset="0"/>
              </a:rPr>
              <a:t>p</a:t>
            </a:r>
            <a:r>
              <a:rPr lang="en-US" sz="2000" spc="-10" dirty="0" smtClean="0">
                <a:latin typeface="Arial" pitchFamily="34" charset="0"/>
                <a:cs typeface="Arial" pitchFamily="34" charset="0"/>
              </a:rPr>
              <a:t>s</a:t>
            </a:r>
            <a:r>
              <a:rPr lang="en-US" sz="2000" dirty="0" smtClean="0">
                <a:latin typeface="Arial" pitchFamily="34" charset="0"/>
                <a:cs typeface="Arial" pitchFamily="34" charset="0"/>
              </a:rPr>
              <a:t>://</a:t>
            </a:r>
            <a:r>
              <a:rPr lang="en-US" sz="2000" spc="-45" dirty="0" smtClean="0">
                <a:latin typeface="Arial" pitchFamily="34" charset="0"/>
                <a:cs typeface="Arial" pitchFamily="34" charset="0"/>
                <a:hlinkClick r:id="rId5"/>
              </a:rPr>
              <a:t>ww</a:t>
            </a:r>
            <a:r>
              <a:rPr lang="en-US" sz="2000" spc="-130" dirty="0" smtClean="0">
                <a:latin typeface="Arial" pitchFamily="34" charset="0"/>
                <a:cs typeface="Arial" pitchFamily="34" charset="0"/>
                <a:hlinkClick r:id="rId5"/>
              </a:rPr>
              <a:t>w</a:t>
            </a:r>
            <a:r>
              <a:rPr lang="en-US" sz="2000" dirty="0" smtClean="0">
                <a:latin typeface="Arial" pitchFamily="34" charset="0"/>
                <a:cs typeface="Arial" pitchFamily="34" charset="0"/>
                <a:hlinkClick r:id="rId5"/>
              </a:rPr>
              <a:t>.</a:t>
            </a:r>
            <a:r>
              <a:rPr lang="en-US" sz="2000" spc="-20" dirty="0" smtClean="0">
                <a:latin typeface="Arial" pitchFamily="34" charset="0"/>
                <a:cs typeface="Arial" pitchFamily="34" charset="0"/>
                <a:hlinkClick r:id="rId5"/>
              </a:rPr>
              <a:t>and</a:t>
            </a:r>
            <a:r>
              <a:rPr lang="en-US" sz="2000" dirty="0" smtClean="0">
                <a:latin typeface="Arial" pitchFamily="34" charset="0"/>
                <a:cs typeface="Arial" pitchFamily="34" charset="0"/>
                <a:hlinkClick r:id="rId5"/>
              </a:rPr>
              <a:t>r</a:t>
            </a:r>
            <a:r>
              <a:rPr lang="en-US" sz="2000" spc="-20" dirty="0" smtClean="0">
                <a:latin typeface="Arial" pitchFamily="34" charset="0"/>
                <a:cs typeface="Arial" pitchFamily="34" charset="0"/>
                <a:hlinkClick r:id="rId5"/>
              </a:rPr>
              <a:t>o</a:t>
            </a:r>
            <a:r>
              <a:rPr lang="en-US" sz="2000" spc="-10" dirty="0" smtClean="0">
                <a:latin typeface="Arial" pitchFamily="34" charset="0"/>
                <a:cs typeface="Arial" pitchFamily="34" charset="0"/>
                <a:hlinkClick r:id="rId5"/>
              </a:rPr>
              <a:t>i</a:t>
            </a:r>
            <a:r>
              <a:rPr lang="en-US" sz="2000" spc="-20" dirty="0" smtClean="0">
                <a:latin typeface="Arial" pitchFamily="34" charset="0"/>
                <a:cs typeface="Arial" pitchFamily="34" charset="0"/>
                <a:hlinkClick r:id="rId5"/>
              </a:rPr>
              <a:t>d</a:t>
            </a:r>
            <a:r>
              <a:rPr lang="en-US" sz="2000" dirty="0" smtClean="0">
                <a:latin typeface="Arial" pitchFamily="34" charset="0"/>
                <a:cs typeface="Arial" pitchFamily="34" charset="0"/>
                <a:hlinkClick r:id="rId5"/>
              </a:rPr>
              <a:t>.</a:t>
            </a:r>
            <a:r>
              <a:rPr lang="en-US" sz="2000" spc="-10" dirty="0" smtClean="0">
                <a:latin typeface="Arial" pitchFamily="34" charset="0"/>
                <a:cs typeface="Arial" pitchFamily="34" charset="0"/>
                <a:hlinkClick r:id="rId5"/>
              </a:rPr>
              <a:t>c</a:t>
            </a:r>
            <a:r>
              <a:rPr lang="en-US" sz="2000" spc="-20" dirty="0" smtClean="0">
                <a:latin typeface="Arial" pitchFamily="34" charset="0"/>
                <a:cs typeface="Arial" pitchFamily="34" charset="0"/>
                <a:hlinkClick r:id="rId5"/>
              </a:rPr>
              <a:t>o</a:t>
            </a:r>
            <a:r>
              <a:rPr lang="en-US" sz="2000" spc="-15" dirty="0" smtClean="0">
                <a:latin typeface="Arial" pitchFamily="34" charset="0"/>
                <a:cs typeface="Arial" pitchFamily="34" charset="0"/>
                <a:hlinkClick r:id="rId5"/>
              </a:rPr>
              <a:t>m</a:t>
            </a:r>
            <a:endParaRPr lang="en-US" sz="2000" dirty="0" smtClean="0">
              <a:latin typeface="Arial" pitchFamily="34" charset="0"/>
              <a:cs typeface="Arial" pitchFamily="34" charset="0"/>
            </a:endParaRPr>
          </a:p>
          <a:p>
            <a:pPr marL="184150" marR="5080" indent="-171450">
              <a:lnSpc>
                <a:spcPct val="100000"/>
              </a:lnSpc>
              <a:spcBef>
                <a:spcPts val="0"/>
              </a:spcBef>
              <a:buClr>
                <a:srgbClr val="3399FF"/>
              </a:buClr>
              <a:buFont typeface="Arial"/>
              <a:buChar char="•"/>
              <a:tabLst>
                <a:tab pos="184785" algn="l"/>
              </a:tabLst>
            </a:pPr>
            <a:r>
              <a:rPr lang="en-US" sz="2000" spc="-20" dirty="0" err="1" smtClean="0">
                <a:latin typeface="Arial" pitchFamily="34" charset="0"/>
                <a:cs typeface="Arial" pitchFamily="34" charset="0"/>
              </a:rPr>
              <a:t>D</a:t>
            </a:r>
            <a:r>
              <a:rPr lang="en-US" sz="2000" spc="-10" dirty="0" err="1" smtClean="0">
                <a:latin typeface="Arial" pitchFamily="34" charset="0"/>
                <a:cs typeface="Arial" pitchFamily="34" charset="0"/>
              </a:rPr>
              <a:t>i</a:t>
            </a:r>
            <a:r>
              <a:rPr lang="en-US" sz="2000" spc="-40" dirty="0" err="1" smtClean="0">
                <a:latin typeface="Arial" pitchFamily="34" charset="0"/>
                <a:cs typeface="Arial" pitchFamily="34" charset="0"/>
              </a:rPr>
              <a:t>f</a:t>
            </a:r>
            <a:r>
              <a:rPr lang="en-US" sz="2000" dirty="0" err="1" smtClean="0">
                <a:latin typeface="Arial" pitchFamily="34" charset="0"/>
                <a:cs typeface="Arial" pitchFamily="34" charset="0"/>
              </a:rPr>
              <a:t>f</a:t>
            </a:r>
            <a:r>
              <a:rPr lang="en-US" sz="2000" spc="-20" dirty="0" err="1" smtClean="0">
                <a:latin typeface="Arial" pitchFamily="34" charset="0"/>
                <a:cs typeface="Arial" pitchFamily="34" charset="0"/>
              </a:rPr>
              <a:t>en</a:t>
            </a:r>
            <a:r>
              <a:rPr lang="en-US" sz="2000" spc="-5" dirty="0" smtClean="0">
                <a:latin typeface="Arial" pitchFamily="34" charset="0"/>
                <a:cs typeface="Arial" pitchFamily="34" charset="0"/>
              </a:rPr>
              <a:t>,</a:t>
            </a:r>
            <a:r>
              <a:rPr lang="en-US" sz="2000" spc="-90" dirty="0" smtClean="0">
                <a:latin typeface="Arial" pitchFamily="34" charset="0"/>
                <a:cs typeface="Arial" pitchFamily="34" charset="0"/>
              </a:rPr>
              <a:t> </a:t>
            </a:r>
            <a:r>
              <a:rPr lang="en-US" sz="2000" spc="-15" dirty="0" smtClean="0">
                <a:latin typeface="Arial" pitchFamily="34" charset="0"/>
                <a:cs typeface="Arial" pitchFamily="34" charset="0"/>
              </a:rPr>
              <a:t>A</a:t>
            </a:r>
            <a:r>
              <a:rPr lang="en-US" sz="2000" spc="-20" dirty="0" smtClean="0">
                <a:latin typeface="Arial" pitchFamily="34" charset="0"/>
                <a:cs typeface="Arial" pitchFamily="34" charset="0"/>
              </a:rPr>
              <a:t>nd</a:t>
            </a:r>
            <a:r>
              <a:rPr lang="en-US" sz="2000" spc="-10" dirty="0" smtClean="0">
                <a:latin typeface="Arial" pitchFamily="34" charset="0"/>
                <a:cs typeface="Arial" pitchFamily="34" charset="0"/>
              </a:rPr>
              <a:t>r</a:t>
            </a:r>
            <a:r>
              <a:rPr lang="en-US" sz="2000" spc="-20" dirty="0" smtClean="0">
                <a:latin typeface="Arial" pitchFamily="34" charset="0"/>
                <a:cs typeface="Arial" pitchFamily="34" charset="0"/>
              </a:rPr>
              <a:t>o</a:t>
            </a:r>
            <a:r>
              <a:rPr lang="en-US" sz="2000" spc="-10" dirty="0" smtClean="0">
                <a:latin typeface="Arial" pitchFamily="34" charset="0"/>
                <a:cs typeface="Arial" pitchFamily="34" charset="0"/>
              </a:rPr>
              <a:t>id</a:t>
            </a:r>
            <a:r>
              <a:rPr lang="en-US" sz="2000" spc="10" dirty="0" smtClean="0">
                <a:latin typeface="Arial" pitchFamily="34" charset="0"/>
                <a:cs typeface="Arial" pitchFamily="34" charset="0"/>
              </a:rPr>
              <a:t> </a:t>
            </a:r>
            <a:r>
              <a:rPr lang="en-US" sz="2000" spc="-10" dirty="0" smtClean="0">
                <a:latin typeface="Arial" pitchFamily="34" charset="0"/>
                <a:cs typeface="Arial" pitchFamily="34" charset="0"/>
              </a:rPr>
              <a:t>vs.</a:t>
            </a:r>
            <a:r>
              <a:rPr lang="en-US" sz="2000" spc="5" dirty="0" smtClean="0">
                <a:latin typeface="Arial" pitchFamily="34" charset="0"/>
                <a:cs typeface="Arial" pitchFamily="34" charset="0"/>
              </a:rPr>
              <a:t> </a:t>
            </a:r>
            <a:r>
              <a:rPr lang="en-US" sz="2000" spc="-10" dirty="0" err="1" smtClean="0">
                <a:latin typeface="Arial" pitchFamily="34" charset="0"/>
                <a:cs typeface="Arial" pitchFamily="34" charset="0"/>
              </a:rPr>
              <a:t>iOS</a:t>
            </a:r>
            <a:r>
              <a:rPr lang="en-US" sz="2000" spc="-10" dirty="0" smtClean="0">
                <a:latin typeface="Arial" pitchFamily="34" charset="0"/>
                <a:cs typeface="Arial" pitchFamily="34" charset="0"/>
              </a:rPr>
              <a:t>, </a:t>
            </a:r>
            <a:r>
              <a:rPr lang="en-US" sz="2000" spc="-20" dirty="0" smtClean="0">
                <a:latin typeface="Arial" pitchFamily="34" charset="0"/>
                <a:cs typeface="Arial" pitchFamily="34" charset="0"/>
                <a:hlinkClick r:id="rId6"/>
              </a:rPr>
              <a:t>h</a:t>
            </a:r>
            <a:r>
              <a:rPr lang="en-US" sz="2000" dirty="0" smtClean="0">
                <a:latin typeface="Arial" pitchFamily="34" charset="0"/>
                <a:cs typeface="Arial" pitchFamily="34" charset="0"/>
                <a:hlinkClick r:id="rId6"/>
              </a:rPr>
              <a:t>tt</a:t>
            </a:r>
            <a:r>
              <a:rPr lang="en-US" sz="2000" spc="-15" dirty="0" smtClean="0">
                <a:latin typeface="Arial" pitchFamily="34" charset="0"/>
                <a:cs typeface="Arial" pitchFamily="34" charset="0"/>
                <a:hlinkClick r:id="rId6"/>
              </a:rPr>
              <a:t>p</a:t>
            </a:r>
            <a:r>
              <a:rPr lang="en-US" sz="2000" dirty="0" smtClean="0">
                <a:latin typeface="Arial" pitchFamily="34" charset="0"/>
                <a:cs typeface="Arial" pitchFamily="34" charset="0"/>
                <a:hlinkClick r:id="rId6"/>
              </a:rPr>
              <a:t>://</a:t>
            </a:r>
            <a:r>
              <a:rPr lang="en-US" sz="2000" spc="-45" dirty="0" smtClean="0">
                <a:latin typeface="Arial" pitchFamily="34" charset="0"/>
                <a:cs typeface="Arial" pitchFamily="34" charset="0"/>
                <a:hlinkClick r:id="rId6"/>
              </a:rPr>
              <a:t>ww</a:t>
            </a:r>
            <a:r>
              <a:rPr lang="en-US" sz="2000" spc="-130" dirty="0" smtClean="0">
                <a:latin typeface="Arial" pitchFamily="34" charset="0"/>
                <a:cs typeface="Arial" pitchFamily="34" charset="0"/>
                <a:hlinkClick r:id="rId6"/>
              </a:rPr>
              <a:t>w</a:t>
            </a:r>
            <a:r>
              <a:rPr lang="en-US" sz="2000" dirty="0" smtClean="0">
                <a:latin typeface="Arial" pitchFamily="34" charset="0"/>
                <a:cs typeface="Arial" pitchFamily="34" charset="0"/>
                <a:hlinkClick r:id="rId6"/>
              </a:rPr>
              <a:t>.</a:t>
            </a:r>
            <a:r>
              <a:rPr lang="en-US" sz="2000" spc="-20" dirty="0" smtClean="0">
                <a:latin typeface="Arial" pitchFamily="34" charset="0"/>
                <a:cs typeface="Arial" pitchFamily="34" charset="0"/>
                <a:hlinkClick r:id="rId6"/>
              </a:rPr>
              <a:t>d</a:t>
            </a:r>
            <a:r>
              <a:rPr lang="en-US" sz="2000" spc="-10" dirty="0" smtClean="0">
                <a:latin typeface="Arial" pitchFamily="34" charset="0"/>
                <a:cs typeface="Arial" pitchFamily="34" charset="0"/>
                <a:hlinkClick r:id="rId6"/>
              </a:rPr>
              <a:t>i</a:t>
            </a:r>
            <a:r>
              <a:rPr lang="en-US" sz="2000" spc="-40" dirty="0" smtClean="0">
                <a:latin typeface="Arial" pitchFamily="34" charset="0"/>
                <a:cs typeface="Arial" pitchFamily="34" charset="0"/>
                <a:hlinkClick r:id="rId6"/>
              </a:rPr>
              <a:t>f</a:t>
            </a:r>
            <a:r>
              <a:rPr lang="en-US" sz="2000" dirty="0" smtClean="0">
                <a:latin typeface="Arial" pitchFamily="34" charset="0"/>
                <a:cs typeface="Arial" pitchFamily="34" charset="0"/>
                <a:hlinkClick r:id="rId6"/>
              </a:rPr>
              <a:t>f</a:t>
            </a:r>
            <a:r>
              <a:rPr lang="en-US" sz="2000" spc="-20" dirty="0" smtClean="0">
                <a:latin typeface="Arial" pitchFamily="34" charset="0"/>
                <a:cs typeface="Arial" pitchFamily="34" charset="0"/>
                <a:hlinkClick r:id="rId6"/>
              </a:rPr>
              <a:t>en</a:t>
            </a:r>
            <a:r>
              <a:rPr lang="en-US" sz="2000" dirty="0" smtClean="0">
                <a:latin typeface="Arial" pitchFamily="34" charset="0"/>
                <a:cs typeface="Arial" pitchFamily="34" charset="0"/>
                <a:hlinkClick r:id="rId6"/>
              </a:rPr>
              <a:t>.</a:t>
            </a:r>
            <a:r>
              <a:rPr lang="en-US" sz="2000" spc="-10" dirty="0" smtClean="0">
                <a:latin typeface="Arial" pitchFamily="34" charset="0"/>
                <a:cs typeface="Arial" pitchFamily="34" charset="0"/>
                <a:hlinkClick r:id="rId6"/>
              </a:rPr>
              <a:t>c</a:t>
            </a:r>
            <a:r>
              <a:rPr lang="en-US" sz="2000" spc="-20" dirty="0" smtClean="0">
                <a:latin typeface="Arial" pitchFamily="34" charset="0"/>
                <a:cs typeface="Arial" pitchFamily="34" charset="0"/>
                <a:hlinkClick r:id="rId6"/>
              </a:rPr>
              <a:t>o</a:t>
            </a:r>
            <a:r>
              <a:rPr lang="en-US" sz="2000" spc="-15" dirty="0" smtClean="0">
                <a:latin typeface="Arial" pitchFamily="34" charset="0"/>
                <a:cs typeface="Arial" pitchFamily="34" charset="0"/>
                <a:hlinkClick r:id="rId6"/>
              </a:rPr>
              <a:t>m</a:t>
            </a:r>
            <a:r>
              <a:rPr lang="en-US" sz="2000" dirty="0" smtClean="0">
                <a:latin typeface="Arial" pitchFamily="34" charset="0"/>
                <a:cs typeface="Arial" pitchFamily="34" charset="0"/>
                <a:hlinkClick r:id="rId6"/>
              </a:rPr>
              <a:t>/</a:t>
            </a:r>
            <a:r>
              <a:rPr lang="en-US" sz="2000" spc="-5" dirty="0" smtClean="0">
                <a:latin typeface="Arial" pitchFamily="34" charset="0"/>
                <a:cs typeface="Arial" pitchFamily="34" charset="0"/>
                <a:hlinkClick r:id="rId6"/>
              </a:rPr>
              <a:t>d</a:t>
            </a:r>
            <a:r>
              <a:rPr lang="en-US" sz="2000" spc="-10" dirty="0" smtClean="0">
                <a:latin typeface="Arial" pitchFamily="34" charset="0"/>
                <a:cs typeface="Arial" pitchFamily="34" charset="0"/>
                <a:hlinkClick r:id="rId6"/>
              </a:rPr>
              <a:t>i</a:t>
            </a:r>
            <a:r>
              <a:rPr lang="en-US" sz="2000" spc="-40" dirty="0" smtClean="0">
                <a:latin typeface="Arial" pitchFamily="34" charset="0"/>
                <a:cs typeface="Arial" pitchFamily="34" charset="0"/>
                <a:hlinkClick r:id="rId6"/>
              </a:rPr>
              <a:t>f</a:t>
            </a:r>
            <a:r>
              <a:rPr lang="en-US" sz="2000" dirty="0" smtClean="0">
                <a:latin typeface="Arial" pitchFamily="34" charset="0"/>
                <a:cs typeface="Arial" pitchFamily="34" charset="0"/>
                <a:hlinkClick r:id="rId6"/>
              </a:rPr>
              <a:t>f</a:t>
            </a:r>
            <a:r>
              <a:rPr lang="en-US" sz="2000" spc="-20" dirty="0" smtClean="0">
                <a:latin typeface="Arial" pitchFamily="34" charset="0"/>
                <a:cs typeface="Arial" pitchFamily="34" charset="0"/>
                <a:hlinkClick r:id="rId6"/>
              </a:rPr>
              <a:t>e</a:t>
            </a:r>
            <a:r>
              <a:rPr lang="en-US" sz="2000" spc="-10" dirty="0" smtClean="0">
                <a:latin typeface="Arial" pitchFamily="34" charset="0"/>
                <a:cs typeface="Arial" pitchFamily="34" charset="0"/>
                <a:hlinkClick r:id="rId6"/>
              </a:rPr>
              <a:t>r</a:t>
            </a:r>
            <a:r>
              <a:rPr lang="en-US" sz="2000" spc="-20" dirty="0" smtClean="0">
                <a:latin typeface="Arial" pitchFamily="34" charset="0"/>
                <a:cs typeface="Arial" pitchFamily="34" charset="0"/>
                <a:hlinkClick r:id="rId6"/>
              </a:rPr>
              <a:t>en</a:t>
            </a:r>
            <a:r>
              <a:rPr lang="en-US" sz="2000" dirty="0" smtClean="0">
                <a:latin typeface="Arial" pitchFamily="34" charset="0"/>
                <a:cs typeface="Arial" pitchFamily="34" charset="0"/>
                <a:hlinkClick r:id="rId6"/>
              </a:rPr>
              <a:t>c</a:t>
            </a:r>
            <a:r>
              <a:rPr lang="en-US" sz="2000" spc="-20" dirty="0" smtClean="0">
                <a:latin typeface="Arial" pitchFamily="34" charset="0"/>
                <a:cs typeface="Arial" pitchFamily="34" charset="0"/>
                <a:hlinkClick r:id="rId6"/>
              </a:rPr>
              <a:t>e</a:t>
            </a:r>
            <a:r>
              <a:rPr lang="en-US" sz="2000" dirty="0" smtClean="0">
                <a:latin typeface="Arial" pitchFamily="34" charset="0"/>
                <a:cs typeface="Arial" pitchFamily="34" charset="0"/>
                <a:hlinkClick r:id="rId6"/>
              </a:rPr>
              <a:t>/</a:t>
            </a:r>
            <a:r>
              <a:rPr lang="en-US" sz="2000" spc="-15" dirty="0" smtClean="0">
                <a:latin typeface="Arial" pitchFamily="34" charset="0"/>
                <a:cs typeface="Arial" pitchFamily="34" charset="0"/>
                <a:hlinkClick r:id="rId6"/>
              </a:rPr>
              <a:t>A</a:t>
            </a:r>
            <a:r>
              <a:rPr lang="en-US" sz="2000" spc="-20" dirty="0" smtClean="0">
                <a:latin typeface="Arial" pitchFamily="34" charset="0"/>
                <a:cs typeface="Arial" pitchFamily="34" charset="0"/>
                <a:hlinkClick r:id="rId6"/>
              </a:rPr>
              <a:t>nd</a:t>
            </a:r>
            <a:r>
              <a:rPr lang="en-US" sz="2000" spc="-10" dirty="0" smtClean="0">
                <a:latin typeface="Arial" pitchFamily="34" charset="0"/>
                <a:cs typeface="Arial" pitchFamily="34" charset="0"/>
                <a:hlinkClick r:id="rId6"/>
              </a:rPr>
              <a:t>r</a:t>
            </a:r>
            <a:r>
              <a:rPr lang="en-US" sz="2000" spc="-5" dirty="0" smtClean="0">
                <a:latin typeface="Arial" pitchFamily="34" charset="0"/>
                <a:cs typeface="Arial" pitchFamily="34" charset="0"/>
                <a:hlinkClick r:id="rId6"/>
              </a:rPr>
              <a:t>o</a:t>
            </a:r>
            <a:r>
              <a:rPr lang="en-US" sz="2000" spc="-10" dirty="0" smtClean="0">
                <a:latin typeface="Arial" pitchFamily="34" charset="0"/>
                <a:cs typeface="Arial" pitchFamily="34" charset="0"/>
                <a:hlinkClick r:id="rId6"/>
              </a:rPr>
              <a:t>i</a:t>
            </a:r>
            <a:r>
              <a:rPr lang="en-US" sz="2000" spc="-20" dirty="0" smtClean="0">
                <a:latin typeface="Arial" pitchFamily="34" charset="0"/>
                <a:cs typeface="Arial" pitchFamily="34" charset="0"/>
                <a:hlinkClick r:id="rId6"/>
              </a:rPr>
              <a:t>d_</a:t>
            </a:r>
            <a:r>
              <a:rPr lang="en-US" sz="2000" spc="-10" dirty="0" smtClean="0">
                <a:latin typeface="Arial" pitchFamily="34" charset="0"/>
                <a:cs typeface="Arial" pitchFamily="34" charset="0"/>
                <a:hlinkClick r:id="rId6"/>
              </a:rPr>
              <a:t>v</a:t>
            </a:r>
            <a:r>
              <a:rPr lang="en-US" sz="2000" dirty="0" smtClean="0">
                <a:latin typeface="Arial" pitchFamily="34" charset="0"/>
                <a:cs typeface="Arial" pitchFamily="34" charset="0"/>
                <a:hlinkClick r:id="rId6"/>
              </a:rPr>
              <a:t>s</a:t>
            </a:r>
            <a:r>
              <a:rPr lang="en-US" sz="2000" spc="-20" dirty="0" smtClean="0">
                <a:latin typeface="Arial" pitchFamily="34" charset="0"/>
                <a:cs typeface="Arial" pitchFamily="34" charset="0"/>
                <a:hlinkClick r:id="rId6"/>
              </a:rPr>
              <a:t>_</a:t>
            </a:r>
            <a:r>
              <a:rPr lang="en-US" sz="2000" spc="-10" dirty="0" smtClean="0">
                <a:latin typeface="Arial" pitchFamily="34" charset="0"/>
                <a:cs typeface="Arial" pitchFamily="34" charset="0"/>
                <a:hlinkClick r:id="rId6"/>
              </a:rPr>
              <a:t>iO</a:t>
            </a:r>
            <a:r>
              <a:rPr lang="en-US" sz="2000" spc="-15" dirty="0" smtClean="0">
                <a:latin typeface="Arial" pitchFamily="34" charset="0"/>
                <a:cs typeface="Arial" pitchFamily="34" charset="0"/>
                <a:hlinkClick r:id="rId6"/>
              </a:rPr>
              <a:t>S</a:t>
            </a:r>
            <a:r>
              <a:rPr lang="en-US" sz="2000" spc="50" dirty="0" smtClean="0">
                <a:latin typeface="Arial" pitchFamily="34" charset="0"/>
                <a:cs typeface="Arial" pitchFamily="34" charset="0"/>
                <a:hlinkClick r:id="rId6"/>
              </a:rPr>
              <a:t> </a:t>
            </a:r>
            <a:r>
              <a:rPr lang="en-US" sz="2000" dirty="0" smtClean="0">
                <a:latin typeface="Arial" pitchFamily="34" charset="0"/>
                <a:cs typeface="Arial" pitchFamily="34" charset="0"/>
              </a:rPr>
              <a:t>[</a:t>
            </a:r>
            <a:r>
              <a:rPr lang="en-US" sz="2000" spc="-10" dirty="0" smtClean="0">
                <a:latin typeface="Arial" pitchFamily="34" charset="0"/>
                <a:cs typeface="Arial" pitchFamily="34" charset="0"/>
              </a:rPr>
              <a:t>Acc</a:t>
            </a:r>
            <a:r>
              <a:rPr lang="en-US" sz="2000" spc="-20" dirty="0" smtClean="0">
                <a:latin typeface="Arial" pitchFamily="34" charset="0"/>
                <a:cs typeface="Arial" pitchFamily="34" charset="0"/>
              </a:rPr>
              <a:t>e</a:t>
            </a:r>
            <a:r>
              <a:rPr lang="en-US" sz="2000" spc="-10" dirty="0" smtClean="0">
                <a:latin typeface="Arial" pitchFamily="34" charset="0"/>
                <a:cs typeface="Arial" pitchFamily="34" charset="0"/>
              </a:rPr>
              <a:t>ss</a:t>
            </a:r>
            <a:r>
              <a:rPr lang="en-US" sz="2000" spc="-20" dirty="0" smtClean="0">
                <a:latin typeface="Arial" pitchFamily="34" charset="0"/>
                <a:cs typeface="Arial" pitchFamily="34" charset="0"/>
              </a:rPr>
              <a:t>e</a:t>
            </a:r>
            <a:r>
              <a:rPr lang="en-US" sz="2000" spc="-10" dirty="0" smtClean="0">
                <a:latin typeface="Arial" pitchFamily="34" charset="0"/>
                <a:cs typeface="Arial" pitchFamily="34" charset="0"/>
              </a:rPr>
              <a:t>d J</a:t>
            </a:r>
            <a:r>
              <a:rPr lang="en-US" sz="2000" spc="-20" dirty="0" smtClean="0">
                <a:latin typeface="Arial" pitchFamily="34" charset="0"/>
                <a:cs typeface="Arial" pitchFamily="34" charset="0"/>
              </a:rPr>
              <a:t>un</a:t>
            </a:r>
            <a:r>
              <a:rPr lang="en-US" sz="2000" spc="-10" dirty="0" smtClean="0">
                <a:latin typeface="Arial" pitchFamily="34" charset="0"/>
                <a:cs typeface="Arial" pitchFamily="34" charset="0"/>
              </a:rPr>
              <a:t>e</a:t>
            </a:r>
            <a:r>
              <a:rPr lang="en-US" sz="2000" spc="10" dirty="0" smtClean="0">
                <a:latin typeface="Arial" pitchFamily="34" charset="0"/>
                <a:cs typeface="Arial" pitchFamily="34" charset="0"/>
              </a:rPr>
              <a:t> </a:t>
            </a:r>
            <a:r>
              <a:rPr lang="en-US" sz="2000" spc="-20" dirty="0" smtClean="0">
                <a:latin typeface="Arial" pitchFamily="34" charset="0"/>
                <a:cs typeface="Arial" pitchFamily="34" charset="0"/>
              </a:rPr>
              <a:t>1</a:t>
            </a:r>
            <a:r>
              <a:rPr lang="en-US" sz="2000" spc="-5" dirty="0" smtClean="0">
                <a:latin typeface="Arial" pitchFamily="34" charset="0"/>
                <a:cs typeface="Arial" pitchFamily="34" charset="0"/>
              </a:rPr>
              <a:t>, </a:t>
            </a:r>
            <a:r>
              <a:rPr lang="en-US" sz="2000" spc="-20" dirty="0" smtClean="0">
                <a:latin typeface="Arial" pitchFamily="34" charset="0"/>
                <a:cs typeface="Arial" pitchFamily="34" charset="0"/>
              </a:rPr>
              <a:t>2015</a:t>
            </a:r>
            <a:r>
              <a:rPr lang="en-US" sz="2000" spc="-5" dirty="0" smtClean="0">
                <a:latin typeface="Arial" pitchFamily="34" charset="0"/>
                <a:cs typeface="Arial" pitchFamily="34" charset="0"/>
              </a:rPr>
              <a:t>]</a:t>
            </a:r>
            <a:endParaRPr lang="en-US" sz="2000" dirty="0" smtClean="0">
              <a:latin typeface="Arial" pitchFamily="34" charset="0"/>
              <a:cs typeface="Arial" pitchFamily="34" charset="0"/>
            </a:endParaRPr>
          </a:p>
          <a:p>
            <a:pPr marL="184150" marR="321310" indent="-171450">
              <a:lnSpc>
                <a:spcPct val="100000"/>
              </a:lnSpc>
              <a:spcBef>
                <a:spcPts val="0"/>
              </a:spcBef>
              <a:buClr>
                <a:srgbClr val="3399FF"/>
              </a:buClr>
              <a:buFont typeface="Arial"/>
              <a:buChar char="•"/>
              <a:tabLst>
                <a:tab pos="184785" algn="l"/>
              </a:tabLst>
            </a:pPr>
            <a:r>
              <a:rPr lang="en-US" sz="2000" spc="-10" dirty="0" smtClean="0">
                <a:latin typeface="Arial" pitchFamily="34" charset="0"/>
                <a:cs typeface="Arial" pitchFamily="34" charset="0"/>
              </a:rPr>
              <a:t>F</a:t>
            </a:r>
            <a:r>
              <a:rPr lang="en-US" sz="2000" spc="-20" dirty="0" smtClean="0">
                <a:latin typeface="Arial" pitchFamily="34" charset="0"/>
                <a:cs typeface="Arial" pitchFamily="34" charset="0"/>
              </a:rPr>
              <a:t>o</a:t>
            </a:r>
            <a:r>
              <a:rPr lang="en-US" sz="2000" spc="-10" dirty="0" smtClean="0">
                <a:latin typeface="Arial" pitchFamily="34" charset="0"/>
                <a:cs typeface="Arial" pitchFamily="34" charset="0"/>
              </a:rPr>
              <a:t>r</a:t>
            </a:r>
            <a:r>
              <a:rPr lang="en-US" sz="2000" spc="-20" dirty="0" smtClean="0">
                <a:latin typeface="Arial" pitchFamily="34" charset="0"/>
                <a:cs typeface="Arial" pitchFamily="34" charset="0"/>
              </a:rPr>
              <a:t>be</a:t>
            </a:r>
            <a:r>
              <a:rPr lang="en-US" sz="2000" spc="-10" dirty="0" smtClean="0">
                <a:latin typeface="Arial" pitchFamily="34" charset="0"/>
                <a:cs typeface="Arial" pitchFamily="34" charset="0"/>
              </a:rPr>
              <a:t>s,</a:t>
            </a:r>
            <a:r>
              <a:rPr lang="en-US" sz="2000" spc="5" dirty="0" smtClean="0">
                <a:latin typeface="Arial" pitchFamily="34" charset="0"/>
                <a:cs typeface="Arial" pitchFamily="34" charset="0"/>
              </a:rPr>
              <a:t> </a:t>
            </a:r>
            <a:r>
              <a:rPr lang="en-US" sz="2000" spc="-10" dirty="0" err="1" smtClean="0">
                <a:latin typeface="Arial" pitchFamily="34" charset="0"/>
                <a:cs typeface="Arial" pitchFamily="34" charset="0"/>
              </a:rPr>
              <a:t>iO</a:t>
            </a:r>
            <a:r>
              <a:rPr lang="en-US" sz="2000" spc="-15" dirty="0" err="1" smtClean="0">
                <a:latin typeface="Arial" pitchFamily="34" charset="0"/>
                <a:cs typeface="Arial" pitchFamily="34" charset="0"/>
              </a:rPr>
              <a:t>S</a:t>
            </a:r>
            <a:r>
              <a:rPr lang="en-US" sz="2000" spc="5" dirty="0" smtClean="0">
                <a:latin typeface="Arial" pitchFamily="34" charset="0"/>
                <a:cs typeface="Arial" pitchFamily="34" charset="0"/>
              </a:rPr>
              <a:t> </a:t>
            </a:r>
            <a:r>
              <a:rPr lang="en-US" sz="2000" spc="-10" dirty="0" smtClean="0">
                <a:latin typeface="Arial" pitchFamily="34" charset="0"/>
                <a:cs typeface="Arial" pitchFamily="34" charset="0"/>
              </a:rPr>
              <a:t>8</a:t>
            </a:r>
            <a:r>
              <a:rPr lang="en-US" sz="2000" spc="-5" dirty="0" smtClean="0">
                <a:latin typeface="Arial" pitchFamily="34" charset="0"/>
                <a:cs typeface="Arial" pitchFamily="34" charset="0"/>
              </a:rPr>
              <a:t> </a:t>
            </a:r>
            <a:r>
              <a:rPr lang="en-US" sz="2000" spc="-10" dirty="0" err="1" smtClean="0">
                <a:latin typeface="Arial" pitchFamily="34" charset="0"/>
                <a:cs typeface="Arial" pitchFamily="34" charset="0"/>
              </a:rPr>
              <a:t>vs</a:t>
            </a:r>
            <a:r>
              <a:rPr lang="en-US" sz="2000" spc="-105" dirty="0" smtClean="0">
                <a:latin typeface="Arial" pitchFamily="34" charset="0"/>
                <a:cs typeface="Arial" pitchFamily="34" charset="0"/>
              </a:rPr>
              <a:t> </a:t>
            </a:r>
            <a:r>
              <a:rPr lang="en-US" sz="2000" spc="-15" dirty="0" smtClean="0">
                <a:latin typeface="Arial" pitchFamily="34" charset="0"/>
                <a:cs typeface="Arial" pitchFamily="34" charset="0"/>
              </a:rPr>
              <a:t>A</a:t>
            </a:r>
            <a:r>
              <a:rPr lang="en-US" sz="2000" spc="-20" dirty="0" smtClean="0">
                <a:latin typeface="Arial" pitchFamily="34" charset="0"/>
                <a:cs typeface="Arial" pitchFamily="34" charset="0"/>
              </a:rPr>
              <a:t>nd</a:t>
            </a:r>
            <a:r>
              <a:rPr lang="en-US" sz="2000" spc="-10" dirty="0" smtClean="0">
                <a:latin typeface="Arial" pitchFamily="34" charset="0"/>
                <a:cs typeface="Arial" pitchFamily="34" charset="0"/>
              </a:rPr>
              <a:t>r</a:t>
            </a:r>
            <a:r>
              <a:rPr lang="en-US" sz="2000" spc="-20" dirty="0" smtClean="0">
                <a:latin typeface="Arial" pitchFamily="34" charset="0"/>
                <a:cs typeface="Arial" pitchFamily="34" charset="0"/>
              </a:rPr>
              <a:t>o</a:t>
            </a:r>
            <a:r>
              <a:rPr lang="en-US" sz="2000" spc="-10" dirty="0" smtClean="0">
                <a:latin typeface="Arial" pitchFamily="34" charset="0"/>
                <a:cs typeface="Arial" pitchFamily="34" charset="0"/>
              </a:rPr>
              <a:t>id</a:t>
            </a:r>
            <a:r>
              <a:rPr lang="en-US" sz="2000" spc="10" dirty="0" smtClean="0">
                <a:latin typeface="Arial" pitchFamily="34" charset="0"/>
                <a:cs typeface="Arial" pitchFamily="34" charset="0"/>
              </a:rPr>
              <a:t> </a:t>
            </a:r>
            <a:r>
              <a:rPr lang="en-US" sz="2000" spc="-20" dirty="0" smtClean="0">
                <a:latin typeface="Arial" pitchFamily="34" charset="0"/>
                <a:cs typeface="Arial" pitchFamily="34" charset="0"/>
              </a:rPr>
              <a:t>5</a:t>
            </a:r>
            <a:r>
              <a:rPr lang="en-US" sz="2000" dirty="0" smtClean="0">
                <a:latin typeface="Arial" pitchFamily="34" charset="0"/>
                <a:cs typeface="Arial" pitchFamily="34" charset="0"/>
              </a:rPr>
              <a:t>.</a:t>
            </a:r>
            <a:r>
              <a:rPr lang="en-US" sz="2000" spc="-10" dirty="0" smtClean="0">
                <a:latin typeface="Arial" pitchFamily="34" charset="0"/>
                <a:cs typeface="Arial" pitchFamily="34" charset="0"/>
              </a:rPr>
              <a:t>0</a:t>
            </a:r>
            <a:r>
              <a:rPr lang="en-US" sz="2000" spc="-5" dirty="0" smtClean="0">
                <a:latin typeface="Arial" pitchFamily="34" charset="0"/>
                <a:cs typeface="Arial" pitchFamily="34" charset="0"/>
              </a:rPr>
              <a:t> </a:t>
            </a:r>
            <a:r>
              <a:rPr lang="en-US" sz="2000" spc="-20" dirty="0" smtClean="0">
                <a:latin typeface="Arial" pitchFamily="34" charset="0"/>
                <a:cs typeface="Arial" pitchFamily="34" charset="0"/>
              </a:rPr>
              <a:t>Lo</a:t>
            </a:r>
            <a:r>
              <a:rPr lang="en-US" sz="2000" spc="-10" dirty="0" smtClean="0">
                <a:latin typeface="Arial" pitchFamily="34" charset="0"/>
                <a:cs typeface="Arial" pitchFamily="34" charset="0"/>
              </a:rPr>
              <a:t>lli</a:t>
            </a:r>
            <a:r>
              <a:rPr lang="en-US" sz="2000" spc="-20" dirty="0" smtClean="0">
                <a:latin typeface="Arial" pitchFamily="34" charset="0"/>
                <a:cs typeface="Arial" pitchFamily="34" charset="0"/>
              </a:rPr>
              <a:t>po</a:t>
            </a:r>
            <a:r>
              <a:rPr lang="en-US" sz="2000" spc="-10" dirty="0" smtClean="0">
                <a:latin typeface="Arial" pitchFamily="34" charset="0"/>
                <a:cs typeface="Arial" pitchFamily="34" charset="0"/>
              </a:rPr>
              <a:t>p</a:t>
            </a:r>
            <a:r>
              <a:rPr lang="en-US" sz="2000" spc="30" dirty="0" smtClean="0">
                <a:latin typeface="Arial" pitchFamily="34" charset="0"/>
                <a:cs typeface="Arial" pitchFamily="34" charset="0"/>
              </a:rPr>
              <a:t> </a:t>
            </a:r>
            <a:r>
              <a:rPr lang="en-US" sz="2000" spc="-20" dirty="0" smtClean="0">
                <a:latin typeface="Arial" pitchFamily="34" charset="0"/>
                <a:cs typeface="Arial" pitchFamily="34" charset="0"/>
              </a:rPr>
              <a:t>Re</a:t>
            </a:r>
            <a:r>
              <a:rPr lang="en-US" sz="2000" spc="-10" dirty="0" smtClean="0">
                <a:latin typeface="Arial" pitchFamily="34" charset="0"/>
                <a:cs typeface="Arial" pitchFamily="34" charset="0"/>
              </a:rPr>
              <a:t>vi</a:t>
            </a:r>
            <a:r>
              <a:rPr lang="en-US" sz="2000" spc="-20" dirty="0" smtClean="0">
                <a:latin typeface="Arial" pitchFamily="34" charset="0"/>
                <a:cs typeface="Arial" pitchFamily="34" charset="0"/>
              </a:rPr>
              <a:t>e</a:t>
            </a:r>
            <a:r>
              <a:rPr lang="en-US" sz="2000" spc="-55" dirty="0" smtClean="0">
                <a:latin typeface="Arial" pitchFamily="34" charset="0"/>
                <a:cs typeface="Arial" pitchFamily="34" charset="0"/>
              </a:rPr>
              <a:t>w</a:t>
            </a:r>
            <a:r>
              <a:rPr lang="en-US" sz="2000" spc="-5" dirty="0" smtClean="0">
                <a:latin typeface="Arial" pitchFamily="34" charset="0"/>
                <a:cs typeface="Arial" pitchFamily="34" charset="0"/>
              </a:rPr>
              <a:t>:</a:t>
            </a:r>
            <a:r>
              <a:rPr lang="en-US" sz="2000" spc="55" dirty="0" smtClean="0">
                <a:latin typeface="Arial" pitchFamily="34" charset="0"/>
                <a:cs typeface="Arial" pitchFamily="34" charset="0"/>
              </a:rPr>
              <a:t> </a:t>
            </a:r>
            <a:r>
              <a:rPr lang="en-US" sz="2000" spc="-15" dirty="0" smtClean="0">
                <a:latin typeface="Arial" pitchFamily="34" charset="0"/>
                <a:cs typeface="Arial" pitchFamily="34" charset="0"/>
              </a:rPr>
              <a:t>M</a:t>
            </a:r>
            <a:r>
              <a:rPr lang="en-US" sz="2000" spc="-20" dirty="0" smtClean="0">
                <a:latin typeface="Arial" pitchFamily="34" charset="0"/>
                <a:cs typeface="Arial" pitchFamily="34" charset="0"/>
              </a:rPr>
              <a:t>a</a:t>
            </a:r>
            <a:r>
              <a:rPr lang="en-US" sz="2000" dirty="0" smtClean="0">
                <a:latin typeface="Arial" pitchFamily="34" charset="0"/>
                <a:cs typeface="Arial" pitchFamily="34" charset="0"/>
              </a:rPr>
              <a:t>t</a:t>
            </a:r>
            <a:r>
              <a:rPr lang="en-US" sz="2000" spc="-20" dirty="0" smtClean="0">
                <a:latin typeface="Arial" pitchFamily="34" charset="0"/>
                <a:cs typeface="Arial" pitchFamily="34" charset="0"/>
              </a:rPr>
              <a:t>e</a:t>
            </a:r>
            <a:r>
              <a:rPr lang="en-US" sz="2000" spc="-10" dirty="0" smtClean="0">
                <a:latin typeface="Arial" pitchFamily="34" charset="0"/>
                <a:cs typeface="Arial" pitchFamily="34" charset="0"/>
              </a:rPr>
              <a:t>ri</a:t>
            </a:r>
            <a:r>
              <a:rPr lang="en-US" sz="2000" spc="-20" dirty="0" smtClean="0">
                <a:latin typeface="Arial" pitchFamily="34" charset="0"/>
                <a:cs typeface="Arial" pitchFamily="34" charset="0"/>
              </a:rPr>
              <a:t>a</a:t>
            </a:r>
            <a:r>
              <a:rPr lang="en-US" sz="2000" spc="-5" dirty="0" smtClean="0">
                <a:latin typeface="Arial" pitchFamily="34" charset="0"/>
                <a:cs typeface="Arial" pitchFamily="34" charset="0"/>
              </a:rPr>
              <a:t>l</a:t>
            </a:r>
            <a:r>
              <a:rPr lang="en-US" sz="2000" spc="10" dirty="0" smtClean="0">
                <a:latin typeface="Arial" pitchFamily="34" charset="0"/>
                <a:cs typeface="Arial" pitchFamily="34" charset="0"/>
              </a:rPr>
              <a:t> </a:t>
            </a:r>
            <a:r>
              <a:rPr lang="en-US" sz="2000" spc="-20" dirty="0" smtClean="0">
                <a:latin typeface="Arial" pitchFamily="34" charset="0"/>
                <a:cs typeface="Arial" pitchFamily="34" charset="0"/>
              </a:rPr>
              <a:t>D</a:t>
            </a:r>
            <a:r>
              <a:rPr lang="en-US" sz="2000" spc="-10" dirty="0" smtClean="0">
                <a:latin typeface="Arial" pitchFamily="34" charset="0"/>
                <a:cs typeface="Arial" pitchFamily="34" charset="0"/>
              </a:rPr>
              <a:t>i</a:t>
            </a:r>
            <a:r>
              <a:rPr lang="en-US" sz="2000" spc="-40" dirty="0" smtClean="0">
                <a:latin typeface="Arial" pitchFamily="34" charset="0"/>
                <a:cs typeface="Arial" pitchFamily="34" charset="0"/>
              </a:rPr>
              <a:t>f</a:t>
            </a:r>
            <a:r>
              <a:rPr lang="en-US" sz="2000" dirty="0" smtClean="0">
                <a:latin typeface="Arial" pitchFamily="34" charset="0"/>
                <a:cs typeface="Arial" pitchFamily="34" charset="0"/>
              </a:rPr>
              <a:t>f</a:t>
            </a:r>
            <a:r>
              <a:rPr lang="en-US" sz="2000" spc="-20" dirty="0" smtClean="0">
                <a:latin typeface="Arial" pitchFamily="34" charset="0"/>
                <a:cs typeface="Arial" pitchFamily="34" charset="0"/>
              </a:rPr>
              <a:t>e</a:t>
            </a:r>
            <a:r>
              <a:rPr lang="en-US" sz="2000" spc="-10" dirty="0" smtClean="0">
                <a:latin typeface="Arial" pitchFamily="34" charset="0"/>
                <a:cs typeface="Arial" pitchFamily="34" charset="0"/>
              </a:rPr>
              <a:t>r</a:t>
            </a:r>
            <a:r>
              <a:rPr lang="en-US" sz="2000" spc="-20" dirty="0" smtClean="0">
                <a:latin typeface="Arial" pitchFamily="34" charset="0"/>
                <a:cs typeface="Arial" pitchFamily="34" charset="0"/>
              </a:rPr>
              <a:t>en</a:t>
            </a:r>
            <a:r>
              <a:rPr lang="en-US" sz="2000" spc="-10" dirty="0" smtClean="0">
                <a:latin typeface="Arial" pitchFamily="34" charset="0"/>
                <a:cs typeface="Arial" pitchFamily="34" charset="0"/>
              </a:rPr>
              <a:t>c</a:t>
            </a:r>
            <a:r>
              <a:rPr lang="en-US" sz="2000" spc="-20" dirty="0" smtClean="0">
                <a:latin typeface="Arial" pitchFamily="34" charset="0"/>
                <a:cs typeface="Arial" pitchFamily="34" charset="0"/>
              </a:rPr>
              <a:t>e</a:t>
            </a:r>
            <a:r>
              <a:rPr lang="en-US" sz="2000" spc="-5" dirty="0" smtClean="0">
                <a:latin typeface="Arial" pitchFamily="34" charset="0"/>
                <a:cs typeface="Arial" pitchFamily="34" charset="0"/>
              </a:rPr>
              <a:t>,</a:t>
            </a:r>
            <a:r>
              <a:rPr lang="en-US" sz="2000" spc="-5" dirty="0" smtClean="0">
                <a:latin typeface="Arial" pitchFamily="34" charset="0"/>
                <a:cs typeface="Arial" pitchFamily="34" charset="0"/>
                <a:hlinkClick r:id="rId7"/>
              </a:rPr>
              <a:t> </a:t>
            </a:r>
            <a:r>
              <a:rPr lang="en-US" sz="2000" spc="-20" dirty="0" smtClean="0">
                <a:latin typeface="Arial" pitchFamily="34" charset="0"/>
                <a:cs typeface="Arial" pitchFamily="34" charset="0"/>
                <a:hlinkClick r:id="rId7"/>
              </a:rPr>
              <a:t>h</a:t>
            </a:r>
            <a:r>
              <a:rPr lang="en-US" sz="2000" dirty="0" smtClean="0">
                <a:latin typeface="Arial" pitchFamily="34" charset="0"/>
                <a:cs typeface="Arial" pitchFamily="34" charset="0"/>
                <a:hlinkClick r:id="rId7"/>
              </a:rPr>
              <a:t>tt</a:t>
            </a:r>
            <a:r>
              <a:rPr lang="en-US" sz="2000" spc="-15" dirty="0" smtClean="0">
                <a:latin typeface="Arial" pitchFamily="34" charset="0"/>
                <a:cs typeface="Arial" pitchFamily="34" charset="0"/>
                <a:hlinkClick r:id="rId7"/>
              </a:rPr>
              <a:t>p</a:t>
            </a:r>
            <a:r>
              <a:rPr lang="en-US" sz="2000" dirty="0" smtClean="0">
                <a:latin typeface="Arial" pitchFamily="34" charset="0"/>
                <a:cs typeface="Arial" pitchFamily="34" charset="0"/>
                <a:hlinkClick r:id="rId7"/>
              </a:rPr>
              <a:t>://</a:t>
            </a:r>
            <a:r>
              <a:rPr lang="en-US" sz="2000" spc="-45" dirty="0" smtClean="0">
                <a:latin typeface="Arial" pitchFamily="34" charset="0"/>
                <a:cs typeface="Arial" pitchFamily="34" charset="0"/>
                <a:hlinkClick r:id="rId7"/>
              </a:rPr>
              <a:t>ww</a:t>
            </a:r>
            <a:r>
              <a:rPr lang="en-US" sz="2000" spc="-130" dirty="0" smtClean="0">
                <a:latin typeface="Arial" pitchFamily="34" charset="0"/>
                <a:cs typeface="Arial" pitchFamily="34" charset="0"/>
                <a:hlinkClick r:id="rId7"/>
              </a:rPr>
              <a:t>w</a:t>
            </a:r>
            <a:r>
              <a:rPr lang="en-US" sz="2000" dirty="0" smtClean="0">
                <a:latin typeface="Arial" pitchFamily="34" charset="0"/>
                <a:cs typeface="Arial" pitchFamily="34" charset="0"/>
                <a:hlinkClick r:id="rId7"/>
              </a:rPr>
              <a:t>.f</a:t>
            </a:r>
            <a:r>
              <a:rPr lang="en-US" sz="2000" spc="-20" dirty="0" smtClean="0">
                <a:latin typeface="Arial" pitchFamily="34" charset="0"/>
                <a:cs typeface="Arial" pitchFamily="34" charset="0"/>
                <a:hlinkClick r:id="rId7"/>
              </a:rPr>
              <a:t>o</a:t>
            </a:r>
            <a:r>
              <a:rPr lang="en-US" sz="2000" spc="-10" dirty="0" smtClean="0">
                <a:latin typeface="Arial" pitchFamily="34" charset="0"/>
                <a:cs typeface="Arial" pitchFamily="34" charset="0"/>
                <a:hlinkClick r:id="rId7"/>
              </a:rPr>
              <a:t>r</a:t>
            </a:r>
            <a:r>
              <a:rPr lang="en-US" sz="2000" spc="-20" dirty="0" smtClean="0">
                <a:latin typeface="Arial" pitchFamily="34" charset="0"/>
                <a:cs typeface="Arial" pitchFamily="34" charset="0"/>
                <a:hlinkClick r:id="rId7"/>
              </a:rPr>
              <a:t>be</a:t>
            </a:r>
            <a:r>
              <a:rPr lang="en-US" sz="2000" spc="-10" dirty="0" smtClean="0">
                <a:latin typeface="Arial" pitchFamily="34" charset="0"/>
                <a:cs typeface="Arial" pitchFamily="34" charset="0"/>
                <a:hlinkClick r:id="rId7"/>
              </a:rPr>
              <a:t>s</a:t>
            </a:r>
            <a:r>
              <a:rPr lang="en-US" sz="2000" dirty="0" smtClean="0">
                <a:latin typeface="Arial" pitchFamily="34" charset="0"/>
                <a:cs typeface="Arial" pitchFamily="34" charset="0"/>
                <a:hlinkClick r:id="rId7"/>
              </a:rPr>
              <a:t>.</a:t>
            </a:r>
            <a:r>
              <a:rPr lang="en-US" sz="2000" spc="-10" dirty="0" smtClean="0">
                <a:latin typeface="Arial" pitchFamily="34" charset="0"/>
                <a:cs typeface="Arial" pitchFamily="34" charset="0"/>
                <a:hlinkClick r:id="rId7"/>
              </a:rPr>
              <a:t>c</a:t>
            </a:r>
            <a:r>
              <a:rPr lang="en-US" sz="2000" spc="-20" dirty="0" smtClean="0">
                <a:latin typeface="Arial" pitchFamily="34" charset="0"/>
                <a:cs typeface="Arial" pitchFamily="34" charset="0"/>
                <a:hlinkClick r:id="rId7"/>
              </a:rPr>
              <a:t>o</a:t>
            </a:r>
            <a:r>
              <a:rPr lang="en-US" sz="2000" spc="-15" dirty="0" smtClean="0">
                <a:latin typeface="Arial" pitchFamily="34" charset="0"/>
                <a:cs typeface="Arial" pitchFamily="34" charset="0"/>
                <a:hlinkClick r:id="rId7"/>
              </a:rPr>
              <a:t>m</a:t>
            </a:r>
            <a:r>
              <a:rPr lang="en-US" sz="2000" dirty="0" smtClean="0">
                <a:latin typeface="Arial" pitchFamily="34" charset="0"/>
                <a:cs typeface="Arial" pitchFamily="34" charset="0"/>
                <a:hlinkClick r:id="rId7"/>
              </a:rPr>
              <a:t>/</a:t>
            </a:r>
            <a:r>
              <a:rPr lang="en-US" sz="2000" spc="-10" dirty="0" smtClean="0">
                <a:latin typeface="Arial" pitchFamily="34" charset="0"/>
                <a:cs typeface="Arial" pitchFamily="34" charset="0"/>
                <a:hlinkClick r:id="rId7"/>
              </a:rPr>
              <a:t>si</a:t>
            </a:r>
            <a:r>
              <a:rPr lang="en-US" sz="2000" dirty="0" smtClean="0">
                <a:latin typeface="Arial" pitchFamily="34" charset="0"/>
                <a:cs typeface="Arial" pitchFamily="34" charset="0"/>
                <a:hlinkClick r:id="rId7"/>
              </a:rPr>
              <a:t>t</a:t>
            </a:r>
            <a:r>
              <a:rPr lang="en-US" sz="2000" spc="-20" dirty="0" smtClean="0">
                <a:latin typeface="Arial" pitchFamily="34" charset="0"/>
                <a:cs typeface="Arial" pitchFamily="34" charset="0"/>
                <a:hlinkClick r:id="rId7"/>
              </a:rPr>
              <a:t>e</a:t>
            </a:r>
            <a:r>
              <a:rPr lang="en-US" sz="2000" spc="-10" dirty="0" smtClean="0">
                <a:latin typeface="Arial" pitchFamily="34" charset="0"/>
                <a:cs typeface="Arial" pitchFamily="34" charset="0"/>
                <a:hlinkClick r:id="rId7"/>
              </a:rPr>
              <a:t>s</a:t>
            </a:r>
            <a:r>
              <a:rPr lang="en-US" sz="2000" dirty="0" smtClean="0">
                <a:latin typeface="Arial" pitchFamily="34" charset="0"/>
                <a:cs typeface="Arial" pitchFamily="34" charset="0"/>
                <a:hlinkClick r:id="rId7"/>
              </a:rPr>
              <a:t>/</a:t>
            </a:r>
            <a:r>
              <a:rPr lang="en-US" sz="2000" spc="-20" dirty="0" smtClean="0">
                <a:latin typeface="Arial" pitchFamily="34" charset="0"/>
                <a:cs typeface="Arial" pitchFamily="34" charset="0"/>
                <a:hlinkClick r:id="rId7"/>
              </a:rPr>
              <a:t>go</a:t>
            </a:r>
            <a:r>
              <a:rPr lang="en-US" sz="2000" dirty="0" smtClean="0">
                <a:latin typeface="Arial" pitchFamily="34" charset="0"/>
                <a:cs typeface="Arial" pitchFamily="34" charset="0"/>
                <a:hlinkClick r:id="rId7"/>
              </a:rPr>
              <a:t>r</a:t>
            </a:r>
            <a:r>
              <a:rPr lang="en-US" sz="2000" spc="-20" dirty="0" smtClean="0">
                <a:latin typeface="Arial" pitchFamily="34" charset="0"/>
                <a:cs typeface="Arial" pitchFamily="34" charset="0"/>
                <a:hlinkClick r:id="rId7"/>
              </a:rPr>
              <a:t>don</a:t>
            </a:r>
            <a:r>
              <a:rPr lang="en-US" sz="2000" dirty="0" smtClean="0">
                <a:latin typeface="Arial" pitchFamily="34" charset="0"/>
                <a:cs typeface="Arial" pitchFamily="34" charset="0"/>
                <a:hlinkClick r:id="rId7"/>
              </a:rPr>
              <a:t>k</a:t>
            </a:r>
            <a:r>
              <a:rPr lang="en-US" sz="2000" spc="-20" dirty="0" smtClean="0">
                <a:latin typeface="Arial" pitchFamily="34" charset="0"/>
                <a:cs typeface="Arial" pitchFamily="34" charset="0"/>
                <a:hlinkClick r:id="rId7"/>
              </a:rPr>
              <a:t>e</a:t>
            </a:r>
            <a:r>
              <a:rPr lang="en-US" sz="2000" spc="-10" dirty="0" smtClean="0">
                <a:latin typeface="Arial" pitchFamily="34" charset="0"/>
                <a:cs typeface="Arial" pitchFamily="34" charset="0"/>
                <a:hlinkClick r:id="rId7"/>
              </a:rPr>
              <a:t>l</a:t>
            </a:r>
            <a:r>
              <a:rPr lang="en-US" sz="2000" dirty="0" smtClean="0">
                <a:latin typeface="Arial" pitchFamily="34" charset="0"/>
                <a:cs typeface="Arial" pitchFamily="34" charset="0"/>
                <a:hlinkClick r:id="rId7"/>
              </a:rPr>
              <a:t>l</a:t>
            </a:r>
            <a:r>
              <a:rPr lang="en-US" sz="2000" spc="-25" dirty="0" smtClean="0">
                <a:latin typeface="Arial" pitchFamily="34" charset="0"/>
                <a:cs typeface="Arial" pitchFamily="34" charset="0"/>
                <a:hlinkClick r:id="rId7"/>
              </a:rPr>
              <a:t>y</a:t>
            </a:r>
            <a:r>
              <a:rPr lang="en-US" sz="2000" dirty="0" smtClean="0">
                <a:latin typeface="Arial" pitchFamily="34" charset="0"/>
                <a:cs typeface="Arial" pitchFamily="34" charset="0"/>
                <a:hlinkClick r:id="rId7"/>
              </a:rPr>
              <a:t>/</a:t>
            </a:r>
            <a:r>
              <a:rPr lang="en-US" sz="2000" spc="-5" dirty="0" smtClean="0">
                <a:latin typeface="Arial" pitchFamily="34" charset="0"/>
                <a:cs typeface="Arial" pitchFamily="34" charset="0"/>
                <a:hlinkClick r:id="rId7"/>
              </a:rPr>
              <a:t>2</a:t>
            </a:r>
            <a:r>
              <a:rPr lang="en-US" sz="2000" spc="-20" dirty="0" smtClean="0">
                <a:latin typeface="Arial" pitchFamily="34" charset="0"/>
                <a:cs typeface="Arial" pitchFamily="34" charset="0"/>
                <a:hlinkClick r:id="rId7"/>
              </a:rPr>
              <a:t>014</a:t>
            </a:r>
            <a:r>
              <a:rPr lang="en-US" sz="2000" dirty="0" smtClean="0">
                <a:latin typeface="Arial" pitchFamily="34" charset="0"/>
                <a:cs typeface="Arial" pitchFamily="34" charset="0"/>
                <a:hlinkClick r:id="rId7"/>
              </a:rPr>
              <a:t>/</a:t>
            </a:r>
            <a:r>
              <a:rPr lang="en-US" sz="2000" spc="-135" dirty="0" smtClean="0">
                <a:latin typeface="Arial" pitchFamily="34" charset="0"/>
                <a:cs typeface="Arial" pitchFamily="34" charset="0"/>
                <a:hlinkClick r:id="rId7"/>
              </a:rPr>
              <a:t>1</a:t>
            </a:r>
            <a:r>
              <a:rPr lang="en-US" sz="2000" spc="-20" dirty="0" smtClean="0">
                <a:latin typeface="Arial" pitchFamily="34" charset="0"/>
                <a:cs typeface="Arial" pitchFamily="34" charset="0"/>
                <a:hlinkClick r:id="rId7"/>
              </a:rPr>
              <a:t>1</a:t>
            </a:r>
            <a:r>
              <a:rPr lang="en-US" sz="2000" dirty="0" smtClean="0">
                <a:latin typeface="Arial" pitchFamily="34" charset="0"/>
                <a:cs typeface="Arial" pitchFamily="34" charset="0"/>
                <a:hlinkClick r:id="rId7"/>
              </a:rPr>
              <a:t>/</a:t>
            </a:r>
            <a:r>
              <a:rPr lang="en-US" sz="2000" spc="-20" dirty="0" smtClean="0">
                <a:latin typeface="Arial" pitchFamily="34" charset="0"/>
                <a:cs typeface="Arial" pitchFamily="34" charset="0"/>
                <a:hlinkClick r:id="rId7"/>
              </a:rPr>
              <a:t>07</a:t>
            </a:r>
            <a:r>
              <a:rPr lang="en-US" sz="2000" dirty="0" smtClean="0">
                <a:latin typeface="Arial" pitchFamily="34" charset="0"/>
                <a:cs typeface="Arial" pitchFamily="34" charset="0"/>
                <a:hlinkClick r:id="rId7"/>
              </a:rPr>
              <a:t>/</a:t>
            </a:r>
            <a:r>
              <a:rPr lang="en-US" sz="2000" spc="-10" dirty="0" smtClean="0">
                <a:latin typeface="Arial" pitchFamily="34" charset="0"/>
                <a:cs typeface="Arial" pitchFamily="34" charset="0"/>
                <a:hlinkClick r:id="rId7"/>
              </a:rPr>
              <a:t>i</a:t>
            </a:r>
            <a:r>
              <a:rPr lang="en-US" sz="2000" spc="-20" dirty="0" smtClean="0">
                <a:latin typeface="Arial" pitchFamily="34" charset="0"/>
                <a:cs typeface="Arial" pitchFamily="34" charset="0"/>
                <a:hlinkClick r:id="rId7"/>
              </a:rPr>
              <a:t>o</a:t>
            </a:r>
            <a:r>
              <a:rPr lang="en-US" sz="2000" spc="-15" dirty="0" smtClean="0">
                <a:latin typeface="Arial" pitchFamily="34" charset="0"/>
                <a:cs typeface="Arial" pitchFamily="34" charset="0"/>
                <a:hlinkClick r:id="rId7"/>
              </a:rPr>
              <a:t>s</a:t>
            </a:r>
            <a:r>
              <a:rPr lang="en-US" sz="2000" dirty="0" smtClean="0">
                <a:latin typeface="Arial" pitchFamily="34" charset="0"/>
                <a:cs typeface="Arial" pitchFamily="34" charset="0"/>
                <a:hlinkClick r:id="rId7"/>
              </a:rPr>
              <a:t>-</a:t>
            </a:r>
            <a:r>
              <a:rPr lang="en-US" sz="2000" spc="-15" dirty="0" smtClean="0">
                <a:latin typeface="Arial" pitchFamily="34" charset="0"/>
                <a:cs typeface="Arial" pitchFamily="34" charset="0"/>
                <a:hlinkClick r:id="rId7"/>
              </a:rPr>
              <a:t>8</a:t>
            </a:r>
            <a:r>
              <a:rPr lang="en-US" sz="2000" spc="-10" dirty="0" smtClean="0">
                <a:latin typeface="Arial" pitchFamily="34" charset="0"/>
                <a:cs typeface="Arial" pitchFamily="34" charset="0"/>
                <a:hlinkClick r:id="rId7"/>
              </a:rPr>
              <a:t>-v</a:t>
            </a:r>
            <a:r>
              <a:rPr lang="en-US" sz="2000" spc="-15" dirty="0" smtClean="0">
                <a:latin typeface="Arial" pitchFamily="34" charset="0"/>
                <a:cs typeface="Arial" pitchFamily="34" charset="0"/>
                <a:hlinkClick r:id="rId7"/>
              </a:rPr>
              <a:t>s</a:t>
            </a:r>
            <a:r>
              <a:rPr lang="en-US" sz="2000" spc="-10" dirty="0" smtClean="0">
                <a:latin typeface="Arial" pitchFamily="34" charset="0"/>
                <a:cs typeface="Arial" pitchFamily="34" charset="0"/>
                <a:hlinkClick r:id="rId7"/>
              </a:rPr>
              <a:t>-</a:t>
            </a:r>
            <a:r>
              <a:rPr lang="en-US" sz="2000" spc="-20" dirty="0" smtClean="0">
                <a:latin typeface="Arial" pitchFamily="34" charset="0"/>
                <a:cs typeface="Arial" pitchFamily="34" charset="0"/>
                <a:hlinkClick r:id="rId7"/>
              </a:rPr>
              <a:t>a</a:t>
            </a:r>
            <a:r>
              <a:rPr lang="en-US" sz="2000" spc="-5" dirty="0" smtClean="0">
                <a:latin typeface="Arial" pitchFamily="34" charset="0"/>
                <a:cs typeface="Arial" pitchFamily="34" charset="0"/>
                <a:hlinkClick r:id="rId7"/>
              </a:rPr>
              <a:t>n</a:t>
            </a:r>
            <a:r>
              <a:rPr lang="en-US" sz="2000" spc="-20" dirty="0" smtClean="0">
                <a:latin typeface="Arial" pitchFamily="34" charset="0"/>
                <a:cs typeface="Arial" pitchFamily="34" charset="0"/>
                <a:hlinkClick r:id="rId7"/>
              </a:rPr>
              <a:t>d</a:t>
            </a:r>
            <a:r>
              <a:rPr lang="en-US" sz="2000" spc="-10" dirty="0" smtClean="0">
                <a:latin typeface="Arial" pitchFamily="34" charset="0"/>
                <a:cs typeface="Arial" pitchFamily="34" charset="0"/>
                <a:hlinkClick r:id="rId7"/>
              </a:rPr>
              <a:t>r</a:t>
            </a:r>
            <a:r>
              <a:rPr lang="en-US" sz="2000" spc="-20" dirty="0" smtClean="0">
                <a:latin typeface="Arial" pitchFamily="34" charset="0"/>
                <a:cs typeface="Arial" pitchFamily="34" charset="0"/>
                <a:hlinkClick r:id="rId7"/>
              </a:rPr>
              <a:t>o</a:t>
            </a:r>
            <a:r>
              <a:rPr lang="en-US" sz="2000" dirty="0" smtClean="0">
                <a:latin typeface="Arial" pitchFamily="34" charset="0"/>
                <a:cs typeface="Arial" pitchFamily="34" charset="0"/>
                <a:hlinkClick r:id="rId7"/>
              </a:rPr>
              <a:t>i</a:t>
            </a:r>
            <a:r>
              <a:rPr lang="en-US" sz="2000" spc="-15" dirty="0" smtClean="0">
                <a:latin typeface="Arial" pitchFamily="34" charset="0"/>
                <a:cs typeface="Arial" pitchFamily="34" charset="0"/>
                <a:hlinkClick r:id="rId7"/>
              </a:rPr>
              <a:t>d</a:t>
            </a:r>
            <a:r>
              <a:rPr lang="en-US" sz="2000" spc="-10" dirty="0" smtClean="0">
                <a:latin typeface="Arial" pitchFamily="34" charset="0"/>
                <a:cs typeface="Arial" pitchFamily="34" charset="0"/>
                <a:hlinkClick r:id="rId7"/>
              </a:rPr>
              <a:t>-</a:t>
            </a:r>
            <a:r>
              <a:rPr lang="en-US" sz="2000" spc="-15" dirty="0" smtClean="0">
                <a:latin typeface="Arial" pitchFamily="34" charset="0"/>
                <a:cs typeface="Arial" pitchFamily="34" charset="0"/>
                <a:hlinkClick r:id="rId7"/>
              </a:rPr>
              <a:t>5</a:t>
            </a:r>
            <a:r>
              <a:rPr lang="en-US" sz="2000" spc="-10" dirty="0" smtClean="0">
                <a:latin typeface="Arial" pitchFamily="34" charset="0"/>
                <a:cs typeface="Arial" pitchFamily="34" charset="0"/>
                <a:hlinkClick r:id="rId7"/>
              </a:rPr>
              <a:t>-</a:t>
            </a:r>
            <a:r>
              <a:rPr lang="en-US" sz="2000" spc="-15" dirty="0" smtClean="0">
                <a:latin typeface="Arial" pitchFamily="34" charset="0"/>
                <a:cs typeface="Arial" pitchFamily="34" charset="0"/>
                <a:hlinkClick r:id="rId7"/>
              </a:rPr>
              <a:t>0</a:t>
            </a:r>
            <a:r>
              <a:rPr lang="en-US" sz="2000" dirty="0" smtClean="0">
                <a:latin typeface="Arial" pitchFamily="34" charset="0"/>
                <a:cs typeface="Arial" pitchFamily="34" charset="0"/>
                <a:hlinkClick r:id="rId7"/>
              </a:rPr>
              <a:t>-</a:t>
            </a:r>
            <a:r>
              <a:rPr lang="en-US" sz="2000" spc="-10" dirty="0" smtClean="0">
                <a:latin typeface="Arial" pitchFamily="34" charset="0"/>
                <a:cs typeface="Arial" pitchFamily="34" charset="0"/>
                <a:hlinkClick r:id="rId7"/>
              </a:rPr>
              <a:t>l</a:t>
            </a:r>
            <a:r>
              <a:rPr lang="en-US" sz="2000" spc="-20" dirty="0" smtClean="0">
                <a:latin typeface="Arial" pitchFamily="34" charset="0"/>
                <a:cs typeface="Arial" pitchFamily="34" charset="0"/>
                <a:hlinkClick r:id="rId7"/>
              </a:rPr>
              <a:t>o</a:t>
            </a:r>
            <a:r>
              <a:rPr lang="en-US" sz="2000" dirty="0" smtClean="0">
                <a:latin typeface="Arial" pitchFamily="34" charset="0"/>
                <a:cs typeface="Arial" pitchFamily="34" charset="0"/>
                <a:hlinkClick r:id="rId7"/>
              </a:rPr>
              <a:t>l</a:t>
            </a:r>
            <a:r>
              <a:rPr lang="en-US" sz="2000" spc="-10" dirty="0" smtClean="0">
                <a:latin typeface="Arial" pitchFamily="34" charset="0"/>
                <a:cs typeface="Arial" pitchFamily="34" charset="0"/>
                <a:hlinkClick r:id="rId7"/>
              </a:rPr>
              <a:t>li</a:t>
            </a:r>
            <a:r>
              <a:rPr lang="en-US" sz="2000" spc="-5" dirty="0" smtClean="0">
                <a:latin typeface="Arial" pitchFamily="34" charset="0"/>
                <a:cs typeface="Arial" pitchFamily="34" charset="0"/>
                <a:hlinkClick r:id="rId7"/>
              </a:rPr>
              <a:t>p</a:t>
            </a:r>
            <a:r>
              <a:rPr lang="en-US" sz="2000" spc="-20" dirty="0" smtClean="0">
                <a:latin typeface="Arial" pitchFamily="34" charset="0"/>
                <a:cs typeface="Arial" pitchFamily="34" charset="0"/>
                <a:hlinkClick r:id="rId7"/>
              </a:rPr>
              <a:t>op</a:t>
            </a:r>
            <a:r>
              <a:rPr lang="en-US" sz="2000" spc="-10" dirty="0" smtClean="0">
                <a:latin typeface="Arial" pitchFamily="34" charset="0"/>
                <a:cs typeface="Arial" pitchFamily="34" charset="0"/>
                <a:hlinkClick r:id="rId7"/>
              </a:rPr>
              <a:t>-</a:t>
            </a:r>
            <a:r>
              <a:rPr lang="en-US" sz="2000" spc="-10" dirty="0" smtClean="0">
                <a:latin typeface="Arial" pitchFamily="34" charset="0"/>
                <a:cs typeface="Arial" pitchFamily="34" charset="0"/>
              </a:rPr>
              <a:t> r</a:t>
            </a:r>
            <a:r>
              <a:rPr lang="en-US" sz="2000" spc="-20" dirty="0" smtClean="0">
                <a:latin typeface="Arial" pitchFamily="34" charset="0"/>
                <a:cs typeface="Arial" pitchFamily="34" charset="0"/>
              </a:rPr>
              <a:t>e</a:t>
            </a:r>
            <a:r>
              <a:rPr lang="en-US" sz="2000" spc="-10" dirty="0" smtClean="0">
                <a:latin typeface="Arial" pitchFamily="34" charset="0"/>
                <a:cs typeface="Arial" pitchFamily="34" charset="0"/>
              </a:rPr>
              <a:t>vi</a:t>
            </a:r>
            <a:r>
              <a:rPr lang="en-US" sz="2000" spc="-20" dirty="0" smtClean="0">
                <a:latin typeface="Arial" pitchFamily="34" charset="0"/>
                <a:cs typeface="Arial" pitchFamily="34" charset="0"/>
              </a:rPr>
              <a:t>e</a:t>
            </a:r>
            <a:r>
              <a:rPr lang="en-US" sz="2000" spc="-15" dirty="0" smtClean="0">
                <a:latin typeface="Arial" pitchFamily="34" charset="0"/>
                <a:cs typeface="Arial" pitchFamily="34" charset="0"/>
              </a:rPr>
              <a:t>w</a:t>
            </a:r>
            <a:r>
              <a:rPr lang="en-US" sz="2000" spc="10" dirty="0" smtClean="0">
                <a:latin typeface="Arial" pitchFamily="34" charset="0"/>
                <a:cs typeface="Arial" pitchFamily="34" charset="0"/>
              </a:rPr>
              <a:t> </a:t>
            </a:r>
            <a:r>
              <a:rPr lang="en-US" sz="2000" dirty="0" smtClean="0">
                <a:latin typeface="Arial" pitchFamily="34" charset="0"/>
                <a:cs typeface="Arial" pitchFamily="34" charset="0"/>
              </a:rPr>
              <a:t>[</a:t>
            </a:r>
            <a:r>
              <a:rPr lang="en-US" sz="2000" spc="-10" dirty="0" smtClean="0">
                <a:latin typeface="Arial" pitchFamily="34" charset="0"/>
                <a:cs typeface="Arial" pitchFamily="34" charset="0"/>
              </a:rPr>
              <a:t>Acc</a:t>
            </a:r>
            <a:r>
              <a:rPr lang="en-US" sz="2000" spc="-20" dirty="0" smtClean="0">
                <a:latin typeface="Arial" pitchFamily="34" charset="0"/>
                <a:cs typeface="Arial" pitchFamily="34" charset="0"/>
              </a:rPr>
              <a:t>e</a:t>
            </a:r>
            <a:r>
              <a:rPr lang="en-US" sz="2000" spc="-10" dirty="0" smtClean="0">
                <a:latin typeface="Arial" pitchFamily="34" charset="0"/>
                <a:cs typeface="Arial" pitchFamily="34" charset="0"/>
              </a:rPr>
              <a:t>ss</a:t>
            </a:r>
            <a:r>
              <a:rPr lang="en-US" sz="2000" spc="-20" dirty="0" smtClean="0">
                <a:latin typeface="Arial" pitchFamily="34" charset="0"/>
                <a:cs typeface="Arial" pitchFamily="34" charset="0"/>
              </a:rPr>
              <a:t>e</a:t>
            </a:r>
            <a:r>
              <a:rPr lang="en-US" sz="2000" spc="-10" dirty="0" smtClean="0">
                <a:latin typeface="Arial" pitchFamily="34" charset="0"/>
                <a:cs typeface="Arial" pitchFamily="34" charset="0"/>
              </a:rPr>
              <a:t>d</a:t>
            </a:r>
            <a:r>
              <a:rPr lang="en-US" sz="2000" spc="-5" dirty="0" smtClean="0">
                <a:latin typeface="Arial" pitchFamily="34" charset="0"/>
                <a:cs typeface="Arial" pitchFamily="34" charset="0"/>
              </a:rPr>
              <a:t> </a:t>
            </a:r>
            <a:r>
              <a:rPr lang="en-US" sz="2000" spc="-10" dirty="0" smtClean="0">
                <a:latin typeface="Arial" pitchFamily="34" charset="0"/>
                <a:cs typeface="Arial" pitchFamily="34" charset="0"/>
              </a:rPr>
              <a:t>J</a:t>
            </a:r>
            <a:r>
              <a:rPr lang="en-US" sz="2000" spc="-20" dirty="0" smtClean="0">
                <a:latin typeface="Arial" pitchFamily="34" charset="0"/>
                <a:cs typeface="Arial" pitchFamily="34" charset="0"/>
              </a:rPr>
              <a:t>un</a:t>
            </a:r>
            <a:r>
              <a:rPr lang="en-US" sz="2000" spc="-10" dirty="0" smtClean="0">
                <a:latin typeface="Arial" pitchFamily="34" charset="0"/>
                <a:cs typeface="Arial" pitchFamily="34" charset="0"/>
              </a:rPr>
              <a:t>e</a:t>
            </a:r>
            <a:r>
              <a:rPr lang="en-US" sz="2000" spc="10" dirty="0" smtClean="0">
                <a:latin typeface="Arial" pitchFamily="34" charset="0"/>
                <a:cs typeface="Arial" pitchFamily="34" charset="0"/>
              </a:rPr>
              <a:t> </a:t>
            </a:r>
            <a:r>
              <a:rPr lang="en-US" sz="2000" spc="-20" dirty="0" smtClean="0">
                <a:latin typeface="Arial" pitchFamily="34" charset="0"/>
                <a:cs typeface="Arial" pitchFamily="34" charset="0"/>
              </a:rPr>
              <a:t>1</a:t>
            </a:r>
            <a:r>
              <a:rPr lang="en-US" sz="2000" spc="-5" dirty="0" smtClean="0">
                <a:latin typeface="Arial" pitchFamily="34" charset="0"/>
                <a:cs typeface="Arial" pitchFamily="34" charset="0"/>
              </a:rPr>
              <a:t>,</a:t>
            </a:r>
            <a:r>
              <a:rPr lang="en-US" sz="2000" spc="5" dirty="0" smtClean="0">
                <a:latin typeface="Arial" pitchFamily="34" charset="0"/>
                <a:cs typeface="Arial" pitchFamily="34" charset="0"/>
              </a:rPr>
              <a:t> </a:t>
            </a:r>
            <a:r>
              <a:rPr lang="en-US" sz="2000" spc="-20" dirty="0" smtClean="0">
                <a:latin typeface="Arial" pitchFamily="34" charset="0"/>
                <a:cs typeface="Arial" pitchFamily="34" charset="0"/>
              </a:rPr>
              <a:t>2015</a:t>
            </a:r>
            <a:r>
              <a:rPr lang="en-US" sz="2000" spc="-5" dirty="0" smtClean="0">
                <a:latin typeface="Arial" pitchFamily="34" charset="0"/>
                <a:cs typeface="Arial" pitchFamily="34" charset="0"/>
              </a:rPr>
              <a:t>]</a:t>
            </a:r>
            <a:endParaRPr lang="en-US" sz="2000" dirty="0" smtClean="0">
              <a:latin typeface="Arial" pitchFamily="34" charset="0"/>
              <a:cs typeface="Arial" pitchFamily="34" charset="0"/>
            </a:endParaRPr>
          </a:p>
          <a:p>
            <a:pPr marL="184150" indent="-171450">
              <a:lnSpc>
                <a:spcPct val="100000"/>
              </a:lnSpc>
              <a:spcBef>
                <a:spcPts val="0"/>
              </a:spcBef>
              <a:buClr>
                <a:srgbClr val="3399FF"/>
              </a:buClr>
              <a:buFont typeface="Arial"/>
              <a:buChar char="•"/>
              <a:tabLst>
                <a:tab pos="184785" algn="l"/>
              </a:tabLst>
            </a:pPr>
            <a:r>
              <a:rPr lang="en-US" sz="2000" spc="-15" dirty="0" smtClean="0">
                <a:latin typeface="Arial" pitchFamily="34" charset="0"/>
                <a:cs typeface="Arial" pitchFamily="34" charset="0"/>
              </a:rPr>
              <a:t>W</a:t>
            </a:r>
            <a:r>
              <a:rPr lang="en-US" sz="2000" spc="-10" dirty="0" smtClean="0">
                <a:latin typeface="Arial" pitchFamily="34" charset="0"/>
                <a:cs typeface="Arial" pitchFamily="34" charset="0"/>
              </a:rPr>
              <a:t>iki</a:t>
            </a:r>
            <a:r>
              <a:rPr lang="en-US" sz="2000" spc="-20" dirty="0" smtClean="0">
                <a:latin typeface="Arial" pitchFamily="34" charset="0"/>
                <a:cs typeface="Arial" pitchFamily="34" charset="0"/>
              </a:rPr>
              <a:t>ped</a:t>
            </a:r>
            <a:r>
              <a:rPr lang="en-US" sz="2000" spc="-10" dirty="0" smtClean="0">
                <a:latin typeface="Arial" pitchFamily="34" charset="0"/>
                <a:cs typeface="Arial" pitchFamily="34" charset="0"/>
              </a:rPr>
              <a:t>i</a:t>
            </a:r>
            <a:r>
              <a:rPr lang="en-US" sz="2000" spc="-20" dirty="0" smtClean="0">
                <a:latin typeface="Arial" pitchFamily="34" charset="0"/>
                <a:cs typeface="Arial" pitchFamily="34" charset="0"/>
              </a:rPr>
              <a:t>a</a:t>
            </a:r>
            <a:r>
              <a:rPr lang="en-US" sz="2000" spc="-5" dirty="0" smtClean="0">
                <a:latin typeface="Arial" pitchFamily="34" charset="0"/>
                <a:cs typeface="Arial" pitchFamily="34" charset="0"/>
              </a:rPr>
              <a:t>,</a:t>
            </a:r>
            <a:r>
              <a:rPr lang="en-US" sz="2000" spc="20" dirty="0" smtClean="0">
                <a:latin typeface="Arial" pitchFamily="34" charset="0"/>
                <a:cs typeface="Arial" pitchFamily="34" charset="0"/>
              </a:rPr>
              <a:t> </a:t>
            </a:r>
            <a:r>
              <a:rPr lang="en-US" sz="2000" spc="-20" dirty="0" smtClean="0">
                <a:latin typeface="Arial" pitchFamily="34" charset="0"/>
                <a:cs typeface="Arial" pitchFamily="34" charset="0"/>
                <a:hlinkClick r:id="rId8"/>
              </a:rPr>
              <a:t>h</a:t>
            </a:r>
            <a:r>
              <a:rPr lang="en-US" sz="2000" dirty="0" smtClean="0">
                <a:latin typeface="Arial" pitchFamily="34" charset="0"/>
                <a:cs typeface="Arial" pitchFamily="34" charset="0"/>
                <a:hlinkClick r:id="rId8"/>
              </a:rPr>
              <a:t>tt</a:t>
            </a:r>
            <a:r>
              <a:rPr lang="en-US" sz="2000" spc="-15" dirty="0" smtClean="0">
                <a:latin typeface="Arial" pitchFamily="34" charset="0"/>
                <a:cs typeface="Arial" pitchFamily="34" charset="0"/>
                <a:hlinkClick r:id="rId8"/>
              </a:rPr>
              <a:t>p</a:t>
            </a:r>
            <a:r>
              <a:rPr lang="en-US" sz="2000" dirty="0" smtClean="0">
                <a:latin typeface="Arial" pitchFamily="34" charset="0"/>
                <a:cs typeface="Arial" pitchFamily="34" charset="0"/>
                <a:hlinkClick r:id="rId8"/>
              </a:rPr>
              <a:t>://</a:t>
            </a:r>
            <a:r>
              <a:rPr lang="en-US" sz="2000" spc="-45" dirty="0" smtClean="0">
                <a:latin typeface="Arial" pitchFamily="34" charset="0"/>
                <a:cs typeface="Arial" pitchFamily="34" charset="0"/>
                <a:hlinkClick r:id="rId8"/>
              </a:rPr>
              <a:t>ww</a:t>
            </a:r>
            <a:r>
              <a:rPr lang="en-US" sz="2000" spc="-130" dirty="0" smtClean="0">
                <a:latin typeface="Arial" pitchFamily="34" charset="0"/>
                <a:cs typeface="Arial" pitchFamily="34" charset="0"/>
                <a:hlinkClick r:id="rId8"/>
              </a:rPr>
              <a:t>w</a:t>
            </a:r>
            <a:r>
              <a:rPr lang="en-US" sz="2000" spc="5" dirty="0" smtClean="0">
                <a:latin typeface="Arial" pitchFamily="34" charset="0"/>
                <a:cs typeface="Arial" pitchFamily="34" charset="0"/>
                <a:hlinkClick r:id="rId8"/>
              </a:rPr>
              <a:t>.</a:t>
            </a:r>
            <a:r>
              <a:rPr lang="en-US" sz="2000" spc="-35" dirty="0" smtClean="0">
                <a:latin typeface="Arial" pitchFamily="34" charset="0"/>
                <a:cs typeface="Arial" pitchFamily="34" charset="0"/>
                <a:hlinkClick r:id="rId8"/>
              </a:rPr>
              <a:t>w</a:t>
            </a:r>
            <a:r>
              <a:rPr lang="en-US" sz="2000" spc="-10" dirty="0" smtClean="0">
                <a:latin typeface="Arial" pitchFamily="34" charset="0"/>
                <a:cs typeface="Arial" pitchFamily="34" charset="0"/>
                <a:hlinkClick r:id="rId8"/>
              </a:rPr>
              <a:t>i</a:t>
            </a:r>
            <a:r>
              <a:rPr lang="en-US" sz="2000" dirty="0" smtClean="0">
                <a:latin typeface="Arial" pitchFamily="34" charset="0"/>
                <a:cs typeface="Arial" pitchFamily="34" charset="0"/>
                <a:hlinkClick r:id="rId8"/>
              </a:rPr>
              <a:t>k</a:t>
            </a:r>
            <a:r>
              <a:rPr lang="en-US" sz="2000" spc="-10" dirty="0" smtClean="0">
                <a:latin typeface="Arial" pitchFamily="34" charset="0"/>
                <a:cs typeface="Arial" pitchFamily="34" charset="0"/>
                <a:hlinkClick r:id="rId8"/>
              </a:rPr>
              <a:t>i</a:t>
            </a:r>
            <a:r>
              <a:rPr lang="en-US" sz="2000" spc="-20" dirty="0" smtClean="0">
                <a:latin typeface="Arial" pitchFamily="34" charset="0"/>
                <a:cs typeface="Arial" pitchFamily="34" charset="0"/>
                <a:hlinkClick r:id="rId8"/>
              </a:rPr>
              <a:t>p</a:t>
            </a:r>
            <a:r>
              <a:rPr lang="en-US" sz="2000" spc="-5" dirty="0" smtClean="0">
                <a:latin typeface="Arial" pitchFamily="34" charset="0"/>
                <a:cs typeface="Arial" pitchFamily="34" charset="0"/>
                <a:hlinkClick r:id="rId8"/>
              </a:rPr>
              <a:t>e</a:t>
            </a:r>
            <a:r>
              <a:rPr lang="en-US" sz="2000" spc="-20" dirty="0" smtClean="0">
                <a:latin typeface="Arial" pitchFamily="34" charset="0"/>
                <a:cs typeface="Arial" pitchFamily="34" charset="0"/>
                <a:hlinkClick r:id="rId8"/>
              </a:rPr>
              <a:t>d</a:t>
            </a:r>
            <a:r>
              <a:rPr lang="en-US" sz="2000" spc="-10" dirty="0" smtClean="0">
                <a:latin typeface="Arial" pitchFamily="34" charset="0"/>
                <a:cs typeface="Arial" pitchFamily="34" charset="0"/>
                <a:hlinkClick r:id="rId8"/>
              </a:rPr>
              <a:t>i</a:t>
            </a:r>
            <a:r>
              <a:rPr lang="en-US" sz="2000" spc="-20" dirty="0" smtClean="0">
                <a:latin typeface="Arial" pitchFamily="34" charset="0"/>
                <a:cs typeface="Arial" pitchFamily="34" charset="0"/>
                <a:hlinkClick r:id="rId8"/>
              </a:rPr>
              <a:t>a</a:t>
            </a:r>
            <a:r>
              <a:rPr lang="en-US" sz="2000" dirty="0" smtClean="0">
                <a:latin typeface="Arial" pitchFamily="34" charset="0"/>
                <a:cs typeface="Arial" pitchFamily="34" charset="0"/>
                <a:hlinkClick r:id="rId8"/>
              </a:rPr>
              <a:t>.</a:t>
            </a:r>
            <a:r>
              <a:rPr lang="en-US" sz="2000" spc="-20" dirty="0" smtClean="0">
                <a:latin typeface="Arial" pitchFamily="34" charset="0"/>
                <a:cs typeface="Arial" pitchFamily="34" charset="0"/>
                <a:hlinkClick r:id="rId8"/>
              </a:rPr>
              <a:t>o</a:t>
            </a:r>
            <a:r>
              <a:rPr lang="en-US" sz="2000" dirty="0" smtClean="0">
                <a:latin typeface="Arial" pitchFamily="34" charset="0"/>
                <a:cs typeface="Arial" pitchFamily="34" charset="0"/>
                <a:hlinkClick r:id="rId8"/>
              </a:rPr>
              <a:t>r</a:t>
            </a:r>
            <a:r>
              <a:rPr lang="en-US" sz="2000" spc="-10" dirty="0" smtClean="0">
                <a:latin typeface="Arial" pitchFamily="34" charset="0"/>
                <a:cs typeface="Arial" pitchFamily="34" charset="0"/>
                <a:hlinkClick r:id="rId8"/>
              </a:rPr>
              <a:t>g</a:t>
            </a:r>
            <a:endParaRPr lang="en-US" sz="2000" spc="-10" dirty="0" smtClean="0">
              <a:latin typeface="Arial" pitchFamily="34" charset="0"/>
              <a:cs typeface="Arial" pitchFamily="34" charset="0"/>
            </a:endParaRPr>
          </a:p>
          <a:p>
            <a:pPr marL="184150" indent="-171450">
              <a:lnSpc>
                <a:spcPct val="100000"/>
              </a:lnSpc>
              <a:spcBef>
                <a:spcPts val="0"/>
              </a:spcBef>
              <a:buClr>
                <a:srgbClr val="3399FF"/>
              </a:buClr>
              <a:buFont typeface="Arial"/>
              <a:buChar char="•"/>
              <a:tabLst>
                <a:tab pos="184785" algn="l"/>
              </a:tabLst>
            </a:pPr>
            <a:endParaRPr lang="en-US" sz="2000" spc="-10" dirty="0" smtClean="0">
              <a:latin typeface="Arial" pitchFamily="34" charset="0"/>
              <a:cs typeface="Arial" pitchFamily="34" charset="0"/>
            </a:endParaRPr>
          </a:p>
          <a:p>
            <a:pPr marL="184150" indent="-171450">
              <a:lnSpc>
                <a:spcPct val="100000"/>
              </a:lnSpc>
              <a:spcBef>
                <a:spcPts val="0"/>
              </a:spcBef>
              <a:buClr>
                <a:srgbClr val="3399FF"/>
              </a:buClr>
              <a:buNone/>
              <a:tabLst>
                <a:tab pos="184785" algn="l"/>
              </a:tabLst>
            </a:pPr>
            <a:r>
              <a:rPr lang="en-US" sz="2200" b="1" dirty="0" smtClean="0">
                <a:latin typeface="Arial" pitchFamily="34" charset="0"/>
                <a:cs typeface="Arial" pitchFamily="34" charset="0"/>
              </a:rPr>
              <a:t>Image Sources</a:t>
            </a:r>
          </a:p>
          <a:p>
            <a:pPr marL="184150" lvl="1" indent="-171450">
              <a:lnSpc>
                <a:spcPct val="100000"/>
              </a:lnSpc>
              <a:spcBef>
                <a:spcPts val="0"/>
              </a:spcBef>
              <a:buClr>
                <a:srgbClr val="3399FF"/>
              </a:buClr>
              <a:tabLst>
                <a:tab pos="184785" algn="l"/>
              </a:tabLst>
            </a:pPr>
            <a:r>
              <a:rPr lang="en-US" sz="2000" dirty="0" smtClean="0">
                <a:latin typeface="Arial" pitchFamily="34" charset="0"/>
                <a:cs typeface="Arial" pitchFamily="34" charset="0"/>
              </a:rPr>
              <a:t>History of Android, </a:t>
            </a:r>
            <a:r>
              <a:rPr lang="en-US" sz="2000" dirty="0" smtClean="0">
                <a:latin typeface="Arial" pitchFamily="34" charset="0"/>
                <a:cs typeface="Arial" pitchFamily="34" charset="0"/>
                <a:hlinkClick r:id="rId9"/>
              </a:rPr>
              <a:t>http://bitsnapper.com/ios-101-day-0-setting-up-the-garage/</a:t>
            </a:r>
            <a:r>
              <a:rPr lang="en-US" sz="2000" dirty="0" smtClean="0">
                <a:latin typeface="Arial" pitchFamily="34" charset="0"/>
                <a:cs typeface="Arial" pitchFamily="34" charset="0"/>
              </a:rPr>
              <a:t> </a:t>
            </a:r>
          </a:p>
          <a:p>
            <a:pPr marL="184150" lvl="1" indent="-171450">
              <a:lnSpc>
                <a:spcPct val="100000"/>
              </a:lnSpc>
              <a:spcBef>
                <a:spcPts val="0"/>
              </a:spcBef>
              <a:buClr>
                <a:srgbClr val="3399FF"/>
              </a:buClr>
              <a:tabLst>
                <a:tab pos="184785" algn="l"/>
              </a:tabLst>
            </a:pPr>
            <a:r>
              <a:rPr lang="en-US" sz="2000" dirty="0" smtClean="0">
                <a:latin typeface="Arial" pitchFamily="34" charset="0"/>
                <a:cs typeface="Arial" pitchFamily="34" charset="0"/>
              </a:rPr>
              <a:t>Android Nougat, </a:t>
            </a:r>
            <a:r>
              <a:rPr lang="en-US" sz="2000" dirty="0" smtClean="0">
                <a:latin typeface="Arial" pitchFamily="34" charset="0"/>
                <a:cs typeface="Arial" pitchFamily="34" charset="0"/>
                <a:hlinkClick r:id="rId10"/>
              </a:rPr>
              <a:t>http://www.nashvillechatterclass.com/android-nougat-release-date-set-august-no-love-nexus-5-users/10761/</a:t>
            </a:r>
            <a:r>
              <a:rPr lang="en-US" sz="2000" dirty="0" smtClean="0">
                <a:latin typeface="Arial" pitchFamily="34" charset="0"/>
                <a:cs typeface="Arial" pitchFamily="34" charset="0"/>
              </a:rPr>
              <a:t> </a:t>
            </a:r>
          </a:p>
          <a:p>
            <a:pPr marL="184150" indent="-171450">
              <a:lnSpc>
                <a:spcPts val="2085"/>
              </a:lnSpc>
              <a:buClr>
                <a:srgbClr val="3399FF"/>
              </a:buClr>
              <a:buNone/>
              <a:tabLst>
                <a:tab pos="184785" algn="l"/>
              </a:tabLst>
            </a:pPr>
            <a:endParaRPr lang="en-US" sz="2200" dirty="0"/>
          </a:p>
          <a:p>
            <a:pPr marL="184150" indent="-171450">
              <a:lnSpc>
                <a:spcPts val="2085"/>
              </a:lnSpc>
              <a:buClr>
                <a:srgbClr val="3399FF"/>
              </a:buClr>
              <a:buNone/>
              <a:tabLst>
                <a:tab pos="184785" algn="l"/>
              </a:tabLst>
            </a:pPr>
            <a:endParaRPr lang="en-US" sz="2200"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25" dirty="0" err="1" smtClean="0">
                <a:latin typeface="Arial"/>
                <a:cs typeface="Arial"/>
              </a:rPr>
              <a:t>iO</a:t>
            </a:r>
            <a:r>
              <a:rPr lang="en-US" spc="-20" dirty="0" err="1" smtClean="0">
                <a:latin typeface="Arial"/>
                <a:cs typeface="Arial"/>
              </a:rPr>
              <a:t>S</a:t>
            </a:r>
            <a:r>
              <a:rPr lang="en-US" spc="20" dirty="0" smtClean="0">
                <a:latin typeface="Arial"/>
                <a:cs typeface="Arial"/>
              </a:rPr>
              <a:t> </a:t>
            </a:r>
            <a:r>
              <a:rPr lang="en-US" spc="-15" dirty="0" smtClean="0">
                <a:latin typeface="Arial"/>
                <a:cs typeface="Arial"/>
              </a:rPr>
              <a:t>E</a:t>
            </a:r>
            <a:r>
              <a:rPr lang="en-US" spc="-20" dirty="0" smtClean="0">
                <a:latin typeface="Arial"/>
                <a:cs typeface="Arial"/>
              </a:rPr>
              <a:t>v</a:t>
            </a:r>
            <a:r>
              <a:rPr lang="en-US" spc="-15" dirty="0" smtClean="0">
                <a:latin typeface="Arial"/>
                <a:cs typeface="Arial"/>
              </a:rPr>
              <a:t>olutio</a:t>
            </a:r>
            <a:r>
              <a:rPr lang="en-US" spc="-20" dirty="0" smtClean="0">
                <a:latin typeface="Arial"/>
                <a:cs typeface="Arial"/>
              </a:rPr>
              <a:t>n</a:t>
            </a:r>
            <a:endParaRPr lang="en-US" dirty="0"/>
          </a:p>
        </p:txBody>
      </p:sp>
      <p:sp>
        <p:nvSpPr>
          <p:cNvPr id="3" name="Content Placeholder 2"/>
          <p:cNvSpPr>
            <a:spLocks noGrp="1"/>
          </p:cNvSpPr>
          <p:nvPr>
            <p:ph idx="1"/>
          </p:nvPr>
        </p:nvSpPr>
        <p:spPr/>
        <p:txBody>
          <a:bodyPr/>
          <a:lstStyle/>
          <a:p>
            <a:pPr marL="12700">
              <a:lnSpc>
                <a:spcPct val="100000"/>
              </a:lnSpc>
            </a:pPr>
            <a:r>
              <a:rPr lang="en-US" b="1" spc="-15" dirty="0" err="1" smtClean="0">
                <a:solidFill>
                  <a:srgbClr val="0D0D0D"/>
                </a:solidFill>
                <a:latin typeface="Arial"/>
                <a:cs typeface="Arial"/>
              </a:rPr>
              <a:t>i</a:t>
            </a:r>
            <a:r>
              <a:rPr lang="en-US" b="1" spc="-20" dirty="0" err="1" smtClean="0">
                <a:solidFill>
                  <a:srgbClr val="0D0D0D"/>
                </a:solidFill>
                <a:latin typeface="Arial"/>
                <a:cs typeface="Arial"/>
              </a:rPr>
              <a:t>OS</a:t>
            </a:r>
            <a:r>
              <a:rPr lang="en-US" b="1" dirty="0" smtClean="0">
                <a:solidFill>
                  <a:srgbClr val="0D0D0D"/>
                </a:solidFill>
                <a:latin typeface="Arial"/>
                <a:cs typeface="Arial"/>
              </a:rPr>
              <a:t> 2</a:t>
            </a:r>
            <a:r>
              <a:rPr lang="en-US" b="1" spc="10" dirty="0" smtClean="0">
                <a:solidFill>
                  <a:srgbClr val="0D0D0D"/>
                </a:solidFill>
                <a:latin typeface="Arial"/>
                <a:cs typeface="Arial"/>
              </a:rPr>
              <a:t> </a:t>
            </a:r>
            <a:r>
              <a:rPr lang="en-US" b="1" spc="-5" dirty="0" smtClean="0">
                <a:solidFill>
                  <a:srgbClr val="0D0D0D"/>
                </a:solidFill>
                <a:latin typeface="Arial"/>
                <a:cs typeface="Arial"/>
              </a:rPr>
              <a:t>(</a:t>
            </a:r>
            <a:r>
              <a:rPr lang="en-US" b="1" spc="5" dirty="0" smtClean="0">
                <a:solidFill>
                  <a:srgbClr val="0D0D0D"/>
                </a:solidFill>
                <a:latin typeface="Arial"/>
                <a:cs typeface="Arial"/>
              </a:rPr>
              <a:t>2</a:t>
            </a:r>
            <a:r>
              <a:rPr lang="en-US" b="1" spc="-15" dirty="0" smtClean="0">
                <a:solidFill>
                  <a:srgbClr val="0D0D0D"/>
                </a:solidFill>
                <a:latin typeface="Arial"/>
                <a:cs typeface="Arial"/>
              </a:rPr>
              <a:t>/</a:t>
            </a:r>
            <a:r>
              <a:rPr lang="en-US" b="1" spc="5" dirty="0" smtClean="0">
                <a:solidFill>
                  <a:srgbClr val="0D0D0D"/>
                </a:solidFill>
                <a:latin typeface="Arial"/>
                <a:cs typeface="Arial"/>
              </a:rPr>
              <a:t>2</a:t>
            </a:r>
            <a:r>
              <a:rPr lang="en-US" b="1" dirty="0" smtClean="0">
                <a:solidFill>
                  <a:srgbClr val="0D0D0D"/>
                </a:solidFill>
                <a:latin typeface="Arial"/>
                <a:cs typeface="Arial"/>
              </a:rPr>
              <a:t>)</a:t>
            </a:r>
            <a:endParaRPr lang="en-US" dirty="0" smtClean="0">
              <a:latin typeface="Arial"/>
              <a:cs typeface="Arial"/>
            </a:endParaRPr>
          </a:p>
          <a:p>
            <a:pPr marL="826135" lvl="1" indent="-342265">
              <a:lnSpc>
                <a:spcPct val="100000"/>
              </a:lnSpc>
              <a:spcBef>
                <a:spcPts val="1290"/>
              </a:spcBef>
              <a:buClr>
                <a:srgbClr val="3399FF"/>
              </a:buClr>
              <a:buFont typeface="Arial"/>
              <a:buChar char="•"/>
              <a:tabLst>
                <a:tab pos="369570" algn="l"/>
              </a:tabLst>
            </a:pPr>
            <a:r>
              <a:rPr lang="en-US" b="1" spc="-25" dirty="0" smtClean="0">
                <a:latin typeface="Arial"/>
                <a:cs typeface="Arial"/>
              </a:rPr>
              <a:t>C</a:t>
            </a:r>
            <a:r>
              <a:rPr lang="en-US" b="1" spc="-15" dirty="0" smtClean="0">
                <a:latin typeface="Arial"/>
                <a:cs typeface="Arial"/>
              </a:rPr>
              <a:t>ontact</a:t>
            </a:r>
            <a:r>
              <a:rPr lang="en-US" b="1" spc="25" dirty="0" smtClean="0">
                <a:latin typeface="Arial"/>
                <a:cs typeface="Arial"/>
              </a:rPr>
              <a:t> </a:t>
            </a:r>
            <a:r>
              <a:rPr lang="en-US" b="1" spc="-15" dirty="0" smtClean="0">
                <a:latin typeface="Arial"/>
                <a:cs typeface="Arial"/>
              </a:rPr>
              <a:t>Search</a:t>
            </a:r>
            <a:endParaRPr lang="en-US" dirty="0" smtClean="0">
              <a:latin typeface="Arial"/>
              <a:cs typeface="Arial"/>
            </a:endParaRPr>
          </a:p>
          <a:p>
            <a:pPr lvl="1">
              <a:lnSpc>
                <a:spcPct val="100000"/>
              </a:lnSpc>
              <a:spcBef>
                <a:spcPts val="49"/>
              </a:spcBef>
              <a:buClr>
                <a:srgbClr val="3399FF"/>
              </a:buClr>
              <a:buFont typeface="Arial"/>
              <a:buChar char="•"/>
            </a:pPr>
            <a:endParaRPr lang="en-US" dirty="0" smtClean="0">
              <a:latin typeface="Times New Roman"/>
              <a:cs typeface="Times New Roman"/>
            </a:endParaRPr>
          </a:p>
          <a:p>
            <a:pPr marL="826135" lvl="1" indent="-342265">
              <a:lnSpc>
                <a:spcPct val="100000"/>
              </a:lnSpc>
              <a:buClr>
                <a:srgbClr val="3399FF"/>
              </a:buClr>
              <a:buFont typeface="Arial"/>
              <a:buChar char="•"/>
              <a:tabLst>
                <a:tab pos="369570" algn="l"/>
              </a:tabLst>
            </a:pPr>
            <a:r>
              <a:rPr lang="en-US" b="1" spc="-25" dirty="0" smtClean="0">
                <a:latin typeface="Arial"/>
                <a:cs typeface="Arial"/>
              </a:rPr>
              <a:t>M</a:t>
            </a:r>
            <a:r>
              <a:rPr lang="en-US" b="1" spc="-10" dirty="0" smtClean="0">
                <a:latin typeface="Arial"/>
                <a:cs typeface="Arial"/>
              </a:rPr>
              <a:t>ic</a:t>
            </a:r>
            <a:r>
              <a:rPr lang="en-US" b="1" spc="-15" dirty="0" smtClean="0">
                <a:latin typeface="Arial"/>
                <a:cs typeface="Arial"/>
              </a:rPr>
              <a:t>rosoft</a:t>
            </a:r>
            <a:r>
              <a:rPr lang="en-US" b="1" spc="30" dirty="0" smtClean="0">
                <a:latin typeface="Arial"/>
                <a:cs typeface="Arial"/>
              </a:rPr>
              <a:t> </a:t>
            </a:r>
            <a:r>
              <a:rPr lang="en-US" b="1" spc="-15" dirty="0" smtClean="0">
                <a:latin typeface="Arial"/>
                <a:cs typeface="Arial"/>
              </a:rPr>
              <a:t>Exchange</a:t>
            </a:r>
            <a:r>
              <a:rPr lang="en-US" b="1" spc="25" dirty="0" smtClean="0">
                <a:latin typeface="Arial"/>
                <a:cs typeface="Arial"/>
              </a:rPr>
              <a:t> </a:t>
            </a:r>
            <a:r>
              <a:rPr lang="en-US" b="1" spc="-15" dirty="0" smtClean="0">
                <a:latin typeface="Arial"/>
                <a:cs typeface="Arial"/>
              </a:rPr>
              <a:t>suppor</a:t>
            </a:r>
            <a:r>
              <a:rPr lang="en-US" b="1" spc="-10" dirty="0" smtClean="0">
                <a:latin typeface="Arial"/>
                <a:cs typeface="Arial"/>
              </a:rPr>
              <a:t>t</a:t>
            </a:r>
            <a:endParaRPr lang="en-US" dirty="0" smtClean="0">
              <a:latin typeface="Arial"/>
              <a:cs typeface="Arial"/>
            </a:endParaRPr>
          </a:p>
          <a:p>
            <a:pPr lvl="1">
              <a:lnSpc>
                <a:spcPct val="100000"/>
              </a:lnSpc>
              <a:spcBef>
                <a:spcPts val="49"/>
              </a:spcBef>
              <a:buClr>
                <a:srgbClr val="3399FF"/>
              </a:buClr>
              <a:buFont typeface="Arial"/>
              <a:buChar char="•"/>
            </a:pPr>
            <a:endParaRPr lang="en-US" dirty="0" smtClean="0">
              <a:latin typeface="Times New Roman"/>
              <a:cs typeface="Times New Roman"/>
            </a:endParaRPr>
          </a:p>
          <a:p>
            <a:pPr marL="826135" lvl="1" indent="-342265">
              <a:lnSpc>
                <a:spcPct val="100000"/>
              </a:lnSpc>
              <a:buClr>
                <a:srgbClr val="3399FF"/>
              </a:buClr>
              <a:buFont typeface="Arial"/>
              <a:buChar char="•"/>
              <a:tabLst>
                <a:tab pos="369570" algn="l"/>
              </a:tabLst>
            </a:pPr>
            <a:r>
              <a:rPr lang="en-US" b="1" spc="-25" dirty="0" smtClean="0">
                <a:latin typeface="Arial"/>
                <a:cs typeface="Arial"/>
              </a:rPr>
              <a:t>M</a:t>
            </a:r>
            <a:r>
              <a:rPr lang="en-US" b="1" spc="-15" dirty="0" smtClean="0">
                <a:latin typeface="Arial"/>
                <a:cs typeface="Arial"/>
              </a:rPr>
              <a:t>obile</a:t>
            </a:r>
            <a:r>
              <a:rPr lang="en-US" b="1" spc="-25" dirty="0" smtClean="0">
                <a:latin typeface="Arial"/>
                <a:cs typeface="Arial"/>
              </a:rPr>
              <a:t>M</a:t>
            </a:r>
            <a:r>
              <a:rPr lang="en-US" b="1" spc="-15" dirty="0" smtClean="0">
                <a:latin typeface="Arial"/>
                <a:cs typeface="Arial"/>
              </a:rPr>
              <a:t>e</a:t>
            </a:r>
          </a:p>
          <a:p>
            <a:pPr marL="1283335" lvl="2" indent="-342265">
              <a:lnSpc>
                <a:spcPct val="100000"/>
              </a:lnSpc>
              <a:buClr>
                <a:srgbClr val="3399FF"/>
              </a:buClr>
              <a:buFont typeface="Arial"/>
              <a:buChar char="•"/>
              <a:tabLst>
                <a:tab pos="369570" algn="l"/>
              </a:tabLst>
            </a:pPr>
            <a:r>
              <a:rPr lang="en-US" b="1" spc="-15" dirty="0" smtClean="0">
                <a:latin typeface="Arial"/>
                <a:cs typeface="Arial"/>
              </a:rPr>
              <a:t>A subscription-based collection of online services and software offered by Apple Inc. </a:t>
            </a:r>
          </a:p>
          <a:p>
            <a:pPr marL="1283335" lvl="2" indent="-342265">
              <a:lnSpc>
                <a:spcPct val="100000"/>
              </a:lnSpc>
              <a:buClr>
                <a:srgbClr val="3399FF"/>
              </a:buClr>
              <a:buFont typeface="Arial"/>
              <a:buChar char="•"/>
              <a:tabLst>
                <a:tab pos="369570" algn="l"/>
              </a:tabLst>
            </a:pPr>
            <a:r>
              <a:rPr lang="en-US" b="1" spc="-15" dirty="0" smtClean="0">
                <a:latin typeface="Arial"/>
                <a:cs typeface="Arial"/>
              </a:rPr>
              <a:t>Later, the services were being gradually transitioned and replaced by iCloud.</a:t>
            </a:r>
            <a:endParaRPr lang="en-US" dirty="0" smtClean="0">
              <a:latin typeface="Arial"/>
              <a:cs typeface="Arial"/>
            </a:endParaRP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1798</TotalTime>
  <Words>3454</Words>
  <Application>Microsoft Office PowerPoint</Application>
  <PresentationFormat>Widescreen</PresentationFormat>
  <Paragraphs>824</Paragraphs>
  <Slides>85</Slides>
  <Notes>61</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85</vt:i4>
      </vt:variant>
    </vt:vector>
  </HeadingPairs>
  <TitlesOfParts>
    <vt:vector size="92" baseType="lpstr">
      <vt:lpstr>Malgun Gothic</vt:lpstr>
      <vt:lpstr>Arial</vt:lpstr>
      <vt:lpstr>Calibri</vt:lpstr>
      <vt:lpstr>Calibri Light</vt:lpstr>
      <vt:lpstr>Times New Roman</vt:lpstr>
      <vt:lpstr>Wingdings</vt:lpstr>
      <vt:lpstr>Office Theme</vt:lpstr>
      <vt:lpstr>Smartphone  Operating Systems</vt:lpstr>
      <vt:lpstr>iPhone Evolution</vt:lpstr>
      <vt:lpstr>iOS Evolution</vt:lpstr>
      <vt:lpstr>iOS Evolution</vt:lpstr>
      <vt:lpstr>iOS Evolution</vt:lpstr>
      <vt:lpstr>iOS Evolution</vt:lpstr>
      <vt:lpstr>iOS Evolution</vt:lpstr>
      <vt:lpstr>iOS Evolution</vt:lpstr>
      <vt:lpstr>iOS Evolution</vt:lpstr>
      <vt:lpstr>iOS Evolution</vt:lpstr>
      <vt:lpstr>iOS Evolution</vt:lpstr>
      <vt:lpstr>iOS Evolution</vt:lpstr>
      <vt:lpstr>iOS Evolution</vt:lpstr>
      <vt:lpstr>iOS Evolution</vt:lpstr>
      <vt:lpstr>iOS Evolution</vt:lpstr>
      <vt:lpstr>iOS Evolution</vt:lpstr>
      <vt:lpstr>iOS Evolution</vt:lpstr>
      <vt:lpstr>iOS Evolution</vt:lpstr>
      <vt:lpstr>iOS Evolution</vt:lpstr>
      <vt:lpstr>iOS Evolution</vt:lpstr>
      <vt:lpstr>iOS Evolution</vt:lpstr>
      <vt:lpstr>iOS Evolution</vt:lpstr>
      <vt:lpstr>iOS Evolution</vt:lpstr>
      <vt:lpstr>iOS Evolution</vt:lpstr>
      <vt:lpstr>iOS Evolution</vt:lpstr>
      <vt:lpstr>References</vt:lpstr>
      <vt:lpstr>Android Evolution</vt:lpstr>
      <vt:lpstr>Android Evolution</vt:lpstr>
      <vt:lpstr>Android Evolution</vt:lpstr>
      <vt:lpstr>Android Evolution</vt:lpstr>
      <vt:lpstr>Android Evolution</vt:lpstr>
      <vt:lpstr>Android Evolution</vt:lpstr>
      <vt:lpstr>PowerPoint Presentation</vt:lpstr>
      <vt:lpstr>Android Evolution</vt:lpstr>
      <vt:lpstr>Android Evolution</vt:lpstr>
      <vt:lpstr>Android Evolution</vt:lpstr>
      <vt:lpstr>Android Evolution</vt:lpstr>
      <vt:lpstr>Android Evolution</vt:lpstr>
      <vt:lpstr>Android Evolution</vt:lpstr>
      <vt:lpstr>Android Evolution</vt:lpstr>
      <vt:lpstr>Android Evolution</vt:lpstr>
      <vt:lpstr>Android Evolution</vt:lpstr>
      <vt:lpstr>Android Evolution</vt:lpstr>
      <vt:lpstr>Android Evolution</vt:lpstr>
      <vt:lpstr>Android Evolution</vt:lpstr>
      <vt:lpstr>Android Evolution</vt:lpstr>
      <vt:lpstr>Android Evolution</vt:lpstr>
      <vt:lpstr>Android Evolution</vt:lpstr>
      <vt:lpstr>Android Evolution</vt:lpstr>
      <vt:lpstr>Android Evolution</vt:lpstr>
      <vt:lpstr>Android Evolution</vt:lpstr>
      <vt:lpstr>Android Evolution</vt:lpstr>
      <vt:lpstr>Android Evolution</vt:lpstr>
      <vt:lpstr>Android Evolution</vt:lpstr>
      <vt:lpstr>Android Evolution</vt:lpstr>
      <vt:lpstr>Android Evolution</vt:lpstr>
      <vt:lpstr>Android Evolution</vt:lpstr>
      <vt:lpstr>Android Evolution</vt:lpstr>
      <vt:lpstr>Android Evolution</vt:lpstr>
      <vt:lpstr>Android Evolution</vt:lpstr>
      <vt:lpstr>Android Evolution</vt:lpstr>
      <vt:lpstr>Android Evolution</vt:lpstr>
      <vt:lpstr>Android Evolution</vt:lpstr>
      <vt:lpstr>Android Evolution</vt:lpstr>
      <vt:lpstr>Android Evolution</vt:lpstr>
      <vt:lpstr>Android Evolution</vt:lpstr>
      <vt:lpstr>Android Evolution</vt:lpstr>
      <vt:lpstr>Android Evolution</vt:lpstr>
      <vt:lpstr>Android Evolution</vt:lpstr>
      <vt:lpstr>Android Evolution</vt:lpstr>
      <vt:lpstr>Android Evolution</vt:lpstr>
      <vt:lpstr>References</vt:lpstr>
      <vt:lpstr>Android  vs. iOS</vt:lpstr>
      <vt:lpstr>Android vs. iOS</vt:lpstr>
      <vt:lpstr>Android vs. iOS</vt:lpstr>
      <vt:lpstr>Android vs. iOS</vt:lpstr>
      <vt:lpstr>Android vs. iOS</vt:lpstr>
      <vt:lpstr>Android vs. iOS</vt:lpstr>
      <vt:lpstr>Android vs. iOS</vt:lpstr>
      <vt:lpstr>Android vs. iOS</vt:lpstr>
      <vt:lpstr>Android vs. iOS</vt:lpstr>
      <vt:lpstr>Android vs. iOS</vt:lpstr>
      <vt:lpstr>Android vs. iOS</vt:lpstr>
      <vt:lpstr>Android vs. iOS</vt:lpstr>
      <vt:lpstr>References</vt:lpstr>
    </vt:vector>
  </TitlesOfParts>
  <Company>Radford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Hwajung</dc:creator>
  <cp:lastModifiedBy>Lee, Hwajung</cp:lastModifiedBy>
  <cp:revision>95</cp:revision>
  <dcterms:created xsi:type="dcterms:W3CDTF">2016-08-29T17:01:34Z</dcterms:created>
  <dcterms:modified xsi:type="dcterms:W3CDTF">2016-09-19T16:59:12Z</dcterms:modified>
</cp:coreProperties>
</file>