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8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5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78596" autoAdjust="0"/>
  </p:normalViewPr>
  <p:slideViewPr>
    <p:cSldViewPr snapToGrid="0">
      <p:cViewPr varScale="1">
        <p:scale>
          <a:sx n="91" d="100"/>
          <a:sy n="91" d="100"/>
        </p:scale>
        <p:origin x="10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82FA-BB56-416C-9008-48CB5D6FDBBB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D735-EDB6-41DC-8A1F-2B98F462F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52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IEEE:</a:t>
            </a:r>
            <a:r>
              <a:rPr lang="en-US" baseline="0" dirty="0" smtClean="0"/>
              <a:t> </a:t>
            </a:r>
            <a:r>
              <a:rPr lang="en-US" dirty="0" smtClean="0"/>
              <a:t>Institute of Electrical</a:t>
            </a:r>
            <a:r>
              <a:rPr lang="en-US" baseline="0" dirty="0" smtClean="0"/>
              <a:t> and Electronic Engineers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48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65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97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5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DSSS: Direct Sequence Spread</a:t>
            </a:r>
            <a:r>
              <a:rPr lang="en-US" baseline="0" dirty="0" smtClean="0"/>
              <a:t> Spectrum</a:t>
            </a:r>
          </a:p>
          <a:p>
            <a:r>
              <a:rPr lang="en-US" baseline="0" dirty="0" smtClean="0"/>
              <a:t>FHSS: Frequency Hopping Spread Spectrum</a:t>
            </a:r>
          </a:p>
          <a:p>
            <a:r>
              <a:rPr lang="en-US" baseline="0" dirty="0" smtClean="0"/>
              <a:t>OFDM: Orthogonal Frequency Division Multiplexing</a:t>
            </a:r>
          </a:p>
          <a:p>
            <a:endParaRPr lang="en-US" baseline="0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11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057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50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65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94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ISM radio band: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industrial, scientific, and medical radio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 band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refers to a group of radio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parts of the radio spectrum that are internationally reserved for the use of radio frequency (RF) energy intended for scientific, medical and industrial requirements rather than for communications.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https://en.wikipedia.org/wiki/ISM_band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690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154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53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advanced Ad-hoc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862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372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898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606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08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36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59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86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85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network connection mode that we normally use “with AP” is Infrastructure Mode.</a:t>
            </a:r>
          </a:p>
          <a:p>
            <a:pPr marL="334269" indent="-310640">
              <a:lnSpc>
                <a:spcPts val="2396"/>
              </a:lnSpc>
              <a:spcBef>
                <a:spcPts val="77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lang="en-US" sz="2400" b="1" spc="-9" dirty="0" smtClean="0">
                <a:latin typeface="Arial"/>
                <a:cs typeface="Arial"/>
              </a:rPr>
              <a:t>In</a:t>
            </a:r>
            <a:r>
              <a:rPr lang="en-US" sz="2400" b="1" spc="14" dirty="0" smtClean="0">
                <a:latin typeface="Arial"/>
                <a:cs typeface="Arial"/>
              </a:rPr>
              <a:t> </a:t>
            </a:r>
            <a:r>
              <a:rPr lang="en-US" sz="2400" b="1" spc="-9" dirty="0" smtClean="0">
                <a:latin typeface="Arial"/>
                <a:cs typeface="Arial"/>
              </a:rPr>
              <a:t>inf</a:t>
            </a:r>
            <a:r>
              <a:rPr lang="en-US" sz="2400" b="1" spc="-14" dirty="0" smtClean="0">
                <a:latin typeface="Arial"/>
                <a:cs typeface="Arial"/>
              </a:rPr>
              <a:t>rastructure</a:t>
            </a:r>
            <a:r>
              <a:rPr lang="en-US" sz="2400" b="1" spc="23" dirty="0" smtClean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mode,</a:t>
            </a:r>
            <a:r>
              <a:rPr lang="en-US" sz="2400" b="1" spc="14" dirty="0" smtClean="0">
                <a:latin typeface="Arial"/>
                <a:cs typeface="Arial"/>
              </a:rPr>
              <a:t> </a:t>
            </a:r>
            <a:r>
              <a:rPr lang="en-US" sz="2400" b="1" spc="-41" dirty="0" smtClean="0">
                <a:latin typeface="Arial"/>
                <a:cs typeface="Arial"/>
              </a:rPr>
              <a:t>W</a:t>
            </a:r>
            <a:r>
              <a:rPr lang="en-US" sz="2400" b="1" spc="-9" dirty="0" smtClean="0">
                <a:latin typeface="Arial"/>
                <a:cs typeface="Arial"/>
              </a:rPr>
              <a:t>i-Fi</a:t>
            </a:r>
            <a:r>
              <a:rPr lang="en-US" sz="2400" b="1" spc="14" dirty="0" smtClean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devices</a:t>
            </a:r>
            <a:r>
              <a:rPr lang="en-US" sz="2400" b="1" spc="9" dirty="0" smtClean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can</a:t>
            </a:r>
            <a:endParaRPr lang="en-US" sz="2400" dirty="0" smtClean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lang="en-US" sz="2400" b="1" spc="-14" dirty="0" smtClean="0">
                <a:latin typeface="Arial"/>
                <a:cs typeface="Arial"/>
              </a:rPr>
              <a:t>communicate</a:t>
            </a:r>
            <a:r>
              <a:rPr lang="en-US" sz="2400" b="1" spc="9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w</a:t>
            </a:r>
            <a:r>
              <a:rPr lang="en-US" sz="2400" b="1" spc="-9" dirty="0" smtClean="0">
                <a:latin typeface="Arial"/>
                <a:cs typeface="Arial"/>
              </a:rPr>
              <a:t>ith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each</a:t>
            </a:r>
            <a:r>
              <a:rPr lang="en-US" sz="2400" b="1" spc="14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other</a:t>
            </a:r>
            <a:r>
              <a:rPr lang="en-US"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and</a:t>
            </a:r>
            <a:endParaRPr lang="en-US" sz="2400" dirty="0" smtClean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lang="en-US" sz="2400" b="1" spc="-14" dirty="0" smtClean="0">
                <a:latin typeface="Arial"/>
                <a:cs typeface="Arial"/>
              </a:rPr>
              <a:t>communicate</a:t>
            </a:r>
            <a:r>
              <a:rPr lang="en-US" sz="2400" b="1" spc="9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w</a:t>
            </a:r>
            <a:r>
              <a:rPr lang="en-US" sz="2400" b="1" spc="-9" dirty="0" smtClean="0">
                <a:latin typeface="Arial"/>
                <a:cs typeface="Arial"/>
              </a:rPr>
              <a:t>ith</a:t>
            </a:r>
            <a:r>
              <a:rPr lang="en-US" sz="2400" b="1" spc="5" dirty="0" smtClean="0">
                <a:latin typeface="Arial"/>
                <a:cs typeface="Arial"/>
              </a:rPr>
              <a:t> </a:t>
            </a:r>
            <a:r>
              <a:rPr lang="en-US" sz="2400" b="1" spc="-14" dirty="0" smtClean="0">
                <a:latin typeface="Arial"/>
                <a:cs typeface="Arial"/>
              </a:rPr>
              <a:t>a</a:t>
            </a:r>
            <a:r>
              <a:rPr lang="en-US" sz="2400" b="1" spc="-5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lang="en-US" sz="2400" b="1" spc="-9" dirty="0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red</a:t>
            </a:r>
            <a:r>
              <a:rPr lang="en-US" sz="2400" b="1" spc="-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net</a:t>
            </a: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lang="en-US"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We call</a:t>
            </a:r>
            <a:r>
              <a:rPr lang="en-US" baseline="0" dirty="0" smtClean="0"/>
              <a:t> this setup a BSS.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84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30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14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90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328608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-42870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1D0C-A58D-4FE6-B654-B11D31949D8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wikipedia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-fi.org/" TargetMode="External"/><Relationship Id="rId5" Type="http://schemas.openxmlformats.org/officeDocument/2006/relationships/hyperlink" Target="http://www.speedguide.net/faq/is-5ghz-" TargetMode="External"/><Relationship Id="rId4" Type="http://schemas.openxmlformats.org/officeDocument/2006/relationships/hyperlink" Target="http://www.webopedia.com/TERM/E/Extended_Service_Se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nu.org/licenses/lgpl.html)" TargetMode="External"/><Relationship Id="rId4" Type="http://schemas.openxmlformats.org/officeDocument/2006/relationships/hyperlink" Target="http://creativecommons.org/licenses/by-sa/3.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Hwajung Lee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Reference: </a:t>
            </a:r>
          </a:p>
          <a:p>
            <a:r>
              <a:rPr lang="en-US" dirty="0" smtClean="0"/>
              <a:t>Prof. Jong-Moon Chung’s Lecture Notes at </a:t>
            </a:r>
            <a:r>
              <a:rPr lang="en-US" dirty="0" err="1" smtClean="0"/>
              <a:t>Yonsei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594335"/>
            <a:ext cx="106518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7600" y="2135327"/>
            <a:ext cx="9855200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64"/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dirty="0"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322166" marR="4611" indent="-310640">
              <a:spcBef>
                <a:spcPts val="268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stations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communicate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di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ectly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 </a:t>
            </a:r>
            <a:r>
              <a:rPr sz="2400" b="1" spc="-14" dirty="0">
                <a:latin typeface="Arial"/>
                <a:cs typeface="Arial"/>
              </a:rPr>
              <a:t>each othe</a:t>
            </a:r>
            <a:r>
              <a:rPr sz="2400" b="1" spc="-12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ithout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help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om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Point)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sed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here </a:t>
            </a:r>
            <a:r>
              <a:rPr sz="2400" b="1" spc="-9" dirty="0">
                <a:latin typeface="Arial"/>
                <a:cs typeface="Arial"/>
              </a:rPr>
              <a:t>Inf</a:t>
            </a:r>
            <a:r>
              <a:rPr sz="2400" b="1" spc="-14" dirty="0">
                <a:latin typeface="Arial"/>
                <a:cs typeface="Arial"/>
              </a:rPr>
              <a:t>rastructure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ode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setup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not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needed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9" dirty="0">
                <a:latin typeface="Arial"/>
                <a:cs typeface="Arial"/>
              </a:rPr>
              <a:t> not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possible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lso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referred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peer-to-peer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(Independent</a:t>
            </a:r>
            <a:r>
              <a:rPr sz="2400" b="1" spc="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asic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Service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Set)</a:t>
            </a:r>
            <a:endParaRPr sz="2400" dirty="0">
              <a:latin typeface="Arial"/>
              <a:cs typeface="Arial"/>
            </a:endParaRPr>
          </a:p>
          <a:p>
            <a:pPr marL="1047761" lvl="1" indent="-207477">
              <a:buClr>
                <a:srgbClr val="3399FF"/>
              </a:buClr>
              <a:buFont typeface="Arial"/>
              <a:buChar char="•"/>
              <a:tabLst>
                <a:tab pos="1048337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d-hoc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referred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SS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94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82094" y="1343163"/>
            <a:ext cx="86387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i-F</a:t>
            </a:r>
            <a:r>
              <a:rPr sz="2723" b="1" i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2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5272" y="1730114"/>
            <a:ext cx="3643960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E</a:t>
            </a:r>
            <a:r>
              <a:rPr sz="2360" b="1" spc="5" dirty="0">
                <a:latin typeface="Arial"/>
                <a:cs typeface="Arial"/>
              </a:rPr>
              <a:t>xa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p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f</a:t>
            </a:r>
            <a:r>
              <a:rPr sz="2360" b="1" spc="-9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A</a:t>
            </a:r>
            <a:r>
              <a:rPr sz="2360" b="1" spc="-18" dirty="0">
                <a:latin typeface="Arial"/>
                <a:cs typeface="Arial"/>
              </a:rPr>
              <a:t>d</a:t>
            </a:r>
            <a:r>
              <a:rPr sz="2360" b="1" spc="-5" dirty="0">
                <a:latin typeface="Arial"/>
                <a:cs typeface="Arial"/>
              </a:rPr>
              <a:t>-</a:t>
            </a:r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c</a:t>
            </a:r>
            <a:r>
              <a:rPr sz="2360" b="1" spc="-14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o</a:t>
            </a:r>
            <a:r>
              <a:rPr sz="2360" b="1" spc="-27" dirty="0">
                <a:latin typeface="Arial"/>
                <a:cs typeface="Arial"/>
              </a:rPr>
              <a:t>d</a:t>
            </a:r>
            <a:r>
              <a:rPr sz="2360" b="1" dirty="0">
                <a:latin typeface="Arial"/>
                <a:cs typeface="Arial"/>
              </a:rPr>
              <a:t>e</a:t>
            </a:r>
            <a:endParaRPr sz="236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66900" y="2311400"/>
            <a:ext cx="8610599" cy="341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952500" y="594335"/>
            <a:ext cx="10601085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W</a:t>
            </a:r>
            <a:r>
              <a:rPr kumimoji="0" lang="en-US" sz="40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i-F</a:t>
            </a:r>
            <a:r>
              <a:rPr kumimoji="0" lang="en-US" sz="4000" b="1" i="0" u="none" strike="noStrike" kern="1200" cap="none" spc="-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</a:t>
            </a:r>
            <a:endParaRPr kumimoji="0" lang="en-US" sz="4000" b="1" i="0" u="none" strike="noStrike" kern="1200" cap="none" spc="-9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19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900" y="594335"/>
            <a:ext cx="105756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4900" y="2070516"/>
            <a:ext cx="9880600" cy="3642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8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ES</a:t>
            </a:r>
            <a:r>
              <a:rPr sz="2800" b="1" spc="-18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27353" indent="-311216">
              <a:spcBef>
                <a:spcPts val="685"/>
              </a:spcBef>
              <a:buClr>
                <a:srgbClr val="3399FF"/>
              </a:buClr>
              <a:buFont typeface="Arial"/>
              <a:buChar char="•"/>
              <a:tabLst>
                <a:tab pos="327929" algn="l"/>
              </a:tabLst>
            </a:pP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SS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asic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Set)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basic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building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block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an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802.11 </a:t>
            </a:r>
            <a:r>
              <a:rPr sz="2400" b="1" spc="-18" dirty="0" smtClean="0">
                <a:latin typeface="Arial"/>
                <a:cs typeface="Arial"/>
              </a:rPr>
              <a:t>WL</a:t>
            </a:r>
            <a:r>
              <a:rPr sz="2400" b="1" spc="-23" dirty="0" smtClean="0">
                <a:latin typeface="Arial"/>
                <a:cs typeface="Arial"/>
              </a:rPr>
              <a:t>A</a:t>
            </a:r>
            <a:r>
              <a:rPr sz="2400" b="1" spc="-18" dirty="0" smtClean="0">
                <a:latin typeface="Arial"/>
                <a:cs typeface="Arial"/>
              </a:rPr>
              <a:t>N</a:t>
            </a:r>
            <a:endParaRPr sz="2400" b="1" dirty="0">
              <a:latin typeface="Arial"/>
              <a:cs typeface="Arial"/>
            </a:endParaRPr>
          </a:p>
          <a:p>
            <a:pPr marL="741731" marR="385562" lvl="2" indent="-310640"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742308" algn="l"/>
                <a:tab pos="6443900" algn="l"/>
              </a:tabLst>
            </a:pP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frastru</a:t>
            </a:r>
            <a:r>
              <a:rPr sz="2400" b="1" spc="-9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ur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od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ingl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ccess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P</a:t>
            </a:r>
            <a:r>
              <a:rPr sz="2400" b="1" spc="-14" dirty="0">
                <a:latin typeface="Arial"/>
                <a:cs typeface="Arial"/>
              </a:rPr>
              <a:t>oin</a:t>
            </a:r>
            <a:r>
              <a:rPr sz="2400" b="1" dirty="0">
                <a:latin typeface="Arial"/>
                <a:cs typeface="Arial"/>
              </a:rPr>
              <a:t>t)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ass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ate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(stat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 dirty="0">
              <a:latin typeface="Arial"/>
              <a:cs typeface="Arial"/>
            </a:endParaRPr>
          </a:p>
          <a:p>
            <a:pPr marL="741731" lvl="2" indent="-310640">
              <a:buClr>
                <a:srgbClr val="3399FF"/>
              </a:buClr>
              <a:buFont typeface="Arial"/>
              <a:buChar char="•"/>
              <a:tabLst>
                <a:tab pos="742308" algn="l"/>
              </a:tabLst>
            </a:pP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acts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aster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tro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14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hin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27353" marR="4611" indent="-311216">
              <a:spcBef>
                <a:spcPts val="1298"/>
              </a:spcBef>
              <a:buClr>
                <a:srgbClr val="3399FF"/>
              </a:buClr>
              <a:buFont typeface="Arial"/>
              <a:buChar char="•"/>
              <a:tabLst>
                <a:tab pos="32792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ESS (Extended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Service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Set)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mo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SSs</a:t>
            </a:r>
            <a:r>
              <a:rPr sz="2400" b="1" spc="-9" dirty="0">
                <a:latin typeface="Arial"/>
                <a:cs typeface="Arial"/>
              </a:rPr>
              <a:t> 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for</a:t>
            </a:r>
            <a:r>
              <a:rPr sz="2400" b="1" spc="-18" dirty="0">
                <a:latin typeface="Arial"/>
                <a:cs typeface="Arial"/>
              </a:rPr>
              <a:t>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single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endParaRPr sz="2400" dirty="0">
              <a:latin typeface="Arial"/>
              <a:cs typeface="Arial"/>
            </a:endParaRPr>
          </a:p>
          <a:p>
            <a:pPr marL="327353"/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Extends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range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3" dirty="0">
                <a:latin typeface="Arial"/>
                <a:cs typeface="Arial"/>
              </a:rPr>
              <a:t>T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mobility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56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82094" y="1343163"/>
            <a:ext cx="86387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i-F</a:t>
            </a:r>
            <a:r>
              <a:rPr sz="2723" b="1" i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2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8772" y="1652615"/>
            <a:ext cx="2306939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E</a:t>
            </a:r>
            <a:r>
              <a:rPr sz="2360" b="1" spc="5" dirty="0">
                <a:latin typeface="Arial"/>
                <a:cs typeface="Arial"/>
              </a:rPr>
              <a:t>xa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p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f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ES</a:t>
            </a:r>
            <a:r>
              <a:rPr sz="2360" b="1" spc="-18" dirty="0">
                <a:latin typeface="Arial"/>
                <a:cs typeface="Arial"/>
              </a:rPr>
              <a:t>S</a:t>
            </a:r>
            <a:endParaRPr sz="236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5900" y="2120900"/>
            <a:ext cx="6807200" cy="389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952500" y="594335"/>
            <a:ext cx="106010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W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i-F</a:t>
            </a:r>
            <a:r>
              <a:rPr kumimoji="0" lang="en-US" sz="4400" b="1" i="0" u="none" strike="noStrike" kern="1200" cap="none" spc="-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</a:t>
            </a:r>
            <a:endParaRPr kumimoji="0" lang="en-US" sz="4400" b="1" i="0" u="none" strike="noStrike" kern="1200" cap="none" spc="-9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594335"/>
            <a:ext cx="10486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32419"/>
              </p:ext>
            </p:extLst>
          </p:nvPr>
        </p:nvGraphicFramePr>
        <p:xfrm>
          <a:off x="1193798" y="1714500"/>
          <a:ext cx="9918701" cy="4140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5598"/>
                <a:gridCol w="2059993"/>
                <a:gridCol w="1659732"/>
                <a:gridCol w="1601066"/>
                <a:gridCol w="2422312"/>
              </a:tblGrid>
              <a:tr h="494235">
                <a:tc gridSpan="5">
                  <a:txBody>
                    <a:bodyPr/>
                    <a:lstStyle/>
                    <a:p>
                      <a:pPr marL="1880870" algn="l">
                        <a:lnSpc>
                          <a:spcPct val="100000"/>
                        </a:lnSpc>
                      </a:pPr>
                      <a:r>
                        <a:rPr sz="2000" spc="-5" dirty="0"/>
                        <a:t>IEE</a:t>
                      </a:r>
                      <a:r>
                        <a:rPr sz="2000" dirty="0"/>
                        <a:t>E 802</a:t>
                      </a:r>
                      <a:r>
                        <a:rPr sz="2000" spc="-5" dirty="0"/>
                        <a:t>.</a:t>
                      </a:r>
                      <a:r>
                        <a:rPr sz="2000" spc="-11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30" dirty="0"/>
                        <a:t> 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e</a:t>
                      </a:r>
                      <a:r>
                        <a:rPr sz="2000" spc="-20" dirty="0"/>
                        <a:t>t</a:t>
                      </a:r>
                      <a:r>
                        <a:rPr sz="2000" spc="35" dirty="0"/>
                        <a:t>w</a:t>
                      </a:r>
                      <a:r>
                        <a:rPr sz="2000" dirty="0"/>
                        <a:t>ork</a:t>
                      </a:r>
                      <a:r>
                        <a:rPr sz="2000" spc="-55" dirty="0"/>
                        <a:t> </a:t>
                      </a:r>
                      <a:r>
                        <a:rPr sz="2000" spc="-5" dirty="0"/>
                        <a:t>P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S</a:t>
                      </a:r>
                      <a:r>
                        <a:rPr sz="2000" dirty="0"/>
                        <a:t>tandards</a:t>
                      </a:r>
                      <a:r>
                        <a:rPr sz="2000" spc="-30" dirty="0"/>
                        <a:t> </a:t>
                      </a:r>
                      <a:r>
                        <a:rPr sz="2000" dirty="0"/>
                        <a:t>(1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2)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6227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</a:pPr>
                      <a:r>
                        <a:rPr sz="2000" spc="-10" dirty="0"/>
                        <a:t>802</a:t>
                      </a:r>
                      <a:r>
                        <a:rPr sz="2000" spc="5" dirty="0"/>
                        <a:t>.</a:t>
                      </a:r>
                      <a:r>
                        <a:rPr sz="2000" spc="-105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10" dirty="0"/>
                        <a:t> </a:t>
                      </a:r>
                      <a:r>
                        <a:rPr sz="2000" dirty="0"/>
                        <a:t>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c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l</a:t>
                      </a:r>
                      <a:r>
                        <a:rPr sz="2000" spc="-10" dirty="0"/>
                        <a:t>eas</a:t>
                      </a:r>
                      <a:r>
                        <a:rPr sz="2000" dirty="0"/>
                        <a:t>e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D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B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nd</a:t>
                      </a:r>
                      <a:r>
                        <a:rPr sz="2000" spc="40" dirty="0"/>
                        <a:t>w</a:t>
                      </a:r>
                      <a:r>
                        <a:rPr sz="2000" spc="-10" dirty="0"/>
                        <a:t>i</a:t>
                      </a:r>
                      <a:r>
                        <a:rPr sz="2000" spc="5" dirty="0"/>
                        <a:t>d</a:t>
                      </a:r>
                      <a:r>
                        <a:rPr sz="2000" dirty="0"/>
                        <a:t>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</a:pPr>
                      <a:r>
                        <a:rPr sz="2000" dirty="0"/>
                        <a:t>St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ea</a:t>
                      </a:r>
                      <a:r>
                        <a:rPr sz="2000" dirty="0"/>
                        <a:t>m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D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ta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7208">
                <a:tc>
                  <a:txBody>
                    <a:bodyPr/>
                    <a:lstStyle/>
                    <a:p>
                      <a:pPr marL="351790" algn="ctr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5" dirty="0"/>
                        <a:t>-</a:t>
                      </a:r>
                      <a:r>
                        <a:rPr sz="2000" dirty="0"/>
                        <a:t>1997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</a:pPr>
                      <a:r>
                        <a:rPr sz="2000" dirty="0"/>
                        <a:t>J</a:t>
                      </a:r>
                      <a:r>
                        <a:rPr sz="2000" spc="5" dirty="0"/>
                        <a:t>un</a:t>
                      </a:r>
                      <a:r>
                        <a:rPr sz="2000" dirty="0"/>
                        <a:t>.</a:t>
                      </a:r>
                      <a:r>
                        <a:rPr sz="2000" spc="-15" dirty="0"/>
                        <a:t> </a:t>
                      </a:r>
                      <a:r>
                        <a:rPr sz="2000" dirty="0"/>
                        <a:t>1997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 algn="ctr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22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8325" algn="ctr">
                        <a:lnSpc>
                          <a:spcPct val="100000"/>
                        </a:lnSpc>
                      </a:pPr>
                      <a:r>
                        <a:rPr sz="2000" dirty="0"/>
                        <a:t>1, 2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7208">
                <a:tc rowSpan="2">
                  <a:txBody>
                    <a:bodyPr/>
                    <a:lstStyle/>
                    <a:p>
                      <a:pPr marL="568325" algn="ctr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</a:pPr>
                      <a:r>
                        <a:rPr sz="2000" spc="5" dirty="0"/>
                        <a:t>S</a:t>
                      </a:r>
                      <a:r>
                        <a:rPr sz="2000" dirty="0"/>
                        <a:t>e</a:t>
                      </a:r>
                      <a:r>
                        <a:rPr sz="2000" spc="5" dirty="0"/>
                        <a:t>p</a:t>
                      </a:r>
                      <a:r>
                        <a:rPr sz="2000" dirty="0"/>
                        <a:t>. 1999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algn="ctr">
                        <a:lnSpc>
                          <a:spcPct val="100000"/>
                        </a:lnSpc>
                      </a:pPr>
                      <a:r>
                        <a:rPr sz="2000" dirty="0"/>
                        <a:t>5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20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45134" algn="ctr">
                        <a:lnSpc>
                          <a:spcPct val="100000"/>
                        </a:lnSpc>
                      </a:pPr>
                      <a:r>
                        <a:rPr sz="2000" dirty="0"/>
                        <a:t>6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54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72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29565" algn="ctr">
                        <a:lnSpc>
                          <a:spcPct val="100000"/>
                        </a:lnSpc>
                      </a:pPr>
                      <a:r>
                        <a:rPr sz="2000" dirty="0"/>
                        <a:t>3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7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437223">
                <a:tc>
                  <a:txBody>
                    <a:bodyPr/>
                    <a:lstStyle/>
                    <a:p>
                      <a:pPr marL="561975" algn="ctr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</a:pPr>
                      <a:r>
                        <a:rPr sz="2000" spc="5" dirty="0"/>
                        <a:t>S</a:t>
                      </a:r>
                      <a:r>
                        <a:rPr sz="2000" dirty="0"/>
                        <a:t>e</a:t>
                      </a:r>
                      <a:r>
                        <a:rPr sz="2000" spc="5" dirty="0"/>
                        <a:t>p</a:t>
                      </a:r>
                      <a:r>
                        <a:rPr sz="2000" dirty="0"/>
                        <a:t>. 1999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 algn="ctr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22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 algn="ctr">
                        <a:lnSpc>
                          <a:spcPct val="100000"/>
                        </a:lnSpc>
                      </a:pPr>
                      <a:r>
                        <a:rPr sz="2000" dirty="0"/>
                        <a:t>1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66459">
                <a:tc>
                  <a:txBody>
                    <a:bodyPr/>
                    <a:lstStyle/>
                    <a:p>
                      <a:pPr marL="561975" algn="ctr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</a:pPr>
                      <a:r>
                        <a:rPr sz="2000" dirty="0"/>
                        <a:t>J</a:t>
                      </a:r>
                      <a:r>
                        <a:rPr sz="2000" spc="5" dirty="0"/>
                        <a:t>un</a:t>
                      </a:r>
                      <a:r>
                        <a:rPr sz="2000" dirty="0"/>
                        <a:t>.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2003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 algn="ctr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20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5134" algn="ctr">
                        <a:lnSpc>
                          <a:spcPct val="100000"/>
                        </a:lnSpc>
                      </a:pPr>
                      <a:r>
                        <a:rPr sz="2000" dirty="0"/>
                        <a:t>6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54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7208">
                <a:tc rowSpan="2">
                  <a:txBody>
                    <a:bodyPr/>
                    <a:lstStyle/>
                    <a:p>
                      <a:pPr marL="561975" algn="ctr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21005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dirty="0"/>
                        <a:t>c</a:t>
                      </a:r>
                      <a:r>
                        <a:rPr sz="2000" spc="-5" dirty="0"/>
                        <a:t>t</a:t>
                      </a:r>
                      <a:r>
                        <a:rPr sz="2000" dirty="0"/>
                        <a:t>.</a:t>
                      </a:r>
                      <a:r>
                        <a:rPr sz="2000" spc="15" dirty="0"/>
                        <a:t> </a:t>
                      </a:r>
                      <a:r>
                        <a:rPr sz="2000" dirty="0"/>
                        <a:t>2009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38125" algn="ctr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5</a:t>
                      </a:r>
                      <a:r>
                        <a:rPr sz="2000" spc="1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20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 algn="ctr">
                        <a:lnSpc>
                          <a:spcPct val="100000"/>
                        </a:lnSpc>
                      </a:pPr>
                      <a:r>
                        <a:rPr sz="2000" dirty="0"/>
                        <a:t>7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2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72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2</a:t>
                      </a:r>
                      <a:r>
                        <a:rPr sz="2000" spc="1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72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sz="2000" dirty="0"/>
                        <a:t>40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</a:pPr>
                      <a:r>
                        <a:rPr sz="2000" dirty="0"/>
                        <a:t>15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150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04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3800" y="594335"/>
            <a:ext cx="10359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41188"/>
              </p:ext>
            </p:extLst>
          </p:nvPr>
        </p:nvGraphicFramePr>
        <p:xfrm>
          <a:off x="1320800" y="1739900"/>
          <a:ext cx="9626599" cy="38763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1528"/>
                <a:gridCol w="1999327"/>
                <a:gridCol w="1610853"/>
                <a:gridCol w="1553915"/>
                <a:gridCol w="2350976"/>
              </a:tblGrid>
              <a:tr h="499428">
                <a:tc gridSpan="5">
                  <a:txBody>
                    <a:bodyPr/>
                    <a:lstStyle/>
                    <a:p>
                      <a:pPr marL="1880870">
                        <a:lnSpc>
                          <a:spcPct val="100000"/>
                        </a:lnSpc>
                      </a:pPr>
                      <a:r>
                        <a:rPr sz="2000" spc="-5" dirty="0"/>
                        <a:t>IEE</a:t>
                      </a:r>
                      <a:r>
                        <a:rPr sz="2000" dirty="0"/>
                        <a:t>E 802</a:t>
                      </a:r>
                      <a:r>
                        <a:rPr sz="2000" spc="-5" dirty="0"/>
                        <a:t>.</a:t>
                      </a:r>
                      <a:r>
                        <a:rPr sz="2000" spc="-11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30" dirty="0"/>
                        <a:t> 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e</a:t>
                      </a:r>
                      <a:r>
                        <a:rPr sz="2000" spc="-20" dirty="0"/>
                        <a:t>t</a:t>
                      </a:r>
                      <a:r>
                        <a:rPr sz="2000" spc="35" dirty="0"/>
                        <a:t>w</a:t>
                      </a:r>
                      <a:r>
                        <a:rPr sz="2000" dirty="0"/>
                        <a:t>ork</a:t>
                      </a:r>
                      <a:r>
                        <a:rPr sz="2000" spc="-55" dirty="0"/>
                        <a:t> </a:t>
                      </a:r>
                      <a:r>
                        <a:rPr sz="2000" spc="-5" dirty="0"/>
                        <a:t>P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S</a:t>
                      </a:r>
                      <a:r>
                        <a:rPr sz="2000" dirty="0"/>
                        <a:t>tandards</a:t>
                      </a:r>
                      <a:r>
                        <a:rPr sz="2000" spc="-30" dirty="0"/>
                        <a:t> </a:t>
                      </a:r>
                      <a:r>
                        <a:rPr sz="2000" dirty="0"/>
                        <a:t>(2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2)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10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2000" spc="-10" dirty="0"/>
                        <a:t>802</a:t>
                      </a:r>
                      <a:r>
                        <a:rPr sz="2000" spc="5" dirty="0"/>
                        <a:t>.</a:t>
                      </a:r>
                      <a:r>
                        <a:rPr sz="2000" spc="-105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10" dirty="0"/>
                        <a:t> </a:t>
                      </a:r>
                      <a:r>
                        <a:rPr sz="2000" dirty="0"/>
                        <a:t>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c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l</a:t>
                      </a:r>
                      <a:r>
                        <a:rPr sz="2000" spc="-10" dirty="0"/>
                        <a:t>eas</a:t>
                      </a:r>
                      <a:r>
                        <a:rPr sz="2000" dirty="0"/>
                        <a:t>e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D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2000" spc="-5" dirty="0"/>
                        <a:t>B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nd</a:t>
                      </a:r>
                      <a:r>
                        <a:rPr sz="2000" spc="40" dirty="0"/>
                        <a:t>w</a:t>
                      </a:r>
                      <a:r>
                        <a:rPr sz="2000" spc="-10" dirty="0"/>
                        <a:t>i</a:t>
                      </a:r>
                      <a:r>
                        <a:rPr sz="2000" spc="5" dirty="0"/>
                        <a:t>d</a:t>
                      </a:r>
                      <a:r>
                        <a:rPr sz="2000" dirty="0"/>
                        <a:t>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2000" dirty="0"/>
                        <a:t>St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ea</a:t>
                      </a:r>
                      <a:r>
                        <a:rPr sz="2000" dirty="0"/>
                        <a:t>m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D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ta</a:t>
                      </a:r>
                      <a:r>
                        <a:rPr sz="2000" spc="10" dirty="0"/>
                        <a:t> 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1801">
                <a:tc rowSpan="4"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2000" spc="5" dirty="0"/>
                        <a:t>D</a:t>
                      </a:r>
                      <a:r>
                        <a:rPr sz="2000" dirty="0"/>
                        <a:t>ec. 2013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</a:pPr>
                      <a:r>
                        <a:rPr sz="2000" dirty="0"/>
                        <a:t>5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2000" dirty="0"/>
                        <a:t>20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2000" dirty="0"/>
                        <a:t>7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2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96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3</a:t>
                      </a:r>
                      <a:r>
                        <a:rPr sz="2000" spc="1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18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2000" dirty="0"/>
                        <a:t>40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2000" dirty="0"/>
                        <a:t>15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200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18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2000" dirty="0"/>
                        <a:t>80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2000" dirty="0"/>
                        <a:t>32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5</a:t>
                      </a:r>
                      <a:r>
                        <a:rPr sz="2000" spc="1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433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3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18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2000" dirty="0"/>
                        <a:t>160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2000" dirty="0"/>
                        <a:t>65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~</a:t>
                      </a:r>
                      <a:r>
                        <a:rPr sz="2000" spc="-5" dirty="0"/>
                        <a:t> </a:t>
                      </a:r>
                      <a:r>
                        <a:rPr sz="2000" dirty="0"/>
                        <a:t>866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7</a:t>
                      </a:r>
                      <a:r>
                        <a:rPr sz="2000" spc="15" dirty="0"/>
                        <a:t> </a:t>
                      </a:r>
                      <a:r>
                        <a:rPr sz="2000" spc="-5" dirty="0"/>
                        <a:t>M</a:t>
                      </a:r>
                      <a:r>
                        <a:rPr sz="2000" spc="5" dirty="0"/>
                        <a:t>bp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74332"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</a:rPr>
                        <a:t>802</a:t>
                      </a:r>
                      <a:r>
                        <a:rPr sz="2000" spc="-5" dirty="0">
                          <a:latin typeface="+mn-lt"/>
                        </a:rPr>
                        <a:t>.</a:t>
                      </a:r>
                      <a:r>
                        <a:rPr sz="2000" spc="-100" dirty="0">
                          <a:latin typeface="+mn-lt"/>
                        </a:rPr>
                        <a:t>1</a:t>
                      </a:r>
                      <a:r>
                        <a:rPr sz="2000" dirty="0">
                          <a:latin typeface="+mn-lt"/>
                        </a:rPr>
                        <a:t>1ad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lang="en-US" sz="2000" spc="5" dirty="0" smtClean="0">
                          <a:latin typeface="+mn-lt"/>
                        </a:rPr>
                        <a:t>2012,</a:t>
                      </a:r>
                      <a:r>
                        <a:rPr lang="en-US" sz="2000" spc="5" baseline="0" dirty="0" smtClean="0">
                          <a:latin typeface="+mn-lt"/>
                        </a:rPr>
                        <a:t> </a:t>
                      </a:r>
                      <a:r>
                        <a:rPr sz="2000" dirty="0" smtClean="0">
                          <a:latin typeface="+mn-lt"/>
                        </a:rPr>
                        <a:t>2016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</a:rPr>
                        <a:t>60</a:t>
                      </a:r>
                      <a:r>
                        <a:rPr sz="2000" spc="5" dirty="0">
                          <a:latin typeface="+mn-lt"/>
                        </a:rPr>
                        <a:t> </a:t>
                      </a:r>
                      <a:r>
                        <a:rPr sz="2000" spc="-5" dirty="0">
                          <a:latin typeface="+mn-lt"/>
                        </a:rPr>
                        <a:t>G</a:t>
                      </a:r>
                      <a:r>
                        <a:rPr sz="2000" spc="5" dirty="0">
                          <a:latin typeface="+mn-lt"/>
                        </a:rPr>
                        <a:t>H</a:t>
                      </a:r>
                      <a:r>
                        <a:rPr sz="2000" dirty="0">
                          <a:latin typeface="+mn-lt"/>
                        </a:rPr>
                        <a:t>z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</a:rPr>
                        <a:t>2</a:t>
                      </a:r>
                      <a:r>
                        <a:rPr sz="2000" spc="-5" dirty="0">
                          <a:latin typeface="+mn-lt"/>
                        </a:rPr>
                        <a:t>.</a:t>
                      </a:r>
                      <a:r>
                        <a:rPr sz="2000" dirty="0">
                          <a:latin typeface="+mn-lt"/>
                        </a:rPr>
                        <a:t>16</a:t>
                      </a:r>
                      <a:r>
                        <a:rPr sz="2000" spc="15" dirty="0">
                          <a:latin typeface="+mn-lt"/>
                        </a:rPr>
                        <a:t> </a:t>
                      </a:r>
                      <a:r>
                        <a:rPr sz="2000" spc="-5" dirty="0">
                          <a:latin typeface="+mn-lt"/>
                        </a:rPr>
                        <a:t>G</a:t>
                      </a:r>
                      <a:r>
                        <a:rPr sz="2000" spc="5" dirty="0">
                          <a:latin typeface="+mn-lt"/>
                        </a:rPr>
                        <a:t>H</a:t>
                      </a:r>
                      <a:r>
                        <a:rPr sz="2000" dirty="0">
                          <a:latin typeface="+mn-lt"/>
                        </a:rPr>
                        <a:t>z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+mn-lt"/>
                        </a:rPr>
                        <a:t>U</a:t>
                      </a:r>
                      <a:r>
                        <a:rPr sz="2000" dirty="0">
                          <a:latin typeface="+mn-lt"/>
                        </a:rPr>
                        <a:t>p</a:t>
                      </a:r>
                      <a:r>
                        <a:rPr sz="2000" spc="-15" dirty="0">
                          <a:latin typeface="+mn-lt"/>
                        </a:rPr>
                        <a:t> </a:t>
                      </a:r>
                      <a:r>
                        <a:rPr sz="2000" spc="-5" dirty="0">
                          <a:latin typeface="+mn-lt"/>
                        </a:rPr>
                        <a:t>t</a:t>
                      </a:r>
                      <a:r>
                        <a:rPr sz="2000" dirty="0">
                          <a:latin typeface="+mn-lt"/>
                        </a:rPr>
                        <a:t>o 7 </a:t>
                      </a:r>
                      <a:r>
                        <a:rPr sz="2000" spc="-5" dirty="0">
                          <a:latin typeface="+mn-lt"/>
                        </a:rPr>
                        <a:t>G</a:t>
                      </a:r>
                      <a:r>
                        <a:rPr sz="2000" spc="5" dirty="0">
                          <a:latin typeface="+mn-lt"/>
                        </a:rPr>
                        <a:t>bp</a:t>
                      </a:r>
                      <a:r>
                        <a:rPr sz="2000" dirty="0">
                          <a:latin typeface="+mn-lt"/>
                        </a:rPr>
                        <a:t>s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74332"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802.11ay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2017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60 GHz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    8 GHz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Up to 100</a:t>
                      </a:r>
                      <a:r>
                        <a:rPr lang="en-US" sz="20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  <a:cs typeface="Arial"/>
                        </a:rPr>
                        <a:t>Gbps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6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0000" y="594335"/>
            <a:ext cx="102835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32963"/>
              </p:ext>
            </p:extLst>
          </p:nvPr>
        </p:nvGraphicFramePr>
        <p:xfrm>
          <a:off x="1409701" y="1765300"/>
          <a:ext cx="9486898" cy="3949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0886"/>
                <a:gridCol w="1970313"/>
                <a:gridCol w="1587477"/>
                <a:gridCol w="1924111"/>
                <a:gridCol w="1924111"/>
              </a:tblGrid>
              <a:tr h="460501">
                <a:tc gridSpan="5">
                  <a:txBody>
                    <a:bodyPr/>
                    <a:lstStyle/>
                    <a:p>
                      <a:pPr marL="1880870">
                        <a:lnSpc>
                          <a:spcPct val="100000"/>
                        </a:lnSpc>
                      </a:pPr>
                      <a:r>
                        <a:rPr sz="2000" spc="-5" dirty="0"/>
                        <a:t>IEE</a:t>
                      </a:r>
                      <a:r>
                        <a:rPr sz="2000" dirty="0"/>
                        <a:t>E 802</a:t>
                      </a:r>
                      <a:r>
                        <a:rPr sz="2000" spc="-5" dirty="0"/>
                        <a:t>.</a:t>
                      </a:r>
                      <a:r>
                        <a:rPr sz="2000" spc="-11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30" dirty="0"/>
                        <a:t> 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e</a:t>
                      </a:r>
                      <a:r>
                        <a:rPr sz="2000" spc="-20" dirty="0"/>
                        <a:t>t</a:t>
                      </a:r>
                      <a:r>
                        <a:rPr sz="2000" spc="35" dirty="0"/>
                        <a:t>w</a:t>
                      </a:r>
                      <a:r>
                        <a:rPr sz="2000" dirty="0"/>
                        <a:t>ork</a:t>
                      </a:r>
                      <a:r>
                        <a:rPr sz="2000" spc="-55" dirty="0"/>
                        <a:t> </a:t>
                      </a:r>
                      <a:r>
                        <a:rPr sz="2000" spc="-5" dirty="0"/>
                        <a:t>P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S</a:t>
                      </a:r>
                      <a:r>
                        <a:rPr sz="2000" dirty="0"/>
                        <a:t>tandards</a:t>
                      </a:r>
                      <a:r>
                        <a:rPr sz="2000" spc="-30" dirty="0"/>
                        <a:t> </a:t>
                      </a:r>
                      <a:r>
                        <a:rPr sz="2000" dirty="0"/>
                        <a:t>(1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2)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5087">
                <a:tc row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000" spc="-10" dirty="0"/>
                        <a:t>802</a:t>
                      </a:r>
                      <a:r>
                        <a:rPr sz="2000" spc="5" dirty="0"/>
                        <a:t>.</a:t>
                      </a:r>
                      <a:r>
                        <a:rPr sz="2000" spc="-105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10" dirty="0"/>
                        <a:t> </a:t>
                      </a:r>
                      <a:r>
                        <a:rPr sz="2000" spc="5" dirty="0"/>
                        <a:t>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c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000" dirty="0"/>
                        <a:t>M</a:t>
                      </a:r>
                      <a:r>
                        <a:rPr sz="2000" spc="5" dirty="0"/>
                        <a:t>odul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io</a:t>
                      </a:r>
                      <a:r>
                        <a:rPr sz="2000" dirty="0"/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</a:pPr>
                      <a:r>
                        <a:rPr sz="2000" spc="-55" dirty="0"/>
                        <a:t>A</a:t>
                      </a:r>
                      <a:r>
                        <a:rPr sz="2000" spc="5" dirty="0"/>
                        <a:t>pp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x</a:t>
                      </a:r>
                      <a:r>
                        <a:rPr sz="2000" spc="5" dirty="0"/>
                        <a:t>i</a:t>
                      </a:r>
                      <a:r>
                        <a:rPr sz="2000" spc="-5" dirty="0"/>
                        <a:t>m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r>
                        <a:rPr sz="2000" spc="45" dirty="0"/>
                        <a:t> 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ng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5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2000" spc="5" dirty="0"/>
                        <a:t>Indoo</a:t>
                      </a:r>
                      <a:r>
                        <a:rPr sz="2000" dirty="0"/>
                        <a:t>r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(</a:t>
                      </a:r>
                      <a:r>
                        <a:rPr sz="2000" spc="-5" dirty="0"/>
                        <a:t>m</a:t>
                      </a:r>
                      <a:r>
                        <a:rPr sz="2000" dirty="0"/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2000" spc="5" dirty="0"/>
                        <a:t>Ou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doo</a:t>
                      </a:r>
                      <a:r>
                        <a:rPr sz="2000" dirty="0"/>
                        <a:t>r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(</a:t>
                      </a:r>
                      <a:r>
                        <a:rPr sz="2000" spc="-5" dirty="0"/>
                        <a:t>m</a:t>
                      </a:r>
                      <a:r>
                        <a:rPr sz="2000" dirty="0"/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08479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5" dirty="0"/>
                        <a:t>-</a:t>
                      </a:r>
                      <a:r>
                        <a:rPr sz="2000" dirty="0"/>
                        <a:t>1997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5609" marR="392430" indent="-35560">
                        <a:lnSpc>
                          <a:spcPct val="100000"/>
                        </a:lnSpc>
                      </a:pPr>
                      <a:r>
                        <a:rPr sz="2000" spc="5" dirty="0"/>
                        <a:t>DSSS</a:t>
                      </a:r>
                      <a:r>
                        <a:rPr sz="2000" dirty="0"/>
                        <a:t>, </a:t>
                      </a:r>
                      <a:r>
                        <a:rPr sz="2000" spc="5" dirty="0"/>
                        <a:t>FHS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7366">
                <a:tc rowSpan="2"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</a:pPr>
                      <a:r>
                        <a:rPr sz="2000" dirty="0"/>
                        <a:t>5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spc="5" dirty="0"/>
                        <a:t>FD</a:t>
                      </a:r>
                      <a:r>
                        <a:rPr sz="2000" dirty="0"/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73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2000" dirty="0"/>
                        <a:t>3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7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12179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5000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7366"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r>
                        <a:rPr sz="2000" spc="5" dirty="0"/>
                        <a:t>DSS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08463"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9895" marR="369570" indent="-52069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spc="5" dirty="0"/>
                        <a:t>FD</a:t>
                      </a:r>
                      <a:r>
                        <a:rPr sz="2000" spc="-5" dirty="0"/>
                        <a:t>M</a:t>
                      </a:r>
                      <a:r>
                        <a:rPr sz="2000" dirty="0"/>
                        <a:t>, </a:t>
                      </a:r>
                      <a:r>
                        <a:rPr sz="2000" spc="5" dirty="0"/>
                        <a:t>DSS</a:t>
                      </a:r>
                      <a:r>
                        <a:rPr sz="2000" dirty="0"/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38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0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200" y="594335"/>
            <a:ext cx="105883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01900" y="5808206"/>
            <a:ext cx="869029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00" b="1" spc="5" dirty="0">
                <a:latin typeface="Arial"/>
                <a:cs typeface="Arial"/>
              </a:rPr>
              <a:t>*</a:t>
            </a:r>
            <a:r>
              <a:rPr sz="1600" b="1" spc="14" dirty="0">
                <a:latin typeface="Arial"/>
                <a:cs typeface="Arial"/>
              </a:rPr>
              <a:t>M</a:t>
            </a:r>
            <a:r>
              <a:rPr sz="1600" b="1" spc="-14" dirty="0">
                <a:latin typeface="Arial"/>
                <a:cs typeface="Arial"/>
              </a:rPr>
              <a:t>I</a:t>
            </a:r>
            <a:r>
              <a:rPr sz="1600" b="1" spc="5" dirty="0">
                <a:latin typeface="Arial"/>
                <a:cs typeface="Arial"/>
              </a:rPr>
              <a:t>M</a:t>
            </a:r>
            <a:r>
              <a:rPr sz="1600" b="1" spc="-14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-4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23" dirty="0">
                <a:latin typeface="Arial"/>
                <a:cs typeface="Arial"/>
              </a:rPr>
              <a:t> </a:t>
            </a:r>
            <a:r>
              <a:rPr sz="1600" b="1" spc="14" dirty="0">
                <a:latin typeface="Arial"/>
                <a:cs typeface="Arial"/>
              </a:rPr>
              <a:t>M</a:t>
            </a:r>
            <a:r>
              <a:rPr sz="1600" b="1" spc="-14" dirty="0">
                <a:latin typeface="Arial"/>
                <a:cs typeface="Arial"/>
              </a:rPr>
              <a:t>I</a:t>
            </a:r>
            <a:r>
              <a:rPr sz="1600" b="1" spc="5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-8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p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ese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dirty="0">
                <a:latin typeface="Arial"/>
                <a:cs typeface="Arial"/>
              </a:rPr>
              <a:t>at</a:t>
            </a:r>
            <a:r>
              <a:rPr sz="1600" b="1" spc="-18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18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18" dirty="0">
                <a:latin typeface="Arial"/>
                <a:cs typeface="Arial"/>
              </a:rPr>
              <a:t>o</a:t>
            </a:r>
            <a:r>
              <a:rPr sz="1600" b="1" spc="23" dirty="0">
                <a:latin typeface="Arial"/>
                <a:cs typeface="Arial"/>
              </a:rPr>
              <a:t>w</a:t>
            </a:r>
            <a:r>
              <a:rPr sz="1600" b="1" spc="-14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b</a:t>
            </a:r>
            <a:r>
              <a:rPr sz="1600" b="1" spc="-14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spc="14" dirty="0">
                <a:latin typeface="Arial"/>
                <a:cs typeface="Arial"/>
              </a:rPr>
              <a:t>M</a:t>
            </a:r>
            <a:r>
              <a:rPr sz="1600" b="1" spc="-14" dirty="0">
                <a:latin typeface="Arial"/>
                <a:cs typeface="Arial"/>
              </a:rPr>
              <a:t>I</a:t>
            </a:r>
            <a:r>
              <a:rPr sz="1600" b="1" spc="5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36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eams</a:t>
            </a:r>
            <a:r>
              <a:rPr sz="1600" b="1" spc="-27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9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23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8,</a:t>
            </a:r>
            <a:r>
              <a:rPr sz="1600" b="1" spc="-14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es</a:t>
            </a:r>
            <a:r>
              <a:rPr sz="1600" b="1" spc="-5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ect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14" dirty="0">
                <a:latin typeface="Arial"/>
                <a:cs typeface="Arial"/>
              </a:rPr>
              <a:t>v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145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16606"/>
              </p:ext>
            </p:extLst>
          </p:nvPr>
        </p:nvGraphicFramePr>
        <p:xfrm>
          <a:off x="1041399" y="1765301"/>
          <a:ext cx="10121902" cy="3860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0168"/>
                <a:gridCol w="2102195"/>
                <a:gridCol w="1693735"/>
                <a:gridCol w="2052902"/>
                <a:gridCol w="2052902"/>
              </a:tblGrid>
              <a:tr h="475736">
                <a:tc gridSpan="5">
                  <a:txBody>
                    <a:bodyPr/>
                    <a:lstStyle/>
                    <a:p>
                      <a:pPr marL="1880870">
                        <a:lnSpc>
                          <a:spcPct val="100000"/>
                        </a:lnSpc>
                      </a:pPr>
                      <a:r>
                        <a:rPr sz="2000" spc="-5" dirty="0"/>
                        <a:t>IEE</a:t>
                      </a:r>
                      <a:r>
                        <a:rPr sz="2000" dirty="0"/>
                        <a:t>E 802</a:t>
                      </a:r>
                      <a:r>
                        <a:rPr sz="2000" spc="-5" dirty="0"/>
                        <a:t>.</a:t>
                      </a:r>
                      <a:r>
                        <a:rPr sz="2000" spc="-110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-30" dirty="0"/>
                        <a:t> 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e</a:t>
                      </a:r>
                      <a:r>
                        <a:rPr sz="2000" spc="-20" dirty="0"/>
                        <a:t>t</a:t>
                      </a:r>
                      <a:r>
                        <a:rPr sz="2000" spc="35" dirty="0"/>
                        <a:t>w</a:t>
                      </a:r>
                      <a:r>
                        <a:rPr sz="2000" dirty="0"/>
                        <a:t>ork</a:t>
                      </a:r>
                      <a:r>
                        <a:rPr sz="2000" spc="-55" dirty="0"/>
                        <a:t> </a:t>
                      </a:r>
                      <a:r>
                        <a:rPr sz="2000" spc="-5" dirty="0"/>
                        <a:t>P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Y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S</a:t>
                      </a:r>
                      <a:r>
                        <a:rPr sz="2000" dirty="0"/>
                        <a:t>tandards</a:t>
                      </a:r>
                      <a:r>
                        <a:rPr sz="2000" spc="-30" dirty="0"/>
                        <a:t> </a:t>
                      </a:r>
                      <a:r>
                        <a:rPr sz="2000" dirty="0"/>
                        <a:t>(2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2)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9150">
                <a:tc row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000" spc="-10" dirty="0"/>
                        <a:t>802</a:t>
                      </a:r>
                      <a:r>
                        <a:rPr sz="2000" spc="5" dirty="0"/>
                        <a:t>.</a:t>
                      </a:r>
                      <a:r>
                        <a:rPr sz="2000" spc="-105" dirty="0"/>
                        <a:t>1</a:t>
                      </a:r>
                      <a:r>
                        <a:rPr sz="2000" dirty="0"/>
                        <a:t>1</a:t>
                      </a:r>
                      <a:r>
                        <a:rPr sz="2000" spc="10" dirty="0"/>
                        <a:t> </a:t>
                      </a:r>
                      <a:r>
                        <a:rPr sz="2000" spc="5" dirty="0"/>
                        <a:t>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c</a:t>
                      </a:r>
                      <a:r>
                        <a:rPr sz="2000" spc="5" dirty="0"/>
                        <a:t>o</a:t>
                      </a:r>
                      <a:r>
                        <a:rPr sz="2000" dirty="0"/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000" dirty="0"/>
                        <a:t>M</a:t>
                      </a:r>
                      <a:r>
                        <a:rPr sz="2000" spc="5" dirty="0"/>
                        <a:t>odul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io</a:t>
                      </a:r>
                      <a:r>
                        <a:rPr sz="2000" dirty="0"/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</a:pPr>
                      <a:r>
                        <a:rPr sz="2000" spc="-55" dirty="0"/>
                        <a:t>A</a:t>
                      </a:r>
                      <a:r>
                        <a:rPr sz="2000" spc="5" dirty="0"/>
                        <a:t>pp</a:t>
                      </a:r>
                      <a:r>
                        <a:rPr sz="2000" spc="-5" dirty="0"/>
                        <a:t>r</a:t>
                      </a:r>
                      <a:r>
                        <a:rPr sz="2000" spc="5" dirty="0"/>
                        <a:t>o</a:t>
                      </a:r>
                      <a:r>
                        <a:rPr sz="2000" spc="-10" dirty="0"/>
                        <a:t>x</a:t>
                      </a:r>
                      <a:r>
                        <a:rPr sz="2000" spc="5" dirty="0"/>
                        <a:t>i</a:t>
                      </a:r>
                      <a:r>
                        <a:rPr sz="2000" spc="-5" dirty="0"/>
                        <a:t>m</a:t>
                      </a:r>
                      <a:r>
                        <a:rPr sz="2000" spc="-10" dirty="0"/>
                        <a:t>a</a:t>
                      </a:r>
                      <a:r>
                        <a:rPr sz="2000" dirty="0"/>
                        <a:t>te</a:t>
                      </a:r>
                      <a:r>
                        <a:rPr sz="2000" spc="45" dirty="0"/>
                        <a:t> 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ng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91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79">
                      <a:solidFill>
                        <a:srgbClr val="FFFFFF"/>
                      </a:solidFill>
                      <a:prstDash val="solid"/>
                    </a:lnL>
                    <a:lnR w="12179">
                      <a:solidFill>
                        <a:srgbClr val="FFFFFF"/>
                      </a:solidFill>
                      <a:prstDash val="solid"/>
                    </a:lnR>
                    <a:lnT w="38061">
                      <a:solidFill>
                        <a:srgbClr val="FFFFFF"/>
                      </a:solidFill>
                      <a:prstDash val="solid"/>
                    </a:lnT>
                    <a:lnB w="12179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2000" spc="5" dirty="0"/>
                        <a:t>Indoo</a:t>
                      </a:r>
                      <a:r>
                        <a:rPr sz="2000" dirty="0"/>
                        <a:t>r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(</a:t>
                      </a:r>
                      <a:r>
                        <a:rPr sz="2000" spc="-5" dirty="0"/>
                        <a:t>m</a:t>
                      </a:r>
                      <a:r>
                        <a:rPr sz="2000" dirty="0"/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2000" spc="5" dirty="0"/>
                        <a:t>Ou</a:t>
                      </a:r>
                      <a:r>
                        <a:rPr sz="2000" dirty="0"/>
                        <a:t>t</a:t>
                      </a:r>
                      <a:r>
                        <a:rPr sz="2000" spc="5" dirty="0"/>
                        <a:t>doo</a:t>
                      </a:r>
                      <a:r>
                        <a:rPr sz="2000" dirty="0"/>
                        <a:t>r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(</a:t>
                      </a:r>
                      <a:r>
                        <a:rPr sz="2000" spc="-5" dirty="0"/>
                        <a:t>m</a:t>
                      </a:r>
                      <a:r>
                        <a:rPr sz="2000" dirty="0"/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31917"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5" dirty="0"/>
                        <a:t>.</a:t>
                      </a:r>
                      <a:r>
                        <a:rPr sz="2000" dirty="0"/>
                        <a:t>4</a:t>
                      </a:r>
                      <a:r>
                        <a:rPr sz="2000" spc="-5" dirty="0"/>
                        <a:t>/</a:t>
                      </a:r>
                      <a:r>
                        <a:rPr sz="2000" dirty="0"/>
                        <a:t>5</a:t>
                      </a:r>
                      <a:r>
                        <a:rPr sz="2000" spc="1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885" marR="217170" indent="184150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spc="5" dirty="0"/>
                        <a:t>FD</a:t>
                      </a:r>
                      <a:r>
                        <a:rPr sz="2000" dirty="0"/>
                        <a:t>M </a:t>
                      </a:r>
                      <a:r>
                        <a:rPr sz="2000" spc="-5" dirty="0"/>
                        <a:t>(MIM</a:t>
                      </a:r>
                      <a:r>
                        <a:rPr sz="2000" spc="-10" dirty="0"/>
                        <a:t>O</a:t>
                      </a:r>
                      <a:r>
                        <a:rPr sz="2000" spc="-5" dirty="0"/>
                        <a:t>-</a:t>
                      </a:r>
                      <a:r>
                        <a:rPr sz="2000" dirty="0"/>
                        <a:t>4</a:t>
                      </a:r>
                      <a:r>
                        <a:rPr sz="2000" spc="-5" dirty="0"/>
                        <a:t>)</a:t>
                      </a:r>
                      <a:r>
                        <a:rPr sz="2000" dirty="0"/>
                        <a:t>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250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31901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</a:pPr>
                      <a:r>
                        <a:rPr sz="2000" dirty="0"/>
                        <a:t>5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885" marR="217170" indent="184150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spc="5" dirty="0"/>
                        <a:t>FD</a:t>
                      </a:r>
                      <a:r>
                        <a:rPr sz="2000" dirty="0"/>
                        <a:t>M </a:t>
                      </a:r>
                      <a:r>
                        <a:rPr sz="2000" spc="-5" dirty="0"/>
                        <a:t>(MIM</a:t>
                      </a:r>
                      <a:r>
                        <a:rPr sz="2000" spc="-10" dirty="0"/>
                        <a:t>O</a:t>
                      </a:r>
                      <a:r>
                        <a:rPr sz="2000" spc="-5" dirty="0"/>
                        <a:t>-</a:t>
                      </a:r>
                      <a:r>
                        <a:rPr sz="2000" dirty="0"/>
                        <a:t>8</a:t>
                      </a:r>
                      <a:r>
                        <a:rPr sz="2000" spc="-5" dirty="0"/>
                        <a:t>)</a:t>
                      </a:r>
                      <a:r>
                        <a:rPr sz="2000" dirty="0"/>
                        <a:t>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42961"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</a:pPr>
                      <a:r>
                        <a:rPr sz="2000" dirty="0"/>
                        <a:t>802</a:t>
                      </a:r>
                      <a:r>
                        <a:rPr sz="2000" spc="-5" dirty="0"/>
                        <a:t>.</a:t>
                      </a:r>
                      <a:r>
                        <a:rPr sz="2000" spc="-100" dirty="0"/>
                        <a:t>1</a:t>
                      </a:r>
                      <a:r>
                        <a:rPr sz="2000" dirty="0"/>
                        <a:t>1ad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2000" dirty="0"/>
                        <a:t>60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G</a:t>
                      </a:r>
                      <a:r>
                        <a:rPr sz="2000" spc="5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 marR="216535" indent="182245">
                        <a:lnSpc>
                          <a:spcPct val="100000"/>
                        </a:lnSpc>
                      </a:pPr>
                      <a:r>
                        <a:rPr sz="2000" spc="-5" dirty="0"/>
                        <a:t>O</a:t>
                      </a:r>
                      <a:r>
                        <a:rPr sz="2000" spc="5" dirty="0"/>
                        <a:t>FD</a:t>
                      </a:r>
                      <a:r>
                        <a:rPr sz="2000" dirty="0"/>
                        <a:t>M </a:t>
                      </a:r>
                      <a:endParaRPr lang="en-US" sz="2000" dirty="0" smtClean="0"/>
                    </a:p>
                    <a:p>
                      <a:pPr marL="224154" marR="216535" indent="182245">
                        <a:lnSpc>
                          <a:spcPct val="100000"/>
                        </a:lnSpc>
                      </a:pPr>
                      <a:r>
                        <a:rPr sz="2000" spc="-5" dirty="0" smtClean="0"/>
                        <a:t>(</a:t>
                      </a:r>
                      <a:r>
                        <a:rPr sz="2000" dirty="0" smtClean="0"/>
                        <a:t>&gt;</a:t>
                      </a:r>
                      <a:r>
                        <a:rPr sz="2000" spc="-5" dirty="0" smtClean="0"/>
                        <a:t> </a:t>
                      </a:r>
                      <a:r>
                        <a:rPr sz="2000" dirty="0"/>
                        <a:t>10</a:t>
                      </a:r>
                      <a:r>
                        <a:rPr sz="2000" spc="5" dirty="0"/>
                        <a:t> </a:t>
                      </a:r>
                      <a:r>
                        <a:rPr sz="2000" dirty="0"/>
                        <a:t>X 10</a:t>
                      </a:r>
                    </a:p>
                    <a:p>
                      <a:pPr marL="396240">
                        <a:lnSpc>
                          <a:spcPts val="2039"/>
                        </a:lnSpc>
                      </a:pPr>
                      <a:r>
                        <a:rPr sz="2000" spc="-5" dirty="0"/>
                        <a:t>MIMO</a:t>
                      </a:r>
                      <a:r>
                        <a:rPr sz="2000" dirty="0"/>
                        <a:t>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/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0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594335"/>
            <a:ext cx="105375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8400" y="2070516"/>
            <a:ext cx="9804400" cy="283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 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se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h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IS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18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34269" marR="496793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ISM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(Industr</a:t>
            </a:r>
            <a:r>
              <a:rPr sz="2400" b="1" spc="-9" dirty="0">
                <a:latin typeface="Arial"/>
                <a:cs typeface="Arial"/>
              </a:rPr>
              <a:t>ial,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Scientific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edical)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bands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radio</a:t>
            </a:r>
            <a:r>
              <a:rPr sz="2400" b="1" spc="-9" dirty="0">
                <a:latin typeface="Arial"/>
                <a:cs typeface="Arial"/>
              </a:rPr>
              <a:t> f</a:t>
            </a:r>
            <a:r>
              <a:rPr sz="2400" b="1" spc="-14" dirty="0">
                <a:latin typeface="Arial"/>
                <a:cs typeface="Arial"/>
              </a:rPr>
              <a:t>requency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reserved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rnationally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334269">
              <a:lnSpc>
                <a:spcPts val="2396"/>
              </a:lnSpc>
            </a:pP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industr</a:t>
            </a:r>
            <a:r>
              <a:rPr sz="2400" b="1" spc="-9" dirty="0">
                <a:latin typeface="Arial"/>
                <a:cs typeface="Arial"/>
              </a:rPr>
              <a:t>ial,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scientific,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medical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purposes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ISM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ill </a:t>
            </a:r>
            <a:r>
              <a:rPr sz="2400" b="1" spc="-14" dirty="0">
                <a:latin typeface="Arial"/>
                <a:cs typeface="Arial"/>
              </a:rPr>
              <a:t>experience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fe</a:t>
            </a:r>
            <a:r>
              <a:rPr sz="2400" b="1" spc="-14" dirty="0">
                <a:latin typeface="Arial"/>
                <a:cs typeface="Arial"/>
              </a:rPr>
              <a:t>rence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om</a:t>
            </a:r>
            <a:r>
              <a:rPr sz="2400" b="1" spc="-14" dirty="0">
                <a:latin typeface="Arial"/>
                <a:cs typeface="Arial"/>
              </a:rPr>
              <a:t> other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products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operating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requency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9800" y="594335"/>
            <a:ext cx="10613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9074" y="1472442"/>
            <a:ext cx="139004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IS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B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-18" dirty="0">
                <a:latin typeface="Arial"/>
                <a:cs typeface="Arial"/>
              </a:rPr>
              <a:t>d</a:t>
            </a:r>
            <a:endParaRPr sz="236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98102"/>
              </p:ext>
            </p:extLst>
          </p:nvPr>
        </p:nvGraphicFramePr>
        <p:xfrm>
          <a:off x="1054101" y="1968498"/>
          <a:ext cx="10159999" cy="42545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9399"/>
                <a:gridCol w="1663700"/>
                <a:gridCol w="1752600"/>
                <a:gridCol w="1917700"/>
                <a:gridCol w="3276600"/>
              </a:tblGrid>
              <a:tr h="788707">
                <a:tc gridSpan="2">
                  <a:txBody>
                    <a:bodyPr/>
                    <a:lstStyle/>
                    <a:p>
                      <a:pPr marL="326390" algn="ctr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r>
                        <a:rPr sz="2000" spc="-5" dirty="0"/>
                        <a:t> r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ng</a:t>
                      </a:r>
                      <a:r>
                        <a:rPr sz="2000" dirty="0"/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B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nd</a:t>
                      </a:r>
                      <a:r>
                        <a:rPr sz="2000" spc="40" dirty="0"/>
                        <a:t>w</a:t>
                      </a:r>
                      <a:r>
                        <a:rPr sz="2000" spc="-10" dirty="0"/>
                        <a:t>i</a:t>
                      </a:r>
                      <a:r>
                        <a:rPr sz="2000" spc="5" dirty="0"/>
                        <a:t>d</a:t>
                      </a:r>
                      <a:r>
                        <a:rPr sz="2000" dirty="0"/>
                        <a:t>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 marR="109220" indent="214629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C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t</a:t>
                      </a:r>
                      <a:r>
                        <a:rPr sz="2000" spc="-10" dirty="0"/>
                        <a:t>e</a:t>
                      </a:r>
                      <a:r>
                        <a:rPr sz="2000" dirty="0"/>
                        <a:t>r </a:t>
                      </a: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A</a:t>
                      </a:r>
                      <a:r>
                        <a:rPr sz="2000" spc="-20" dirty="0"/>
                        <a:t>v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il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bili</a:t>
                      </a:r>
                      <a:r>
                        <a:rPr sz="2000" dirty="0"/>
                        <a:t>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93160">
                <a:tc>
                  <a:txBody>
                    <a:bodyPr/>
                    <a:lstStyle/>
                    <a:p>
                      <a:pPr marL="18415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6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76</a:t>
                      </a:r>
                      <a:r>
                        <a:rPr sz="2000" dirty="0"/>
                        <a:t>5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6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79</a:t>
                      </a:r>
                      <a:r>
                        <a:rPr sz="2000" dirty="0"/>
                        <a:t>5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3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100" dirty="0"/>
                        <a:t>kH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6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78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07950" indent="243204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S</a:t>
                      </a:r>
                      <a:r>
                        <a:rPr sz="2000" spc="-105" dirty="0"/>
                        <a:t>ub</a:t>
                      </a:r>
                      <a:r>
                        <a:rPr sz="2000" spc="-90" dirty="0"/>
                        <a:t>j</a:t>
                      </a:r>
                      <a:r>
                        <a:rPr sz="2000" spc="-100" dirty="0"/>
                        <a:t>e</a:t>
                      </a:r>
                      <a:r>
                        <a:rPr sz="2000" spc="-110" dirty="0"/>
                        <a:t>c</a:t>
                      </a:r>
                      <a:r>
                        <a:rPr sz="2000" dirty="0"/>
                        <a:t>t</a:t>
                      </a:r>
                      <a:r>
                        <a:rPr sz="2000" spc="-250" dirty="0"/>
                        <a:t> </a:t>
                      </a:r>
                      <a:r>
                        <a:rPr sz="2000" spc="-100" dirty="0"/>
                        <a:t>t</a:t>
                      </a:r>
                      <a:r>
                        <a:rPr sz="2000" dirty="0"/>
                        <a:t>o </a:t>
                      </a:r>
                      <a:r>
                        <a:rPr sz="2000" spc="-90" dirty="0"/>
                        <a:t>l</a:t>
                      </a:r>
                      <a:r>
                        <a:rPr sz="2000" spc="-105" dirty="0"/>
                        <a:t>o</a:t>
                      </a:r>
                      <a:r>
                        <a:rPr sz="2000" spc="-100" dirty="0"/>
                        <a:t>ca</a:t>
                      </a:r>
                      <a:r>
                        <a:rPr sz="2000" dirty="0"/>
                        <a:t>l</a:t>
                      </a:r>
                      <a:r>
                        <a:rPr sz="2000" spc="-240" dirty="0"/>
                        <a:t> </a:t>
                      </a:r>
                      <a:r>
                        <a:rPr sz="2000" spc="-100" dirty="0"/>
                        <a:t>acce</a:t>
                      </a:r>
                      <a:r>
                        <a:rPr sz="2000" spc="-114" dirty="0"/>
                        <a:t>p</a:t>
                      </a:r>
                      <a:r>
                        <a:rPr sz="2000" spc="-100" dirty="0"/>
                        <a:t>t</a:t>
                      </a:r>
                      <a:r>
                        <a:rPr sz="2000" spc="-110" dirty="0"/>
                        <a:t>a</a:t>
                      </a:r>
                      <a:r>
                        <a:rPr sz="2000" spc="-114" dirty="0"/>
                        <a:t>n</a:t>
                      </a:r>
                      <a:r>
                        <a:rPr sz="2000" spc="-100" dirty="0"/>
                        <a:t>c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53"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13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55</a:t>
                      </a:r>
                      <a:r>
                        <a:rPr sz="2000" dirty="0"/>
                        <a:t>3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13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56</a:t>
                      </a:r>
                      <a:r>
                        <a:rPr sz="2000" dirty="0"/>
                        <a:t>7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</a:t>
                      </a:r>
                      <a:r>
                        <a:rPr sz="2000" dirty="0"/>
                        <a:t>4</a:t>
                      </a:r>
                      <a:r>
                        <a:rPr sz="2000" spc="-204" dirty="0"/>
                        <a:t> </a:t>
                      </a:r>
                      <a:r>
                        <a:rPr sz="2000" spc="-100" dirty="0"/>
                        <a:t>kH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13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56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00" dirty="0"/>
                        <a:t>d</a:t>
                      </a:r>
                      <a:r>
                        <a:rPr sz="2000" spc="-65" dirty="0"/>
                        <a:t>w</a:t>
                      </a:r>
                      <a:r>
                        <a:rPr sz="2000" spc="-95" dirty="0"/>
                        <a:t>i</a:t>
                      </a:r>
                      <a:r>
                        <a:rPr sz="2000" spc="-100" dirty="0"/>
                        <a:t>d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36"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26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95</a:t>
                      </a:r>
                      <a:r>
                        <a:rPr sz="2000" dirty="0"/>
                        <a:t>7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27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28</a:t>
                      </a:r>
                      <a:r>
                        <a:rPr sz="2000" dirty="0"/>
                        <a:t>3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576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32</a:t>
                      </a:r>
                      <a:r>
                        <a:rPr sz="2000" dirty="0"/>
                        <a:t>6</a:t>
                      </a:r>
                      <a:r>
                        <a:rPr sz="2000" spc="-204" dirty="0"/>
                        <a:t> </a:t>
                      </a:r>
                      <a:r>
                        <a:rPr sz="2000" spc="-100" dirty="0"/>
                        <a:t>kH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27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12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00" dirty="0"/>
                        <a:t>d</a:t>
                      </a:r>
                      <a:r>
                        <a:rPr sz="2000" spc="-65" dirty="0"/>
                        <a:t>w</a:t>
                      </a:r>
                      <a:r>
                        <a:rPr sz="2000" spc="-95" dirty="0"/>
                        <a:t>i</a:t>
                      </a:r>
                      <a:r>
                        <a:rPr sz="2000" spc="-100" dirty="0"/>
                        <a:t>d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53"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40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66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40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70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100" dirty="0"/>
                        <a:t>kH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40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68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00" dirty="0"/>
                        <a:t>d</a:t>
                      </a:r>
                      <a:r>
                        <a:rPr sz="2000" spc="-65" dirty="0"/>
                        <a:t>w</a:t>
                      </a:r>
                      <a:r>
                        <a:rPr sz="2000" spc="-95" dirty="0"/>
                        <a:t>i</a:t>
                      </a:r>
                      <a:r>
                        <a:rPr sz="2000" spc="-100" dirty="0"/>
                        <a:t>d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5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433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05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434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79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7</a:t>
                      </a:r>
                      <a:r>
                        <a:rPr sz="2000" dirty="0"/>
                        <a:t>4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433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92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l</a:t>
                      </a:r>
                      <a:r>
                        <a:rPr sz="2000" spc="-105" dirty="0"/>
                        <a:t>o</a:t>
                      </a:r>
                      <a:r>
                        <a:rPr sz="2000" spc="-100" dirty="0"/>
                        <a:t>ca</a:t>
                      </a:r>
                      <a:r>
                        <a:rPr sz="2000" dirty="0"/>
                        <a:t>l</a:t>
                      </a:r>
                      <a:r>
                        <a:rPr sz="2000" spc="-240" dirty="0"/>
                        <a:t> </a:t>
                      </a:r>
                      <a:r>
                        <a:rPr sz="2000" spc="-100" dirty="0"/>
                        <a:t>acce</a:t>
                      </a:r>
                      <a:r>
                        <a:rPr sz="2000" spc="-114" dirty="0"/>
                        <a:t>p</a:t>
                      </a:r>
                      <a:r>
                        <a:rPr sz="2000" spc="-100" dirty="0"/>
                        <a:t>t</a:t>
                      </a:r>
                      <a:r>
                        <a:rPr sz="2000" spc="-110" dirty="0"/>
                        <a:t>a</a:t>
                      </a:r>
                      <a:r>
                        <a:rPr sz="2000" spc="-114" dirty="0"/>
                        <a:t>n</a:t>
                      </a:r>
                      <a:r>
                        <a:rPr sz="2000" spc="-100" dirty="0"/>
                        <a:t>c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1190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902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00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928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00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</a:t>
                      </a:r>
                      <a:r>
                        <a:rPr sz="2000" dirty="0"/>
                        <a:t>6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915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00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4475" marR="228600" indent="290195" algn="ctr">
                        <a:lnSpc>
                          <a:spcPct val="100000"/>
                        </a:lnSpc>
                      </a:pPr>
                      <a:r>
                        <a:rPr sz="2000" spc="-95" dirty="0"/>
                        <a:t>l</a:t>
                      </a:r>
                      <a:r>
                        <a:rPr sz="2000" spc="-100" dirty="0"/>
                        <a:t>oca</a:t>
                      </a:r>
                      <a:r>
                        <a:rPr sz="2000" dirty="0"/>
                        <a:t>l </a:t>
                      </a:r>
                      <a:r>
                        <a:rPr sz="2000" spc="-100" dirty="0"/>
                        <a:t>acceptanc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36"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40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105" dirty="0"/>
                        <a:t>G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50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105" dirty="0"/>
                        <a:t>G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10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95" dirty="0"/>
                        <a:t>M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2</a:t>
                      </a:r>
                      <a:r>
                        <a:rPr sz="2000" spc="-95" dirty="0"/>
                        <a:t>.</a:t>
                      </a:r>
                      <a:r>
                        <a:rPr sz="2000" spc="-100" dirty="0"/>
                        <a:t>45</a:t>
                      </a:r>
                      <a:r>
                        <a:rPr sz="2000" dirty="0"/>
                        <a:t>0</a:t>
                      </a:r>
                      <a:r>
                        <a:rPr sz="2000" spc="-204" dirty="0"/>
                        <a:t> </a:t>
                      </a:r>
                      <a:r>
                        <a:rPr sz="2000" spc="-105" dirty="0"/>
                        <a:t>G</a:t>
                      </a:r>
                      <a:r>
                        <a:rPr sz="2000" spc="-100" dirty="0"/>
                        <a:t>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00" dirty="0"/>
                        <a:t>d</a:t>
                      </a:r>
                      <a:r>
                        <a:rPr sz="2000" spc="-65" dirty="0"/>
                        <a:t>w</a:t>
                      </a:r>
                      <a:r>
                        <a:rPr sz="2000" spc="-95" dirty="0"/>
                        <a:t>i</a:t>
                      </a:r>
                      <a:r>
                        <a:rPr sz="2000" spc="-100" dirty="0"/>
                        <a:t>d</a:t>
                      </a:r>
                      <a:r>
                        <a:rPr sz="2000" dirty="0"/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6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Communications</a:t>
            </a:r>
            <a:endParaRPr lang="en-US" sz="4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200" b="1" dirty="0" smtClean="0"/>
              <a:t>Bluetooth</a:t>
            </a:r>
          </a:p>
          <a:p>
            <a:pPr>
              <a:buClr>
                <a:schemeClr val="accent1"/>
              </a:buClr>
            </a:pPr>
            <a:r>
              <a:rPr lang="en-US" sz="3200" b="1" dirty="0" smtClean="0"/>
              <a:t>Wi-Fi</a:t>
            </a:r>
          </a:p>
          <a:p>
            <a:pPr>
              <a:buClr>
                <a:schemeClr val="accent1"/>
              </a:buClr>
            </a:pPr>
            <a:r>
              <a:rPr lang="en-US" sz="3200" b="1" dirty="0" smtClean="0"/>
              <a:t>Mobile </a:t>
            </a:r>
            <a:r>
              <a:rPr lang="en-US" sz="3200" b="1" dirty="0"/>
              <a:t>Communications </a:t>
            </a:r>
            <a:endParaRPr lang="en-US" sz="3200" b="1" dirty="0" smtClean="0"/>
          </a:p>
          <a:p>
            <a:pPr>
              <a:buClr>
                <a:schemeClr val="accent1"/>
              </a:buClr>
            </a:pPr>
            <a:r>
              <a:rPr lang="en-US" sz="3200" b="1" dirty="0" smtClean="0"/>
              <a:t>LTE</a:t>
            </a:r>
          </a:p>
          <a:p>
            <a:pPr>
              <a:buClr>
                <a:schemeClr val="accent1"/>
              </a:buClr>
            </a:pPr>
            <a:r>
              <a:rPr lang="en-US" sz="3200" b="1" dirty="0" smtClean="0"/>
              <a:t>LTE-Advanced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413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9800" y="594335"/>
            <a:ext cx="10613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3381" y="1435516"/>
            <a:ext cx="139004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IS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B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-18" dirty="0">
                <a:latin typeface="Arial"/>
                <a:cs typeface="Arial"/>
              </a:rPr>
              <a:t>d</a:t>
            </a:r>
            <a:endParaRPr sz="236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14344"/>
              </p:ext>
            </p:extLst>
          </p:nvPr>
        </p:nvGraphicFramePr>
        <p:xfrm>
          <a:off x="1054101" y="1879601"/>
          <a:ext cx="9702801" cy="3797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382"/>
                <a:gridCol w="1414200"/>
                <a:gridCol w="1437769"/>
                <a:gridCol w="1555618"/>
                <a:gridCol w="3900832"/>
              </a:tblGrid>
              <a:tr h="774209">
                <a:tc gridSpan="2">
                  <a:txBody>
                    <a:bodyPr/>
                    <a:lstStyle/>
                    <a:p>
                      <a:pPr marL="322580" algn="ctr">
                        <a:lnSpc>
                          <a:spcPct val="100000"/>
                        </a:lnSpc>
                      </a:pP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r>
                        <a:rPr sz="2000" spc="-5" dirty="0"/>
                        <a:t> r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ng</a:t>
                      </a:r>
                      <a:r>
                        <a:rPr sz="2000" dirty="0"/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B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nd</a:t>
                      </a:r>
                      <a:r>
                        <a:rPr sz="2000" spc="40" dirty="0"/>
                        <a:t>w</a:t>
                      </a:r>
                      <a:r>
                        <a:rPr sz="2000" spc="-10" dirty="0"/>
                        <a:t>i</a:t>
                      </a:r>
                      <a:r>
                        <a:rPr sz="2000" spc="5" dirty="0"/>
                        <a:t>d</a:t>
                      </a:r>
                      <a:r>
                        <a:rPr sz="2000" dirty="0"/>
                        <a:t>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 marR="108585" indent="214629" algn="ctr">
                        <a:lnSpc>
                          <a:spcPct val="100000"/>
                        </a:lnSpc>
                      </a:pPr>
                      <a:r>
                        <a:rPr sz="2000" spc="-5" dirty="0"/>
                        <a:t>C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dirty="0"/>
                        <a:t>t</a:t>
                      </a:r>
                      <a:r>
                        <a:rPr sz="2000" spc="-10" dirty="0"/>
                        <a:t>e</a:t>
                      </a:r>
                      <a:r>
                        <a:rPr sz="2000" dirty="0"/>
                        <a:t>r </a:t>
                      </a:r>
                      <a:r>
                        <a:rPr sz="2000" spc="5" dirty="0"/>
                        <a:t>F</a:t>
                      </a:r>
                      <a:r>
                        <a:rPr sz="2000" spc="-5" dirty="0"/>
                        <a:t>r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qu</a:t>
                      </a:r>
                      <a:r>
                        <a:rPr sz="2000" spc="-10" dirty="0"/>
                        <a:t>e</a:t>
                      </a:r>
                      <a:r>
                        <a:rPr sz="2000" spc="5" dirty="0"/>
                        <a:t>n</a:t>
                      </a:r>
                      <a:r>
                        <a:rPr sz="2000" spc="-10" dirty="0"/>
                        <a:t>c</a:t>
                      </a:r>
                      <a:r>
                        <a:rPr sz="2000" dirty="0"/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ct val="100000"/>
                        </a:lnSpc>
                      </a:pPr>
                      <a:r>
                        <a:rPr sz="2000" spc="-114" dirty="0"/>
                        <a:t>A</a:t>
                      </a:r>
                      <a:r>
                        <a:rPr sz="2000" spc="-20" dirty="0"/>
                        <a:t>v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il</a:t>
                      </a:r>
                      <a:r>
                        <a:rPr sz="2000" spc="-10" dirty="0"/>
                        <a:t>a</a:t>
                      </a:r>
                      <a:r>
                        <a:rPr sz="2000" spc="5" dirty="0"/>
                        <a:t>bili</a:t>
                      </a:r>
                      <a:r>
                        <a:rPr sz="2000" dirty="0"/>
                        <a:t>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70046">
                <a:tc>
                  <a:txBody>
                    <a:bodyPr/>
                    <a:lstStyle/>
                    <a:p>
                      <a:pPr marL="22225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5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72</a:t>
                      </a:r>
                      <a:r>
                        <a:rPr sz="2000" dirty="0"/>
                        <a:t>5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5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87</a:t>
                      </a:r>
                      <a:r>
                        <a:rPr sz="2000" dirty="0"/>
                        <a:t>5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31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15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100" dirty="0"/>
                        <a:t>MH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337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5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80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785" algn="ctr">
                        <a:lnSpc>
                          <a:spcPct val="100000"/>
                        </a:lnSpc>
                      </a:pPr>
                      <a:r>
                        <a:rPr sz="2000" spc="-120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14" dirty="0"/>
                        <a:t>d</a:t>
                      </a:r>
                      <a:r>
                        <a:rPr sz="2000" spc="-90" dirty="0"/>
                        <a:t>w</a:t>
                      </a:r>
                      <a:r>
                        <a:rPr sz="2000" spc="-105" dirty="0"/>
                        <a:t>i</a:t>
                      </a:r>
                      <a:r>
                        <a:rPr sz="2000" spc="-114" dirty="0"/>
                        <a:t>d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4762">
                <a:tc>
                  <a:txBody>
                    <a:bodyPr/>
                    <a:lstStyle/>
                    <a:p>
                      <a:pPr marL="17526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00</a:t>
                      </a:r>
                      <a:r>
                        <a:rPr sz="2000" dirty="0"/>
                        <a:t>0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25</a:t>
                      </a:r>
                      <a:r>
                        <a:rPr sz="2000" dirty="0"/>
                        <a:t>0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31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25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100" dirty="0"/>
                        <a:t>MH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12</a:t>
                      </a:r>
                      <a:r>
                        <a:rPr sz="2000" dirty="0"/>
                        <a:t>5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785" algn="ctr">
                        <a:lnSpc>
                          <a:spcPct val="100000"/>
                        </a:lnSpc>
                      </a:pPr>
                      <a:r>
                        <a:rPr sz="2000" spc="-120" dirty="0"/>
                        <a:t>W</a:t>
                      </a:r>
                      <a:r>
                        <a:rPr sz="2000" spc="-100" dirty="0"/>
                        <a:t>o</a:t>
                      </a:r>
                      <a:r>
                        <a:rPr sz="2000" spc="-95" dirty="0"/>
                        <a:t>rl</a:t>
                      </a:r>
                      <a:r>
                        <a:rPr sz="2000" spc="-114" dirty="0"/>
                        <a:t>d</a:t>
                      </a:r>
                      <a:r>
                        <a:rPr sz="2000" spc="-90" dirty="0"/>
                        <a:t>w</a:t>
                      </a:r>
                      <a:r>
                        <a:rPr sz="2000" spc="-105" dirty="0"/>
                        <a:t>i</a:t>
                      </a:r>
                      <a:r>
                        <a:rPr sz="2000" spc="-114" dirty="0"/>
                        <a:t>d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13375">
                <a:tc>
                  <a:txBody>
                    <a:bodyPr/>
                    <a:lstStyle/>
                    <a:p>
                      <a:pPr marL="17526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61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00</a:t>
                      </a:r>
                      <a:r>
                        <a:rPr sz="2000" dirty="0"/>
                        <a:t>0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61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50</a:t>
                      </a:r>
                      <a:r>
                        <a:rPr sz="2000" dirty="0"/>
                        <a:t>0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31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50</a:t>
                      </a:r>
                      <a:r>
                        <a:rPr sz="2000" dirty="0"/>
                        <a:t>0</a:t>
                      </a:r>
                      <a:r>
                        <a:rPr sz="2000" spc="-220" dirty="0"/>
                        <a:t> </a:t>
                      </a:r>
                      <a:r>
                        <a:rPr sz="2000" spc="-100" dirty="0"/>
                        <a:t>MH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61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25</a:t>
                      </a:r>
                      <a:r>
                        <a:rPr sz="2000" dirty="0"/>
                        <a:t>0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 marR="107314" indent="243204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S</a:t>
                      </a:r>
                      <a:r>
                        <a:rPr sz="2000" spc="-105" dirty="0"/>
                        <a:t>ub</a:t>
                      </a:r>
                      <a:r>
                        <a:rPr sz="2000" spc="-90" dirty="0"/>
                        <a:t>j</a:t>
                      </a:r>
                      <a:r>
                        <a:rPr sz="2000" spc="-100" dirty="0"/>
                        <a:t>e</a:t>
                      </a:r>
                      <a:r>
                        <a:rPr sz="2000" spc="-110" dirty="0"/>
                        <a:t>c</a:t>
                      </a:r>
                      <a:r>
                        <a:rPr sz="2000" dirty="0"/>
                        <a:t>t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t</a:t>
                      </a:r>
                      <a:r>
                        <a:rPr sz="2000" dirty="0"/>
                        <a:t>o </a:t>
                      </a:r>
                      <a:r>
                        <a:rPr sz="2000" spc="-90" dirty="0"/>
                        <a:t>l</a:t>
                      </a:r>
                      <a:r>
                        <a:rPr sz="2000" spc="-105" dirty="0"/>
                        <a:t>o</a:t>
                      </a:r>
                      <a:r>
                        <a:rPr sz="2000" spc="-100" dirty="0"/>
                        <a:t>ca</a:t>
                      </a:r>
                      <a:r>
                        <a:rPr sz="2000" dirty="0"/>
                        <a:t>l</a:t>
                      </a:r>
                      <a:r>
                        <a:rPr sz="2000" spc="-240" dirty="0"/>
                        <a:t> </a:t>
                      </a:r>
                      <a:r>
                        <a:rPr sz="2000" spc="-100" dirty="0"/>
                        <a:t>acce</a:t>
                      </a:r>
                      <a:r>
                        <a:rPr sz="2000" spc="-114" dirty="0"/>
                        <a:t>p</a:t>
                      </a:r>
                      <a:r>
                        <a:rPr sz="2000" spc="-100" dirty="0"/>
                        <a:t>t</a:t>
                      </a:r>
                      <a:r>
                        <a:rPr sz="2000" spc="-110" dirty="0"/>
                        <a:t>a</a:t>
                      </a:r>
                      <a:r>
                        <a:rPr sz="2000" spc="-114" dirty="0"/>
                        <a:t>n</a:t>
                      </a:r>
                      <a:r>
                        <a:rPr sz="2000" spc="-100" dirty="0"/>
                        <a:t>c</a:t>
                      </a:r>
                      <a:r>
                        <a:rPr sz="2000" dirty="0"/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11531"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122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123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0375" algn="ctr">
                        <a:lnSpc>
                          <a:spcPct val="100000"/>
                        </a:lnSpc>
                      </a:pPr>
                      <a:r>
                        <a:rPr sz="2000" dirty="0"/>
                        <a:t>1</a:t>
                      </a:r>
                      <a:r>
                        <a:rPr sz="2000" spc="-210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122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5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 marR="107314" indent="243204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S</a:t>
                      </a:r>
                      <a:r>
                        <a:rPr sz="2000" spc="-105" dirty="0"/>
                        <a:t>ub</a:t>
                      </a:r>
                      <a:r>
                        <a:rPr sz="2000" spc="-90" dirty="0"/>
                        <a:t>j</a:t>
                      </a:r>
                      <a:r>
                        <a:rPr sz="2000" spc="-100" dirty="0"/>
                        <a:t>e</a:t>
                      </a:r>
                      <a:r>
                        <a:rPr sz="2000" spc="-110" dirty="0"/>
                        <a:t>c</a:t>
                      </a:r>
                      <a:r>
                        <a:rPr sz="2000" dirty="0"/>
                        <a:t>t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t</a:t>
                      </a:r>
                      <a:r>
                        <a:rPr sz="2000" dirty="0"/>
                        <a:t>o </a:t>
                      </a:r>
                      <a:r>
                        <a:rPr sz="2000" spc="-90" dirty="0"/>
                        <a:t>l</a:t>
                      </a:r>
                      <a:r>
                        <a:rPr sz="2000" spc="-105" dirty="0"/>
                        <a:t>o</a:t>
                      </a:r>
                      <a:r>
                        <a:rPr sz="2000" spc="-100" dirty="0"/>
                        <a:t>ca</a:t>
                      </a:r>
                      <a:r>
                        <a:rPr sz="2000" dirty="0"/>
                        <a:t>l</a:t>
                      </a:r>
                      <a:r>
                        <a:rPr sz="2000" spc="-240" dirty="0"/>
                        <a:t> </a:t>
                      </a:r>
                      <a:r>
                        <a:rPr sz="2000" spc="-100" dirty="0"/>
                        <a:t>acce</a:t>
                      </a:r>
                      <a:r>
                        <a:rPr sz="2000" spc="-114" dirty="0"/>
                        <a:t>p</a:t>
                      </a:r>
                      <a:r>
                        <a:rPr sz="2000" spc="-100" dirty="0"/>
                        <a:t>t</a:t>
                      </a:r>
                      <a:r>
                        <a:rPr sz="2000" spc="-110" dirty="0"/>
                        <a:t>a</a:t>
                      </a:r>
                      <a:r>
                        <a:rPr sz="2000" spc="-114" dirty="0"/>
                        <a:t>n</a:t>
                      </a:r>
                      <a:r>
                        <a:rPr sz="2000" spc="-100" dirty="0"/>
                        <a:t>c</a:t>
                      </a:r>
                      <a:r>
                        <a:rPr sz="2000" dirty="0"/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13375"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244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246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0375" algn="ctr">
                        <a:lnSpc>
                          <a:spcPct val="100000"/>
                        </a:lnSpc>
                      </a:pPr>
                      <a:r>
                        <a:rPr sz="2000" dirty="0"/>
                        <a:t>2</a:t>
                      </a:r>
                      <a:r>
                        <a:rPr sz="2000" spc="-210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sz="2000" spc="-90" dirty="0"/>
                        <a:t>245</a:t>
                      </a:r>
                      <a:r>
                        <a:rPr sz="2000" spc="-95" dirty="0"/>
                        <a:t>.</a:t>
                      </a:r>
                      <a:r>
                        <a:rPr sz="2000" spc="-90" dirty="0"/>
                        <a:t>0</a:t>
                      </a:r>
                      <a:r>
                        <a:rPr sz="2000" spc="-105" dirty="0"/>
                        <a:t>0</a:t>
                      </a:r>
                      <a:r>
                        <a:rPr sz="2000" dirty="0"/>
                        <a:t>0</a:t>
                      </a:r>
                      <a:r>
                        <a:rPr sz="2000" spc="-235" dirty="0"/>
                        <a:t> </a:t>
                      </a:r>
                      <a:r>
                        <a:rPr sz="2000" spc="-100" dirty="0"/>
                        <a:t>GH</a:t>
                      </a:r>
                      <a:r>
                        <a:rPr sz="2000" dirty="0"/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 marR="107314" indent="243204" algn="ctr">
                        <a:lnSpc>
                          <a:spcPct val="100000"/>
                        </a:lnSpc>
                      </a:pPr>
                      <a:r>
                        <a:rPr sz="2000" spc="-100" dirty="0"/>
                        <a:t>S</a:t>
                      </a:r>
                      <a:r>
                        <a:rPr sz="2000" spc="-105" dirty="0"/>
                        <a:t>ub</a:t>
                      </a:r>
                      <a:r>
                        <a:rPr sz="2000" spc="-90" dirty="0"/>
                        <a:t>j</a:t>
                      </a:r>
                      <a:r>
                        <a:rPr sz="2000" spc="-100" dirty="0"/>
                        <a:t>e</a:t>
                      </a:r>
                      <a:r>
                        <a:rPr sz="2000" spc="-110" dirty="0"/>
                        <a:t>c</a:t>
                      </a:r>
                      <a:r>
                        <a:rPr sz="2000" dirty="0"/>
                        <a:t>t</a:t>
                      </a:r>
                      <a:r>
                        <a:rPr sz="2000" spc="-245" dirty="0"/>
                        <a:t> </a:t>
                      </a:r>
                      <a:r>
                        <a:rPr sz="2000" spc="-100" dirty="0"/>
                        <a:t>t</a:t>
                      </a:r>
                      <a:r>
                        <a:rPr sz="2000" dirty="0"/>
                        <a:t>o </a:t>
                      </a:r>
                      <a:r>
                        <a:rPr sz="2000" spc="-90" dirty="0"/>
                        <a:t>l</a:t>
                      </a:r>
                      <a:r>
                        <a:rPr sz="2000" spc="-105" dirty="0"/>
                        <a:t>o</a:t>
                      </a:r>
                      <a:r>
                        <a:rPr sz="2000" spc="-100" dirty="0"/>
                        <a:t>ca</a:t>
                      </a:r>
                      <a:r>
                        <a:rPr sz="2000" dirty="0"/>
                        <a:t>l</a:t>
                      </a:r>
                      <a:r>
                        <a:rPr sz="2000" spc="-240" dirty="0"/>
                        <a:t> </a:t>
                      </a:r>
                      <a:r>
                        <a:rPr sz="2000" spc="-100" dirty="0"/>
                        <a:t>acce</a:t>
                      </a:r>
                      <a:r>
                        <a:rPr sz="2000" spc="-114" dirty="0"/>
                        <a:t>p</a:t>
                      </a:r>
                      <a:r>
                        <a:rPr sz="2000" spc="-100" dirty="0"/>
                        <a:t>t</a:t>
                      </a:r>
                      <a:r>
                        <a:rPr sz="2000" spc="-110" dirty="0"/>
                        <a:t>a</a:t>
                      </a:r>
                      <a:r>
                        <a:rPr sz="2000" spc="-114" dirty="0"/>
                        <a:t>n</a:t>
                      </a:r>
                      <a:r>
                        <a:rPr sz="2000" spc="-100" dirty="0"/>
                        <a:t>c</a:t>
                      </a:r>
                      <a:r>
                        <a:rPr sz="2000" dirty="0"/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0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900" y="594335"/>
            <a:ext cx="105756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0800" y="2070516"/>
            <a:ext cx="9385300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 </a:t>
            </a:r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34269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operating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2.4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GH</a:t>
            </a:r>
            <a:r>
              <a:rPr sz="2400" b="1" spc="-14" dirty="0">
                <a:latin typeface="Arial"/>
                <a:cs typeface="Arial"/>
              </a:rPr>
              <a:t>z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range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include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latin typeface="Arial"/>
                <a:cs typeface="Arial"/>
              </a:rPr>
              <a:t>IEEE802.15.4 devices: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Zig</a:t>
            </a:r>
            <a:r>
              <a:rPr sz="2400" b="1" spc="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ee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6</a:t>
            </a:r>
            <a:r>
              <a:rPr sz="2400" b="1" spc="-14" dirty="0">
                <a:latin typeface="Arial"/>
                <a:cs typeface="Arial"/>
              </a:rPr>
              <a:t>Lo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50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ic</a:t>
            </a:r>
            <a:r>
              <a:rPr sz="2400" b="1" spc="-14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ave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ovens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luetooth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aby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monitors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ordless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telephones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mateur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radio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equipment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9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9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9800" y="594335"/>
            <a:ext cx="10613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1100" y="2070517"/>
            <a:ext cx="9791700" cy="201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18" dirty="0"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  <a:p>
            <a:pPr marL="399394" marR="4611" indent="-311216">
              <a:spcBef>
                <a:spcPts val="776"/>
              </a:spcBef>
              <a:buClr>
                <a:srgbClr val="3399FF"/>
              </a:buClr>
              <a:buFont typeface="Arial"/>
              <a:buChar char="•"/>
              <a:tabLst>
                <a:tab pos="399970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nlike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ordinary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equipment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-9" dirty="0">
                <a:latin typeface="Arial"/>
                <a:cs typeface="Arial"/>
              </a:rPr>
              <a:t> signal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dual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band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capability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ransmit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1a,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1n,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1ac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also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the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2.4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1b,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1g,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802.</a:t>
            </a:r>
            <a:r>
              <a:rPr sz="2400" b="1" spc="-123" dirty="0">
                <a:latin typeface="Arial"/>
                <a:cs typeface="Arial"/>
              </a:rPr>
              <a:t>1</a:t>
            </a:r>
            <a:r>
              <a:rPr sz="2400" b="1" spc="-14" dirty="0">
                <a:latin typeface="Arial"/>
                <a:cs typeface="Arial"/>
              </a:rPr>
              <a:t>1n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38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82094" y="1343163"/>
            <a:ext cx="86387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i-F</a:t>
            </a:r>
            <a:r>
              <a:rPr sz="2723" b="1" i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2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6343" y="1628514"/>
            <a:ext cx="3189834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E</a:t>
            </a:r>
            <a:r>
              <a:rPr sz="2360" b="1" spc="5" dirty="0">
                <a:latin typeface="Arial"/>
                <a:cs typeface="Arial"/>
              </a:rPr>
              <a:t>xa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p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f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D</a:t>
            </a:r>
            <a:r>
              <a:rPr sz="2360" b="1" spc="-14" dirty="0">
                <a:latin typeface="Arial"/>
                <a:cs typeface="Arial"/>
              </a:rPr>
              <a:t>u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9" dirty="0">
                <a:latin typeface="Arial"/>
                <a:cs typeface="Arial"/>
              </a:rPr>
              <a:t>l</a:t>
            </a:r>
            <a:r>
              <a:rPr sz="2360" b="1" spc="-18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B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-18" dirty="0">
                <a:latin typeface="Arial"/>
                <a:cs typeface="Arial"/>
              </a:rPr>
              <a:t>d</a:t>
            </a:r>
            <a:endParaRPr sz="236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3800" y="2057400"/>
            <a:ext cx="75311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5"/>
          <p:cNvSpPr txBox="1">
            <a:spLocks/>
          </p:cNvSpPr>
          <p:nvPr/>
        </p:nvSpPr>
        <p:spPr>
          <a:xfrm>
            <a:off x="939800" y="594335"/>
            <a:ext cx="10613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W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i-F</a:t>
            </a:r>
            <a:r>
              <a:rPr kumimoji="0" lang="en-US" sz="4400" b="1" i="0" u="none" strike="noStrike" kern="1200" cap="none" spc="-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</a:t>
            </a:r>
            <a:endParaRPr kumimoji="0" lang="en-US" sz="4400" b="1" i="0" u="none" strike="noStrike" kern="1200" cap="none" spc="-9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91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9500" y="594335"/>
            <a:ext cx="104740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0800" y="2070517"/>
            <a:ext cx="9448800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334269" marR="150997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rect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connect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ectly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another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ithout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access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aditional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net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make 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one-to-one</a:t>
            </a:r>
            <a:r>
              <a:rPr sz="2400" b="1" spc="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connection,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group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of sever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al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devices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560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594335"/>
            <a:ext cx="105375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5400" y="2135327"/>
            <a:ext cx="961390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334269" marR="461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optional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services,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send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files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 documents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play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media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display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screens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 among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62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4900" y="594335"/>
            <a:ext cx="104486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0000" y="2165560"/>
            <a:ext cx="9588500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h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po</a:t>
            </a:r>
            <a:r>
              <a:rPr sz="2800" b="1" spc="-18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269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63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ethering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refers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connecting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context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rnet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tablets, tethe</a:t>
            </a:r>
            <a:r>
              <a:rPr sz="2400" b="1" spc="-14" dirty="0">
                <a:latin typeface="Arial"/>
                <a:cs typeface="Arial"/>
              </a:rPr>
              <a:t>ring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sharing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the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rnet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connection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 phone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tablet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other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such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laptops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100" y="594335"/>
            <a:ext cx="106264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1900059"/>
            <a:ext cx="975360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h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po</a:t>
            </a:r>
            <a:r>
              <a:rPr sz="2800" b="1" spc="-18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269" marR="461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3" dirty="0">
                <a:latin typeface="Arial"/>
                <a:cs typeface="Arial"/>
              </a:rPr>
              <a:t>T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make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rnet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 connecting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smartphone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8500" y="3289300"/>
            <a:ext cx="6578600" cy="2997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409513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39800" y="1656870"/>
            <a:ext cx="1061378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5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  <a:tab pos="1682872" algn="l"/>
              </a:tabLst>
            </a:pPr>
            <a:r>
              <a:rPr sz="2000" spc="-9" dirty="0">
                <a:latin typeface="Arial"/>
                <a:cs typeface="Arial"/>
              </a:rPr>
              <a:t>M.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8" dirty="0"/>
              <a:t>802</a:t>
            </a:r>
            <a:r>
              <a:rPr sz="2000" dirty="0"/>
              <a:t>.</a:t>
            </a:r>
            <a:r>
              <a:rPr sz="2000" spc="-9" dirty="0"/>
              <a:t>1</a:t>
            </a:r>
            <a:r>
              <a:rPr sz="2000" dirty="0"/>
              <a:t>	</a:t>
            </a:r>
            <a:r>
              <a:rPr sz="2000" spc="-9" dirty="0"/>
              <a:t>wir</a:t>
            </a:r>
            <a:r>
              <a:rPr sz="2000" spc="-18" dirty="0"/>
              <a:t>e</a:t>
            </a:r>
            <a:r>
              <a:rPr sz="2000" spc="-9" dirty="0"/>
              <a:t>l</a:t>
            </a:r>
            <a:r>
              <a:rPr sz="2000" spc="-18" dirty="0"/>
              <a:t>e</a:t>
            </a:r>
            <a:r>
              <a:rPr sz="2000" spc="-9" dirty="0"/>
              <a:t>ss</a:t>
            </a:r>
            <a:r>
              <a:rPr sz="2000" spc="14" dirty="0"/>
              <a:t> </a:t>
            </a:r>
            <a:r>
              <a:rPr sz="2000" spc="-18" dirty="0"/>
              <a:t>ne</a:t>
            </a:r>
            <a:r>
              <a:rPr sz="2000" dirty="0"/>
              <a:t>t</a:t>
            </a:r>
            <a:r>
              <a:rPr sz="2000" spc="-9" dirty="0"/>
              <a:t>w</a:t>
            </a:r>
            <a:r>
              <a:rPr sz="2000" spc="-18" dirty="0"/>
              <a:t>o</a:t>
            </a:r>
            <a:r>
              <a:rPr sz="2000" spc="-9" dirty="0"/>
              <a:t>rks:</a:t>
            </a:r>
            <a:r>
              <a:rPr sz="2000" spc="-5" dirty="0"/>
              <a:t> </a:t>
            </a:r>
            <a:r>
              <a:rPr sz="2000" dirty="0"/>
              <a:t>t</a:t>
            </a:r>
            <a:r>
              <a:rPr sz="2000" spc="-18" dirty="0"/>
              <a:t>h</a:t>
            </a:r>
            <a:r>
              <a:rPr sz="2000" spc="-9" dirty="0"/>
              <a:t>e</a:t>
            </a:r>
            <a:r>
              <a:rPr sz="2000" spc="-5" dirty="0"/>
              <a:t> </a:t>
            </a:r>
            <a:r>
              <a:rPr sz="2000" spc="-18" dirty="0"/>
              <a:t>de</a:t>
            </a:r>
            <a:r>
              <a:rPr sz="2000" dirty="0"/>
              <a:t>f</a:t>
            </a:r>
            <a:r>
              <a:rPr sz="2000" spc="-9" dirty="0"/>
              <a:t>i</a:t>
            </a:r>
            <a:r>
              <a:rPr sz="2000" spc="-18" dirty="0"/>
              <a:t>n</a:t>
            </a:r>
            <a:r>
              <a:rPr sz="2000" spc="-9" dirty="0"/>
              <a:t>i</a:t>
            </a:r>
            <a:r>
              <a:rPr sz="2000" dirty="0"/>
              <a:t>t</a:t>
            </a:r>
            <a:r>
              <a:rPr sz="2000" spc="-9" dirty="0"/>
              <a:t>ive</a:t>
            </a:r>
            <a:r>
              <a:rPr sz="2000" spc="9" dirty="0"/>
              <a:t> </a:t>
            </a:r>
            <a:r>
              <a:rPr sz="2000" spc="-18" dirty="0"/>
              <a:t>gu</a:t>
            </a:r>
            <a:r>
              <a:rPr sz="2000" spc="-9" dirty="0"/>
              <a:t>i</a:t>
            </a:r>
            <a:r>
              <a:rPr sz="2000" spc="-18" dirty="0"/>
              <a:t>d</a:t>
            </a:r>
            <a:r>
              <a:rPr sz="2000" spc="-14" dirty="0"/>
              <a:t>e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i="0" dirty="0">
                <a:latin typeface="Arial"/>
                <a:cs typeface="Arial"/>
              </a:rPr>
              <a:t>'</a:t>
            </a:r>
            <a:r>
              <a:rPr sz="2000" spc="-18" dirty="0">
                <a:latin typeface="Arial"/>
                <a:cs typeface="Arial"/>
              </a:rPr>
              <a:t>Re</a:t>
            </a:r>
            <a:r>
              <a:rPr sz="2000" spc="-9" dirty="0">
                <a:latin typeface="Arial"/>
                <a:cs typeface="Arial"/>
              </a:rPr>
              <a:t>illy</a:t>
            </a:r>
            <a:r>
              <a:rPr sz="2000" i="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2005</a:t>
            </a:r>
            <a:r>
              <a:rPr sz="2000" spc="-5" dirty="0">
                <a:latin typeface="Arial"/>
                <a:cs typeface="Arial"/>
              </a:rPr>
              <a:t>.</a:t>
            </a:r>
          </a:p>
          <a:p>
            <a:pPr marL="167135" marR="79533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9" dirty="0">
                <a:latin typeface="Arial"/>
                <a:cs typeface="Arial"/>
              </a:rPr>
              <a:t>B.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22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136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6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4" dirty="0">
                <a:latin typeface="Arial"/>
                <a:cs typeface="Arial"/>
              </a:rPr>
              <a:t>K</a:t>
            </a:r>
            <a:r>
              <a:rPr sz="2000" spc="-9" dirty="0">
                <a:latin typeface="Arial"/>
                <a:cs typeface="Arial"/>
              </a:rPr>
              <a:t>im,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222" dirty="0">
                <a:latin typeface="Arial"/>
                <a:cs typeface="Arial"/>
              </a:rPr>
              <a:t>P</a:t>
            </a:r>
            <a:r>
              <a:rPr sz="2000" i="0" dirty="0">
                <a:latin typeface="Arial"/>
                <a:cs typeface="Arial"/>
              </a:rPr>
              <a:t>.</a:t>
            </a:r>
            <a:r>
              <a:rPr sz="2000" spc="-18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-14" dirty="0">
                <a:latin typeface="Arial"/>
                <a:cs typeface="Arial"/>
              </a:rPr>
              <a:t> S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k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“</a:t>
            </a:r>
            <a:r>
              <a:rPr sz="2000" i="0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EEE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802</a:t>
            </a:r>
            <a:r>
              <a:rPr sz="2000" i="0" dirty="0">
                <a:latin typeface="Arial"/>
                <a:cs typeface="Arial"/>
              </a:rPr>
              <a:t>.</a:t>
            </a:r>
            <a:r>
              <a:rPr sz="2000" spc="-136" dirty="0">
                <a:latin typeface="Arial"/>
                <a:cs typeface="Arial"/>
              </a:rPr>
              <a:t>1</a:t>
            </a:r>
            <a:r>
              <a:rPr sz="2000" spc="-9" dirty="0">
                <a:latin typeface="Arial"/>
                <a:cs typeface="Arial"/>
              </a:rPr>
              <a:t>1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ir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Lo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77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Ar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Ne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rks</a:t>
            </a:r>
            <a:r>
              <a:rPr sz="2000" i="0" dirty="0">
                <a:latin typeface="Arial"/>
                <a:cs typeface="Arial"/>
              </a:rPr>
              <a:t>,</a:t>
            </a:r>
            <a:r>
              <a:rPr sz="2000" spc="-9" dirty="0">
                <a:latin typeface="Arial"/>
                <a:cs typeface="Arial"/>
              </a:rPr>
              <a:t>”</a:t>
            </a:r>
            <a:r>
              <a:rPr sz="2000" spc="32" dirty="0">
                <a:latin typeface="Arial"/>
                <a:cs typeface="Arial"/>
              </a:rPr>
              <a:t> </a:t>
            </a:r>
            <a:r>
              <a:rPr sz="2000" dirty="0"/>
              <a:t>I</a:t>
            </a:r>
            <a:r>
              <a:rPr sz="2000" spc="-14" dirty="0"/>
              <a:t>EEE</a:t>
            </a:r>
            <a:r>
              <a:rPr sz="2000" spc="5" dirty="0"/>
              <a:t> </a:t>
            </a:r>
            <a:r>
              <a:rPr sz="2000" spc="-18" dirty="0"/>
              <a:t>Co</a:t>
            </a:r>
            <a:r>
              <a:rPr sz="2000" spc="-27" dirty="0"/>
              <a:t>mm</a:t>
            </a:r>
            <a:r>
              <a:rPr sz="2000" spc="-18" dirty="0"/>
              <a:t>un</a:t>
            </a:r>
            <a:r>
              <a:rPr sz="2000" spc="-9" dirty="0"/>
              <a:t>ic</a:t>
            </a:r>
            <a:r>
              <a:rPr sz="2000" spc="-18" dirty="0"/>
              <a:t>a</a:t>
            </a:r>
            <a:r>
              <a:rPr sz="2000" dirty="0"/>
              <a:t>t</a:t>
            </a:r>
            <a:r>
              <a:rPr sz="2000" spc="-9" dirty="0"/>
              <a:t>i</a:t>
            </a:r>
            <a:r>
              <a:rPr sz="2000" spc="-18" dirty="0"/>
              <a:t>o</a:t>
            </a:r>
            <a:r>
              <a:rPr sz="2000" spc="-9" dirty="0"/>
              <a:t>n</a:t>
            </a:r>
            <a:r>
              <a:rPr sz="2000" spc="41" dirty="0"/>
              <a:t> </a:t>
            </a:r>
            <a:r>
              <a:rPr sz="2000" spc="-14" dirty="0"/>
              <a:t>M</a:t>
            </a:r>
            <a:r>
              <a:rPr sz="2000" spc="-18" dirty="0"/>
              <a:t>ag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54" dirty="0"/>
              <a:t>z</a:t>
            </a:r>
            <a:r>
              <a:rPr sz="2000" dirty="0"/>
              <a:t>i</a:t>
            </a:r>
            <a:r>
              <a:rPr sz="2000" spc="-18" dirty="0"/>
              <a:t>n</a:t>
            </a:r>
            <a:r>
              <a:rPr sz="2000" spc="-14" dirty="0"/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35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9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pp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36" dirty="0">
                <a:latin typeface="Arial"/>
                <a:cs typeface="Arial"/>
              </a:rPr>
              <a:t>1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14" dirty="0">
                <a:latin typeface="Arial"/>
                <a:cs typeface="Arial"/>
              </a:rPr>
              <a:t>6</a:t>
            </a:r>
            <a:r>
              <a:rPr sz="2000" spc="-9" dirty="0">
                <a:latin typeface="Arial"/>
                <a:cs typeface="Arial"/>
              </a:rPr>
              <a:t>-</a:t>
            </a:r>
            <a:r>
              <a:rPr sz="2000" spc="-18" dirty="0">
                <a:latin typeface="Arial"/>
                <a:cs typeface="Arial"/>
              </a:rPr>
              <a:t>126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1997</a:t>
            </a:r>
            <a:r>
              <a:rPr sz="2000" spc="-5" dirty="0">
                <a:latin typeface="Arial"/>
                <a:cs typeface="Arial"/>
              </a:rPr>
              <a:t>.</a:t>
            </a:r>
          </a:p>
          <a:p>
            <a:pPr marL="167135" marR="100280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9" dirty="0">
                <a:latin typeface="Arial"/>
                <a:cs typeface="Arial"/>
              </a:rPr>
              <a:t>E.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rro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“Bl</a:t>
            </a:r>
            <a:r>
              <a:rPr sz="2000" spc="-18" dirty="0">
                <a:latin typeface="Arial"/>
                <a:cs typeface="Arial"/>
              </a:rPr>
              <a:t>ue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oo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h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i-F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ir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5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ls: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u</a:t>
            </a:r>
            <a:r>
              <a:rPr sz="2000" spc="-9" dirty="0">
                <a:latin typeface="Arial"/>
                <a:cs typeface="Arial"/>
              </a:rPr>
              <a:t>rv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y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a c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pa</a:t>
            </a:r>
            <a:r>
              <a:rPr sz="2000" spc="-9" dirty="0">
                <a:latin typeface="Arial"/>
                <a:cs typeface="Arial"/>
              </a:rPr>
              <a:t>ris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i="0" dirty="0">
                <a:latin typeface="Arial"/>
                <a:cs typeface="Arial"/>
              </a:rPr>
              <a:t>,</a:t>
            </a:r>
            <a:r>
              <a:rPr sz="2000" spc="-9" dirty="0">
                <a:latin typeface="Arial"/>
                <a:cs typeface="Arial"/>
              </a:rPr>
              <a:t>”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dirty="0"/>
              <a:t>I</a:t>
            </a:r>
            <a:r>
              <a:rPr sz="2000" spc="-14" dirty="0"/>
              <a:t>EEE</a:t>
            </a:r>
            <a:r>
              <a:rPr sz="2000" spc="5" dirty="0"/>
              <a:t> </a:t>
            </a:r>
            <a:r>
              <a:rPr sz="2000" spc="-27" dirty="0"/>
              <a:t>W</a:t>
            </a:r>
            <a:r>
              <a:rPr sz="2000" spc="-9" dirty="0"/>
              <a:t>ir</a:t>
            </a:r>
            <a:r>
              <a:rPr sz="2000" spc="-18" dirty="0"/>
              <a:t>e</a:t>
            </a:r>
            <a:r>
              <a:rPr sz="2000" spc="-9" dirty="0"/>
              <a:t>l</a:t>
            </a:r>
            <a:r>
              <a:rPr sz="2000" spc="-18" dirty="0"/>
              <a:t>e</a:t>
            </a:r>
            <a:r>
              <a:rPr sz="2000" spc="-9" dirty="0"/>
              <a:t>ss</a:t>
            </a:r>
            <a:r>
              <a:rPr sz="2000" dirty="0"/>
              <a:t> </a:t>
            </a:r>
            <a:r>
              <a:rPr sz="2000" spc="-18" dirty="0"/>
              <a:t>Co</a:t>
            </a:r>
            <a:r>
              <a:rPr sz="2000" spc="-27" dirty="0"/>
              <a:t>mm</a:t>
            </a:r>
            <a:r>
              <a:rPr sz="2000" spc="-18" dirty="0"/>
              <a:t>un</a:t>
            </a:r>
            <a:r>
              <a:rPr sz="2000" spc="-9" dirty="0"/>
              <a:t>ic</a:t>
            </a:r>
            <a:r>
              <a:rPr sz="2000" spc="-18" dirty="0"/>
              <a:t>a</a:t>
            </a:r>
            <a:r>
              <a:rPr sz="2000" dirty="0"/>
              <a:t>t</a:t>
            </a:r>
            <a:r>
              <a:rPr sz="2000" spc="-9" dirty="0"/>
              <a:t>i</a:t>
            </a:r>
            <a:r>
              <a:rPr sz="2000" spc="-18" dirty="0"/>
              <a:t>on</a:t>
            </a:r>
            <a:r>
              <a:rPr sz="2000" spc="-9" dirty="0"/>
              <a:t>s,</a:t>
            </a:r>
            <a:r>
              <a:rPr sz="2000" spc="45" dirty="0"/>
              <a:t> </a:t>
            </a:r>
            <a:r>
              <a:rPr sz="2000" spc="-9" dirty="0">
                <a:latin typeface="Arial"/>
                <a:cs typeface="Arial"/>
              </a:rPr>
              <a:t>v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12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pp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14" dirty="0">
                <a:latin typeface="Arial"/>
                <a:cs typeface="Arial"/>
              </a:rPr>
              <a:t>2</a:t>
            </a:r>
            <a:r>
              <a:rPr sz="2000" spc="-9" dirty="0">
                <a:latin typeface="Arial"/>
                <a:cs typeface="Arial"/>
              </a:rPr>
              <a:t>-</a:t>
            </a:r>
            <a:r>
              <a:rPr sz="2000" spc="-18" dirty="0">
                <a:latin typeface="Arial"/>
                <a:cs typeface="Arial"/>
              </a:rPr>
              <a:t>26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-18" dirty="0">
                <a:latin typeface="Arial"/>
                <a:cs typeface="Arial"/>
              </a:rPr>
              <a:t>eb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2005</a:t>
            </a:r>
            <a:r>
              <a:rPr sz="2000" spc="-5" dirty="0">
                <a:latin typeface="Arial"/>
                <a:cs typeface="Arial"/>
              </a:rPr>
              <a:t>.</a:t>
            </a:r>
          </a:p>
          <a:p>
            <a:pPr marL="167135" marR="4611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45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eboped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x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ende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rvice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  <a:hlinkClick r:id="rId4"/>
              </a:rPr>
              <a:t> </a:t>
            </a:r>
            <a:r>
              <a:rPr sz="2000" spc="-18" dirty="0">
                <a:latin typeface="Arial"/>
                <a:cs typeface="Arial"/>
                <a:hlinkClick r:id="rId4"/>
              </a:rPr>
              <a:t>h</a:t>
            </a:r>
            <a:r>
              <a:rPr sz="2000" i="0" dirty="0">
                <a:latin typeface="Arial"/>
                <a:cs typeface="Arial"/>
                <a:hlinkClick r:id="rId4"/>
              </a:rPr>
              <a:t>tt</a:t>
            </a:r>
            <a:r>
              <a:rPr sz="2000" spc="-18" dirty="0">
                <a:latin typeface="Arial"/>
                <a:cs typeface="Arial"/>
                <a:hlinkClick r:id="rId4"/>
              </a:rPr>
              <a:t>p</a:t>
            </a:r>
            <a:r>
              <a:rPr sz="2000" i="0" dirty="0">
                <a:latin typeface="Arial"/>
                <a:cs typeface="Arial"/>
                <a:hlinkClick r:id="rId4"/>
              </a:rPr>
              <a:t>://</a:t>
            </a:r>
            <a:r>
              <a:rPr sz="2000" spc="-41" dirty="0">
                <a:latin typeface="Arial"/>
                <a:cs typeface="Arial"/>
                <a:hlinkClick r:id="rId4"/>
              </a:rPr>
              <a:t>ww</a:t>
            </a:r>
            <a:r>
              <a:rPr sz="2000" spc="-118" dirty="0">
                <a:latin typeface="Arial"/>
                <a:cs typeface="Arial"/>
                <a:hlinkClick r:id="rId4"/>
              </a:rPr>
              <a:t>w</a:t>
            </a:r>
            <a:r>
              <a:rPr sz="2000" spc="5" dirty="0">
                <a:latin typeface="Arial"/>
                <a:cs typeface="Arial"/>
                <a:hlinkClick r:id="rId4"/>
              </a:rPr>
              <a:t>.</a:t>
            </a:r>
            <a:r>
              <a:rPr sz="2000" spc="-32" dirty="0">
                <a:latin typeface="Arial"/>
                <a:cs typeface="Arial"/>
                <a:hlinkClick r:id="rId4"/>
              </a:rPr>
              <a:t>w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5" dirty="0">
                <a:latin typeface="Arial"/>
                <a:cs typeface="Arial"/>
                <a:hlinkClick r:id="rId4"/>
              </a:rPr>
              <a:t>b</a:t>
            </a:r>
            <a:r>
              <a:rPr sz="2000" spc="-18" dirty="0">
                <a:latin typeface="Arial"/>
                <a:cs typeface="Arial"/>
                <a:hlinkClick r:id="rId4"/>
              </a:rPr>
              <a:t>op</a:t>
            </a:r>
            <a:r>
              <a:rPr sz="2000" spc="-5" dirty="0">
                <a:latin typeface="Arial"/>
                <a:cs typeface="Arial"/>
                <a:hlinkClick r:id="rId4"/>
              </a:rPr>
              <a:t>e</a:t>
            </a:r>
            <a:r>
              <a:rPr sz="2000" spc="-18" dirty="0">
                <a:latin typeface="Arial"/>
                <a:cs typeface="Arial"/>
                <a:hlinkClick r:id="rId4"/>
              </a:rPr>
              <a:t>d</a:t>
            </a:r>
            <a:r>
              <a:rPr sz="2000" spc="-9" dirty="0">
                <a:latin typeface="Arial"/>
                <a:cs typeface="Arial"/>
                <a:hlinkClick r:id="rId4"/>
              </a:rPr>
              <a:t>i</a:t>
            </a:r>
            <a:r>
              <a:rPr sz="2000" spc="-18" dirty="0">
                <a:latin typeface="Arial"/>
                <a:cs typeface="Arial"/>
                <a:hlinkClick r:id="rId4"/>
              </a:rPr>
              <a:t>a</a:t>
            </a:r>
            <a:r>
              <a:rPr sz="2000" i="0" dirty="0">
                <a:latin typeface="Arial"/>
                <a:cs typeface="Arial"/>
                <a:hlinkClick r:id="rId4"/>
              </a:rPr>
              <a:t>.</a:t>
            </a:r>
            <a:r>
              <a:rPr sz="2000" spc="-9" dirty="0">
                <a:latin typeface="Arial"/>
                <a:cs typeface="Arial"/>
                <a:hlinkClick r:id="rId4"/>
              </a:rPr>
              <a:t>c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spc="-14" dirty="0">
                <a:latin typeface="Arial"/>
                <a:cs typeface="Arial"/>
                <a:hlinkClick r:id="rId4"/>
              </a:rPr>
              <a:t>m</a:t>
            </a:r>
            <a:r>
              <a:rPr sz="2000" i="0" dirty="0">
                <a:latin typeface="Arial"/>
                <a:cs typeface="Arial"/>
                <a:hlinkClick r:id="rId4"/>
              </a:rPr>
              <a:t>/T</a:t>
            </a:r>
            <a:r>
              <a:rPr sz="2000" spc="-14" dirty="0">
                <a:latin typeface="Arial"/>
                <a:cs typeface="Arial"/>
                <a:hlinkClick r:id="rId4"/>
              </a:rPr>
              <a:t>E</a:t>
            </a:r>
            <a:r>
              <a:rPr sz="2000" spc="-18" dirty="0">
                <a:latin typeface="Arial"/>
                <a:cs typeface="Arial"/>
                <a:hlinkClick r:id="rId4"/>
              </a:rPr>
              <a:t>R</a:t>
            </a:r>
            <a:r>
              <a:rPr sz="2000" spc="-14" dirty="0">
                <a:latin typeface="Arial"/>
                <a:cs typeface="Arial"/>
                <a:hlinkClick r:id="rId4"/>
              </a:rPr>
              <a:t>M</a:t>
            </a:r>
            <a:r>
              <a:rPr sz="2000" i="0" dirty="0">
                <a:latin typeface="Arial"/>
                <a:cs typeface="Arial"/>
                <a:hlinkClick r:id="rId4"/>
              </a:rPr>
              <a:t>/</a:t>
            </a:r>
            <a:r>
              <a:rPr sz="2000" spc="-14" dirty="0">
                <a:latin typeface="Arial"/>
                <a:cs typeface="Arial"/>
                <a:hlinkClick r:id="rId4"/>
              </a:rPr>
              <a:t>E</a:t>
            </a:r>
            <a:r>
              <a:rPr sz="2000" i="0" dirty="0">
                <a:latin typeface="Arial"/>
                <a:cs typeface="Arial"/>
                <a:hlinkClick r:id="rId4"/>
              </a:rPr>
              <a:t>/</a:t>
            </a:r>
            <a:r>
              <a:rPr sz="2000" spc="-14" dirty="0">
                <a:latin typeface="Arial"/>
                <a:cs typeface="Arial"/>
                <a:hlinkClick r:id="rId4"/>
              </a:rPr>
              <a:t>E</a:t>
            </a:r>
            <a:r>
              <a:rPr sz="2000" spc="-23" dirty="0">
                <a:latin typeface="Arial"/>
                <a:cs typeface="Arial"/>
                <a:hlinkClick r:id="rId4"/>
              </a:rPr>
              <a:t>x</a:t>
            </a:r>
            <a:r>
              <a:rPr sz="2000" i="0" dirty="0">
                <a:latin typeface="Arial"/>
                <a:cs typeface="Arial"/>
                <a:hlinkClick r:id="rId4"/>
              </a:rPr>
              <a:t>t</a:t>
            </a:r>
            <a:r>
              <a:rPr sz="2000" spc="-18" dirty="0">
                <a:latin typeface="Arial"/>
                <a:cs typeface="Arial"/>
                <a:hlinkClick r:id="rId4"/>
              </a:rPr>
              <a:t>end</a:t>
            </a:r>
            <a:r>
              <a:rPr sz="2000" spc="-5" dirty="0">
                <a:latin typeface="Arial"/>
                <a:cs typeface="Arial"/>
                <a:hlinkClick r:id="rId4"/>
              </a:rPr>
              <a:t>e</a:t>
            </a:r>
            <a:r>
              <a:rPr sz="2000" spc="-18" dirty="0">
                <a:latin typeface="Arial"/>
                <a:cs typeface="Arial"/>
                <a:hlinkClick r:id="rId4"/>
              </a:rPr>
              <a:t>d_</a:t>
            </a:r>
            <a:r>
              <a:rPr sz="2000" spc="-14" dirty="0">
                <a:latin typeface="Arial"/>
                <a:cs typeface="Arial"/>
                <a:hlinkClick r:id="rId4"/>
              </a:rPr>
              <a:t>S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9" dirty="0">
                <a:latin typeface="Arial"/>
                <a:cs typeface="Arial"/>
                <a:hlinkClick r:id="rId4"/>
              </a:rPr>
              <a:t>r</a:t>
            </a:r>
            <a:r>
              <a:rPr sz="2000" i="0" dirty="0">
                <a:latin typeface="Arial"/>
                <a:cs typeface="Arial"/>
                <a:hlinkClick r:id="rId4"/>
              </a:rPr>
              <a:t>v</a:t>
            </a:r>
            <a:r>
              <a:rPr sz="2000" spc="-9" dirty="0">
                <a:latin typeface="Arial"/>
                <a:cs typeface="Arial"/>
                <a:hlinkClick r:id="rId4"/>
              </a:rPr>
              <a:t>ic</a:t>
            </a:r>
            <a:r>
              <a:rPr sz="2000" spc="-18" dirty="0">
                <a:latin typeface="Arial"/>
                <a:cs typeface="Arial"/>
                <a:hlinkClick r:id="rId4"/>
              </a:rPr>
              <a:t>e_</a:t>
            </a:r>
            <a:r>
              <a:rPr sz="2000" spc="-5" dirty="0">
                <a:latin typeface="Arial"/>
                <a:cs typeface="Arial"/>
                <a:hlinkClick r:id="rId4"/>
              </a:rPr>
              <a:t>S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i="0" dirty="0">
                <a:latin typeface="Arial"/>
                <a:cs typeface="Arial"/>
                <a:hlinkClick r:id="rId4"/>
              </a:rPr>
              <a:t>t.</a:t>
            </a:r>
            <a:r>
              <a:rPr sz="2000" spc="-18" dirty="0">
                <a:latin typeface="Arial"/>
                <a:cs typeface="Arial"/>
                <a:hlinkClick r:id="rId4"/>
              </a:rPr>
              <a:t>h</a:t>
            </a:r>
            <a:r>
              <a:rPr sz="2000" i="0" dirty="0">
                <a:latin typeface="Arial"/>
                <a:cs typeface="Arial"/>
                <a:hlinkClick r:id="rId4"/>
              </a:rPr>
              <a:t>t</a:t>
            </a:r>
            <a:r>
              <a:rPr sz="2000" spc="-9" dirty="0">
                <a:latin typeface="Arial"/>
                <a:cs typeface="Arial"/>
                <a:hlinkClick r:id="rId4"/>
              </a:rPr>
              <a:t>ml</a:t>
            </a:r>
            <a:r>
              <a:rPr sz="2000" spc="41" dirty="0">
                <a:latin typeface="Arial"/>
                <a:cs typeface="Arial"/>
                <a:hlinkClick r:id="rId4"/>
              </a:rPr>
              <a:t> </a:t>
            </a:r>
            <a:r>
              <a:rPr sz="2000" i="0" dirty="0">
                <a:latin typeface="Arial"/>
                <a:cs typeface="Arial"/>
              </a:rPr>
              <a:t>[</a:t>
            </a:r>
            <a:r>
              <a:rPr sz="2000" spc="-9" dirty="0">
                <a:latin typeface="Arial"/>
                <a:cs typeface="Arial"/>
              </a:rPr>
              <a:t>Acc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un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8" dirty="0">
                <a:latin typeface="Arial"/>
                <a:cs typeface="Arial"/>
              </a:rPr>
              <a:t>2015</a:t>
            </a:r>
            <a:r>
              <a:rPr sz="2000" spc="-5" dirty="0">
                <a:latin typeface="Arial"/>
                <a:cs typeface="Arial"/>
              </a:rPr>
              <a:t>]</a:t>
            </a:r>
          </a:p>
          <a:p>
            <a:pPr marL="167135" marR="563647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peedgu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de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i-F</a:t>
            </a:r>
            <a:r>
              <a:rPr sz="2000" spc="-5" dirty="0">
                <a:latin typeface="Arial"/>
                <a:cs typeface="Arial"/>
              </a:rPr>
              <a:t>i </a:t>
            </a:r>
            <a:r>
              <a:rPr sz="2000" spc="-9" dirty="0">
                <a:latin typeface="Arial"/>
                <a:cs typeface="Arial"/>
              </a:rPr>
              <a:t>5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spc="-9" dirty="0">
                <a:latin typeface="Arial"/>
                <a:cs typeface="Arial"/>
              </a:rPr>
              <a:t>z</a:t>
            </a:r>
            <a:r>
              <a:rPr sz="2000" i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vs </a:t>
            </a:r>
            <a:r>
              <a:rPr sz="2000" spc="-18" dirty="0">
                <a:latin typeface="Arial"/>
                <a:cs typeface="Arial"/>
              </a:rPr>
              <a:t>2</a:t>
            </a:r>
            <a:r>
              <a:rPr sz="2000" i="0" dirty="0">
                <a:latin typeface="Arial"/>
                <a:cs typeface="Arial"/>
              </a:rPr>
              <a:t>.</a:t>
            </a:r>
            <a:r>
              <a:rPr sz="2000" spc="-9" dirty="0">
                <a:latin typeface="Arial"/>
                <a:cs typeface="Arial"/>
              </a:rPr>
              <a:t>4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spc="-9" dirty="0">
                <a:latin typeface="Arial"/>
                <a:cs typeface="Arial"/>
              </a:rPr>
              <a:t>z,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  <a:hlinkClick r:id="rId5"/>
              </a:rPr>
              <a:t>h</a:t>
            </a:r>
            <a:r>
              <a:rPr sz="2000" i="0" dirty="0">
                <a:latin typeface="Arial"/>
                <a:cs typeface="Arial"/>
                <a:hlinkClick r:id="rId5"/>
              </a:rPr>
              <a:t>tt</a:t>
            </a:r>
            <a:r>
              <a:rPr sz="2000" spc="-18" dirty="0">
                <a:latin typeface="Arial"/>
                <a:cs typeface="Arial"/>
                <a:hlinkClick r:id="rId5"/>
              </a:rPr>
              <a:t>p</a:t>
            </a:r>
            <a:r>
              <a:rPr sz="2000" i="0" dirty="0">
                <a:latin typeface="Arial"/>
                <a:cs typeface="Arial"/>
                <a:hlinkClick r:id="rId5"/>
              </a:rPr>
              <a:t>://</a:t>
            </a:r>
            <a:r>
              <a:rPr sz="2000" spc="-50" dirty="0">
                <a:latin typeface="Arial"/>
                <a:cs typeface="Arial"/>
                <a:hlinkClick r:id="rId5"/>
              </a:rPr>
              <a:t>w</a:t>
            </a:r>
            <a:r>
              <a:rPr sz="2000" spc="-41" dirty="0">
                <a:latin typeface="Arial"/>
                <a:cs typeface="Arial"/>
                <a:hlinkClick r:id="rId5"/>
              </a:rPr>
              <a:t>w</a:t>
            </a:r>
            <a:r>
              <a:rPr sz="2000" spc="-118" dirty="0">
                <a:latin typeface="Arial"/>
                <a:cs typeface="Arial"/>
                <a:hlinkClick r:id="rId5"/>
              </a:rPr>
              <a:t>w</a:t>
            </a:r>
            <a:r>
              <a:rPr sz="2000" i="0" dirty="0">
                <a:latin typeface="Arial"/>
                <a:cs typeface="Arial"/>
                <a:hlinkClick r:id="rId5"/>
              </a:rPr>
              <a:t>.</a:t>
            </a:r>
            <a:r>
              <a:rPr sz="2000" spc="-9" dirty="0">
                <a:latin typeface="Arial"/>
                <a:cs typeface="Arial"/>
                <a:hlinkClick r:id="rId5"/>
              </a:rPr>
              <a:t>s</a:t>
            </a:r>
            <a:r>
              <a:rPr sz="2000" spc="-5" dirty="0">
                <a:latin typeface="Arial"/>
                <a:cs typeface="Arial"/>
                <a:hlinkClick r:id="rId5"/>
              </a:rPr>
              <a:t>p</a:t>
            </a:r>
            <a:r>
              <a:rPr sz="2000" spc="-18" dirty="0">
                <a:latin typeface="Arial"/>
                <a:cs typeface="Arial"/>
                <a:hlinkClick r:id="rId5"/>
              </a:rPr>
              <a:t>ee</a:t>
            </a:r>
            <a:r>
              <a:rPr sz="2000" spc="-5" dirty="0">
                <a:latin typeface="Arial"/>
                <a:cs typeface="Arial"/>
                <a:hlinkClick r:id="rId5"/>
              </a:rPr>
              <a:t>d</a:t>
            </a:r>
            <a:r>
              <a:rPr sz="2000" spc="-18" dirty="0">
                <a:latin typeface="Arial"/>
                <a:cs typeface="Arial"/>
                <a:hlinkClick r:id="rId5"/>
              </a:rPr>
              <a:t>gu</a:t>
            </a:r>
            <a:r>
              <a:rPr sz="2000" i="0" dirty="0">
                <a:latin typeface="Arial"/>
                <a:cs typeface="Arial"/>
                <a:hlinkClick r:id="rId5"/>
              </a:rPr>
              <a:t>i</a:t>
            </a:r>
            <a:r>
              <a:rPr sz="2000" spc="-18" dirty="0">
                <a:latin typeface="Arial"/>
                <a:cs typeface="Arial"/>
                <a:hlinkClick r:id="rId5"/>
              </a:rPr>
              <a:t>de</a:t>
            </a:r>
            <a:r>
              <a:rPr sz="2000" i="0" dirty="0">
                <a:latin typeface="Arial"/>
                <a:cs typeface="Arial"/>
                <a:hlinkClick r:id="rId5"/>
              </a:rPr>
              <a:t>.</a:t>
            </a:r>
            <a:r>
              <a:rPr sz="2000" spc="-18" dirty="0">
                <a:latin typeface="Arial"/>
                <a:cs typeface="Arial"/>
                <a:hlinkClick r:id="rId5"/>
              </a:rPr>
              <a:t>ne</a:t>
            </a:r>
            <a:r>
              <a:rPr sz="2000" i="0" dirty="0">
                <a:latin typeface="Arial"/>
                <a:cs typeface="Arial"/>
                <a:hlinkClick r:id="rId5"/>
              </a:rPr>
              <a:t>t/f</a:t>
            </a:r>
            <a:r>
              <a:rPr sz="2000" spc="-18" dirty="0">
                <a:latin typeface="Arial"/>
                <a:cs typeface="Arial"/>
                <a:hlinkClick r:id="rId5"/>
              </a:rPr>
              <a:t>aq</a:t>
            </a:r>
            <a:r>
              <a:rPr sz="2000" i="0" dirty="0">
                <a:latin typeface="Arial"/>
                <a:cs typeface="Arial"/>
                <a:hlinkClick r:id="rId5"/>
              </a:rPr>
              <a:t>/</a:t>
            </a:r>
            <a:r>
              <a:rPr sz="2000" spc="-9" dirty="0">
                <a:latin typeface="Arial"/>
                <a:cs typeface="Arial"/>
                <a:hlinkClick r:id="rId5"/>
              </a:rPr>
              <a:t>i</a:t>
            </a:r>
            <a:r>
              <a:rPr sz="2000" spc="-14" dirty="0">
                <a:latin typeface="Arial"/>
                <a:cs typeface="Arial"/>
                <a:hlinkClick r:id="rId5"/>
              </a:rPr>
              <a:t>s</a:t>
            </a:r>
            <a:r>
              <a:rPr sz="2000" spc="-9" dirty="0">
                <a:latin typeface="Arial"/>
                <a:cs typeface="Arial"/>
                <a:hlinkClick r:id="rId5"/>
              </a:rPr>
              <a:t>-</a:t>
            </a:r>
            <a:r>
              <a:rPr sz="2000" spc="-5" dirty="0">
                <a:latin typeface="Arial"/>
                <a:cs typeface="Arial"/>
                <a:hlinkClick r:id="rId5"/>
              </a:rPr>
              <a:t>5</a:t>
            </a:r>
            <a:r>
              <a:rPr sz="2000" spc="-18" dirty="0">
                <a:latin typeface="Arial"/>
                <a:cs typeface="Arial"/>
                <a:hlinkClick r:id="rId5"/>
              </a:rPr>
              <a:t>gh</a:t>
            </a:r>
            <a:r>
              <a:rPr sz="2000" spc="-9" dirty="0">
                <a:latin typeface="Arial"/>
                <a:cs typeface="Arial"/>
                <a:hlinkClick r:id="rId5"/>
              </a:rPr>
              <a:t>z-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ir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ss-</a:t>
            </a:r>
            <a:r>
              <a:rPr sz="2000" spc="-18" dirty="0">
                <a:latin typeface="Arial"/>
                <a:cs typeface="Arial"/>
              </a:rPr>
              <a:t>be</a:t>
            </a:r>
            <a:r>
              <a:rPr sz="2000" i="0" dirty="0">
                <a:latin typeface="Arial"/>
                <a:cs typeface="Arial"/>
              </a:rPr>
              <a:t>tt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r-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-</a:t>
            </a:r>
            <a:r>
              <a:rPr sz="2000" spc="-18" dirty="0">
                <a:latin typeface="Arial"/>
                <a:cs typeface="Arial"/>
              </a:rPr>
              <a:t>2</a:t>
            </a:r>
            <a:r>
              <a:rPr sz="2000" spc="-5" dirty="0">
                <a:latin typeface="Arial"/>
                <a:cs typeface="Arial"/>
              </a:rPr>
              <a:t>4</a:t>
            </a:r>
            <a:r>
              <a:rPr sz="2000" spc="-18" dirty="0">
                <a:latin typeface="Arial"/>
                <a:cs typeface="Arial"/>
              </a:rPr>
              <a:t>gh</a:t>
            </a:r>
            <a:r>
              <a:rPr sz="2000" spc="-9" dirty="0">
                <a:latin typeface="Arial"/>
                <a:cs typeface="Arial"/>
              </a:rPr>
              <a:t>z-</a:t>
            </a:r>
            <a:r>
              <a:rPr sz="2000" spc="-5" dirty="0">
                <a:latin typeface="Arial"/>
                <a:cs typeface="Arial"/>
              </a:rPr>
              <a:t>3</a:t>
            </a:r>
            <a:r>
              <a:rPr sz="2000" spc="-18" dirty="0">
                <a:latin typeface="Arial"/>
                <a:cs typeface="Arial"/>
              </a:rPr>
              <a:t>4</a:t>
            </a:r>
            <a:r>
              <a:rPr sz="2000" spc="-9" dirty="0">
                <a:latin typeface="Arial"/>
                <a:cs typeface="Arial"/>
              </a:rPr>
              <a:t>0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[</a:t>
            </a:r>
            <a:r>
              <a:rPr sz="2000" spc="-9" dirty="0">
                <a:latin typeface="Arial"/>
                <a:cs typeface="Arial"/>
              </a:rPr>
              <a:t>Acc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ss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-18" dirty="0">
                <a:latin typeface="Arial"/>
                <a:cs typeface="Arial"/>
              </a:rPr>
              <a:t>un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8" dirty="0">
                <a:latin typeface="Arial"/>
                <a:cs typeface="Arial"/>
              </a:rPr>
              <a:t>2015</a:t>
            </a:r>
            <a:r>
              <a:rPr sz="2000" spc="-5" dirty="0">
                <a:latin typeface="Arial"/>
                <a:cs typeface="Arial"/>
              </a:rPr>
              <a:t>]</a:t>
            </a:r>
          </a:p>
          <a:p>
            <a:pPr marL="167135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 smtClean="0">
                <a:latin typeface="Arial"/>
                <a:cs typeface="Arial"/>
              </a:rPr>
              <a:t>W</a:t>
            </a:r>
            <a:r>
              <a:rPr sz="2000" spc="-9" dirty="0" smtClean="0">
                <a:latin typeface="Arial"/>
                <a:cs typeface="Arial"/>
              </a:rPr>
              <a:t>i-F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lli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  <a:hlinkClick r:id="rId6"/>
              </a:rPr>
              <a:t>h</a:t>
            </a:r>
            <a:r>
              <a:rPr sz="2000" i="0" dirty="0">
                <a:latin typeface="Arial"/>
                <a:cs typeface="Arial"/>
                <a:hlinkClick r:id="rId6"/>
              </a:rPr>
              <a:t>tt</a:t>
            </a:r>
            <a:r>
              <a:rPr sz="2000" spc="-18" dirty="0">
                <a:latin typeface="Arial"/>
                <a:cs typeface="Arial"/>
                <a:hlinkClick r:id="rId6"/>
              </a:rPr>
              <a:t>p</a:t>
            </a:r>
            <a:r>
              <a:rPr sz="2000" i="0" dirty="0">
                <a:latin typeface="Arial"/>
                <a:cs typeface="Arial"/>
                <a:hlinkClick r:id="rId6"/>
              </a:rPr>
              <a:t>://</a:t>
            </a:r>
            <a:r>
              <a:rPr sz="2000" spc="-50" dirty="0">
                <a:latin typeface="Arial"/>
                <a:cs typeface="Arial"/>
                <a:hlinkClick r:id="rId6"/>
              </a:rPr>
              <a:t>w</a:t>
            </a:r>
            <a:r>
              <a:rPr sz="2000" spc="-41" dirty="0">
                <a:latin typeface="Arial"/>
                <a:cs typeface="Arial"/>
                <a:hlinkClick r:id="rId6"/>
              </a:rPr>
              <a:t>w</a:t>
            </a:r>
            <a:r>
              <a:rPr sz="2000" spc="-118" dirty="0">
                <a:latin typeface="Arial"/>
                <a:cs typeface="Arial"/>
                <a:hlinkClick r:id="rId6"/>
              </a:rPr>
              <a:t>w</a:t>
            </a:r>
            <a:r>
              <a:rPr sz="2000" spc="5" dirty="0">
                <a:latin typeface="Arial"/>
                <a:cs typeface="Arial"/>
                <a:hlinkClick r:id="rId6"/>
              </a:rPr>
              <a:t>.</a:t>
            </a:r>
            <a:r>
              <a:rPr sz="2000" spc="-18" dirty="0">
                <a:latin typeface="Arial"/>
                <a:cs typeface="Arial"/>
                <a:hlinkClick r:id="rId6"/>
              </a:rPr>
              <a:t>w</a:t>
            </a:r>
            <a:r>
              <a:rPr sz="2000" spc="-14" dirty="0">
                <a:latin typeface="Arial"/>
                <a:cs typeface="Arial"/>
                <a:hlinkClick r:id="rId6"/>
              </a:rPr>
              <a:t>i</a:t>
            </a:r>
            <a:r>
              <a:rPr sz="2000" spc="-9" dirty="0">
                <a:latin typeface="Arial"/>
                <a:cs typeface="Arial"/>
                <a:hlinkClick r:id="rId6"/>
              </a:rPr>
              <a:t>-</a:t>
            </a:r>
            <a:r>
              <a:rPr sz="2000" i="0" dirty="0">
                <a:latin typeface="Arial"/>
                <a:cs typeface="Arial"/>
                <a:hlinkClick r:id="rId6"/>
              </a:rPr>
              <a:t>f</a:t>
            </a:r>
            <a:r>
              <a:rPr sz="2000" spc="-9" dirty="0">
                <a:latin typeface="Arial"/>
                <a:cs typeface="Arial"/>
                <a:hlinkClick r:id="rId6"/>
              </a:rPr>
              <a:t>i</a:t>
            </a:r>
            <a:r>
              <a:rPr sz="2000" i="0" dirty="0">
                <a:latin typeface="Arial"/>
                <a:cs typeface="Arial"/>
                <a:hlinkClick r:id="rId6"/>
              </a:rPr>
              <a:t>.</a:t>
            </a:r>
            <a:r>
              <a:rPr sz="2000" spc="-18" dirty="0">
                <a:latin typeface="Arial"/>
                <a:cs typeface="Arial"/>
                <a:hlinkClick r:id="rId6"/>
              </a:rPr>
              <a:t>o</a:t>
            </a:r>
            <a:r>
              <a:rPr sz="2000" spc="-9" dirty="0">
                <a:latin typeface="Arial"/>
                <a:cs typeface="Arial"/>
                <a:hlinkClick r:id="rId6"/>
              </a:rPr>
              <a:t>rg</a:t>
            </a:r>
          </a:p>
          <a:p>
            <a:pPr marL="167135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8" dirty="0">
                <a:latin typeface="Arial"/>
                <a:cs typeface="Arial"/>
              </a:rPr>
              <a:t>ped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  <a:hlinkClick r:id="rId7"/>
              </a:rPr>
              <a:t>h</a:t>
            </a:r>
            <a:r>
              <a:rPr sz="2000" i="0" dirty="0">
                <a:latin typeface="Arial"/>
                <a:cs typeface="Arial"/>
                <a:hlinkClick r:id="rId7"/>
              </a:rPr>
              <a:t>tt</a:t>
            </a:r>
            <a:r>
              <a:rPr sz="2000" spc="-18" dirty="0">
                <a:latin typeface="Arial"/>
                <a:cs typeface="Arial"/>
                <a:hlinkClick r:id="rId7"/>
              </a:rPr>
              <a:t>p</a:t>
            </a:r>
            <a:r>
              <a:rPr sz="2000" i="0" dirty="0">
                <a:latin typeface="Arial"/>
                <a:cs typeface="Arial"/>
                <a:hlinkClick r:id="rId7"/>
              </a:rPr>
              <a:t>://</a:t>
            </a:r>
            <a:r>
              <a:rPr sz="2000" spc="-41" dirty="0">
                <a:latin typeface="Arial"/>
                <a:cs typeface="Arial"/>
                <a:hlinkClick r:id="rId7"/>
              </a:rPr>
              <a:t>ww</a:t>
            </a:r>
            <a:r>
              <a:rPr sz="2000" spc="-118" dirty="0">
                <a:latin typeface="Arial"/>
                <a:cs typeface="Arial"/>
                <a:hlinkClick r:id="rId7"/>
              </a:rPr>
              <a:t>w</a:t>
            </a:r>
            <a:r>
              <a:rPr sz="2000" spc="5" dirty="0">
                <a:latin typeface="Arial"/>
                <a:cs typeface="Arial"/>
                <a:hlinkClick r:id="rId7"/>
              </a:rPr>
              <a:t>.</a:t>
            </a:r>
            <a:r>
              <a:rPr sz="2000" spc="-32" dirty="0">
                <a:latin typeface="Arial"/>
                <a:cs typeface="Arial"/>
                <a:hlinkClick r:id="rId7"/>
              </a:rPr>
              <a:t>w</a:t>
            </a:r>
            <a:r>
              <a:rPr sz="2000" spc="-9" dirty="0">
                <a:latin typeface="Arial"/>
                <a:cs typeface="Arial"/>
                <a:hlinkClick r:id="rId7"/>
              </a:rPr>
              <a:t>i</a:t>
            </a:r>
            <a:r>
              <a:rPr sz="2000" i="0" dirty="0">
                <a:latin typeface="Arial"/>
                <a:cs typeface="Arial"/>
                <a:hlinkClick r:id="rId7"/>
              </a:rPr>
              <a:t>k</a:t>
            </a:r>
            <a:r>
              <a:rPr sz="2000" spc="-9" dirty="0">
                <a:latin typeface="Arial"/>
                <a:cs typeface="Arial"/>
                <a:hlinkClick r:id="rId7"/>
              </a:rPr>
              <a:t>i</a:t>
            </a:r>
            <a:r>
              <a:rPr sz="2000" spc="-18" dirty="0">
                <a:latin typeface="Arial"/>
                <a:cs typeface="Arial"/>
                <a:hlinkClick r:id="rId7"/>
              </a:rPr>
              <a:t>p</a:t>
            </a:r>
            <a:r>
              <a:rPr sz="2000" spc="-5" dirty="0">
                <a:latin typeface="Arial"/>
                <a:cs typeface="Arial"/>
                <a:hlinkClick r:id="rId7"/>
              </a:rPr>
              <a:t>e</a:t>
            </a:r>
            <a:r>
              <a:rPr sz="2000" spc="-18" dirty="0">
                <a:latin typeface="Arial"/>
                <a:cs typeface="Arial"/>
                <a:hlinkClick r:id="rId7"/>
              </a:rPr>
              <a:t>d</a:t>
            </a:r>
            <a:r>
              <a:rPr sz="2000" spc="-9" dirty="0">
                <a:latin typeface="Arial"/>
                <a:cs typeface="Arial"/>
                <a:hlinkClick r:id="rId7"/>
              </a:rPr>
              <a:t>i</a:t>
            </a:r>
            <a:r>
              <a:rPr sz="2000" spc="-18" dirty="0">
                <a:latin typeface="Arial"/>
                <a:cs typeface="Arial"/>
                <a:hlinkClick r:id="rId7"/>
              </a:rPr>
              <a:t>a</a:t>
            </a:r>
            <a:r>
              <a:rPr sz="2000" i="0" dirty="0">
                <a:latin typeface="Arial"/>
                <a:cs typeface="Arial"/>
                <a:hlinkClick r:id="rId7"/>
              </a:rPr>
              <a:t>.</a:t>
            </a:r>
            <a:r>
              <a:rPr sz="2000" spc="-18" dirty="0">
                <a:latin typeface="Arial"/>
                <a:cs typeface="Arial"/>
                <a:hlinkClick r:id="rId7"/>
              </a:rPr>
              <a:t>o</a:t>
            </a:r>
            <a:r>
              <a:rPr sz="2000" i="0" dirty="0">
                <a:latin typeface="Arial"/>
                <a:cs typeface="Arial"/>
                <a:hlinkClick r:id="rId7"/>
              </a:rPr>
              <a:t>r</a:t>
            </a:r>
            <a:r>
              <a:rPr sz="2000" spc="-9" dirty="0">
                <a:latin typeface="Arial"/>
                <a:cs typeface="Arial"/>
                <a:hlinkClick r:id="rId7"/>
              </a:rPr>
              <a:t>g</a:t>
            </a:r>
          </a:p>
          <a:p>
            <a:pPr marL="167135" marR="466248" indent="-155608">
              <a:lnSpc>
                <a:spcPct val="100000"/>
              </a:lnSpc>
              <a:spcBef>
                <a:spcPts val="0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illi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lli</a:t>
            </a:r>
            <a:r>
              <a:rPr sz="2000" spc="-18" dirty="0">
                <a:latin typeface="Arial"/>
                <a:cs typeface="Arial"/>
              </a:rPr>
              <a:t>ng</a:t>
            </a:r>
            <a:r>
              <a:rPr sz="2000" spc="-9" dirty="0">
                <a:latin typeface="Arial"/>
                <a:cs typeface="Arial"/>
              </a:rPr>
              <a:t>s,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/>
              <a:t>Da</a:t>
            </a:r>
            <a:r>
              <a:rPr sz="2000" dirty="0"/>
              <a:t>t</a:t>
            </a:r>
            <a:r>
              <a:rPr sz="2000" spc="-9" dirty="0"/>
              <a:t>a</a:t>
            </a:r>
            <a:r>
              <a:rPr sz="2000" spc="-5" dirty="0"/>
              <a:t> </a:t>
            </a:r>
            <a:r>
              <a:rPr sz="2000" spc="-18" dirty="0"/>
              <a:t>an</a:t>
            </a:r>
            <a:r>
              <a:rPr sz="2000" spc="-9" dirty="0"/>
              <a:t>d</a:t>
            </a:r>
            <a:r>
              <a:rPr sz="2000" spc="9" dirty="0"/>
              <a:t> </a:t>
            </a:r>
            <a:r>
              <a:rPr sz="2000" spc="-18" dirty="0"/>
              <a:t>Co</a:t>
            </a:r>
            <a:r>
              <a:rPr sz="2000" spc="-27" dirty="0"/>
              <a:t>m</a:t>
            </a:r>
            <a:r>
              <a:rPr sz="2000" spc="-18" dirty="0"/>
              <a:t>pu</a:t>
            </a:r>
            <a:r>
              <a:rPr sz="2000" dirty="0"/>
              <a:t>t</a:t>
            </a:r>
            <a:r>
              <a:rPr sz="2000" spc="-18" dirty="0"/>
              <a:t>e</a:t>
            </a:r>
            <a:r>
              <a:rPr sz="2000" spc="-9" dirty="0"/>
              <a:t>r</a:t>
            </a:r>
            <a:r>
              <a:rPr sz="2000" spc="23" dirty="0"/>
              <a:t> </a:t>
            </a:r>
            <a:r>
              <a:rPr sz="2000" spc="-18" dirty="0"/>
              <a:t>Co</a:t>
            </a:r>
            <a:r>
              <a:rPr sz="2000" spc="-27" dirty="0"/>
              <a:t>mm</a:t>
            </a:r>
            <a:r>
              <a:rPr sz="2000" spc="-18" dirty="0"/>
              <a:t>un</a:t>
            </a:r>
            <a:r>
              <a:rPr sz="2000" spc="-9" dirty="0"/>
              <a:t>ic</a:t>
            </a:r>
            <a:r>
              <a:rPr sz="2000" spc="-18" dirty="0"/>
              <a:t>a</a:t>
            </a:r>
            <a:r>
              <a:rPr sz="2000" dirty="0"/>
              <a:t>t</a:t>
            </a:r>
            <a:r>
              <a:rPr sz="2000" spc="-9" dirty="0"/>
              <a:t>i</a:t>
            </a:r>
            <a:r>
              <a:rPr sz="2000" spc="-18" dirty="0"/>
              <a:t>on</a:t>
            </a:r>
            <a:r>
              <a:rPr sz="2000" spc="-9" dirty="0"/>
              <a:t>s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10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18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Pr</a:t>
            </a:r>
            <a:r>
              <a:rPr sz="2000" spc="-18" dirty="0">
                <a:latin typeface="Arial"/>
                <a:cs typeface="Arial"/>
              </a:rPr>
              <a:t>en</a:t>
            </a:r>
            <a:r>
              <a:rPr sz="2000" i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ice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Ha</a:t>
            </a:r>
            <a:r>
              <a:rPr sz="2000" spc="-9" dirty="0">
                <a:latin typeface="Arial"/>
                <a:cs typeface="Arial"/>
              </a:rPr>
              <a:t>ll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8" dirty="0">
                <a:latin typeface="Arial"/>
                <a:cs typeface="Arial"/>
              </a:rPr>
              <a:t>2014</a:t>
            </a:r>
            <a:r>
              <a:rPr sz="2000"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5200" y="594335"/>
            <a:ext cx="105883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184745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1168400" y="1739982"/>
            <a:ext cx="96393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ou</a:t>
            </a:r>
            <a:r>
              <a:rPr sz="2400" b="1" dirty="0">
                <a:latin typeface="Arial"/>
                <a:cs typeface="Arial"/>
              </a:rPr>
              <a:t>rces</a:t>
            </a:r>
            <a:endParaRPr sz="2400" dirty="0">
              <a:latin typeface="Arial"/>
              <a:cs typeface="Arial"/>
            </a:endParaRPr>
          </a:p>
          <a:p>
            <a:pPr marL="167135" marR="15561" indent="-155608"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i-F</a:t>
            </a:r>
            <a:r>
              <a:rPr sz="2000" spc="-5" dirty="0">
                <a:latin typeface="Arial"/>
                <a:cs typeface="Arial"/>
              </a:rPr>
              <a:t>i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Canopu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-18" dirty="0">
                <a:latin typeface="Arial"/>
                <a:cs typeface="Arial"/>
              </a:rPr>
              <a:t>4</a:t>
            </a:r>
            <a:r>
              <a:rPr sz="2000" spc="-9" dirty="0">
                <a:latin typeface="Arial"/>
                <a:cs typeface="Arial"/>
              </a:rPr>
              <a:t>9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(O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rk)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spc="-168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-SA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9" dirty="0">
                <a:latin typeface="Arial"/>
                <a:cs typeface="Arial"/>
              </a:rPr>
              <a:t>0</a:t>
            </a:r>
            <a:r>
              <a:rPr sz="2000" spc="-9" dirty="0">
                <a:latin typeface="Arial"/>
                <a:cs typeface="Arial"/>
                <a:hlinkClick r:id="rId4"/>
              </a:rPr>
              <a:t> (</a:t>
            </a:r>
            <a:r>
              <a:rPr sz="2000" spc="-18" dirty="0">
                <a:latin typeface="Arial"/>
                <a:cs typeface="Arial"/>
                <a:hlinkClick r:id="rId4"/>
              </a:rPr>
              <a:t>h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  <a:hlinkClick r:id="rId4"/>
              </a:rPr>
              <a:t>t</a:t>
            </a:r>
            <a:r>
              <a:rPr sz="2000" spc="-18" dirty="0">
                <a:latin typeface="Arial"/>
                <a:cs typeface="Arial"/>
                <a:hlinkClick r:id="rId4"/>
              </a:rPr>
              <a:t>p</a:t>
            </a:r>
            <a:r>
              <a:rPr sz="2000" dirty="0">
                <a:latin typeface="Arial"/>
                <a:cs typeface="Arial"/>
                <a:hlinkClick r:id="rId4"/>
              </a:rPr>
              <a:t>://</a:t>
            </a:r>
            <a:r>
              <a:rPr sz="2000" spc="-9" dirty="0">
                <a:latin typeface="Arial"/>
                <a:cs typeface="Arial"/>
                <a:hlinkClick r:id="rId4"/>
              </a:rPr>
              <a:t>cr</a:t>
            </a:r>
            <a:r>
              <a:rPr sz="2000" spc="-18" dirty="0">
                <a:latin typeface="Arial"/>
                <a:cs typeface="Arial"/>
                <a:hlinkClick r:id="rId4"/>
              </a:rPr>
              <a:t>ea</a:t>
            </a:r>
            <a:r>
              <a:rPr sz="2000" dirty="0">
                <a:latin typeface="Arial"/>
                <a:cs typeface="Arial"/>
                <a:hlinkClick r:id="rId4"/>
              </a:rPr>
              <a:t>t</a:t>
            </a:r>
            <a:r>
              <a:rPr sz="2000" spc="-9" dirty="0">
                <a:latin typeface="Arial"/>
                <a:cs typeface="Arial"/>
                <a:hlinkClick r:id="rId4"/>
              </a:rPr>
              <a:t>iv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9" dirty="0">
                <a:latin typeface="Arial"/>
                <a:cs typeface="Arial"/>
                <a:hlinkClick r:id="rId4"/>
              </a:rPr>
              <a:t>c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spc="-14" dirty="0">
                <a:latin typeface="Arial"/>
                <a:cs typeface="Arial"/>
                <a:hlinkClick r:id="rId4"/>
              </a:rPr>
              <a:t>mm</a:t>
            </a:r>
            <a:r>
              <a:rPr sz="2000" spc="-18" dirty="0">
                <a:latin typeface="Arial"/>
                <a:cs typeface="Arial"/>
                <a:hlinkClick r:id="rId4"/>
              </a:rPr>
              <a:t>on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dirty="0">
                <a:latin typeface="Arial"/>
                <a:cs typeface="Arial"/>
                <a:hlinkClick r:id="rId4"/>
              </a:rPr>
              <a:t>.</a:t>
            </a:r>
            <a:r>
              <a:rPr sz="2000" spc="-18" dirty="0">
                <a:latin typeface="Arial"/>
                <a:cs typeface="Arial"/>
                <a:hlinkClick r:id="rId4"/>
              </a:rPr>
              <a:t>o</a:t>
            </a:r>
            <a:r>
              <a:rPr sz="2000" spc="-9" dirty="0">
                <a:latin typeface="Arial"/>
                <a:cs typeface="Arial"/>
                <a:hlinkClick r:id="rId4"/>
              </a:rPr>
              <a:t>r</a:t>
            </a:r>
            <a:r>
              <a:rPr sz="2000" spc="-18" dirty="0">
                <a:latin typeface="Arial"/>
                <a:cs typeface="Arial"/>
                <a:hlinkClick r:id="rId4"/>
              </a:rPr>
              <a:t>g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9" dirty="0">
                <a:latin typeface="Arial"/>
                <a:cs typeface="Arial"/>
                <a:hlinkClick r:id="rId4"/>
              </a:rPr>
              <a:t>lic</a:t>
            </a:r>
            <a:r>
              <a:rPr sz="2000" spc="-18" dirty="0">
                <a:latin typeface="Arial"/>
                <a:cs typeface="Arial"/>
                <a:hlinkClick r:id="rId4"/>
              </a:rPr>
              <a:t>en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spc="-18" dirty="0">
                <a:latin typeface="Arial"/>
                <a:cs typeface="Arial"/>
                <a:hlinkClick r:id="rId4"/>
              </a:rPr>
              <a:t>e</a:t>
            </a:r>
            <a:r>
              <a:rPr sz="2000" spc="-9" dirty="0">
                <a:latin typeface="Arial"/>
                <a:cs typeface="Arial"/>
                <a:hlinkClick r:id="rId4"/>
              </a:rPr>
              <a:t>s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18" dirty="0">
                <a:latin typeface="Arial"/>
                <a:cs typeface="Arial"/>
                <a:hlinkClick r:id="rId4"/>
              </a:rPr>
              <a:t>b</a:t>
            </a:r>
            <a:r>
              <a:rPr sz="2000" spc="-32" dirty="0">
                <a:latin typeface="Arial"/>
                <a:cs typeface="Arial"/>
                <a:hlinkClick r:id="rId4"/>
              </a:rPr>
              <a:t>y</a:t>
            </a:r>
            <a:r>
              <a:rPr sz="2000" spc="-9" dirty="0">
                <a:latin typeface="Arial"/>
                <a:cs typeface="Arial"/>
                <a:hlinkClick r:id="rId4"/>
              </a:rPr>
              <a:t>-s</a:t>
            </a:r>
            <a:r>
              <a:rPr sz="2000" spc="-18" dirty="0">
                <a:latin typeface="Arial"/>
                <a:cs typeface="Arial"/>
                <a:hlinkClick r:id="rId4"/>
              </a:rPr>
              <a:t>a</a:t>
            </a:r>
            <a:r>
              <a:rPr sz="2000" dirty="0">
                <a:latin typeface="Arial"/>
                <a:cs typeface="Arial"/>
                <a:hlinkClick r:id="rId4"/>
              </a:rPr>
              <a:t>/</a:t>
            </a:r>
            <a:r>
              <a:rPr sz="2000" spc="-18" dirty="0">
                <a:latin typeface="Arial"/>
                <a:cs typeface="Arial"/>
                <a:hlinkClick r:id="rId4"/>
              </a:rPr>
              <a:t>3</a:t>
            </a:r>
            <a:r>
              <a:rPr sz="2000" dirty="0">
                <a:latin typeface="Arial"/>
                <a:cs typeface="Arial"/>
                <a:hlinkClick r:id="rId4"/>
              </a:rPr>
              <a:t>.</a:t>
            </a:r>
            <a:r>
              <a:rPr sz="2000" spc="-18" dirty="0">
                <a:latin typeface="Arial"/>
                <a:cs typeface="Arial"/>
                <a:hlinkClick r:id="rId4"/>
              </a:rPr>
              <a:t>0</a:t>
            </a:r>
            <a:r>
              <a:rPr sz="2000" spc="-9" dirty="0">
                <a:latin typeface="Arial"/>
                <a:cs typeface="Arial"/>
                <a:hlinkClick r:id="rId4"/>
              </a:rPr>
              <a:t>)</a:t>
            </a:r>
            <a:r>
              <a:rPr sz="2000" dirty="0">
                <a:latin typeface="Arial"/>
                <a:cs typeface="Arial"/>
                <a:hlinkClick r:id="rId4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8" dirty="0">
                <a:latin typeface="Arial"/>
                <a:cs typeface="Arial"/>
              </a:rPr>
              <a:t>U</a:t>
            </a:r>
            <a:r>
              <a:rPr sz="2000" spc="-9" dirty="0">
                <a:latin typeface="Arial"/>
                <a:cs typeface="Arial"/>
              </a:rPr>
              <a:t>SB,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spc="-3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18" dirty="0">
                <a:latin typeface="Arial"/>
                <a:cs typeface="Arial"/>
              </a:rPr>
              <a:t>L000</a:t>
            </a:r>
            <a:r>
              <a:rPr sz="2000" spc="-9" dirty="0">
                <a:latin typeface="Arial"/>
                <a:cs typeface="Arial"/>
              </a:rPr>
              <a:t>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(O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rk)</a:t>
            </a:r>
            <a:r>
              <a:rPr sz="2000" spc="3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ub</a:t>
            </a:r>
            <a:r>
              <a:rPr sz="2000" spc="-9" dirty="0">
                <a:latin typeface="Arial"/>
                <a:cs typeface="Arial"/>
              </a:rPr>
              <a:t>lic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do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16713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14" dirty="0">
                <a:latin typeface="Arial"/>
                <a:cs typeface="Arial"/>
              </a:rPr>
              <a:t>By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Ev</a:t>
            </a:r>
            <a:r>
              <a:rPr sz="2000" spc="-18" dirty="0">
                <a:latin typeface="Arial"/>
                <a:cs typeface="Arial"/>
              </a:rPr>
              <a:t>an</a:t>
            </a:r>
            <a:r>
              <a:rPr sz="2000" spc="-14" dirty="0">
                <a:latin typeface="Arial"/>
                <a:cs typeface="Arial"/>
              </a:rPr>
              <a:t>-Am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(O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rk)</a:t>
            </a:r>
            <a:r>
              <a:rPr sz="2000" spc="3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ub</a:t>
            </a:r>
            <a:r>
              <a:rPr sz="2000" spc="-9" dirty="0">
                <a:latin typeface="Arial"/>
                <a:cs typeface="Arial"/>
              </a:rPr>
              <a:t>lic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do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167135" marR="878897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z="2000" spc="-18" dirty="0">
                <a:latin typeface="Arial"/>
                <a:cs typeface="Arial"/>
              </a:rPr>
              <a:t>Lap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PC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By Ev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-18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Coe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-18" dirty="0">
                <a:latin typeface="Arial"/>
                <a:cs typeface="Arial"/>
              </a:rPr>
              <a:t>h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(</a:t>
            </a:r>
            <a:r>
              <a:rPr sz="2000" spc="-168" dirty="0">
                <a:latin typeface="Arial"/>
                <a:cs typeface="Arial"/>
              </a:rPr>
              <a:t>Y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ll</a:t>
            </a:r>
            <a:r>
              <a:rPr sz="2000" spc="-18" dirty="0">
                <a:latin typeface="Arial"/>
                <a:cs typeface="Arial"/>
              </a:rPr>
              <a:t>o</a:t>
            </a:r>
            <a:r>
              <a:rPr sz="2000" spc="-5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8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)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</a:t>
            </a:r>
            <a:r>
              <a:rPr sz="2000" spc="-18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-14" dirty="0">
                <a:latin typeface="Arial"/>
                <a:cs typeface="Arial"/>
              </a:rPr>
              <a:t>PL</a:t>
            </a:r>
            <a:r>
              <a:rPr sz="2000" spc="-9" dirty="0">
                <a:latin typeface="Arial"/>
                <a:cs typeface="Arial"/>
                <a:hlinkClick r:id="rId5"/>
              </a:rPr>
              <a:t> (</a:t>
            </a:r>
            <a:r>
              <a:rPr sz="2000" spc="-18" dirty="0">
                <a:latin typeface="Arial"/>
                <a:cs typeface="Arial"/>
                <a:hlinkClick r:id="rId5"/>
              </a:rPr>
              <a:t>h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  <a:hlinkClick r:id="rId5"/>
              </a:rPr>
              <a:t>t</a:t>
            </a:r>
            <a:r>
              <a:rPr sz="2000" spc="-18" dirty="0">
                <a:latin typeface="Arial"/>
                <a:cs typeface="Arial"/>
                <a:hlinkClick r:id="rId5"/>
              </a:rPr>
              <a:t>p</a:t>
            </a:r>
            <a:r>
              <a:rPr sz="2000" dirty="0">
                <a:latin typeface="Arial"/>
                <a:cs typeface="Arial"/>
                <a:hlinkClick r:id="rId5"/>
              </a:rPr>
              <a:t>://</a:t>
            </a:r>
            <a:r>
              <a:rPr sz="2000" spc="-41" dirty="0">
                <a:latin typeface="Arial"/>
                <a:cs typeface="Arial"/>
                <a:hlinkClick r:id="rId5"/>
              </a:rPr>
              <a:t>ww</a:t>
            </a:r>
            <a:r>
              <a:rPr sz="2000" spc="-118" dirty="0">
                <a:latin typeface="Arial"/>
                <a:cs typeface="Arial"/>
                <a:hlinkClick r:id="rId5"/>
              </a:rPr>
              <a:t>w</a:t>
            </a:r>
            <a:r>
              <a:rPr sz="2000" dirty="0">
                <a:latin typeface="Arial"/>
                <a:cs typeface="Arial"/>
                <a:hlinkClick r:id="rId5"/>
              </a:rPr>
              <a:t>.</a:t>
            </a:r>
            <a:r>
              <a:rPr sz="2000" spc="-18" dirty="0">
                <a:latin typeface="Arial"/>
                <a:cs typeface="Arial"/>
                <a:hlinkClick r:id="rId5"/>
              </a:rPr>
              <a:t>gnu</a:t>
            </a:r>
            <a:r>
              <a:rPr sz="2000" dirty="0">
                <a:latin typeface="Arial"/>
                <a:cs typeface="Arial"/>
                <a:hlinkClick r:id="rId5"/>
              </a:rPr>
              <a:t>.</a:t>
            </a:r>
            <a:r>
              <a:rPr sz="2000" spc="-18" dirty="0">
                <a:latin typeface="Arial"/>
                <a:cs typeface="Arial"/>
                <a:hlinkClick r:id="rId5"/>
              </a:rPr>
              <a:t>o</a:t>
            </a:r>
            <a:r>
              <a:rPr sz="2000" dirty="0">
                <a:latin typeface="Arial"/>
                <a:cs typeface="Arial"/>
                <a:hlinkClick r:id="rId5"/>
              </a:rPr>
              <a:t>r</a:t>
            </a:r>
            <a:r>
              <a:rPr sz="2000" spc="-18" dirty="0">
                <a:latin typeface="Arial"/>
                <a:cs typeface="Arial"/>
                <a:hlinkClick r:id="rId5"/>
              </a:rPr>
              <a:t>g</a:t>
            </a:r>
            <a:r>
              <a:rPr sz="2000" dirty="0">
                <a:latin typeface="Arial"/>
                <a:cs typeface="Arial"/>
                <a:hlinkClick r:id="rId5"/>
              </a:rPr>
              <a:t>/</a:t>
            </a:r>
            <a:r>
              <a:rPr sz="2000" spc="-9" dirty="0">
                <a:latin typeface="Arial"/>
                <a:cs typeface="Arial"/>
                <a:hlinkClick r:id="rId5"/>
              </a:rPr>
              <a:t>lic</a:t>
            </a:r>
            <a:r>
              <a:rPr sz="2000" spc="-5" dirty="0">
                <a:latin typeface="Arial"/>
                <a:cs typeface="Arial"/>
                <a:hlinkClick r:id="rId5"/>
              </a:rPr>
              <a:t>e</a:t>
            </a:r>
            <a:r>
              <a:rPr sz="2000" spc="-18" dirty="0">
                <a:latin typeface="Arial"/>
                <a:cs typeface="Arial"/>
                <a:hlinkClick r:id="rId5"/>
              </a:rPr>
              <a:t>n</a:t>
            </a:r>
            <a:r>
              <a:rPr sz="2000" spc="-9" dirty="0">
                <a:latin typeface="Arial"/>
                <a:cs typeface="Arial"/>
                <a:hlinkClick r:id="rId5"/>
              </a:rPr>
              <a:t>s</a:t>
            </a:r>
            <a:r>
              <a:rPr sz="2000" spc="-18" dirty="0">
                <a:latin typeface="Arial"/>
                <a:cs typeface="Arial"/>
                <a:hlinkClick r:id="rId5"/>
              </a:rPr>
              <a:t>e</a:t>
            </a:r>
            <a:r>
              <a:rPr sz="2000" spc="-9" dirty="0">
                <a:latin typeface="Arial"/>
                <a:cs typeface="Arial"/>
                <a:hlinkClick r:id="rId5"/>
              </a:rPr>
              <a:t>s</a:t>
            </a:r>
            <a:r>
              <a:rPr sz="2000" dirty="0">
                <a:latin typeface="Arial"/>
                <a:cs typeface="Arial"/>
                <a:hlinkClick r:id="rId5"/>
              </a:rPr>
              <a:t>/</a:t>
            </a:r>
            <a:r>
              <a:rPr sz="2000" spc="-9" dirty="0">
                <a:latin typeface="Arial"/>
                <a:cs typeface="Arial"/>
                <a:hlinkClick r:id="rId5"/>
              </a:rPr>
              <a:t>l</a:t>
            </a:r>
            <a:r>
              <a:rPr sz="2000" spc="-5" dirty="0">
                <a:latin typeface="Arial"/>
                <a:cs typeface="Arial"/>
                <a:hlinkClick r:id="rId5"/>
              </a:rPr>
              <a:t>g</a:t>
            </a:r>
            <a:r>
              <a:rPr sz="2000" spc="-18" dirty="0">
                <a:latin typeface="Arial"/>
                <a:cs typeface="Arial"/>
                <a:hlinkClick r:id="rId5"/>
              </a:rPr>
              <a:t>p</a:t>
            </a:r>
            <a:r>
              <a:rPr sz="2000" spc="-9" dirty="0">
                <a:latin typeface="Arial"/>
                <a:cs typeface="Arial"/>
                <a:hlinkClick r:id="rId5"/>
              </a:rPr>
              <a:t>l</a:t>
            </a:r>
            <a:r>
              <a:rPr sz="2000" dirty="0">
                <a:latin typeface="Arial"/>
                <a:cs typeface="Arial"/>
                <a:hlinkClick r:id="rId5"/>
              </a:rPr>
              <a:t>.</a:t>
            </a:r>
            <a:r>
              <a:rPr sz="2000" spc="-18" dirty="0">
                <a:latin typeface="Arial"/>
                <a:cs typeface="Arial"/>
                <a:hlinkClick r:id="rId5"/>
              </a:rPr>
              <a:t>h</a:t>
            </a:r>
            <a:r>
              <a:rPr sz="2000" dirty="0">
                <a:latin typeface="Arial"/>
                <a:cs typeface="Arial"/>
                <a:hlinkClick r:id="rId5"/>
              </a:rPr>
              <a:t>t</a:t>
            </a:r>
            <a:r>
              <a:rPr sz="2000" spc="-14" dirty="0">
                <a:latin typeface="Arial"/>
                <a:cs typeface="Arial"/>
                <a:hlinkClick r:id="rId5"/>
              </a:rPr>
              <a:t>m</a:t>
            </a:r>
            <a:r>
              <a:rPr sz="2000" spc="-9" dirty="0">
                <a:latin typeface="Arial"/>
                <a:cs typeface="Arial"/>
                <a:hlinkClick r:id="rId5"/>
              </a:rPr>
              <a:t>l)</a:t>
            </a:r>
            <a:r>
              <a:rPr sz="2000" dirty="0">
                <a:latin typeface="Arial"/>
                <a:cs typeface="Arial"/>
                <a:hlinkClick r:id="rId5"/>
              </a:rPr>
              <a:t>]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via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W</a:t>
            </a:r>
            <a:r>
              <a:rPr sz="2000" spc="-9" dirty="0">
                <a:latin typeface="Arial"/>
                <a:cs typeface="Arial"/>
              </a:rPr>
              <a:t>iki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-18" dirty="0">
                <a:latin typeface="Arial"/>
                <a:cs typeface="Arial"/>
              </a:rPr>
              <a:t>ed</a:t>
            </a:r>
            <a:r>
              <a:rPr sz="2000" spc="-9" dirty="0">
                <a:latin typeface="Arial"/>
                <a:cs typeface="Arial"/>
              </a:rPr>
              <a:t>ia</a:t>
            </a:r>
            <a:r>
              <a:rPr sz="2000" spc="18" dirty="0">
                <a:latin typeface="Arial"/>
                <a:cs typeface="Arial"/>
              </a:rPr>
              <a:t> </a:t>
            </a:r>
            <a:r>
              <a:rPr sz="2000" spc="-18" dirty="0">
                <a:latin typeface="Arial"/>
                <a:cs typeface="Arial"/>
              </a:rPr>
              <a:t>Co</a:t>
            </a:r>
            <a:r>
              <a:rPr sz="2000" spc="-14" dirty="0">
                <a:latin typeface="Arial"/>
                <a:cs typeface="Arial"/>
              </a:rPr>
              <a:t>mm</a:t>
            </a:r>
            <a:r>
              <a:rPr sz="2000" spc="-18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3300" y="594335"/>
            <a:ext cx="105502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350399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9800" y="594335"/>
            <a:ext cx="106137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9500" y="2070517"/>
            <a:ext cx="9880600" cy="2900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" dirty="0">
                <a:latin typeface="Arial"/>
                <a:cs typeface="Arial"/>
              </a:rPr>
              <a:t>WL</a:t>
            </a:r>
            <a:r>
              <a:rPr sz="2800" b="1" dirty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334269" marR="66277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8" dirty="0">
                <a:latin typeface="Arial"/>
                <a:cs typeface="Arial"/>
              </a:rPr>
              <a:t>WL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reless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Local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rea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w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reless</a:t>
            </a:r>
            <a:r>
              <a:rPr sz="2400" b="1" spc="-9" dirty="0">
                <a:latin typeface="Arial"/>
                <a:cs typeface="Arial"/>
              </a:rPr>
              <a:t> 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links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mo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computing 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reless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dist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ribution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>
                <a:solidFill>
                  <a:srgbClr val="FF6600"/>
                </a:solidFill>
                <a:latin typeface="Arial"/>
                <a:cs typeface="Arial"/>
              </a:rPr>
              <a:t>method</a:t>
            </a:r>
            <a:r>
              <a:rPr sz="2400" b="1" spc="18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mtClean="0">
                <a:latin typeface="Arial"/>
                <a:cs typeface="Arial"/>
              </a:rPr>
              <a:t>w</a:t>
            </a:r>
            <a:r>
              <a:rPr sz="2400" b="1" spc="-9" smtClean="0">
                <a:latin typeface="Arial"/>
                <a:cs typeface="Arial"/>
              </a:rPr>
              <a:t>ithin</a:t>
            </a:r>
            <a:r>
              <a:rPr lang="en-US" sz="2400" b="1" spc="-9" dirty="0" smtClean="0">
                <a:latin typeface="Arial"/>
                <a:cs typeface="Arial"/>
              </a:rPr>
              <a:t> </a:t>
            </a:r>
            <a:r>
              <a:rPr sz="2400" b="1" spc="-14" smtClean="0">
                <a:latin typeface="Arial"/>
                <a:cs typeface="Arial"/>
              </a:rPr>
              <a:t>a </a:t>
            </a:r>
            <a:r>
              <a:rPr sz="2400" b="1" spc="-14" dirty="0">
                <a:latin typeface="Arial"/>
                <a:cs typeface="Arial"/>
              </a:rPr>
              <a:t>limited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local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pplications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reas: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ome,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School,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omputer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Laborator</a:t>
            </a:r>
            <a:r>
              <a:rPr sz="2400" b="1" spc="-185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,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ffice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9" dirty="0">
                <a:latin typeface="Arial"/>
                <a:cs typeface="Arial"/>
              </a:rPr>
              <a:t>uilding,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6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594335"/>
            <a:ext cx="106391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9500" y="2070516"/>
            <a:ext cx="9791699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334269" marR="461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iFi)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WL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 </a:t>
            </a:r>
            <a:r>
              <a:rPr sz="2400" b="1" spc="-9" dirty="0">
                <a:latin typeface="Arial"/>
                <a:cs typeface="Arial"/>
              </a:rPr>
              <a:t>elect</a:t>
            </a:r>
            <a:r>
              <a:rPr sz="2400" b="1" spc="-14" dirty="0">
                <a:latin typeface="Arial"/>
                <a:cs typeface="Arial"/>
              </a:rPr>
              <a:t>ronic 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ISM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radio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bands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2.4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UH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F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lt</a:t>
            </a:r>
            <a:r>
              <a:rPr sz="2400" b="1" spc="-14" dirty="0">
                <a:latin typeface="Arial"/>
                <a:cs typeface="Arial"/>
              </a:rPr>
              <a:t>ra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Frequenc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5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S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F</a:t>
            </a:r>
            <a:r>
              <a:rPr sz="2400" b="1" spc="14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(Super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Frequenc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39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3300" y="594335"/>
            <a:ext cx="105502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7600" y="2070517"/>
            <a:ext cx="9791700" cy="3331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i </a:t>
            </a:r>
            <a:r>
              <a:rPr sz="2800" b="1" spc="-145" dirty="0">
                <a:latin typeface="Arial"/>
                <a:cs typeface="Arial"/>
              </a:rPr>
              <a:t>T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34269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5 </a:t>
            </a:r>
            <a:r>
              <a:rPr sz="2400" b="1" spc="-23" dirty="0">
                <a:latin typeface="Arial"/>
                <a:cs typeface="Arial"/>
              </a:rPr>
              <a:t>GH</a:t>
            </a:r>
            <a:r>
              <a:rPr sz="2400" b="1" spc="-14" dirty="0">
                <a:latin typeface="Arial"/>
                <a:cs typeface="Arial"/>
              </a:rPr>
              <a:t>z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offe</a:t>
            </a:r>
            <a:r>
              <a:rPr sz="2400" b="1" spc="-14" dirty="0">
                <a:latin typeface="Arial"/>
                <a:cs typeface="Arial"/>
              </a:rPr>
              <a:t>rs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higher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throughput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shor</a:t>
            </a:r>
            <a:r>
              <a:rPr sz="2400" b="1" spc="-9" dirty="0">
                <a:latin typeface="Arial"/>
                <a:cs typeface="Arial"/>
              </a:rPr>
              <a:t>ter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distances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269" marR="192493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2.4 </a:t>
            </a:r>
            <a:r>
              <a:rPr sz="2400" b="1" spc="-23" dirty="0">
                <a:latin typeface="Arial"/>
                <a:cs typeface="Arial"/>
              </a:rPr>
              <a:t>GH</a:t>
            </a:r>
            <a:r>
              <a:rPr sz="2400" b="1" spc="-14" dirty="0">
                <a:latin typeface="Arial"/>
                <a:cs typeface="Arial"/>
              </a:rPr>
              <a:t>z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provides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increased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coverage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improved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solid object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penetration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eamforming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other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multiple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antenna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technologies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like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2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increase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83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2500" y="594335"/>
            <a:ext cx="106010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1100" y="2070517"/>
            <a:ext cx="9639300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86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8" dirty="0">
                <a:latin typeface="Arial"/>
                <a:cs typeface="Arial"/>
              </a:rPr>
              <a:t>P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Poin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269" marR="345219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connect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red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usually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connects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router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have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built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router</a:t>
            </a:r>
            <a:r>
              <a:rPr sz="2400" b="1" spc="-9" dirty="0">
                <a:latin typeface="Arial"/>
                <a:cs typeface="Arial"/>
              </a:rPr>
              <a:t> capabilities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94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82094" y="1343163"/>
            <a:ext cx="86387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i-F</a:t>
            </a:r>
            <a:r>
              <a:rPr sz="2723" b="1" i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2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2772" y="1766915"/>
            <a:ext cx="377478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E</a:t>
            </a:r>
            <a:r>
              <a:rPr sz="2360" b="1" spc="5" dirty="0">
                <a:latin typeface="Arial"/>
                <a:cs typeface="Arial"/>
              </a:rPr>
              <a:t>xa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p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f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8" dirty="0">
                <a:latin typeface="Arial"/>
                <a:cs typeface="Arial"/>
              </a:rPr>
              <a:t>n</a:t>
            </a:r>
            <a:r>
              <a:rPr sz="2360" b="1" spc="-9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A</a:t>
            </a:r>
            <a:r>
              <a:rPr sz="2360" b="1" spc="-18" dirty="0">
                <a:latin typeface="Arial"/>
                <a:cs typeface="Arial"/>
              </a:rPr>
              <a:t>P</a:t>
            </a:r>
            <a:r>
              <a:rPr sz="2360" b="1" spc="-45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n</a:t>
            </a:r>
            <a:r>
              <a:rPr sz="2360" b="1" spc="5" dirty="0">
                <a:latin typeface="Arial"/>
                <a:cs typeface="Arial"/>
              </a:rPr>
              <a:t>e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dirty="0">
                <a:latin typeface="Arial"/>
                <a:cs typeface="Arial"/>
              </a:rPr>
              <a:t>w</a:t>
            </a:r>
            <a:r>
              <a:rPr sz="2360" b="1" spc="-27" dirty="0">
                <a:latin typeface="Arial"/>
                <a:cs typeface="Arial"/>
              </a:rPr>
              <a:t>o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dirty="0">
                <a:latin typeface="Arial"/>
                <a:cs typeface="Arial"/>
              </a:rPr>
              <a:t>k</a:t>
            </a:r>
            <a:endParaRPr sz="236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940" y="2153324"/>
            <a:ext cx="6791360" cy="381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952500" y="594335"/>
            <a:ext cx="106010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W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i-F</a:t>
            </a:r>
            <a:r>
              <a:rPr kumimoji="0" lang="en-US" sz="4400" b="1" i="0" u="none" strike="noStrike" kern="1200" cap="none" spc="-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</a:t>
            </a:r>
            <a:endParaRPr kumimoji="0" lang="en-US" sz="4400" b="1" i="0" u="none" strike="noStrike" kern="1200" cap="none" spc="-9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20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3300" y="594335"/>
            <a:ext cx="105502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0" dirty="0">
                <a:latin typeface="Arial"/>
                <a:cs typeface="Arial"/>
              </a:rPr>
              <a:t>W</a:t>
            </a:r>
            <a:r>
              <a:rPr spc="-14" dirty="0">
                <a:latin typeface="Arial"/>
                <a:cs typeface="Arial"/>
              </a:rPr>
              <a:t>i-F</a:t>
            </a:r>
            <a:r>
              <a:rPr spc="-9" dirty="0">
                <a:latin typeface="Arial"/>
                <a:cs typeface="Arial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6500" y="2070516"/>
            <a:ext cx="9880600" cy="2995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as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5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u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dirty="0"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6"/>
              </a:lnSpc>
              <a:spcBef>
                <a:spcPts val="77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</a:t>
            </a:r>
            <a:r>
              <a:rPr sz="2400" b="1" spc="-14" dirty="0">
                <a:latin typeface="Arial"/>
                <a:cs typeface="Arial"/>
              </a:rPr>
              <a:t>rastructure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latin typeface="Arial"/>
                <a:cs typeface="Arial"/>
              </a:rPr>
              <a:t>communicate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each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other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latin typeface="Arial"/>
                <a:cs typeface="Arial"/>
              </a:rPr>
              <a:t>communicate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red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net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(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asic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Service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Set)</a:t>
            </a:r>
            <a:endParaRPr sz="2400" dirty="0">
              <a:latin typeface="Arial"/>
              <a:cs typeface="Arial"/>
            </a:endParaRPr>
          </a:p>
          <a:p>
            <a:pPr marL="748647" marR="4611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</a:t>
            </a:r>
            <a:r>
              <a:rPr sz="2400" b="1" spc="-14" dirty="0">
                <a:latin typeface="Arial"/>
                <a:cs typeface="Arial"/>
              </a:rPr>
              <a:t>rastructure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commonly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connected 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net,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i-Fi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devices connect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P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92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9780" y="1928423"/>
            <a:ext cx="8290112" cy="3833564"/>
          </a:xfrm>
          <a:custGeom>
            <a:avLst/>
            <a:gdLst/>
            <a:ahLst/>
            <a:cxnLst/>
            <a:rect l="l" t="t" r="r" b="b"/>
            <a:pathLst>
              <a:path w="9134475" h="4224020">
                <a:moveTo>
                  <a:pt x="0" y="4223778"/>
                </a:moveTo>
                <a:lnTo>
                  <a:pt x="9134005" y="4223778"/>
                </a:lnTo>
                <a:lnTo>
                  <a:pt x="9134005" y="0"/>
                </a:lnTo>
                <a:lnTo>
                  <a:pt x="0" y="0"/>
                </a:lnTo>
                <a:lnTo>
                  <a:pt x="0" y="4223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82094" y="1343163"/>
            <a:ext cx="86387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i-F</a:t>
            </a:r>
            <a:r>
              <a:rPr sz="2723" b="1" i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2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7972" y="1703415"/>
            <a:ext cx="4539535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spc="-14" dirty="0">
                <a:latin typeface="Arial"/>
                <a:cs typeface="Arial"/>
              </a:rPr>
              <a:t>E</a:t>
            </a:r>
            <a:r>
              <a:rPr sz="2360" b="1" spc="5" dirty="0">
                <a:latin typeface="Arial"/>
                <a:cs typeface="Arial"/>
              </a:rPr>
              <a:t>xa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p</a:t>
            </a:r>
            <a:r>
              <a:rPr sz="2360" b="1" spc="-14" dirty="0">
                <a:latin typeface="Arial"/>
                <a:cs typeface="Arial"/>
              </a:rPr>
              <a:t>l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dirty="0">
                <a:latin typeface="Arial"/>
                <a:cs typeface="Arial"/>
              </a:rPr>
              <a:t>f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spc="-14" dirty="0">
                <a:latin typeface="Arial"/>
                <a:cs typeface="Arial"/>
              </a:rPr>
              <a:t>In</a:t>
            </a:r>
            <a:r>
              <a:rPr sz="2360" b="1" spc="-5" dirty="0">
                <a:latin typeface="Arial"/>
                <a:cs typeface="Arial"/>
              </a:rPr>
              <a:t>f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5" dirty="0">
                <a:latin typeface="Arial"/>
                <a:cs typeface="Arial"/>
              </a:rPr>
              <a:t>as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spc="-14" dirty="0">
                <a:latin typeface="Arial"/>
                <a:cs typeface="Arial"/>
              </a:rPr>
              <a:t>u</a:t>
            </a:r>
            <a:r>
              <a:rPr sz="2360" b="1" spc="5" dirty="0">
                <a:latin typeface="Arial"/>
                <a:cs typeface="Arial"/>
              </a:rPr>
              <a:t>c</a:t>
            </a:r>
            <a:r>
              <a:rPr sz="2360" b="1" spc="-5" dirty="0">
                <a:latin typeface="Arial"/>
                <a:cs typeface="Arial"/>
              </a:rPr>
              <a:t>t</a:t>
            </a:r>
            <a:r>
              <a:rPr sz="2360" b="1" spc="-14" dirty="0">
                <a:latin typeface="Arial"/>
                <a:cs typeface="Arial"/>
              </a:rPr>
              <a:t>u</a:t>
            </a:r>
            <a:r>
              <a:rPr sz="2360" b="1" spc="-9" dirty="0">
                <a:latin typeface="Arial"/>
                <a:cs typeface="Arial"/>
              </a:rPr>
              <a:t>r</a:t>
            </a:r>
            <a:r>
              <a:rPr sz="2360" b="1" dirty="0">
                <a:latin typeface="Arial"/>
                <a:cs typeface="Arial"/>
              </a:rPr>
              <a:t>e</a:t>
            </a:r>
            <a:r>
              <a:rPr sz="2360" b="1" spc="-9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m</a:t>
            </a:r>
            <a:r>
              <a:rPr sz="2360" b="1" spc="5" dirty="0">
                <a:latin typeface="Arial"/>
                <a:cs typeface="Arial"/>
              </a:rPr>
              <a:t>o</a:t>
            </a:r>
            <a:r>
              <a:rPr sz="2360" b="1" spc="-14" dirty="0">
                <a:latin typeface="Arial"/>
                <a:cs typeface="Arial"/>
              </a:rPr>
              <a:t>d</a:t>
            </a:r>
            <a:r>
              <a:rPr sz="2360" b="1" dirty="0">
                <a:latin typeface="Arial"/>
                <a:cs typeface="Arial"/>
              </a:rPr>
              <a:t>e</a:t>
            </a:r>
            <a:endParaRPr sz="236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9200" y="2311400"/>
            <a:ext cx="7734300" cy="341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952500" y="594335"/>
            <a:ext cx="1060108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W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i-F</a:t>
            </a:r>
            <a:r>
              <a:rPr kumimoji="0" lang="en-US" sz="4400" b="1" i="0" u="none" strike="noStrike" kern="1200" cap="none" spc="-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i</a:t>
            </a:r>
            <a:endParaRPr kumimoji="0" lang="en-US" sz="4400" b="1" i="0" u="none" strike="noStrike" kern="1200" cap="none" spc="-9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76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1174</Words>
  <Application>Microsoft Office PowerPoint</Application>
  <PresentationFormat>Widescreen</PresentationFormat>
  <Paragraphs>331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Malgun Gothic</vt:lpstr>
      <vt:lpstr>Arial</vt:lpstr>
      <vt:lpstr>Calibri</vt:lpstr>
      <vt:lpstr>Times New Roman</vt:lpstr>
      <vt:lpstr>Wingdings</vt:lpstr>
      <vt:lpstr>Office Theme</vt:lpstr>
      <vt:lpstr>Wireless Communication</vt:lpstr>
      <vt:lpstr>Wireless Communications</vt:lpstr>
      <vt:lpstr>Wi-Fi</vt:lpstr>
      <vt:lpstr>Wi-Fi</vt:lpstr>
      <vt:lpstr>Wi-Fi</vt:lpstr>
      <vt:lpstr>Wi-Fi</vt:lpstr>
      <vt:lpstr>PowerPoint Presentation</vt:lpstr>
      <vt:lpstr>Wi-Fi</vt:lpstr>
      <vt:lpstr>PowerPoint Presentation</vt:lpstr>
      <vt:lpstr>Wi-Fi</vt:lpstr>
      <vt:lpstr>PowerPoint Presentation</vt:lpstr>
      <vt:lpstr>Wi-Fi</vt:lpstr>
      <vt:lpstr>PowerPoint Presentation</vt:lpstr>
      <vt:lpstr>Wi-Fi</vt:lpstr>
      <vt:lpstr>Wi-Fi</vt:lpstr>
      <vt:lpstr>Wi-Fi</vt:lpstr>
      <vt:lpstr>Wi-Fi</vt:lpstr>
      <vt:lpstr>Wi-Fi</vt:lpstr>
      <vt:lpstr>Wi-Fi</vt:lpstr>
      <vt:lpstr>Wi-Fi</vt:lpstr>
      <vt:lpstr>Wi-Fi</vt:lpstr>
      <vt:lpstr>Wi-Fi</vt:lpstr>
      <vt:lpstr>PowerPoint Presentation</vt:lpstr>
      <vt:lpstr>Wi-Fi</vt:lpstr>
      <vt:lpstr>Wi-Fi</vt:lpstr>
      <vt:lpstr>Wi-Fi</vt:lpstr>
      <vt:lpstr>Wi-Fi</vt:lpstr>
      <vt:lpstr>References</vt:lpstr>
      <vt:lpstr>References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31</cp:revision>
  <dcterms:created xsi:type="dcterms:W3CDTF">2016-08-29T17:01:34Z</dcterms:created>
  <dcterms:modified xsi:type="dcterms:W3CDTF">2016-10-03T17:39:22Z</dcterms:modified>
</cp:coreProperties>
</file>