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89" r:id="rId3"/>
    <p:sldId id="429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28" r:id="rId16"/>
    <p:sldId id="425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30" r:id="rId26"/>
    <p:sldId id="415" r:id="rId27"/>
    <p:sldId id="416" r:id="rId28"/>
    <p:sldId id="417" r:id="rId29"/>
    <p:sldId id="418" r:id="rId30"/>
    <p:sldId id="419" r:id="rId31"/>
    <p:sldId id="420" r:id="rId32"/>
    <p:sldId id="421" r:id="rId33"/>
    <p:sldId id="426" r:id="rId34"/>
    <p:sldId id="42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99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 autoAdjust="0"/>
    <p:restoredTop sz="78596" autoAdjust="0"/>
  </p:normalViewPr>
  <p:slideViewPr>
    <p:cSldViewPr snapToGrid="0">
      <p:cViewPr varScale="1">
        <p:scale>
          <a:sx n="91" d="100"/>
          <a:sy n="91" d="100"/>
        </p:scale>
        <p:origin x="10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382FA-BB56-416C-9008-48CB5D6FDBB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DD735-EDB6-41DC-8A1F-2B98F462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1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D735-EDB6-41DC-8A1F-2B98F462F4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54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6066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8263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219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5445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1588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9857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2102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803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4085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977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7764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421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090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62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5476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523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5409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2944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0871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1270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24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6366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10165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5128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559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2094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9384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6300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7233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777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5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4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4300" y="328608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-42870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8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9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1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8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3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7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6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91D0C-A58D-4FE6-B654-B11D31949D8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7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tutorialspoint.com/cloud_computing/cloud_computing_tutorial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rtualization.co.kr/data/file/01_2/1889266503_6f489654_1.jpg" TargetMode="External"/><Relationship Id="rId5" Type="http://schemas.openxmlformats.org/officeDocument/2006/relationships/hyperlink" Target="http://www.icloud.com/" TargetMode="External"/><Relationship Id="rId4" Type="http://schemas.openxmlformats.org/officeDocument/2006/relationships/hyperlink" Target="http://www.wikipedia.org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3.0)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Hwajung Lee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Key Reference: </a:t>
            </a:r>
          </a:p>
          <a:p>
            <a:r>
              <a:rPr lang="en-US" dirty="0" smtClean="0"/>
              <a:t>Prof. Jong-Moon Chung’s Lecture Notes at </a:t>
            </a:r>
            <a:r>
              <a:rPr lang="en-US" dirty="0" err="1" smtClean="0"/>
              <a:t>Yonsei</a:t>
            </a:r>
            <a:r>
              <a:rPr lang="en-US" dirty="0" smtClean="0"/>
              <a:t> University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7041"/>
            <a:ext cx="8290112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lou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Co</a:t>
            </a:r>
            <a:r>
              <a:rPr spc="-32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putin</a:t>
            </a:r>
            <a:r>
              <a:rPr spc="-18" dirty="0">
                <a:latin typeface="Arial"/>
                <a:cs typeface="Arial"/>
              </a:rPr>
              <a:t>g</a:t>
            </a:r>
          </a:p>
        </p:txBody>
      </p:sp>
      <p:sp>
        <p:nvSpPr>
          <p:cNvPr id="6" name="object 6"/>
          <p:cNvSpPr/>
          <p:nvPr/>
        </p:nvSpPr>
        <p:spPr>
          <a:xfrm>
            <a:off x="2246900" y="2123842"/>
            <a:ext cx="156178" cy="156754"/>
          </a:xfrm>
          <a:custGeom>
            <a:avLst/>
            <a:gdLst/>
            <a:ahLst/>
            <a:cxnLst/>
            <a:rect l="l" t="t" r="r" b="b"/>
            <a:pathLst>
              <a:path w="172084" h="172719">
                <a:moveTo>
                  <a:pt x="76787" y="0"/>
                </a:moveTo>
                <a:lnTo>
                  <a:pt x="37355" y="14788"/>
                </a:lnTo>
                <a:lnTo>
                  <a:pt x="10091" y="45455"/>
                </a:lnTo>
                <a:lnTo>
                  <a:pt x="108" y="83877"/>
                </a:lnTo>
                <a:lnTo>
                  <a:pt x="0" y="90229"/>
                </a:lnTo>
                <a:lnTo>
                  <a:pt x="1669" y="103593"/>
                </a:lnTo>
                <a:lnTo>
                  <a:pt x="18514" y="138986"/>
                </a:lnTo>
                <a:lnTo>
                  <a:pt x="51137" y="163559"/>
                </a:lnTo>
                <a:lnTo>
                  <a:pt x="96994" y="172456"/>
                </a:lnTo>
                <a:lnTo>
                  <a:pt x="110707" y="169542"/>
                </a:lnTo>
                <a:lnTo>
                  <a:pt x="145656" y="148471"/>
                </a:lnTo>
                <a:lnTo>
                  <a:pt x="167344" y="112974"/>
                </a:lnTo>
                <a:lnTo>
                  <a:pt x="171911" y="83877"/>
                </a:lnTo>
                <a:lnTo>
                  <a:pt x="170457" y="70297"/>
                </a:lnTo>
                <a:lnTo>
                  <a:pt x="154049" y="34255"/>
                </a:lnTo>
                <a:lnTo>
                  <a:pt x="121849" y="9153"/>
                </a:lnTo>
                <a:lnTo>
                  <a:pt x="76787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2307617" y="2148225"/>
            <a:ext cx="53019" cy="108345"/>
          </a:xfrm>
          <a:custGeom>
            <a:avLst/>
            <a:gdLst/>
            <a:ahLst/>
            <a:cxnLst/>
            <a:rect l="l" t="t" r="r" b="b"/>
            <a:pathLst>
              <a:path w="58419" h="119380">
                <a:moveTo>
                  <a:pt x="0" y="0"/>
                </a:moveTo>
                <a:lnTo>
                  <a:pt x="0" y="39598"/>
                </a:lnTo>
                <a:lnTo>
                  <a:pt x="19786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7848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 txBox="1"/>
          <p:nvPr/>
        </p:nvSpPr>
        <p:spPr>
          <a:xfrm>
            <a:off x="2558355" y="2071853"/>
            <a:ext cx="3162747" cy="1039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dirty="0">
                <a:latin typeface="Arial"/>
                <a:cs typeface="Arial"/>
              </a:rPr>
              <a:t>C</a:t>
            </a:r>
            <a:r>
              <a:rPr sz="2360" b="1" spc="-14" dirty="0">
                <a:latin typeface="Arial"/>
                <a:cs typeface="Arial"/>
              </a:rPr>
              <a:t>lou</a:t>
            </a:r>
            <a:r>
              <a:rPr sz="2360" b="1" spc="-18" dirty="0">
                <a:latin typeface="Arial"/>
                <a:cs typeface="Arial"/>
              </a:rPr>
              <a:t>d</a:t>
            </a:r>
            <a:r>
              <a:rPr sz="2360" b="1" spc="-23" dirty="0">
                <a:latin typeface="Arial"/>
                <a:cs typeface="Arial"/>
              </a:rPr>
              <a:t> </a:t>
            </a:r>
            <a:r>
              <a:rPr sz="2360" b="1" spc="-14" dirty="0">
                <a:latin typeface="Arial"/>
                <a:cs typeface="Arial"/>
              </a:rPr>
              <a:t>S</a:t>
            </a:r>
            <a:r>
              <a:rPr sz="2360" b="1" spc="5" dirty="0">
                <a:latin typeface="Arial"/>
                <a:cs typeface="Arial"/>
              </a:rPr>
              <a:t>e</a:t>
            </a:r>
            <a:r>
              <a:rPr sz="2360" b="1" spc="-9" dirty="0">
                <a:latin typeface="Arial"/>
                <a:cs typeface="Arial"/>
              </a:rPr>
              <a:t>r</a:t>
            </a:r>
            <a:r>
              <a:rPr sz="2360" b="1" spc="5" dirty="0">
                <a:latin typeface="Arial"/>
                <a:cs typeface="Arial"/>
              </a:rPr>
              <a:t>v</a:t>
            </a:r>
            <a:r>
              <a:rPr sz="2360" b="1" spc="-14" dirty="0">
                <a:latin typeface="Arial"/>
                <a:cs typeface="Arial"/>
              </a:rPr>
              <a:t>i</a:t>
            </a:r>
            <a:r>
              <a:rPr sz="2360" b="1" spc="5" dirty="0">
                <a:latin typeface="Arial"/>
                <a:cs typeface="Arial"/>
              </a:rPr>
              <a:t>c</a:t>
            </a:r>
            <a:r>
              <a:rPr sz="2360" b="1" dirty="0">
                <a:latin typeface="Arial"/>
                <a:cs typeface="Arial"/>
              </a:rPr>
              <a:t>e M</a:t>
            </a:r>
            <a:r>
              <a:rPr sz="2360" b="1" spc="-14" dirty="0">
                <a:latin typeface="Arial"/>
                <a:cs typeface="Arial"/>
              </a:rPr>
              <a:t>od</a:t>
            </a:r>
            <a:r>
              <a:rPr sz="2360" b="1" spc="5" dirty="0">
                <a:latin typeface="Arial"/>
                <a:cs typeface="Arial"/>
              </a:rPr>
              <a:t>e</a:t>
            </a:r>
            <a:r>
              <a:rPr sz="2360" b="1" spc="-14" dirty="0">
                <a:latin typeface="Arial"/>
                <a:cs typeface="Arial"/>
              </a:rPr>
              <a:t>l</a:t>
            </a:r>
            <a:r>
              <a:rPr sz="2360" b="1" dirty="0">
                <a:latin typeface="Arial"/>
                <a:cs typeface="Arial"/>
              </a:rPr>
              <a:t>s</a:t>
            </a:r>
            <a:endParaRPr sz="2360">
              <a:latin typeface="Arial"/>
              <a:cs typeface="Arial"/>
            </a:endParaRPr>
          </a:p>
          <a:p>
            <a:pPr marL="29392" marR="4611">
              <a:spcBef>
                <a:spcPts val="658"/>
              </a:spcBef>
            </a:pPr>
            <a:r>
              <a:rPr sz="1271" b="1" spc="-5" dirty="0">
                <a:latin typeface="Arial"/>
                <a:cs typeface="Arial"/>
              </a:rPr>
              <a:t>Th</a:t>
            </a:r>
            <a:r>
              <a:rPr sz="1271" b="1" dirty="0">
                <a:latin typeface="Arial"/>
                <a:cs typeface="Arial"/>
              </a:rPr>
              <a:t>e</a:t>
            </a:r>
            <a:r>
              <a:rPr sz="1271" b="1" spc="-9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l</a:t>
            </a:r>
            <a:r>
              <a:rPr sz="1271" b="1" spc="-18" dirty="0">
                <a:latin typeface="Arial"/>
                <a:cs typeface="Arial"/>
              </a:rPr>
              <a:t>o</a:t>
            </a:r>
            <a:r>
              <a:rPr sz="1271" b="1" spc="23" dirty="0">
                <a:latin typeface="Arial"/>
                <a:cs typeface="Arial"/>
              </a:rPr>
              <a:t>w</a:t>
            </a:r>
            <a:r>
              <a:rPr sz="1271" b="1" dirty="0">
                <a:latin typeface="Arial"/>
                <a:cs typeface="Arial"/>
              </a:rPr>
              <a:t>er</a:t>
            </a:r>
            <a:r>
              <a:rPr sz="1271" b="1" spc="-36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se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spc="-14" dirty="0">
                <a:latin typeface="Arial"/>
                <a:cs typeface="Arial"/>
              </a:rPr>
              <a:t>v</a:t>
            </a:r>
            <a:r>
              <a:rPr sz="1271" b="1" dirty="0">
                <a:latin typeface="Arial"/>
                <a:cs typeface="Arial"/>
              </a:rPr>
              <a:t>ice</a:t>
            </a:r>
            <a:r>
              <a:rPr sz="1271" b="1" spc="-27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m</a:t>
            </a:r>
            <a:r>
              <a:rPr sz="1271" b="1" spc="-5" dirty="0">
                <a:latin typeface="Arial"/>
                <a:cs typeface="Arial"/>
              </a:rPr>
              <a:t>od</a:t>
            </a:r>
            <a:r>
              <a:rPr sz="1271" b="1" dirty="0">
                <a:latin typeface="Arial"/>
                <a:cs typeface="Arial"/>
              </a:rPr>
              <a:t>el</a:t>
            </a:r>
            <a:r>
              <a:rPr sz="1271" b="1" spc="-14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s</a:t>
            </a:r>
            <a:r>
              <a:rPr sz="1271" b="1" spc="-5" dirty="0">
                <a:latin typeface="Arial"/>
                <a:cs typeface="Arial"/>
              </a:rPr>
              <a:t>uppo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dirty="0">
                <a:latin typeface="Arial"/>
                <a:cs typeface="Arial"/>
              </a:rPr>
              <a:t>ts</a:t>
            </a:r>
            <a:r>
              <a:rPr sz="1271" b="1" spc="-18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t</a:t>
            </a:r>
            <a:r>
              <a:rPr sz="1271" b="1" spc="-5" dirty="0">
                <a:latin typeface="Arial"/>
                <a:cs typeface="Arial"/>
              </a:rPr>
              <a:t>h</a:t>
            </a:r>
            <a:r>
              <a:rPr sz="1271" b="1" dirty="0">
                <a:latin typeface="Arial"/>
                <a:cs typeface="Arial"/>
              </a:rPr>
              <a:t>e ma</a:t>
            </a:r>
            <a:r>
              <a:rPr sz="1271" b="1" spc="-5" dirty="0">
                <a:latin typeface="Arial"/>
                <a:cs typeface="Arial"/>
              </a:rPr>
              <a:t>n</a:t>
            </a:r>
            <a:r>
              <a:rPr sz="1271" b="1" dirty="0">
                <a:latin typeface="Arial"/>
                <a:cs typeface="Arial"/>
              </a:rPr>
              <a:t>a</a:t>
            </a:r>
            <a:r>
              <a:rPr sz="1271" b="1" spc="-5" dirty="0">
                <a:latin typeface="Arial"/>
                <a:cs typeface="Arial"/>
              </a:rPr>
              <a:t>g</a:t>
            </a:r>
            <a:r>
              <a:rPr sz="1271" b="1" dirty="0">
                <a:latin typeface="Arial"/>
                <a:cs typeface="Arial"/>
              </a:rPr>
              <a:t>eme</a:t>
            </a:r>
            <a:r>
              <a:rPr sz="1271" b="1" spc="-5" dirty="0">
                <a:latin typeface="Arial"/>
                <a:cs typeface="Arial"/>
              </a:rPr>
              <a:t>n</a:t>
            </a:r>
            <a:r>
              <a:rPr sz="1271" b="1" dirty="0">
                <a:latin typeface="Arial"/>
                <a:cs typeface="Arial"/>
              </a:rPr>
              <a:t>t,</a:t>
            </a:r>
            <a:r>
              <a:rPr sz="1271" b="1" spc="-32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c</a:t>
            </a:r>
            <a:r>
              <a:rPr sz="1271" b="1" spc="-5" dirty="0">
                <a:latin typeface="Arial"/>
                <a:cs typeface="Arial"/>
              </a:rPr>
              <a:t>o</a:t>
            </a:r>
            <a:r>
              <a:rPr sz="1271" b="1" dirty="0">
                <a:latin typeface="Arial"/>
                <a:cs typeface="Arial"/>
              </a:rPr>
              <a:t>m</a:t>
            </a:r>
            <a:r>
              <a:rPr sz="1271" b="1" spc="-5" dirty="0">
                <a:latin typeface="Arial"/>
                <a:cs typeface="Arial"/>
              </a:rPr>
              <a:t>pu</a:t>
            </a:r>
            <a:r>
              <a:rPr sz="1271" b="1" dirty="0">
                <a:latin typeface="Arial"/>
                <a:cs typeface="Arial"/>
              </a:rPr>
              <a:t>t</a:t>
            </a:r>
            <a:r>
              <a:rPr sz="1271" b="1" spc="5" dirty="0">
                <a:latin typeface="Arial"/>
                <a:cs typeface="Arial"/>
              </a:rPr>
              <a:t>i</a:t>
            </a:r>
            <a:r>
              <a:rPr sz="1271" b="1" spc="-5" dirty="0">
                <a:latin typeface="Arial"/>
                <a:cs typeface="Arial"/>
              </a:rPr>
              <a:t>n</a:t>
            </a:r>
            <a:r>
              <a:rPr sz="1271" b="1" dirty="0">
                <a:latin typeface="Arial"/>
                <a:cs typeface="Arial"/>
              </a:rPr>
              <a:t>g</a:t>
            </a:r>
            <a:r>
              <a:rPr sz="1271" b="1" spc="-32" dirty="0">
                <a:latin typeface="Arial"/>
                <a:cs typeface="Arial"/>
              </a:rPr>
              <a:t> </a:t>
            </a:r>
            <a:r>
              <a:rPr sz="1271" b="1" spc="-5" dirty="0">
                <a:latin typeface="Arial"/>
                <a:cs typeface="Arial"/>
              </a:rPr>
              <a:t>po</a:t>
            </a:r>
            <a:r>
              <a:rPr sz="1271" b="1" spc="32" dirty="0">
                <a:latin typeface="Arial"/>
                <a:cs typeface="Arial"/>
              </a:rPr>
              <a:t>w</a:t>
            </a:r>
            <a:r>
              <a:rPr sz="1271" b="1" spc="-14" dirty="0">
                <a:latin typeface="Arial"/>
                <a:cs typeface="Arial"/>
              </a:rPr>
              <a:t>e</a:t>
            </a:r>
            <a:r>
              <a:rPr sz="1271" b="1" spc="-64" dirty="0">
                <a:latin typeface="Arial"/>
                <a:cs typeface="Arial"/>
              </a:rPr>
              <a:t>r</a:t>
            </a:r>
            <a:r>
              <a:rPr sz="1271" b="1" spc="-5" dirty="0">
                <a:latin typeface="Arial"/>
                <a:cs typeface="Arial"/>
              </a:rPr>
              <a:t>,</a:t>
            </a:r>
            <a:r>
              <a:rPr sz="1271" b="1" spc="-45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sec</a:t>
            </a:r>
            <a:r>
              <a:rPr sz="1271" b="1" spc="-5" dirty="0">
                <a:latin typeface="Arial"/>
                <a:cs typeface="Arial"/>
              </a:rPr>
              <a:t>u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dirty="0">
                <a:latin typeface="Arial"/>
                <a:cs typeface="Arial"/>
              </a:rPr>
              <a:t>ity </a:t>
            </a:r>
            <a:r>
              <a:rPr sz="1271" b="1" spc="-5" dirty="0">
                <a:latin typeface="Arial"/>
                <a:cs typeface="Arial"/>
              </a:rPr>
              <a:t>o</a:t>
            </a:r>
            <a:r>
              <a:rPr sz="1271" b="1" dirty="0">
                <a:latin typeface="Arial"/>
                <a:cs typeface="Arial"/>
              </a:rPr>
              <a:t>f</a:t>
            </a:r>
            <a:r>
              <a:rPr sz="1271" b="1" spc="-9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its</a:t>
            </a:r>
            <a:r>
              <a:rPr sz="1271" b="1" spc="-27" dirty="0">
                <a:latin typeface="Arial"/>
                <a:cs typeface="Arial"/>
              </a:rPr>
              <a:t> </a:t>
            </a:r>
            <a:r>
              <a:rPr sz="1271" b="1" spc="-5" dirty="0">
                <a:latin typeface="Arial"/>
                <a:cs typeface="Arial"/>
              </a:rPr>
              <a:t>upp</a:t>
            </a:r>
            <a:r>
              <a:rPr sz="1271" b="1" dirty="0">
                <a:latin typeface="Arial"/>
                <a:cs typeface="Arial"/>
              </a:rPr>
              <a:t>er</a:t>
            </a:r>
            <a:r>
              <a:rPr sz="1271" b="1" spc="-5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se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spc="-14" dirty="0">
                <a:latin typeface="Arial"/>
                <a:cs typeface="Arial"/>
              </a:rPr>
              <a:t>v</a:t>
            </a:r>
            <a:r>
              <a:rPr sz="1271" b="1" dirty="0">
                <a:latin typeface="Arial"/>
                <a:cs typeface="Arial"/>
              </a:rPr>
              <a:t>ice</a:t>
            </a:r>
            <a:r>
              <a:rPr sz="1271" b="1" spc="-27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m</a:t>
            </a:r>
            <a:r>
              <a:rPr sz="1271" b="1" spc="-5" dirty="0">
                <a:latin typeface="Arial"/>
                <a:cs typeface="Arial"/>
              </a:rPr>
              <a:t>od</a:t>
            </a:r>
            <a:r>
              <a:rPr sz="1271" b="1" dirty="0">
                <a:latin typeface="Arial"/>
                <a:cs typeface="Arial"/>
              </a:rPr>
              <a:t>el</a:t>
            </a:r>
            <a:endParaRPr sz="127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57491" y="4840119"/>
            <a:ext cx="2785270" cy="586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166" indent="-310640">
              <a:buClr>
                <a:srgbClr val="99CC63"/>
              </a:buClr>
              <a:buFont typeface="Microsoft Sans Serif"/>
              <a:buChar char="➢"/>
              <a:tabLst>
                <a:tab pos="322743" algn="l"/>
              </a:tabLst>
            </a:pPr>
            <a:r>
              <a:rPr sz="1271" b="1" dirty="0">
                <a:latin typeface="Arial"/>
                <a:cs typeface="Arial"/>
              </a:rPr>
              <a:t>SaaS:</a:t>
            </a:r>
            <a:r>
              <a:rPr sz="1271" b="1" spc="-18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S</a:t>
            </a:r>
            <a:r>
              <a:rPr sz="1271" b="1" spc="-5" dirty="0">
                <a:latin typeface="Arial"/>
                <a:cs typeface="Arial"/>
              </a:rPr>
              <a:t>o</a:t>
            </a:r>
            <a:r>
              <a:rPr sz="1271" b="1" dirty="0">
                <a:latin typeface="Arial"/>
                <a:cs typeface="Arial"/>
              </a:rPr>
              <a:t>ft</a:t>
            </a:r>
            <a:r>
              <a:rPr sz="1271" b="1" spc="23" dirty="0">
                <a:latin typeface="Arial"/>
                <a:cs typeface="Arial"/>
              </a:rPr>
              <a:t>w</a:t>
            </a:r>
            <a:r>
              <a:rPr sz="1271" b="1" spc="-14" dirty="0">
                <a:latin typeface="Arial"/>
                <a:cs typeface="Arial"/>
              </a:rPr>
              <a:t>a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dirty="0">
                <a:latin typeface="Arial"/>
                <a:cs typeface="Arial"/>
              </a:rPr>
              <a:t>e</a:t>
            </a:r>
            <a:r>
              <a:rPr sz="1271" b="1" spc="-45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as</a:t>
            </a:r>
            <a:r>
              <a:rPr sz="1271" b="1" spc="-9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a</a:t>
            </a:r>
            <a:r>
              <a:rPr sz="1271" b="1" spc="-9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Se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spc="-14" dirty="0">
                <a:latin typeface="Arial"/>
                <a:cs typeface="Arial"/>
              </a:rPr>
              <a:t>v</a:t>
            </a:r>
            <a:r>
              <a:rPr sz="1271" b="1" dirty="0">
                <a:latin typeface="Arial"/>
                <a:cs typeface="Arial"/>
              </a:rPr>
              <a:t>ice</a:t>
            </a:r>
            <a:endParaRPr sz="1271">
              <a:latin typeface="Arial"/>
              <a:cs typeface="Arial"/>
            </a:endParaRPr>
          </a:p>
          <a:p>
            <a:pPr marL="322166" indent="-310640">
              <a:buClr>
                <a:srgbClr val="99CC63"/>
              </a:buClr>
              <a:buFont typeface="Microsoft Sans Serif"/>
              <a:buChar char="➢"/>
              <a:tabLst>
                <a:tab pos="322743" algn="l"/>
              </a:tabLst>
            </a:pPr>
            <a:r>
              <a:rPr sz="1271" b="1" dirty="0">
                <a:latin typeface="Arial"/>
                <a:cs typeface="Arial"/>
              </a:rPr>
              <a:t>Paa</a:t>
            </a:r>
            <a:r>
              <a:rPr sz="1271" b="1" spc="-5" dirty="0">
                <a:latin typeface="Arial"/>
                <a:cs typeface="Arial"/>
              </a:rPr>
              <a:t>S</a:t>
            </a:r>
            <a:r>
              <a:rPr sz="1271" b="1" dirty="0">
                <a:latin typeface="Arial"/>
                <a:cs typeface="Arial"/>
              </a:rPr>
              <a:t>:</a:t>
            </a:r>
            <a:r>
              <a:rPr sz="1271" b="1" spc="-18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Platf</a:t>
            </a:r>
            <a:r>
              <a:rPr sz="1271" b="1" spc="-5" dirty="0">
                <a:latin typeface="Arial"/>
                <a:cs typeface="Arial"/>
              </a:rPr>
              <a:t>o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dirty="0">
                <a:latin typeface="Arial"/>
                <a:cs typeface="Arial"/>
              </a:rPr>
              <a:t>m</a:t>
            </a:r>
            <a:r>
              <a:rPr sz="1271" b="1" spc="-32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as</a:t>
            </a:r>
            <a:r>
              <a:rPr sz="1271" b="1" spc="-9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a</a:t>
            </a:r>
            <a:r>
              <a:rPr sz="1271" b="1" spc="-9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Se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spc="-14" dirty="0">
                <a:latin typeface="Arial"/>
                <a:cs typeface="Arial"/>
              </a:rPr>
              <a:t>v</a:t>
            </a:r>
            <a:r>
              <a:rPr sz="1271" b="1" dirty="0">
                <a:latin typeface="Arial"/>
                <a:cs typeface="Arial"/>
              </a:rPr>
              <a:t>ice</a:t>
            </a:r>
            <a:endParaRPr sz="1271">
              <a:latin typeface="Arial"/>
              <a:cs typeface="Arial"/>
            </a:endParaRPr>
          </a:p>
          <a:p>
            <a:pPr marL="322166" indent="-310640">
              <a:buClr>
                <a:srgbClr val="99CC63"/>
              </a:buClr>
              <a:buFont typeface="Microsoft Sans Serif"/>
              <a:buChar char="➢"/>
              <a:tabLst>
                <a:tab pos="322743" algn="l"/>
              </a:tabLst>
            </a:pPr>
            <a:r>
              <a:rPr sz="1271" b="1" dirty="0">
                <a:latin typeface="Arial"/>
                <a:cs typeface="Arial"/>
              </a:rPr>
              <a:t>Iaa</a:t>
            </a:r>
            <a:r>
              <a:rPr sz="1271" b="1" spc="-5" dirty="0">
                <a:latin typeface="Arial"/>
                <a:cs typeface="Arial"/>
              </a:rPr>
              <a:t>S</a:t>
            </a:r>
            <a:r>
              <a:rPr sz="1271" b="1" dirty="0">
                <a:latin typeface="Arial"/>
                <a:cs typeface="Arial"/>
              </a:rPr>
              <a:t>:</a:t>
            </a:r>
            <a:r>
              <a:rPr sz="1271" b="1" spc="-27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I</a:t>
            </a:r>
            <a:r>
              <a:rPr sz="1271" b="1" spc="-5" dirty="0">
                <a:latin typeface="Arial"/>
                <a:cs typeface="Arial"/>
              </a:rPr>
              <a:t>n</a:t>
            </a:r>
            <a:r>
              <a:rPr sz="1271" b="1" dirty="0">
                <a:latin typeface="Arial"/>
                <a:cs typeface="Arial"/>
              </a:rPr>
              <a:t>f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dirty="0">
                <a:latin typeface="Arial"/>
                <a:cs typeface="Arial"/>
              </a:rPr>
              <a:t>ast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spc="-5" dirty="0">
                <a:latin typeface="Arial"/>
                <a:cs typeface="Arial"/>
              </a:rPr>
              <a:t>u</a:t>
            </a:r>
            <a:r>
              <a:rPr sz="1271" b="1" dirty="0">
                <a:latin typeface="Arial"/>
                <a:cs typeface="Arial"/>
              </a:rPr>
              <a:t>c</a:t>
            </a:r>
            <a:r>
              <a:rPr sz="1271" b="1" spc="-14" dirty="0">
                <a:latin typeface="Arial"/>
                <a:cs typeface="Arial"/>
              </a:rPr>
              <a:t>t</a:t>
            </a:r>
            <a:r>
              <a:rPr sz="1271" b="1" spc="-5" dirty="0">
                <a:latin typeface="Arial"/>
                <a:cs typeface="Arial"/>
              </a:rPr>
              <a:t>u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dirty="0">
                <a:latin typeface="Arial"/>
                <a:cs typeface="Arial"/>
              </a:rPr>
              <a:t>e</a:t>
            </a:r>
            <a:r>
              <a:rPr sz="1271" b="1" spc="-41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as</a:t>
            </a:r>
            <a:r>
              <a:rPr sz="1271" b="1" spc="-18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a</a:t>
            </a:r>
            <a:r>
              <a:rPr sz="1271" b="1" spc="-9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Se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spc="-14" dirty="0">
                <a:latin typeface="Arial"/>
                <a:cs typeface="Arial"/>
              </a:rPr>
              <a:t>v</a:t>
            </a:r>
            <a:r>
              <a:rPr sz="1271" b="1" dirty="0">
                <a:latin typeface="Arial"/>
                <a:cs typeface="Arial"/>
              </a:rPr>
              <a:t>ice</a:t>
            </a:r>
            <a:endParaRPr sz="1271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23397" y="2304426"/>
            <a:ext cx="2645805" cy="1013716"/>
          </a:xfrm>
          <a:custGeom>
            <a:avLst/>
            <a:gdLst/>
            <a:ahLst/>
            <a:cxnLst/>
            <a:rect l="l" t="t" r="r" b="b"/>
            <a:pathLst>
              <a:path w="2915284" h="1116964">
                <a:moveTo>
                  <a:pt x="0" y="1116495"/>
                </a:moveTo>
                <a:lnTo>
                  <a:pt x="2915272" y="1116495"/>
                </a:lnTo>
                <a:lnTo>
                  <a:pt x="2915272" y="0"/>
                </a:lnTo>
                <a:lnTo>
                  <a:pt x="0" y="0"/>
                </a:lnTo>
                <a:lnTo>
                  <a:pt x="0" y="1116495"/>
                </a:lnTo>
                <a:close/>
              </a:path>
            </a:pathLst>
          </a:custGeom>
          <a:solidFill>
            <a:srgbClr val="B0DEF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7223397" y="2304426"/>
            <a:ext cx="2645805" cy="1013716"/>
          </a:xfrm>
          <a:custGeom>
            <a:avLst/>
            <a:gdLst/>
            <a:ahLst/>
            <a:cxnLst/>
            <a:rect l="l" t="t" r="r" b="b"/>
            <a:pathLst>
              <a:path w="2915284" h="1116964">
                <a:moveTo>
                  <a:pt x="0" y="1116495"/>
                </a:moveTo>
                <a:lnTo>
                  <a:pt x="2915272" y="1116495"/>
                </a:lnTo>
                <a:lnTo>
                  <a:pt x="2915272" y="0"/>
                </a:lnTo>
                <a:lnTo>
                  <a:pt x="0" y="0"/>
                </a:lnTo>
                <a:lnTo>
                  <a:pt x="0" y="1116495"/>
                </a:lnTo>
              </a:path>
            </a:pathLst>
          </a:custGeom>
          <a:ln w="3175">
            <a:solidFill>
              <a:srgbClr val="B0DEFD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7148789" y="2229784"/>
            <a:ext cx="2645805" cy="1013716"/>
          </a:xfrm>
          <a:custGeom>
            <a:avLst/>
            <a:gdLst/>
            <a:ahLst/>
            <a:cxnLst/>
            <a:rect l="l" t="t" r="r" b="b"/>
            <a:pathLst>
              <a:path w="2915284" h="1116964">
                <a:moveTo>
                  <a:pt x="0" y="1116495"/>
                </a:moveTo>
                <a:lnTo>
                  <a:pt x="2915272" y="1116495"/>
                </a:lnTo>
                <a:lnTo>
                  <a:pt x="2915272" y="0"/>
                </a:lnTo>
                <a:lnTo>
                  <a:pt x="0" y="0"/>
                </a:lnTo>
                <a:lnTo>
                  <a:pt x="0" y="1116495"/>
                </a:lnTo>
                <a:close/>
              </a:path>
            </a:pathLst>
          </a:custGeom>
          <a:solidFill>
            <a:srgbClr val="A6E7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7148789" y="2229784"/>
            <a:ext cx="2645805" cy="1013716"/>
          </a:xfrm>
          <a:custGeom>
            <a:avLst/>
            <a:gdLst/>
            <a:ahLst/>
            <a:cxnLst/>
            <a:rect l="l" t="t" r="r" b="b"/>
            <a:pathLst>
              <a:path w="2915284" h="1116964">
                <a:moveTo>
                  <a:pt x="0" y="1116495"/>
                </a:moveTo>
                <a:lnTo>
                  <a:pt x="2915272" y="1116495"/>
                </a:lnTo>
                <a:lnTo>
                  <a:pt x="2915272" y="0"/>
                </a:lnTo>
                <a:lnTo>
                  <a:pt x="0" y="0"/>
                </a:lnTo>
                <a:lnTo>
                  <a:pt x="0" y="111649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8211249" y="2384613"/>
            <a:ext cx="522244" cy="182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20"/>
          <p:cNvSpPr/>
          <p:nvPr/>
        </p:nvSpPr>
        <p:spPr>
          <a:xfrm>
            <a:off x="7223397" y="3324631"/>
            <a:ext cx="2645805" cy="1011987"/>
          </a:xfrm>
          <a:custGeom>
            <a:avLst/>
            <a:gdLst/>
            <a:ahLst/>
            <a:cxnLst/>
            <a:rect l="l" t="t" r="r" b="b"/>
            <a:pathLst>
              <a:path w="2915284" h="1115060">
                <a:moveTo>
                  <a:pt x="0" y="1114971"/>
                </a:moveTo>
                <a:lnTo>
                  <a:pt x="2915272" y="1114971"/>
                </a:lnTo>
                <a:lnTo>
                  <a:pt x="2915272" y="0"/>
                </a:lnTo>
                <a:lnTo>
                  <a:pt x="0" y="0"/>
                </a:lnTo>
                <a:lnTo>
                  <a:pt x="0" y="1114971"/>
                </a:lnTo>
                <a:close/>
              </a:path>
            </a:pathLst>
          </a:custGeom>
          <a:solidFill>
            <a:srgbClr val="B0DEF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/>
          <p:nvPr/>
        </p:nvSpPr>
        <p:spPr>
          <a:xfrm>
            <a:off x="7223397" y="3324631"/>
            <a:ext cx="2645805" cy="1011987"/>
          </a:xfrm>
          <a:custGeom>
            <a:avLst/>
            <a:gdLst/>
            <a:ahLst/>
            <a:cxnLst/>
            <a:rect l="l" t="t" r="r" b="b"/>
            <a:pathLst>
              <a:path w="2915284" h="1115060">
                <a:moveTo>
                  <a:pt x="0" y="1114971"/>
                </a:moveTo>
                <a:lnTo>
                  <a:pt x="2915272" y="1114971"/>
                </a:lnTo>
                <a:lnTo>
                  <a:pt x="2915272" y="0"/>
                </a:lnTo>
                <a:lnTo>
                  <a:pt x="0" y="0"/>
                </a:lnTo>
                <a:lnTo>
                  <a:pt x="0" y="1114971"/>
                </a:lnTo>
              </a:path>
            </a:pathLst>
          </a:custGeom>
          <a:ln w="3175">
            <a:solidFill>
              <a:srgbClr val="B0DEFD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7148789" y="3243061"/>
            <a:ext cx="2645805" cy="1011987"/>
          </a:xfrm>
          <a:custGeom>
            <a:avLst/>
            <a:gdLst/>
            <a:ahLst/>
            <a:cxnLst/>
            <a:rect l="l" t="t" r="r" b="b"/>
            <a:pathLst>
              <a:path w="2915284" h="1115060">
                <a:moveTo>
                  <a:pt x="0" y="1114971"/>
                </a:moveTo>
                <a:lnTo>
                  <a:pt x="2915272" y="1114971"/>
                </a:lnTo>
                <a:lnTo>
                  <a:pt x="2915272" y="0"/>
                </a:lnTo>
                <a:lnTo>
                  <a:pt x="0" y="0"/>
                </a:lnTo>
                <a:lnTo>
                  <a:pt x="0" y="1114971"/>
                </a:lnTo>
                <a:close/>
              </a:path>
            </a:pathLst>
          </a:custGeom>
          <a:solidFill>
            <a:srgbClr val="A6E7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/>
          <p:nvPr/>
        </p:nvSpPr>
        <p:spPr>
          <a:xfrm>
            <a:off x="7148789" y="3243073"/>
            <a:ext cx="2645805" cy="1011987"/>
          </a:xfrm>
          <a:custGeom>
            <a:avLst/>
            <a:gdLst/>
            <a:ahLst/>
            <a:cxnLst/>
            <a:rect l="l" t="t" r="r" b="b"/>
            <a:pathLst>
              <a:path w="2915284" h="1115060">
                <a:moveTo>
                  <a:pt x="0" y="1114958"/>
                </a:moveTo>
                <a:lnTo>
                  <a:pt x="2915272" y="1114958"/>
                </a:lnTo>
                <a:lnTo>
                  <a:pt x="2915272" y="0"/>
                </a:lnTo>
                <a:lnTo>
                  <a:pt x="0" y="0"/>
                </a:lnTo>
                <a:lnTo>
                  <a:pt x="0" y="111495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/>
          <p:nvPr/>
        </p:nvSpPr>
        <p:spPr>
          <a:xfrm>
            <a:off x="8214014" y="3402052"/>
            <a:ext cx="526394" cy="1824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8" name="object 28"/>
          <p:cNvSpPr/>
          <p:nvPr/>
        </p:nvSpPr>
        <p:spPr>
          <a:xfrm>
            <a:off x="7223397" y="4336526"/>
            <a:ext cx="2645805" cy="1013716"/>
          </a:xfrm>
          <a:custGeom>
            <a:avLst/>
            <a:gdLst/>
            <a:ahLst/>
            <a:cxnLst/>
            <a:rect l="l" t="t" r="r" b="b"/>
            <a:pathLst>
              <a:path w="2915284" h="1116964">
                <a:moveTo>
                  <a:pt x="0" y="1116495"/>
                </a:moveTo>
                <a:lnTo>
                  <a:pt x="2915272" y="1116495"/>
                </a:lnTo>
                <a:lnTo>
                  <a:pt x="2915272" y="0"/>
                </a:lnTo>
                <a:lnTo>
                  <a:pt x="0" y="0"/>
                </a:lnTo>
                <a:lnTo>
                  <a:pt x="0" y="1116495"/>
                </a:lnTo>
                <a:close/>
              </a:path>
            </a:pathLst>
          </a:custGeom>
          <a:solidFill>
            <a:srgbClr val="B0DEF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9" name="object 29"/>
          <p:cNvSpPr/>
          <p:nvPr/>
        </p:nvSpPr>
        <p:spPr>
          <a:xfrm>
            <a:off x="7223397" y="4336538"/>
            <a:ext cx="2645805" cy="1013716"/>
          </a:xfrm>
          <a:custGeom>
            <a:avLst/>
            <a:gdLst/>
            <a:ahLst/>
            <a:cxnLst/>
            <a:rect l="l" t="t" r="r" b="b"/>
            <a:pathLst>
              <a:path w="2915284" h="1116964">
                <a:moveTo>
                  <a:pt x="0" y="1116482"/>
                </a:moveTo>
                <a:lnTo>
                  <a:pt x="2915272" y="1116482"/>
                </a:lnTo>
                <a:lnTo>
                  <a:pt x="2915272" y="0"/>
                </a:lnTo>
                <a:lnTo>
                  <a:pt x="0" y="0"/>
                </a:lnTo>
                <a:lnTo>
                  <a:pt x="0" y="1116482"/>
                </a:lnTo>
              </a:path>
            </a:pathLst>
          </a:custGeom>
          <a:ln w="3175">
            <a:solidFill>
              <a:srgbClr val="B0DEFD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0" name="object 30"/>
          <p:cNvSpPr/>
          <p:nvPr/>
        </p:nvSpPr>
        <p:spPr>
          <a:xfrm>
            <a:off x="7148789" y="4261884"/>
            <a:ext cx="2645805" cy="1013716"/>
          </a:xfrm>
          <a:custGeom>
            <a:avLst/>
            <a:gdLst/>
            <a:ahLst/>
            <a:cxnLst/>
            <a:rect l="l" t="t" r="r" b="b"/>
            <a:pathLst>
              <a:path w="2915284" h="1116964">
                <a:moveTo>
                  <a:pt x="0" y="1116495"/>
                </a:moveTo>
                <a:lnTo>
                  <a:pt x="2915272" y="1116495"/>
                </a:lnTo>
                <a:lnTo>
                  <a:pt x="2915272" y="0"/>
                </a:lnTo>
                <a:lnTo>
                  <a:pt x="0" y="0"/>
                </a:lnTo>
                <a:lnTo>
                  <a:pt x="0" y="1116495"/>
                </a:lnTo>
                <a:close/>
              </a:path>
            </a:pathLst>
          </a:custGeom>
          <a:solidFill>
            <a:srgbClr val="A6E7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1"/>
          <p:cNvSpPr/>
          <p:nvPr/>
        </p:nvSpPr>
        <p:spPr>
          <a:xfrm>
            <a:off x="7148789" y="4261884"/>
            <a:ext cx="2645805" cy="1013716"/>
          </a:xfrm>
          <a:custGeom>
            <a:avLst/>
            <a:gdLst/>
            <a:ahLst/>
            <a:cxnLst/>
            <a:rect l="l" t="t" r="r" b="b"/>
            <a:pathLst>
              <a:path w="2915284" h="1116964">
                <a:moveTo>
                  <a:pt x="0" y="1116495"/>
                </a:moveTo>
                <a:lnTo>
                  <a:pt x="2915272" y="1116495"/>
                </a:lnTo>
                <a:lnTo>
                  <a:pt x="2915272" y="0"/>
                </a:lnTo>
                <a:lnTo>
                  <a:pt x="0" y="0"/>
                </a:lnTo>
                <a:lnTo>
                  <a:pt x="0" y="111649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2" name="object 32"/>
          <p:cNvSpPr/>
          <p:nvPr/>
        </p:nvSpPr>
        <p:spPr>
          <a:xfrm>
            <a:off x="8236122" y="4416713"/>
            <a:ext cx="464223" cy="1824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7" name="object 37"/>
          <p:cNvSpPr/>
          <p:nvPr/>
        </p:nvSpPr>
        <p:spPr>
          <a:xfrm>
            <a:off x="5428676" y="3602490"/>
            <a:ext cx="898456" cy="258760"/>
          </a:xfrm>
          <a:custGeom>
            <a:avLst/>
            <a:gdLst/>
            <a:ahLst/>
            <a:cxnLst/>
            <a:rect l="l" t="t" r="r" b="b"/>
            <a:pathLst>
              <a:path w="989964" h="285114">
                <a:moveTo>
                  <a:pt x="66992" y="0"/>
                </a:moveTo>
                <a:lnTo>
                  <a:pt x="0" y="143179"/>
                </a:lnTo>
                <a:lnTo>
                  <a:pt x="66992" y="284835"/>
                </a:lnTo>
                <a:lnTo>
                  <a:pt x="66992" y="210197"/>
                </a:lnTo>
                <a:lnTo>
                  <a:pt x="953512" y="210197"/>
                </a:lnTo>
                <a:lnTo>
                  <a:pt x="989520" y="143179"/>
                </a:lnTo>
                <a:lnTo>
                  <a:pt x="949844" y="68541"/>
                </a:lnTo>
                <a:lnTo>
                  <a:pt x="66992" y="68541"/>
                </a:lnTo>
                <a:lnTo>
                  <a:pt x="66992" y="0"/>
                </a:lnTo>
                <a:close/>
              </a:path>
              <a:path w="989964" h="285114">
                <a:moveTo>
                  <a:pt x="953512" y="210197"/>
                </a:moveTo>
                <a:lnTo>
                  <a:pt x="913409" y="210197"/>
                </a:lnTo>
                <a:lnTo>
                  <a:pt x="913409" y="284835"/>
                </a:lnTo>
                <a:lnTo>
                  <a:pt x="953512" y="210197"/>
                </a:lnTo>
                <a:close/>
              </a:path>
              <a:path w="989964" h="285114">
                <a:moveTo>
                  <a:pt x="913409" y="0"/>
                </a:moveTo>
                <a:lnTo>
                  <a:pt x="913409" y="68541"/>
                </a:lnTo>
                <a:lnTo>
                  <a:pt x="949844" y="68541"/>
                </a:lnTo>
                <a:lnTo>
                  <a:pt x="9134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8" name="object 38"/>
          <p:cNvSpPr/>
          <p:nvPr/>
        </p:nvSpPr>
        <p:spPr>
          <a:xfrm>
            <a:off x="5428676" y="3602490"/>
            <a:ext cx="898456" cy="258760"/>
          </a:xfrm>
          <a:custGeom>
            <a:avLst/>
            <a:gdLst/>
            <a:ahLst/>
            <a:cxnLst/>
            <a:rect l="l" t="t" r="r" b="b"/>
            <a:pathLst>
              <a:path w="989964" h="285114">
                <a:moveTo>
                  <a:pt x="913409" y="210197"/>
                </a:moveTo>
                <a:lnTo>
                  <a:pt x="913409" y="284835"/>
                </a:lnTo>
                <a:lnTo>
                  <a:pt x="989520" y="143179"/>
                </a:lnTo>
                <a:lnTo>
                  <a:pt x="913409" y="0"/>
                </a:lnTo>
                <a:lnTo>
                  <a:pt x="913409" y="68541"/>
                </a:lnTo>
                <a:lnTo>
                  <a:pt x="66992" y="68541"/>
                </a:lnTo>
                <a:lnTo>
                  <a:pt x="66992" y="0"/>
                </a:lnTo>
                <a:lnTo>
                  <a:pt x="0" y="143179"/>
                </a:lnTo>
                <a:lnTo>
                  <a:pt x="66992" y="284835"/>
                </a:lnTo>
                <a:lnTo>
                  <a:pt x="66992" y="210197"/>
                </a:lnTo>
                <a:lnTo>
                  <a:pt x="913409" y="210197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9" name="object 39"/>
          <p:cNvSpPr/>
          <p:nvPr/>
        </p:nvSpPr>
        <p:spPr>
          <a:xfrm>
            <a:off x="6299101" y="2717762"/>
            <a:ext cx="820677" cy="1658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0" name="object 40"/>
          <p:cNvSpPr/>
          <p:nvPr/>
        </p:nvSpPr>
        <p:spPr>
          <a:xfrm>
            <a:off x="6510488" y="3653642"/>
            <a:ext cx="601003" cy="1285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1" name="object 41"/>
          <p:cNvSpPr/>
          <p:nvPr/>
        </p:nvSpPr>
        <p:spPr>
          <a:xfrm>
            <a:off x="6149884" y="4719456"/>
            <a:ext cx="974043" cy="1285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2" name="object 42"/>
          <p:cNvSpPr/>
          <p:nvPr/>
        </p:nvSpPr>
        <p:spPr>
          <a:xfrm>
            <a:off x="2673743" y="3317716"/>
            <a:ext cx="2645805" cy="1011987"/>
          </a:xfrm>
          <a:custGeom>
            <a:avLst/>
            <a:gdLst/>
            <a:ahLst/>
            <a:cxnLst/>
            <a:rect l="l" t="t" r="r" b="b"/>
            <a:pathLst>
              <a:path w="2915285" h="1115060">
                <a:moveTo>
                  <a:pt x="0" y="1114971"/>
                </a:moveTo>
                <a:lnTo>
                  <a:pt x="2915272" y="1114971"/>
                </a:lnTo>
                <a:lnTo>
                  <a:pt x="2915272" y="0"/>
                </a:lnTo>
                <a:lnTo>
                  <a:pt x="0" y="0"/>
                </a:lnTo>
                <a:lnTo>
                  <a:pt x="0" y="1114971"/>
                </a:lnTo>
                <a:close/>
              </a:path>
            </a:pathLst>
          </a:custGeom>
          <a:solidFill>
            <a:srgbClr val="B0DEF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3" name="object 43"/>
          <p:cNvSpPr/>
          <p:nvPr/>
        </p:nvSpPr>
        <p:spPr>
          <a:xfrm>
            <a:off x="2673743" y="3317716"/>
            <a:ext cx="2645805" cy="1011987"/>
          </a:xfrm>
          <a:custGeom>
            <a:avLst/>
            <a:gdLst/>
            <a:ahLst/>
            <a:cxnLst/>
            <a:rect l="l" t="t" r="r" b="b"/>
            <a:pathLst>
              <a:path w="2915285" h="1115060">
                <a:moveTo>
                  <a:pt x="0" y="1114971"/>
                </a:moveTo>
                <a:lnTo>
                  <a:pt x="2915272" y="1114971"/>
                </a:lnTo>
                <a:lnTo>
                  <a:pt x="2915272" y="0"/>
                </a:lnTo>
                <a:lnTo>
                  <a:pt x="0" y="0"/>
                </a:lnTo>
                <a:lnTo>
                  <a:pt x="0" y="1114971"/>
                </a:lnTo>
              </a:path>
            </a:pathLst>
          </a:custGeom>
          <a:ln w="3175">
            <a:solidFill>
              <a:srgbClr val="B0DEFD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4" name="object 44"/>
          <p:cNvSpPr/>
          <p:nvPr/>
        </p:nvSpPr>
        <p:spPr>
          <a:xfrm>
            <a:off x="2599135" y="3243061"/>
            <a:ext cx="2645805" cy="1011987"/>
          </a:xfrm>
          <a:custGeom>
            <a:avLst/>
            <a:gdLst/>
            <a:ahLst/>
            <a:cxnLst/>
            <a:rect l="l" t="t" r="r" b="b"/>
            <a:pathLst>
              <a:path w="2915285" h="1115060">
                <a:moveTo>
                  <a:pt x="0" y="1114971"/>
                </a:moveTo>
                <a:lnTo>
                  <a:pt x="2915272" y="1114971"/>
                </a:lnTo>
                <a:lnTo>
                  <a:pt x="2915272" y="0"/>
                </a:lnTo>
                <a:lnTo>
                  <a:pt x="0" y="0"/>
                </a:lnTo>
                <a:lnTo>
                  <a:pt x="0" y="1114971"/>
                </a:lnTo>
                <a:close/>
              </a:path>
            </a:pathLst>
          </a:custGeom>
          <a:solidFill>
            <a:srgbClr val="A6E7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5" name="object 45"/>
          <p:cNvSpPr/>
          <p:nvPr/>
        </p:nvSpPr>
        <p:spPr>
          <a:xfrm>
            <a:off x="2599135" y="3243073"/>
            <a:ext cx="2645805" cy="1011987"/>
          </a:xfrm>
          <a:custGeom>
            <a:avLst/>
            <a:gdLst/>
            <a:ahLst/>
            <a:cxnLst/>
            <a:rect l="l" t="t" r="r" b="b"/>
            <a:pathLst>
              <a:path w="2915285" h="1115060">
                <a:moveTo>
                  <a:pt x="0" y="1114958"/>
                </a:moveTo>
                <a:lnTo>
                  <a:pt x="2915272" y="1114958"/>
                </a:lnTo>
                <a:lnTo>
                  <a:pt x="2915272" y="0"/>
                </a:lnTo>
                <a:lnTo>
                  <a:pt x="0" y="0"/>
                </a:lnTo>
                <a:lnTo>
                  <a:pt x="0" y="111495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6" name="object 46"/>
          <p:cNvSpPr/>
          <p:nvPr/>
        </p:nvSpPr>
        <p:spPr>
          <a:xfrm>
            <a:off x="3158689" y="3392358"/>
            <a:ext cx="1529449" cy="1907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7" name="object 47"/>
          <p:cNvSpPr/>
          <p:nvPr/>
        </p:nvSpPr>
        <p:spPr>
          <a:xfrm>
            <a:off x="3415663" y="3782204"/>
            <a:ext cx="1015490" cy="1244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8" name="object 48"/>
          <p:cNvSpPr/>
          <p:nvPr/>
        </p:nvSpPr>
        <p:spPr>
          <a:xfrm>
            <a:off x="3031580" y="3972960"/>
            <a:ext cx="909094" cy="157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9" name="object 49"/>
          <p:cNvSpPr/>
          <p:nvPr/>
        </p:nvSpPr>
        <p:spPr>
          <a:xfrm>
            <a:off x="4009761" y="3972972"/>
            <a:ext cx="812391" cy="1244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0" name="object 50"/>
          <p:cNvSpPr/>
          <p:nvPr/>
        </p:nvSpPr>
        <p:spPr>
          <a:xfrm>
            <a:off x="5428677" y="2793798"/>
            <a:ext cx="768211" cy="517520"/>
          </a:xfrm>
          <a:custGeom>
            <a:avLst/>
            <a:gdLst/>
            <a:ahLst/>
            <a:cxnLst/>
            <a:rect l="l" t="t" r="r" b="b"/>
            <a:pathLst>
              <a:path w="846454" h="570229">
                <a:moveTo>
                  <a:pt x="7620" y="307682"/>
                </a:moveTo>
                <a:lnTo>
                  <a:pt x="0" y="464566"/>
                </a:lnTo>
                <a:lnTo>
                  <a:pt x="120269" y="569671"/>
                </a:lnTo>
                <a:lnTo>
                  <a:pt x="89827" y="502640"/>
                </a:lnTo>
                <a:lnTo>
                  <a:pt x="388608" y="374700"/>
                </a:lnTo>
                <a:lnTo>
                  <a:pt x="36537" y="374700"/>
                </a:lnTo>
                <a:lnTo>
                  <a:pt x="7620" y="307682"/>
                </a:lnTo>
                <a:close/>
              </a:path>
              <a:path w="846454" h="570229">
                <a:moveTo>
                  <a:pt x="726160" y="0"/>
                </a:moveTo>
                <a:lnTo>
                  <a:pt x="756602" y="59397"/>
                </a:lnTo>
                <a:lnTo>
                  <a:pt x="36537" y="374700"/>
                </a:lnTo>
                <a:lnTo>
                  <a:pt x="388608" y="374700"/>
                </a:lnTo>
                <a:lnTo>
                  <a:pt x="808367" y="194957"/>
                </a:lnTo>
                <a:lnTo>
                  <a:pt x="841909" y="194957"/>
                </a:lnTo>
                <a:lnTo>
                  <a:pt x="846416" y="97485"/>
                </a:lnTo>
                <a:lnTo>
                  <a:pt x="726160" y="0"/>
                </a:lnTo>
                <a:close/>
              </a:path>
              <a:path w="846454" h="570229">
                <a:moveTo>
                  <a:pt x="841909" y="194957"/>
                </a:moveTo>
                <a:lnTo>
                  <a:pt x="808367" y="194957"/>
                </a:lnTo>
                <a:lnTo>
                  <a:pt x="838809" y="261988"/>
                </a:lnTo>
                <a:lnTo>
                  <a:pt x="841909" y="1949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1" name="object 51"/>
          <p:cNvSpPr/>
          <p:nvPr/>
        </p:nvSpPr>
        <p:spPr>
          <a:xfrm>
            <a:off x="5428677" y="2793798"/>
            <a:ext cx="768211" cy="517520"/>
          </a:xfrm>
          <a:custGeom>
            <a:avLst/>
            <a:gdLst/>
            <a:ahLst/>
            <a:cxnLst/>
            <a:rect l="l" t="t" r="r" b="b"/>
            <a:pathLst>
              <a:path w="846454" h="570229">
                <a:moveTo>
                  <a:pt x="808367" y="194957"/>
                </a:moveTo>
                <a:lnTo>
                  <a:pt x="838809" y="261988"/>
                </a:lnTo>
                <a:lnTo>
                  <a:pt x="846416" y="97485"/>
                </a:lnTo>
                <a:lnTo>
                  <a:pt x="726160" y="0"/>
                </a:lnTo>
                <a:lnTo>
                  <a:pt x="756602" y="59397"/>
                </a:lnTo>
                <a:lnTo>
                  <a:pt x="36537" y="374700"/>
                </a:lnTo>
                <a:lnTo>
                  <a:pt x="7620" y="307682"/>
                </a:lnTo>
                <a:lnTo>
                  <a:pt x="0" y="464566"/>
                </a:lnTo>
                <a:lnTo>
                  <a:pt x="120269" y="569671"/>
                </a:lnTo>
                <a:lnTo>
                  <a:pt x="89827" y="502640"/>
                </a:lnTo>
                <a:lnTo>
                  <a:pt x="808367" y="194957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2" name="object 52"/>
          <p:cNvSpPr/>
          <p:nvPr/>
        </p:nvSpPr>
        <p:spPr>
          <a:xfrm>
            <a:off x="5428677" y="2793798"/>
            <a:ext cx="768211" cy="517520"/>
          </a:xfrm>
          <a:custGeom>
            <a:avLst/>
            <a:gdLst/>
            <a:ahLst/>
            <a:cxnLst/>
            <a:rect l="l" t="t" r="r" b="b"/>
            <a:pathLst>
              <a:path w="846454" h="570229">
                <a:moveTo>
                  <a:pt x="7620" y="307682"/>
                </a:moveTo>
                <a:lnTo>
                  <a:pt x="0" y="464566"/>
                </a:lnTo>
                <a:lnTo>
                  <a:pt x="120269" y="569671"/>
                </a:lnTo>
                <a:lnTo>
                  <a:pt x="89827" y="502640"/>
                </a:lnTo>
                <a:lnTo>
                  <a:pt x="388608" y="374700"/>
                </a:lnTo>
                <a:lnTo>
                  <a:pt x="36537" y="374700"/>
                </a:lnTo>
                <a:lnTo>
                  <a:pt x="7620" y="307682"/>
                </a:lnTo>
                <a:close/>
              </a:path>
              <a:path w="846454" h="570229">
                <a:moveTo>
                  <a:pt x="726160" y="0"/>
                </a:moveTo>
                <a:lnTo>
                  <a:pt x="756602" y="59397"/>
                </a:lnTo>
                <a:lnTo>
                  <a:pt x="36537" y="374700"/>
                </a:lnTo>
                <a:lnTo>
                  <a:pt x="388608" y="374700"/>
                </a:lnTo>
                <a:lnTo>
                  <a:pt x="808367" y="194957"/>
                </a:lnTo>
                <a:lnTo>
                  <a:pt x="841909" y="194957"/>
                </a:lnTo>
                <a:lnTo>
                  <a:pt x="846416" y="97485"/>
                </a:lnTo>
                <a:lnTo>
                  <a:pt x="726160" y="0"/>
                </a:lnTo>
                <a:close/>
              </a:path>
              <a:path w="846454" h="570229">
                <a:moveTo>
                  <a:pt x="841909" y="194957"/>
                </a:moveTo>
                <a:lnTo>
                  <a:pt x="808367" y="194957"/>
                </a:lnTo>
                <a:lnTo>
                  <a:pt x="838809" y="261988"/>
                </a:lnTo>
                <a:lnTo>
                  <a:pt x="841909" y="1949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3" name="object 53"/>
          <p:cNvSpPr/>
          <p:nvPr/>
        </p:nvSpPr>
        <p:spPr>
          <a:xfrm>
            <a:off x="5428677" y="2793798"/>
            <a:ext cx="768211" cy="517520"/>
          </a:xfrm>
          <a:custGeom>
            <a:avLst/>
            <a:gdLst/>
            <a:ahLst/>
            <a:cxnLst/>
            <a:rect l="l" t="t" r="r" b="b"/>
            <a:pathLst>
              <a:path w="846454" h="570229">
                <a:moveTo>
                  <a:pt x="808367" y="194957"/>
                </a:moveTo>
                <a:lnTo>
                  <a:pt x="838809" y="261988"/>
                </a:lnTo>
                <a:lnTo>
                  <a:pt x="846416" y="97485"/>
                </a:lnTo>
                <a:lnTo>
                  <a:pt x="726160" y="0"/>
                </a:lnTo>
                <a:lnTo>
                  <a:pt x="756602" y="59397"/>
                </a:lnTo>
                <a:lnTo>
                  <a:pt x="36537" y="374700"/>
                </a:lnTo>
                <a:lnTo>
                  <a:pt x="7620" y="307682"/>
                </a:lnTo>
                <a:lnTo>
                  <a:pt x="0" y="464566"/>
                </a:lnTo>
                <a:lnTo>
                  <a:pt x="120269" y="569671"/>
                </a:lnTo>
                <a:lnTo>
                  <a:pt x="89827" y="502640"/>
                </a:lnTo>
                <a:lnTo>
                  <a:pt x="808367" y="194957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4" name="object 54"/>
          <p:cNvSpPr/>
          <p:nvPr/>
        </p:nvSpPr>
        <p:spPr>
          <a:xfrm>
            <a:off x="5428677" y="2793798"/>
            <a:ext cx="768211" cy="517520"/>
          </a:xfrm>
          <a:custGeom>
            <a:avLst/>
            <a:gdLst/>
            <a:ahLst/>
            <a:cxnLst/>
            <a:rect l="l" t="t" r="r" b="b"/>
            <a:pathLst>
              <a:path w="846454" h="570229">
                <a:moveTo>
                  <a:pt x="7620" y="307682"/>
                </a:moveTo>
                <a:lnTo>
                  <a:pt x="0" y="464566"/>
                </a:lnTo>
                <a:lnTo>
                  <a:pt x="120269" y="569671"/>
                </a:lnTo>
                <a:lnTo>
                  <a:pt x="89827" y="502640"/>
                </a:lnTo>
                <a:lnTo>
                  <a:pt x="388608" y="374700"/>
                </a:lnTo>
                <a:lnTo>
                  <a:pt x="36537" y="374700"/>
                </a:lnTo>
                <a:lnTo>
                  <a:pt x="7620" y="307682"/>
                </a:lnTo>
                <a:close/>
              </a:path>
              <a:path w="846454" h="570229">
                <a:moveTo>
                  <a:pt x="726160" y="0"/>
                </a:moveTo>
                <a:lnTo>
                  <a:pt x="756602" y="59397"/>
                </a:lnTo>
                <a:lnTo>
                  <a:pt x="36537" y="374700"/>
                </a:lnTo>
                <a:lnTo>
                  <a:pt x="388608" y="374700"/>
                </a:lnTo>
                <a:lnTo>
                  <a:pt x="808367" y="194957"/>
                </a:lnTo>
                <a:lnTo>
                  <a:pt x="841909" y="194957"/>
                </a:lnTo>
                <a:lnTo>
                  <a:pt x="846416" y="97485"/>
                </a:lnTo>
                <a:lnTo>
                  <a:pt x="726160" y="0"/>
                </a:lnTo>
                <a:close/>
              </a:path>
              <a:path w="846454" h="570229">
                <a:moveTo>
                  <a:pt x="841909" y="194957"/>
                </a:moveTo>
                <a:lnTo>
                  <a:pt x="808367" y="194957"/>
                </a:lnTo>
                <a:lnTo>
                  <a:pt x="838809" y="261988"/>
                </a:lnTo>
                <a:lnTo>
                  <a:pt x="841909" y="1949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5" name="object 55"/>
          <p:cNvSpPr/>
          <p:nvPr/>
        </p:nvSpPr>
        <p:spPr>
          <a:xfrm>
            <a:off x="5428677" y="2793798"/>
            <a:ext cx="768211" cy="517520"/>
          </a:xfrm>
          <a:custGeom>
            <a:avLst/>
            <a:gdLst/>
            <a:ahLst/>
            <a:cxnLst/>
            <a:rect l="l" t="t" r="r" b="b"/>
            <a:pathLst>
              <a:path w="846454" h="570229">
                <a:moveTo>
                  <a:pt x="808367" y="194957"/>
                </a:moveTo>
                <a:lnTo>
                  <a:pt x="838809" y="261988"/>
                </a:lnTo>
                <a:lnTo>
                  <a:pt x="846416" y="97485"/>
                </a:lnTo>
                <a:lnTo>
                  <a:pt x="726160" y="0"/>
                </a:lnTo>
                <a:lnTo>
                  <a:pt x="756602" y="59397"/>
                </a:lnTo>
                <a:lnTo>
                  <a:pt x="36537" y="374700"/>
                </a:lnTo>
                <a:lnTo>
                  <a:pt x="7620" y="307682"/>
                </a:lnTo>
                <a:lnTo>
                  <a:pt x="0" y="464566"/>
                </a:lnTo>
                <a:lnTo>
                  <a:pt x="120269" y="569671"/>
                </a:lnTo>
                <a:lnTo>
                  <a:pt x="89827" y="502640"/>
                </a:lnTo>
                <a:lnTo>
                  <a:pt x="808367" y="194957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6" name="object 56"/>
          <p:cNvSpPr/>
          <p:nvPr/>
        </p:nvSpPr>
        <p:spPr>
          <a:xfrm>
            <a:off x="5428677" y="4154058"/>
            <a:ext cx="768211" cy="515791"/>
          </a:xfrm>
          <a:custGeom>
            <a:avLst/>
            <a:gdLst/>
            <a:ahLst/>
            <a:cxnLst/>
            <a:rect l="l" t="t" r="r" b="b"/>
            <a:pathLst>
              <a:path w="846454" h="568325">
                <a:moveTo>
                  <a:pt x="386548" y="193446"/>
                </a:moveTo>
                <a:lnTo>
                  <a:pt x="28930" y="193446"/>
                </a:lnTo>
                <a:lnTo>
                  <a:pt x="756602" y="508749"/>
                </a:lnTo>
                <a:lnTo>
                  <a:pt x="726160" y="568147"/>
                </a:lnTo>
                <a:lnTo>
                  <a:pt x="846416" y="470661"/>
                </a:lnTo>
                <a:lnTo>
                  <a:pt x="841689" y="373176"/>
                </a:lnTo>
                <a:lnTo>
                  <a:pt x="808367" y="373176"/>
                </a:lnTo>
                <a:lnTo>
                  <a:pt x="386548" y="193446"/>
                </a:lnTo>
                <a:close/>
              </a:path>
              <a:path w="846454" h="568325">
                <a:moveTo>
                  <a:pt x="838809" y="313778"/>
                </a:moveTo>
                <a:lnTo>
                  <a:pt x="808367" y="373176"/>
                </a:lnTo>
                <a:lnTo>
                  <a:pt x="841689" y="373176"/>
                </a:lnTo>
                <a:lnTo>
                  <a:pt x="838809" y="313778"/>
                </a:lnTo>
                <a:close/>
              </a:path>
              <a:path w="846454" h="568325">
                <a:moveTo>
                  <a:pt x="120268" y="0"/>
                </a:moveTo>
                <a:lnTo>
                  <a:pt x="0" y="103581"/>
                </a:lnTo>
                <a:lnTo>
                  <a:pt x="7619" y="261988"/>
                </a:lnTo>
                <a:lnTo>
                  <a:pt x="28930" y="193446"/>
                </a:lnTo>
                <a:lnTo>
                  <a:pt x="386548" y="193446"/>
                </a:lnTo>
                <a:lnTo>
                  <a:pt x="89827" y="67017"/>
                </a:lnTo>
                <a:lnTo>
                  <a:pt x="1202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7" name="object 57"/>
          <p:cNvSpPr/>
          <p:nvPr/>
        </p:nvSpPr>
        <p:spPr>
          <a:xfrm>
            <a:off x="5428677" y="4154058"/>
            <a:ext cx="768211" cy="515791"/>
          </a:xfrm>
          <a:custGeom>
            <a:avLst/>
            <a:gdLst/>
            <a:ahLst/>
            <a:cxnLst/>
            <a:rect l="l" t="t" r="r" b="b"/>
            <a:pathLst>
              <a:path w="846454" h="568325">
                <a:moveTo>
                  <a:pt x="756602" y="508749"/>
                </a:moveTo>
                <a:lnTo>
                  <a:pt x="726160" y="568147"/>
                </a:lnTo>
                <a:lnTo>
                  <a:pt x="846416" y="470661"/>
                </a:lnTo>
                <a:lnTo>
                  <a:pt x="838809" y="313778"/>
                </a:lnTo>
                <a:lnTo>
                  <a:pt x="808367" y="373176"/>
                </a:lnTo>
                <a:lnTo>
                  <a:pt x="89827" y="67017"/>
                </a:lnTo>
                <a:lnTo>
                  <a:pt x="120268" y="0"/>
                </a:lnTo>
                <a:lnTo>
                  <a:pt x="0" y="103581"/>
                </a:lnTo>
                <a:lnTo>
                  <a:pt x="7619" y="261988"/>
                </a:lnTo>
                <a:lnTo>
                  <a:pt x="28930" y="193446"/>
                </a:lnTo>
                <a:lnTo>
                  <a:pt x="756602" y="508749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" name="TextBox 1"/>
          <p:cNvSpPr txBox="1"/>
          <p:nvPr/>
        </p:nvSpPr>
        <p:spPr>
          <a:xfrm>
            <a:off x="7469995" y="4669849"/>
            <a:ext cx="2013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Virtual Machine, Servers</a:t>
            </a:r>
          </a:p>
          <a:p>
            <a:pPr algn="ctr"/>
            <a:r>
              <a:rPr lang="en-US" sz="1400" b="1" dirty="0" smtClean="0"/>
              <a:t>Storage, Networks</a:t>
            </a:r>
            <a:endParaRPr lang="en-US" sz="1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469995" y="2608214"/>
            <a:ext cx="1942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CRM, E-mail</a:t>
            </a:r>
          </a:p>
          <a:p>
            <a:pPr algn="ctr"/>
            <a:r>
              <a:rPr lang="en-US" sz="1400" b="1" dirty="0" smtClean="0"/>
              <a:t>Games, Virtual Desktop</a:t>
            </a:r>
            <a:endParaRPr lang="en-US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535966" y="3651290"/>
            <a:ext cx="1827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Database, Web Server</a:t>
            </a:r>
          </a:p>
          <a:p>
            <a:pPr algn="ctr"/>
            <a:r>
              <a:rPr lang="en-US" sz="1400" b="1" dirty="0" smtClean="0"/>
              <a:t>Deployment tools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108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04160" y="1927041"/>
            <a:ext cx="8290112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8813634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lou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Co</a:t>
            </a:r>
            <a:r>
              <a:rPr spc="-32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putin</a:t>
            </a:r>
            <a:r>
              <a:rPr spc="-18" dirty="0">
                <a:latin typeface="Arial"/>
                <a:cs typeface="Arial"/>
              </a:rPr>
              <a:t>g</a:t>
            </a:r>
          </a:p>
        </p:txBody>
      </p:sp>
      <p:sp>
        <p:nvSpPr>
          <p:cNvPr id="6" name="object 6"/>
          <p:cNvSpPr/>
          <p:nvPr/>
        </p:nvSpPr>
        <p:spPr>
          <a:xfrm>
            <a:off x="1232529" y="2123730"/>
            <a:ext cx="156178" cy="156754"/>
          </a:xfrm>
          <a:custGeom>
            <a:avLst/>
            <a:gdLst/>
            <a:ahLst/>
            <a:cxnLst/>
            <a:rect l="l" t="t" r="r" b="b"/>
            <a:pathLst>
              <a:path w="172084" h="172719">
                <a:moveTo>
                  <a:pt x="76697" y="0"/>
                </a:moveTo>
                <a:lnTo>
                  <a:pt x="37596" y="14495"/>
                </a:lnTo>
                <a:lnTo>
                  <a:pt x="10228" y="45255"/>
                </a:lnTo>
                <a:lnTo>
                  <a:pt x="118" y="84019"/>
                </a:lnTo>
                <a:lnTo>
                  <a:pt x="0" y="90105"/>
                </a:lnTo>
                <a:lnTo>
                  <a:pt x="1635" y="103502"/>
                </a:lnTo>
                <a:lnTo>
                  <a:pt x="18402" y="138987"/>
                </a:lnTo>
                <a:lnTo>
                  <a:pt x="50919" y="163601"/>
                </a:lnTo>
                <a:lnTo>
                  <a:pt x="96561" y="172441"/>
                </a:lnTo>
                <a:lnTo>
                  <a:pt x="110206" y="169391"/>
                </a:lnTo>
                <a:lnTo>
                  <a:pt x="145273" y="148191"/>
                </a:lnTo>
                <a:lnTo>
                  <a:pt x="167251" y="112880"/>
                </a:lnTo>
                <a:lnTo>
                  <a:pt x="171909" y="84019"/>
                </a:lnTo>
                <a:lnTo>
                  <a:pt x="170405" y="70437"/>
                </a:lnTo>
                <a:lnTo>
                  <a:pt x="153595" y="34379"/>
                </a:lnTo>
                <a:lnTo>
                  <a:pt x="121152" y="9236"/>
                </a:lnTo>
                <a:lnTo>
                  <a:pt x="76697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1291861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1232473" y="3342965"/>
            <a:ext cx="156178" cy="155602"/>
          </a:xfrm>
          <a:custGeom>
            <a:avLst/>
            <a:gdLst/>
            <a:ahLst/>
            <a:cxnLst/>
            <a:rect l="l" t="t" r="r" b="b"/>
            <a:pathLst>
              <a:path w="172084" h="171450">
                <a:moveTo>
                  <a:pt x="77924" y="0"/>
                </a:moveTo>
                <a:lnTo>
                  <a:pt x="38272" y="13729"/>
                </a:lnTo>
                <a:lnTo>
                  <a:pt x="10466" y="43882"/>
                </a:lnTo>
                <a:lnTo>
                  <a:pt x="0" y="84770"/>
                </a:lnTo>
                <a:lnTo>
                  <a:pt x="12" y="87362"/>
                </a:lnTo>
                <a:lnTo>
                  <a:pt x="10477" y="126578"/>
                </a:lnTo>
                <a:lnTo>
                  <a:pt x="37715" y="155673"/>
                </a:lnTo>
                <a:lnTo>
                  <a:pt x="78775" y="170332"/>
                </a:lnTo>
                <a:lnTo>
                  <a:pt x="95023" y="171265"/>
                </a:lnTo>
                <a:lnTo>
                  <a:pt x="108920" y="168524"/>
                </a:lnTo>
                <a:lnTo>
                  <a:pt x="144714" y="148195"/>
                </a:lnTo>
                <a:lnTo>
                  <a:pt x="167213" y="113491"/>
                </a:lnTo>
                <a:lnTo>
                  <a:pt x="172002" y="84770"/>
                </a:lnTo>
                <a:lnTo>
                  <a:pt x="170808" y="70938"/>
                </a:lnTo>
                <a:lnTo>
                  <a:pt x="154505" y="34487"/>
                </a:lnTo>
                <a:lnTo>
                  <a:pt x="122217" y="9269"/>
                </a:lnTo>
                <a:lnTo>
                  <a:pt x="77924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291861" y="3367572"/>
            <a:ext cx="54172" cy="106616"/>
          </a:xfrm>
          <a:custGeom>
            <a:avLst/>
            <a:gdLst/>
            <a:ahLst/>
            <a:cxnLst/>
            <a:rect l="l" t="t" r="r" b="b"/>
            <a:pathLst>
              <a:path w="59690" h="117475">
                <a:moveTo>
                  <a:pt x="0" y="0"/>
                </a:moveTo>
                <a:lnTo>
                  <a:pt x="0" y="38074"/>
                </a:lnTo>
                <a:lnTo>
                  <a:pt x="19799" y="57873"/>
                </a:lnTo>
                <a:lnTo>
                  <a:pt x="0" y="77673"/>
                </a:lnTo>
                <a:lnTo>
                  <a:pt x="0" y="117284"/>
                </a:lnTo>
                <a:lnTo>
                  <a:pt x="59372" y="5787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1232474" y="4490338"/>
            <a:ext cx="156178" cy="155602"/>
          </a:xfrm>
          <a:custGeom>
            <a:avLst/>
            <a:gdLst/>
            <a:ahLst/>
            <a:cxnLst/>
            <a:rect l="l" t="t" r="r" b="b"/>
            <a:pathLst>
              <a:path w="172084" h="171450">
                <a:moveTo>
                  <a:pt x="77912" y="0"/>
                </a:moveTo>
                <a:lnTo>
                  <a:pt x="38265" y="13735"/>
                </a:lnTo>
                <a:lnTo>
                  <a:pt x="10463" y="43894"/>
                </a:lnTo>
                <a:lnTo>
                  <a:pt x="0" y="84763"/>
                </a:lnTo>
                <a:lnTo>
                  <a:pt x="10" y="87311"/>
                </a:lnTo>
                <a:lnTo>
                  <a:pt x="10478" y="125917"/>
                </a:lnTo>
                <a:lnTo>
                  <a:pt x="37718" y="155245"/>
                </a:lnTo>
                <a:lnTo>
                  <a:pt x="78777" y="170276"/>
                </a:lnTo>
                <a:lnTo>
                  <a:pt x="95025" y="171243"/>
                </a:lnTo>
                <a:lnTo>
                  <a:pt x="108922" y="168409"/>
                </a:lnTo>
                <a:lnTo>
                  <a:pt x="144714" y="147645"/>
                </a:lnTo>
                <a:lnTo>
                  <a:pt x="167212" y="112896"/>
                </a:lnTo>
                <a:lnTo>
                  <a:pt x="172001" y="84763"/>
                </a:lnTo>
                <a:lnTo>
                  <a:pt x="170804" y="70934"/>
                </a:lnTo>
                <a:lnTo>
                  <a:pt x="154496" y="34486"/>
                </a:lnTo>
                <a:lnTo>
                  <a:pt x="122207" y="9269"/>
                </a:lnTo>
                <a:lnTo>
                  <a:pt x="77912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1291861" y="4514944"/>
            <a:ext cx="54172" cy="106616"/>
          </a:xfrm>
          <a:custGeom>
            <a:avLst/>
            <a:gdLst/>
            <a:ahLst/>
            <a:cxnLst/>
            <a:rect l="l" t="t" r="r" b="b"/>
            <a:pathLst>
              <a:path w="59690" h="117475">
                <a:moveTo>
                  <a:pt x="0" y="0"/>
                </a:moveTo>
                <a:lnTo>
                  <a:pt x="0" y="38087"/>
                </a:lnTo>
                <a:lnTo>
                  <a:pt x="19799" y="57886"/>
                </a:lnTo>
                <a:lnTo>
                  <a:pt x="0" y="77685"/>
                </a:lnTo>
                <a:lnTo>
                  <a:pt x="0" y="117284"/>
                </a:lnTo>
                <a:lnTo>
                  <a:pt x="59372" y="5788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 txBox="1"/>
          <p:nvPr/>
        </p:nvSpPr>
        <p:spPr>
          <a:xfrm>
            <a:off x="1543291" y="2071853"/>
            <a:ext cx="10010294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So</a:t>
            </a:r>
            <a:r>
              <a:rPr sz="2800" b="1" spc="-5" dirty="0">
                <a:latin typeface="Arial"/>
                <a:cs typeface="Arial"/>
              </a:rPr>
              <a:t>ft</a:t>
            </a:r>
            <a:r>
              <a:rPr sz="2800" b="1" dirty="0">
                <a:latin typeface="Arial"/>
                <a:cs typeface="Arial"/>
              </a:rPr>
              <a:t>w</a:t>
            </a:r>
            <a:r>
              <a:rPr sz="2800" b="1" spc="-9" dirty="0">
                <a:latin typeface="Arial"/>
                <a:cs typeface="Arial"/>
              </a:rPr>
              <a:t>ar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 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v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c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5" dirty="0">
                <a:latin typeface="Arial"/>
                <a:cs typeface="Arial"/>
              </a:rPr>
              <a:t>aa</a:t>
            </a:r>
            <a:r>
              <a:rPr sz="2800" b="1" spc="-18" dirty="0">
                <a:latin typeface="Arial"/>
                <a:cs typeface="Arial"/>
              </a:rPr>
              <a:t>S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334845" indent="-310640">
              <a:buClr>
                <a:srgbClr val="3399FF"/>
              </a:buClr>
              <a:buFont typeface="Arial"/>
              <a:buChar char="•"/>
              <a:tabLst>
                <a:tab pos="335422" algn="l"/>
              </a:tabLst>
            </a:pPr>
            <a:r>
              <a:rPr sz="2400" b="1" spc="-18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ro</a:t>
            </a:r>
            <a:r>
              <a:rPr sz="2400" b="1" spc="-23" dirty="0">
                <a:latin typeface="Arial"/>
                <a:cs typeface="Arial"/>
              </a:rPr>
              <a:t>v</a:t>
            </a:r>
            <a:r>
              <a:rPr sz="2400" b="1" spc="-14" dirty="0">
                <a:latin typeface="Arial"/>
                <a:cs typeface="Arial"/>
              </a:rPr>
              <a:t>id</a:t>
            </a:r>
            <a:r>
              <a:rPr sz="2400" b="1" dirty="0">
                <a:latin typeface="Arial"/>
                <a:cs typeface="Arial"/>
              </a:rPr>
              <a:t>es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9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ety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14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s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f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are</a:t>
            </a:r>
            <a:r>
              <a:rPr sz="2400" b="1" spc="-5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ppli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cat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ion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s</a:t>
            </a:r>
            <a:r>
              <a:rPr sz="2400" b="1" spc="-27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as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ser</a:t>
            </a:r>
            <a:r>
              <a:rPr sz="2400" b="1" spc="-23" dirty="0">
                <a:latin typeface="Arial"/>
                <a:cs typeface="Arial"/>
              </a:rPr>
              <a:t>v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ce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o</a:t>
            </a:r>
            <a:endParaRPr sz="2400" dirty="0">
              <a:latin typeface="Arial"/>
              <a:cs typeface="Arial"/>
            </a:endParaRPr>
          </a:p>
          <a:p>
            <a:pPr marL="334845"/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4" dirty="0">
                <a:latin typeface="Arial"/>
                <a:cs typeface="Arial"/>
              </a:rPr>
              <a:t>nd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sers</a:t>
            </a:r>
            <a:endParaRPr sz="2400" dirty="0">
              <a:latin typeface="Arial"/>
              <a:cs typeface="Arial"/>
            </a:endParaRPr>
          </a:p>
          <a:p>
            <a:pPr marL="11527"/>
            <a:r>
              <a:rPr sz="2800" b="1" spc="-14" dirty="0">
                <a:latin typeface="Arial"/>
                <a:cs typeface="Arial"/>
              </a:rPr>
              <a:t>Pl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5" dirty="0">
                <a:latin typeface="Arial"/>
                <a:cs typeface="Arial"/>
              </a:rPr>
              <a:t>tf</a:t>
            </a:r>
            <a:r>
              <a:rPr sz="2800" b="1" spc="-14" dirty="0">
                <a:latin typeface="Arial"/>
                <a:cs typeface="Arial"/>
              </a:rPr>
              <a:t>o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dirty="0">
                <a:latin typeface="Arial"/>
                <a:cs typeface="Arial"/>
              </a:rPr>
              <a:t>s a 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v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c</a:t>
            </a:r>
            <a:r>
              <a:rPr sz="2800" b="1" dirty="0">
                <a:latin typeface="Arial"/>
                <a:cs typeface="Arial"/>
              </a:rPr>
              <a:t>e </a:t>
            </a:r>
            <a:r>
              <a:rPr sz="2800" b="1" spc="-9" dirty="0">
                <a:latin typeface="Arial"/>
                <a:cs typeface="Arial"/>
              </a:rPr>
              <a:t>(</a:t>
            </a:r>
            <a:r>
              <a:rPr sz="2800" b="1" spc="-14" dirty="0">
                <a:latin typeface="Arial"/>
                <a:cs typeface="Arial"/>
              </a:rPr>
              <a:t>P</a:t>
            </a:r>
            <a:r>
              <a:rPr sz="2800" b="1" spc="5" dirty="0">
                <a:latin typeface="Arial"/>
                <a:cs typeface="Arial"/>
              </a:rPr>
              <a:t>as</a:t>
            </a:r>
            <a:r>
              <a:rPr sz="2800" b="1" spc="-18" dirty="0">
                <a:latin typeface="Arial"/>
                <a:cs typeface="Arial"/>
              </a:rPr>
              <a:t>S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334845" marR="103161" indent="-310640">
              <a:buClr>
                <a:srgbClr val="3399FF"/>
              </a:buClr>
              <a:buFont typeface="Arial"/>
              <a:buChar char="•"/>
              <a:tabLst>
                <a:tab pos="335422" algn="l"/>
              </a:tabLst>
            </a:pPr>
            <a:r>
              <a:rPr sz="2400" b="1" spc="-18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ro</a:t>
            </a:r>
            <a:r>
              <a:rPr sz="2400" b="1" spc="-23" dirty="0">
                <a:latin typeface="Arial"/>
                <a:cs typeface="Arial"/>
              </a:rPr>
              <a:t>v</a:t>
            </a:r>
            <a:r>
              <a:rPr sz="2400" b="1" spc="-14" dirty="0">
                <a:latin typeface="Arial"/>
                <a:cs typeface="Arial"/>
              </a:rPr>
              <a:t>id</a:t>
            </a:r>
            <a:r>
              <a:rPr sz="2400" b="1" dirty="0">
                <a:latin typeface="Arial"/>
                <a:cs typeface="Arial"/>
              </a:rPr>
              <a:t>es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ro</a:t>
            </a:r>
            <a:r>
              <a:rPr sz="2400" b="1" spc="-14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ram</a:t>
            </a:r>
            <a:r>
              <a:rPr sz="2400" b="1" spc="-36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exec</a:t>
            </a:r>
            <a:r>
              <a:rPr sz="2400" b="1" spc="-14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ta</a:t>
            </a:r>
            <a:r>
              <a:rPr sz="2400" b="1" spc="-14" dirty="0">
                <a:latin typeface="Arial"/>
                <a:cs typeface="Arial"/>
              </a:rPr>
              <a:t>bl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27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pl</a:t>
            </a:r>
            <a:r>
              <a:rPr sz="2400" b="1" dirty="0">
                <a:latin typeface="Arial"/>
                <a:cs typeface="Arial"/>
              </a:rPr>
              <a:t>atf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rm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ppli</a:t>
            </a:r>
            <a:r>
              <a:rPr sz="2400" b="1" dirty="0">
                <a:latin typeface="Arial"/>
                <a:cs typeface="Arial"/>
              </a:rPr>
              <a:t>cat</a:t>
            </a:r>
            <a:r>
              <a:rPr sz="2400" b="1" spc="-14" dirty="0">
                <a:latin typeface="Arial"/>
                <a:cs typeface="Arial"/>
              </a:rPr>
              <a:t>ion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9" dirty="0">
                <a:latin typeface="Arial"/>
                <a:cs typeface="Arial"/>
              </a:rPr>
              <a:t>, d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23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4" dirty="0">
                <a:latin typeface="Arial"/>
                <a:cs typeface="Arial"/>
              </a:rPr>
              <a:t>lop</a:t>
            </a:r>
            <a:r>
              <a:rPr sz="2400" b="1" spc="-9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4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ool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9" dirty="0">
                <a:latin typeface="Arial"/>
                <a:cs typeface="Arial"/>
              </a:rPr>
              <a:t>,</a:t>
            </a:r>
            <a:r>
              <a:rPr sz="2400" b="1" spc="-23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etc</a:t>
            </a:r>
            <a:r>
              <a:rPr sz="2400" b="1" spc="-9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1527"/>
            <a:r>
              <a:rPr sz="2800" b="1" spc="-14" dirty="0">
                <a:latin typeface="Arial"/>
                <a:cs typeface="Arial"/>
              </a:rPr>
              <a:t>In</a:t>
            </a:r>
            <a:r>
              <a:rPr sz="2800" b="1" spc="-5" dirty="0">
                <a:latin typeface="Arial"/>
                <a:cs typeface="Arial"/>
              </a:rPr>
              <a:t>f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as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-14" dirty="0">
                <a:latin typeface="Arial"/>
                <a:cs typeface="Arial"/>
              </a:rPr>
              <a:t>u</a:t>
            </a:r>
            <a:r>
              <a:rPr sz="2800" b="1" spc="5" dirty="0">
                <a:latin typeface="Arial"/>
                <a:cs typeface="Arial"/>
              </a:rPr>
              <a:t>c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u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dirty="0">
                <a:latin typeface="Arial"/>
                <a:cs typeface="Arial"/>
              </a:rPr>
              <a:t>s a 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v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c</a:t>
            </a:r>
            <a:r>
              <a:rPr sz="2800" b="1" dirty="0">
                <a:latin typeface="Arial"/>
                <a:cs typeface="Arial"/>
              </a:rPr>
              <a:t>e </a:t>
            </a:r>
            <a:r>
              <a:rPr sz="2800" b="1" spc="-18" dirty="0">
                <a:latin typeface="Arial"/>
                <a:cs typeface="Arial"/>
              </a:rPr>
              <a:t>(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aa</a:t>
            </a:r>
            <a:r>
              <a:rPr sz="2800" b="1" spc="-18" dirty="0">
                <a:latin typeface="Arial"/>
                <a:cs typeface="Arial"/>
              </a:rPr>
              <a:t>S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334845" marR="867371" indent="-310640">
              <a:buClr>
                <a:srgbClr val="3399FF"/>
              </a:buClr>
              <a:buFont typeface="Arial"/>
              <a:buChar char="•"/>
              <a:tabLst>
                <a:tab pos="335422" algn="l"/>
              </a:tabLst>
            </a:pPr>
            <a:r>
              <a:rPr sz="2400" b="1" spc="-18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ro</a:t>
            </a:r>
            <a:r>
              <a:rPr sz="2400" b="1" spc="-23" dirty="0">
                <a:latin typeface="Arial"/>
                <a:cs typeface="Arial"/>
              </a:rPr>
              <a:t>v</a:t>
            </a:r>
            <a:r>
              <a:rPr sz="2400" b="1" spc="-14" dirty="0">
                <a:latin typeface="Arial"/>
                <a:cs typeface="Arial"/>
              </a:rPr>
              <a:t>id</a:t>
            </a:r>
            <a:r>
              <a:rPr sz="2400" b="1" dirty="0">
                <a:latin typeface="Arial"/>
                <a:cs typeface="Arial"/>
              </a:rPr>
              <a:t>es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f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und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e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ta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l</a:t>
            </a:r>
            <a:r>
              <a:rPr sz="2400" b="1" spc="-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c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pu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ing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nd</a:t>
            </a:r>
            <a:r>
              <a:rPr sz="2400" b="1" spc="-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sec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ur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ty res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ou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rces</a:t>
            </a:r>
            <a:r>
              <a:rPr sz="2400" b="1" spc="-27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f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400" b="1" spc="-27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e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e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re</a:t>
            </a:r>
            <a:r>
              <a:rPr sz="2400" b="1" spc="-27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c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loud</a:t>
            </a:r>
            <a:endParaRPr sz="2400" dirty="0">
              <a:latin typeface="Arial"/>
              <a:cs typeface="Arial"/>
            </a:endParaRPr>
          </a:p>
          <a:p>
            <a:pPr marL="334845" marR="4611" indent="-310640">
              <a:buClr>
                <a:srgbClr val="3399FF"/>
              </a:buClr>
              <a:buFont typeface="Arial"/>
              <a:buChar char="•"/>
              <a:tabLst>
                <a:tab pos="335422" algn="l"/>
              </a:tabLst>
            </a:pPr>
            <a:r>
              <a:rPr sz="2400" b="1" spc="5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ack</a:t>
            </a:r>
            <a:r>
              <a:rPr sz="2400" b="1" spc="-14" dirty="0">
                <a:latin typeface="Arial"/>
                <a:cs typeface="Arial"/>
              </a:rPr>
              <a:t>up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ra</a:t>
            </a:r>
            <a:r>
              <a:rPr sz="2400" b="1" spc="-14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9" dirty="0">
                <a:latin typeface="Arial"/>
                <a:cs typeface="Arial"/>
              </a:rPr>
              <a:t>,</a:t>
            </a:r>
            <a:r>
              <a:rPr sz="2400" b="1" spc="-32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spc="-9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pu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ing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</a:t>
            </a:r>
            <a:r>
              <a:rPr sz="2400" b="1" spc="-23" dirty="0">
                <a:latin typeface="Arial"/>
                <a:cs typeface="Arial"/>
              </a:rPr>
              <a:t>o</a:t>
            </a:r>
            <a:r>
              <a:rPr sz="2400" b="1" spc="14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13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,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50" dirty="0">
                <a:latin typeface="Arial"/>
                <a:cs typeface="Arial"/>
              </a:rPr>
              <a:t>V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rt</a:t>
            </a:r>
            <a:r>
              <a:rPr sz="2400" b="1" spc="-14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9" dirty="0">
                <a:latin typeface="Arial"/>
                <a:cs typeface="Arial"/>
              </a:rPr>
              <a:t>l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ac</a:t>
            </a:r>
            <a:r>
              <a:rPr sz="2400" b="1" spc="-14" dirty="0">
                <a:latin typeface="Arial"/>
                <a:cs typeface="Arial"/>
              </a:rPr>
              <a:t>hin</a:t>
            </a:r>
            <a:r>
              <a:rPr sz="2400" b="1" dirty="0">
                <a:latin typeface="Arial"/>
                <a:cs typeface="Arial"/>
              </a:rPr>
              <a:t>es)</a:t>
            </a:r>
            <a:r>
              <a:rPr sz="2400" b="1" spc="-9" dirty="0">
                <a:latin typeface="Arial"/>
                <a:cs typeface="Arial"/>
              </a:rPr>
              <a:t>, </a:t>
            </a:r>
            <a:r>
              <a:rPr sz="2400" b="1" dirty="0">
                <a:latin typeface="Arial"/>
                <a:cs typeface="Arial"/>
              </a:rPr>
              <a:t>etc</a:t>
            </a:r>
            <a:r>
              <a:rPr sz="2400" b="1" spc="-9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28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2829" y="1927041"/>
            <a:ext cx="10228993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lou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Co</a:t>
            </a:r>
            <a:r>
              <a:rPr spc="-32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putin</a:t>
            </a:r>
            <a:r>
              <a:rPr spc="-18" dirty="0">
                <a:latin typeface="Arial"/>
                <a:cs typeface="Arial"/>
              </a:rPr>
              <a:t>g</a:t>
            </a:r>
          </a:p>
        </p:txBody>
      </p:sp>
      <p:sp>
        <p:nvSpPr>
          <p:cNvPr id="6" name="object 6"/>
          <p:cNvSpPr/>
          <p:nvPr/>
        </p:nvSpPr>
        <p:spPr>
          <a:xfrm>
            <a:off x="1406976" y="2219202"/>
            <a:ext cx="192705" cy="155602"/>
          </a:xfrm>
          <a:custGeom>
            <a:avLst/>
            <a:gdLst/>
            <a:ahLst/>
            <a:cxnLst/>
            <a:rect l="l" t="t" r="r" b="b"/>
            <a:pathLst>
              <a:path w="172084" h="171450">
                <a:moveTo>
                  <a:pt x="77140" y="0"/>
                </a:moveTo>
                <a:lnTo>
                  <a:pt x="38108" y="14406"/>
                </a:lnTo>
                <a:lnTo>
                  <a:pt x="10483" y="44811"/>
                </a:lnTo>
                <a:lnTo>
                  <a:pt x="0" y="86296"/>
                </a:lnTo>
                <a:lnTo>
                  <a:pt x="17" y="88036"/>
                </a:lnTo>
                <a:lnTo>
                  <a:pt x="10636" y="126536"/>
                </a:lnTo>
                <a:lnTo>
                  <a:pt x="38376" y="155440"/>
                </a:lnTo>
                <a:lnTo>
                  <a:pt x="79655" y="170159"/>
                </a:lnTo>
                <a:lnTo>
                  <a:pt x="95803" y="171119"/>
                </a:lnTo>
                <a:lnTo>
                  <a:pt x="109723" y="168472"/>
                </a:lnTo>
                <a:lnTo>
                  <a:pt x="145249" y="148194"/>
                </a:lnTo>
                <a:lnTo>
                  <a:pt x="167335" y="113186"/>
                </a:lnTo>
                <a:lnTo>
                  <a:pt x="171994" y="84063"/>
                </a:lnTo>
                <a:lnTo>
                  <a:pt x="170571" y="70112"/>
                </a:lnTo>
                <a:lnTo>
                  <a:pt x="154228" y="33729"/>
                </a:lnTo>
                <a:lnTo>
                  <a:pt x="122091" y="8916"/>
                </a:lnTo>
                <a:lnTo>
                  <a:pt x="7714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1467765" y="2243603"/>
            <a:ext cx="66842" cy="106616"/>
          </a:xfrm>
          <a:custGeom>
            <a:avLst/>
            <a:gdLst/>
            <a:ahLst/>
            <a:cxnLst/>
            <a:rect l="l" t="t" r="r" b="b"/>
            <a:pathLst>
              <a:path w="59690" h="117475">
                <a:moveTo>
                  <a:pt x="0" y="0"/>
                </a:moveTo>
                <a:lnTo>
                  <a:pt x="0" y="39611"/>
                </a:lnTo>
                <a:lnTo>
                  <a:pt x="19799" y="59410"/>
                </a:lnTo>
                <a:lnTo>
                  <a:pt x="0" y="79209"/>
                </a:lnTo>
                <a:lnTo>
                  <a:pt x="0" y="117284"/>
                </a:lnTo>
                <a:lnTo>
                  <a:pt x="59372" y="594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1718860" y="2166886"/>
            <a:ext cx="8539237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dirty="0">
                <a:latin typeface="Arial"/>
                <a:cs typeface="Arial"/>
              </a:rPr>
              <a:t>C</a:t>
            </a:r>
            <a:r>
              <a:rPr sz="2800" b="1" spc="-14" dirty="0">
                <a:latin typeface="Arial"/>
                <a:cs typeface="Arial"/>
              </a:rPr>
              <a:t>lou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v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c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14" dirty="0">
                <a:latin typeface="Arial"/>
                <a:cs typeface="Arial"/>
              </a:rPr>
              <a:t>od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4" dirty="0">
                <a:latin typeface="Arial"/>
                <a:cs typeface="Arial"/>
              </a:rPr>
              <a:t>l</a:t>
            </a:r>
            <a:r>
              <a:rPr sz="2800" b="1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  <a:p>
            <a:endParaRPr sz="2400" dirty="0">
              <a:latin typeface="Times New Roman"/>
              <a:cs typeface="Times New Roman"/>
            </a:endParaRPr>
          </a:p>
          <a:p>
            <a:pPr marL="1061592" indent="-310640">
              <a:buClr>
                <a:srgbClr val="3399FF"/>
              </a:buClr>
              <a:buFont typeface="Arial"/>
              <a:buChar char="•"/>
              <a:tabLst>
                <a:tab pos="1062169" algn="l"/>
              </a:tabLst>
            </a:pPr>
            <a:r>
              <a:rPr sz="2400" b="1" spc="-14" dirty="0">
                <a:latin typeface="Arial"/>
                <a:cs typeface="Arial"/>
              </a:rPr>
              <a:t>There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are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many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other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service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models</a:t>
            </a:r>
            <a:endParaRPr sz="2400" dirty="0">
              <a:latin typeface="Arial"/>
              <a:cs typeface="Arial"/>
            </a:endParaRPr>
          </a:p>
          <a:p>
            <a:pPr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1061592" indent="-310640">
              <a:buClr>
                <a:srgbClr val="3399FF"/>
              </a:buClr>
              <a:buFont typeface="Arial"/>
              <a:buChar char="•"/>
              <a:tabLst>
                <a:tab pos="1062169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X</a:t>
            </a:r>
            <a:r>
              <a:rPr sz="2400" b="1" spc="-14" dirty="0">
                <a:latin typeface="Arial"/>
                <a:cs typeface="Arial"/>
              </a:rPr>
              <a:t>aaS =</a:t>
            </a:r>
            <a:r>
              <a:rPr sz="2400" b="1" spc="-77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sz="2400" b="1" spc="-36" dirty="0">
                <a:solidFill>
                  <a:srgbClr val="FF6600"/>
                </a:solidFill>
                <a:latin typeface="Arial"/>
                <a:cs typeface="Arial"/>
              </a:rPr>
              <a:t>y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thing</a:t>
            </a:r>
            <a:r>
              <a:rPr sz="2400" b="1" spc="5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Service</a:t>
            </a:r>
            <a:endParaRPr sz="2400" dirty="0">
              <a:latin typeface="Arial"/>
              <a:cs typeface="Arial"/>
            </a:endParaRPr>
          </a:p>
          <a:p>
            <a:pPr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1476547" lvl="1" indent="-311216">
              <a:buClr>
                <a:srgbClr val="3399FF"/>
              </a:buClr>
              <a:buFont typeface="Arial"/>
              <a:buChar char="•"/>
              <a:tabLst>
                <a:tab pos="1476547" algn="l"/>
              </a:tabLst>
            </a:pPr>
            <a:r>
              <a:rPr sz="2400" b="1" spc="-23" dirty="0" err="1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sz="2400" b="1" spc="-14" dirty="0" err="1">
                <a:latin typeface="Arial"/>
                <a:cs typeface="Arial"/>
              </a:rPr>
              <a:t>aaS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lang="en-US" sz="2400" spc="830" dirty="0" smtClean="0">
                <a:latin typeface="Arial"/>
                <a:cs typeface="Arial"/>
                <a:sym typeface="Wingdings" panose="05000000000000000000" pitchFamily="2" charset="2"/>
              </a:rPr>
              <a:t>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et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ork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Service</a:t>
            </a:r>
            <a:endParaRPr sz="2400" dirty="0">
              <a:latin typeface="Arial"/>
              <a:cs typeface="Arial"/>
            </a:endParaRPr>
          </a:p>
          <a:p>
            <a:pPr marL="1476547" lvl="1" indent="-311216">
              <a:buClr>
                <a:srgbClr val="3399FF"/>
              </a:buClr>
              <a:buFont typeface="Arial"/>
              <a:buChar char="•"/>
              <a:tabLst>
                <a:tab pos="1476547" algn="l"/>
              </a:tabLst>
            </a:pPr>
            <a:r>
              <a:rPr sz="2400" b="1" spc="-23" dirty="0" err="1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2400" b="1" spc="-14" dirty="0" err="1">
                <a:latin typeface="Arial"/>
                <a:cs typeface="Arial"/>
              </a:rPr>
              <a:t>aaS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lang="en-US" sz="2400" spc="830" dirty="0" smtClean="0">
                <a:latin typeface="Arial"/>
                <a:cs typeface="Arial"/>
                <a:sym typeface="Wingdings" panose="05000000000000000000" pitchFamily="2" charset="2"/>
              </a:rPr>
              <a:t>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atabase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Service</a:t>
            </a:r>
            <a:endParaRPr sz="2400" dirty="0">
              <a:latin typeface="Arial"/>
              <a:cs typeface="Arial"/>
            </a:endParaRPr>
          </a:p>
          <a:p>
            <a:pPr marL="1476547" lvl="1" indent="-311216">
              <a:buClr>
                <a:srgbClr val="3399FF"/>
              </a:buClr>
              <a:buFont typeface="Arial"/>
              <a:buChar char="•"/>
              <a:tabLst>
                <a:tab pos="1476547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B</a:t>
            </a:r>
            <a:r>
              <a:rPr sz="2400" b="1" spc="-14" dirty="0">
                <a:latin typeface="Arial"/>
                <a:cs typeface="Arial"/>
              </a:rPr>
              <a:t>aaS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lang="en-US" sz="2400" spc="830" dirty="0" smtClean="0">
                <a:latin typeface="Arial"/>
                <a:cs typeface="Arial"/>
                <a:sym typeface="Wingdings" panose="05000000000000000000" pitchFamily="2" charset="2"/>
              </a:rPr>
              <a:t>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B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B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usiness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Service</a:t>
            </a:r>
            <a:endParaRPr sz="2400" dirty="0">
              <a:latin typeface="Arial"/>
              <a:cs typeface="Arial"/>
            </a:endParaRPr>
          </a:p>
          <a:p>
            <a:pPr marL="1476547" lvl="1" indent="-311216">
              <a:buClr>
                <a:srgbClr val="3399FF"/>
              </a:buClr>
              <a:buFont typeface="Arial"/>
              <a:buChar char="•"/>
              <a:tabLst>
                <a:tab pos="1476547" algn="l"/>
              </a:tabLst>
            </a:pPr>
            <a:r>
              <a:rPr sz="2400" b="1" spc="-9" dirty="0">
                <a:latin typeface="Arial"/>
                <a:cs typeface="Arial"/>
              </a:rPr>
              <a:t>etc.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7041"/>
            <a:ext cx="8290112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lou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Co</a:t>
            </a:r>
            <a:r>
              <a:rPr spc="-32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putin</a:t>
            </a:r>
            <a:r>
              <a:rPr spc="-18" dirty="0">
                <a:latin typeface="Arial"/>
                <a:cs typeface="Arial"/>
              </a:rPr>
              <a:t>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27799" y="2071853"/>
            <a:ext cx="2138659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dirty="0">
                <a:latin typeface="Arial"/>
                <a:cs typeface="Arial"/>
              </a:rPr>
              <a:t>C</a:t>
            </a:r>
            <a:r>
              <a:rPr sz="2360" b="1" spc="-14" dirty="0">
                <a:latin typeface="Arial"/>
                <a:cs typeface="Arial"/>
              </a:rPr>
              <a:t>lou</a:t>
            </a:r>
            <a:r>
              <a:rPr sz="2360" b="1" spc="-18" dirty="0">
                <a:latin typeface="Arial"/>
                <a:cs typeface="Arial"/>
              </a:rPr>
              <a:t>d</a:t>
            </a:r>
            <a:r>
              <a:rPr sz="2360" b="1" spc="-23" dirty="0">
                <a:latin typeface="Arial"/>
                <a:cs typeface="Arial"/>
              </a:rPr>
              <a:t> </a:t>
            </a:r>
            <a:r>
              <a:rPr sz="2360" b="1" dirty="0">
                <a:latin typeface="Arial"/>
                <a:cs typeface="Arial"/>
              </a:rPr>
              <a:t>B</a:t>
            </a:r>
            <a:r>
              <a:rPr sz="2360" b="1" spc="5" dirty="0">
                <a:latin typeface="Arial"/>
                <a:cs typeface="Arial"/>
              </a:rPr>
              <a:t>e</a:t>
            </a:r>
            <a:r>
              <a:rPr sz="2360" b="1" spc="-14" dirty="0">
                <a:latin typeface="Arial"/>
                <a:cs typeface="Arial"/>
              </a:rPr>
              <a:t>n</a:t>
            </a:r>
            <a:r>
              <a:rPr sz="2360" b="1" spc="5" dirty="0">
                <a:latin typeface="Arial"/>
                <a:cs typeface="Arial"/>
              </a:rPr>
              <a:t>e</a:t>
            </a:r>
            <a:r>
              <a:rPr sz="2360" b="1" spc="-5" dirty="0">
                <a:latin typeface="Arial"/>
                <a:cs typeface="Arial"/>
              </a:rPr>
              <a:t>f</a:t>
            </a:r>
            <a:r>
              <a:rPr sz="2360" b="1" spc="-14" dirty="0">
                <a:latin typeface="Arial"/>
                <a:cs typeface="Arial"/>
              </a:rPr>
              <a:t>i</a:t>
            </a:r>
            <a:r>
              <a:rPr sz="2360" b="1" spc="-5" dirty="0">
                <a:latin typeface="Arial"/>
                <a:cs typeface="Arial"/>
              </a:rPr>
              <a:t>t</a:t>
            </a:r>
            <a:r>
              <a:rPr sz="2360" b="1" dirty="0">
                <a:latin typeface="Arial"/>
                <a:cs typeface="Arial"/>
              </a:rPr>
              <a:t>s</a:t>
            </a:r>
            <a:endParaRPr sz="236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17025" y="2123729"/>
            <a:ext cx="156178" cy="156754"/>
          </a:xfrm>
          <a:custGeom>
            <a:avLst/>
            <a:gdLst/>
            <a:ahLst/>
            <a:cxnLst/>
            <a:rect l="l" t="t" r="r" b="b"/>
            <a:pathLst>
              <a:path w="172084" h="172719">
                <a:moveTo>
                  <a:pt x="76694" y="0"/>
                </a:moveTo>
                <a:lnTo>
                  <a:pt x="37592" y="14493"/>
                </a:lnTo>
                <a:lnTo>
                  <a:pt x="10226" y="45253"/>
                </a:lnTo>
                <a:lnTo>
                  <a:pt x="118" y="84019"/>
                </a:lnTo>
                <a:lnTo>
                  <a:pt x="0" y="90107"/>
                </a:lnTo>
                <a:lnTo>
                  <a:pt x="1635" y="103504"/>
                </a:lnTo>
                <a:lnTo>
                  <a:pt x="18399" y="138988"/>
                </a:lnTo>
                <a:lnTo>
                  <a:pt x="50913" y="163601"/>
                </a:lnTo>
                <a:lnTo>
                  <a:pt x="96561" y="172441"/>
                </a:lnTo>
                <a:lnTo>
                  <a:pt x="110208" y="169390"/>
                </a:lnTo>
                <a:lnTo>
                  <a:pt x="145276" y="148188"/>
                </a:lnTo>
                <a:lnTo>
                  <a:pt x="167252" y="112878"/>
                </a:lnTo>
                <a:lnTo>
                  <a:pt x="171909" y="84019"/>
                </a:lnTo>
                <a:lnTo>
                  <a:pt x="170405" y="70436"/>
                </a:lnTo>
                <a:lnTo>
                  <a:pt x="153594" y="34379"/>
                </a:lnTo>
                <a:lnTo>
                  <a:pt x="121150" y="9236"/>
                </a:lnTo>
                <a:lnTo>
                  <a:pt x="76694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2176359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86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3338687" y="2370078"/>
            <a:ext cx="5627018" cy="3342555"/>
          </a:xfrm>
          <a:custGeom>
            <a:avLst/>
            <a:gdLst/>
            <a:ahLst/>
            <a:cxnLst/>
            <a:rect l="l" t="t" r="r" b="b"/>
            <a:pathLst>
              <a:path w="6200140" h="3683000">
                <a:moveTo>
                  <a:pt x="5060129" y="3238500"/>
                </a:moveTo>
                <a:lnTo>
                  <a:pt x="1875083" y="3238500"/>
                </a:lnTo>
                <a:lnTo>
                  <a:pt x="1953261" y="3314700"/>
                </a:lnTo>
                <a:lnTo>
                  <a:pt x="2036312" y="3390900"/>
                </a:lnTo>
                <a:lnTo>
                  <a:pt x="2123764" y="3454400"/>
                </a:lnTo>
                <a:lnTo>
                  <a:pt x="2215148" y="3505200"/>
                </a:lnTo>
                <a:lnTo>
                  <a:pt x="2309993" y="3556000"/>
                </a:lnTo>
                <a:lnTo>
                  <a:pt x="2508181" y="3632200"/>
                </a:lnTo>
                <a:lnTo>
                  <a:pt x="2610584" y="3657600"/>
                </a:lnTo>
                <a:lnTo>
                  <a:pt x="2819653" y="3683000"/>
                </a:lnTo>
                <a:lnTo>
                  <a:pt x="3031268" y="3683000"/>
                </a:lnTo>
                <a:lnTo>
                  <a:pt x="3241665" y="3657600"/>
                </a:lnTo>
                <a:lnTo>
                  <a:pt x="3345230" y="3632200"/>
                </a:lnTo>
                <a:lnTo>
                  <a:pt x="3546739" y="3556000"/>
                </a:lnTo>
                <a:lnTo>
                  <a:pt x="3643742" y="3505200"/>
                </a:lnTo>
                <a:lnTo>
                  <a:pt x="3737616" y="3441700"/>
                </a:lnTo>
                <a:lnTo>
                  <a:pt x="3827891" y="3378200"/>
                </a:lnTo>
                <a:lnTo>
                  <a:pt x="4848172" y="3378200"/>
                </a:lnTo>
                <a:lnTo>
                  <a:pt x="4922264" y="3327400"/>
                </a:lnTo>
                <a:lnTo>
                  <a:pt x="4993041" y="3289300"/>
                </a:lnTo>
                <a:lnTo>
                  <a:pt x="5060129" y="3238500"/>
                </a:lnTo>
                <a:close/>
              </a:path>
              <a:path w="6200140" h="3683000">
                <a:moveTo>
                  <a:pt x="778882" y="685800"/>
                </a:moveTo>
                <a:lnTo>
                  <a:pt x="630653" y="685800"/>
                </a:lnTo>
                <a:lnTo>
                  <a:pt x="594680" y="698500"/>
                </a:lnTo>
                <a:lnTo>
                  <a:pt x="525156" y="723900"/>
                </a:lnTo>
                <a:lnTo>
                  <a:pt x="491923" y="736600"/>
                </a:lnTo>
                <a:lnTo>
                  <a:pt x="459924" y="749300"/>
                </a:lnTo>
                <a:lnTo>
                  <a:pt x="429318" y="774700"/>
                </a:lnTo>
                <a:lnTo>
                  <a:pt x="400264" y="787400"/>
                </a:lnTo>
                <a:lnTo>
                  <a:pt x="372923" y="812800"/>
                </a:lnTo>
                <a:lnTo>
                  <a:pt x="347455" y="838200"/>
                </a:lnTo>
                <a:lnTo>
                  <a:pt x="324019" y="863600"/>
                </a:lnTo>
                <a:lnTo>
                  <a:pt x="302776" y="901700"/>
                </a:lnTo>
                <a:lnTo>
                  <a:pt x="283884" y="927100"/>
                </a:lnTo>
                <a:lnTo>
                  <a:pt x="267504" y="965200"/>
                </a:lnTo>
                <a:lnTo>
                  <a:pt x="253814" y="1003300"/>
                </a:lnTo>
                <a:lnTo>
                  <a:pt x="243301" y="1041400"/>
                </a:lnTo>
                <a:lnTo>
                  <a:pt x="235901" y="1079500"/>
                </a:lnTo>
                <a:lnTo>
                  <a:pt x="230179" y="1143000"/>
                </a:lnTo>
                <a:lnTo>
                  <a:pt x="231727" y="1181100"/>
                </a:lnTo>
                <a:lnTo>
                  <a:pt x="236127" y="1219200"/>
                </a:lnTo>
                <a:lnTo>
                  <a:pt x="243313" y="1244600"/>
                </a:lnTo>
                <a:lnTo>
                  <a:pt x="253222" y="1282700"/>
                </a:lnTo>
                <a:lnTo>
                  <a:pt x="265788" y="1320800"/>
                </a:lnTo>
                <a:lnTo>
                  <a:pt x="280946" y="1346200"/>
                </a:lnTo>
                <a:lnTo>
                  <a:pt x="298631" y="1384300"/>
                </a:lnTo>
                <a:lnTo>
                  <a:pt x="341319" y="1435100"/>
                </a:lnTo>
                <a:lnTo>
                  <a:pt x="393334" y="1485900"/>
                </a:lnTo>
                <a:lnTo>
                  <a:pt x="422676" y="1511300"/>
                </a:lnTo>
                <a:lnTo>
                  <a:pt x="454153" y="1536700"/>
                </a:lnTo>
                <a:lnTo>
                  <a:pt x="523257" y="1562100"/>
                </a:lnTo>
                <a:lnTo>
                  <a:pt x="481681" y="1574800"/>
                </a:lnTo>
                <a:lnTo>
                  <a:pt x="441063" y="1574800"/>
                </a:lnTo>
                <a:lnTo>
                  <a:pt x="363143" y="1600200"/>
                </a:lnTo>
                <a:lnTo>
                  <a:pt x="326066" y="1612900"/>
                </a:lnTo>
                <a:lnTo>
                  <a:pt x="256236" y="1651000"/>
                </a:lnTo>
                <a:lnTo>
                  <a:pt x="223708" y="1676400"/>
                </a:lnTo>
                <a:lnTo>
                  <a:pt x="192920" y="1701800"/>
                </a:lnTo>
                <a:lnTo>
                  <a:pt x="163983" y="1727200"/>
                </a:lnTo>
                <a:lnTo>
                  <a:pt x="112114" y="1778000"/>
                </a:lnTo>
                <a:lnTo>
                  <a:pt x="89405" y="1816100"/>
                </a:lnTo>
                <a:lnTo>
                  <a:pt x="68996" y="1841500"/>
                </a:lnTo>
                <a:lnTo>
                  <a:pt x="50998" y="1879600"/>
                </a:lnTo>
                <a:lnTo>
                  <a:pt x="35523" y="1917700"/>
                </a:lnTo>
                <a:lnTo>
                  <a:pt x="22684" y="1955800"/>
                </a:lnTo>
                <a:lnTo>
                  <a:pt x="12592" y="1993900"/>
                </a:lnTo>
                <a:lnTo>
                  <a:pt x="5359" y="2032000"/>
                </a:lnTo>
                <a:lnTo>
                  <a:pt x="1096" y="2070100"/>
                </a:lnTo>
                <a:lnTo>
                  <a:pt x="0" y="2108200"/>
                </a:lnTo>
                <a:lnTo>
                  <a:pt x="2559" y="2159000"/>
                </a:lnTo>
                <a:lnTo>
                  <a:pt x="8639" y="2197100"/>
                </a:lnTo>
                <a:lnTo>
                  <a:pt x="18106" y="2235200"/>
                </a:lnTo>
                <a:lnTo>
                  <a:pt x="30825" y="2286000"/>
                </a:lnTo>
                <a:lnTo>
                  <a:pt x="46660" y="2324100"/>
                </a:lnTo>
                <a:lnTo>
                  <a:pt x="65479" y="2362200"/>
                </a:lnTo>
                <a:lnTo>
                  <a:pt x="87145" y="2387600"/>
                </a:lnTo>
                <a:lnTo>
                  <a:pt x="111523" y="2425700"/>
                </a:lnTo>
                <a:lnTo>
                  <a:pt x="138480" y="2463800"/>
                </a:lnTo>
                <a:lnTo>
                  <a:pt x="167881" y="2489200"/>
                </a:lnTo>
                <a:lnTo>
                  <a:pt x="199590" y="2514600"/>
                </a:lnTo>
                <a:lnTo>
                  <a:pt x="233473" y="2540000"/>
                </a:lnTo>
                <a:lnTo>
                  <a:pt x="269395" y="2565400"/>
                </a:lnTo>
                <a:lnTo>
                  <a:pt x="307222" y="2578100"/>
                </a:lnTo>
                <a:lnTo>
                  <a:pt x="346819" y="2603500"/>
                </a:lnTo>
                <a:lnTo>
                  <a:pt x="388051" y="2616200"/>
                </a:lnTo>
                <a:lnTo>
                  <a:pt x="430783" y="2628900"/>
                </a:lnTo>
                <a:lnTo>
                  <a:pt x="474880" y="2628900"/>
                </a:lnTo>
                <a:lnTo>
                  <a:pt x="520209" y="2641600"/>
                </a:lnTo>
                <a:lnTo>
                  <a:pt x="514255" y="2679700"/>
                </a:lnTo>
                <a:lnTo>
                  <a:pt x="510533" y="2717800"/>
                </a:lnTo>
                <a:lnTo>
                  <a:pt x="509011" y="2755900"/>
                </a:lnTo>
                <a:lnTo>
                  <a:pt x="509662" y="2794000"/>
                </a:lnTo>
                <a:lnTo>
                  <a:pt x="512454" y="2832100"/>
                </a:lnTo>
                <a:lnTo>
                  <a:pt x="517359" y="2870200"/>
                </a:lnTo>
                <a:lnTo>
                  <a:pt x="524346" y="2921000"/>
                </a:lnTo>
                <a:lnTo>
                  <a:pt x="533386" y="2959100"/>
                </a:lnTo>
                <a:lnTo>
                  <a:pt x="544449" y="2984500"/>
                </a:lnTo>
                <a:lnTo>
                  <a:pt x="557506" y="3022600"/>
                </a:lnTo>
                <a:lnTo>
                  <a:pt x="572526" y="3060700"/>
                </a:lnTo>
                <a:lnTo>
                  <a:pt x="589481" y="3098800"/>
                </a:lnTo>
                <a:lnTo>
                  <a:pt x="608341" y="3136900"/>
                </a:lnTo>
                <a:lnTo>
                  <a:pt x="629075" y="3162300"/>
                </a:lnTo>
                <a:lnTo>
                  <a:pt x="651654" y="3200400"/>
                </a:lnTo>
                <a:lnTo>
                  <a:pt x="676049" y="3225800"/>
                </a:lnTo>
                <a:lnTo>
                  <a:pt x="702229" y="3263900"/>
                </a:lnTo>
                <a:lnTo>
                  <a:pt x="730166" y="3289300"/>
                </a:lnTo>
                <a:lnTo>
                  <a:pt x="759829" y="3314700"/>
                </a:lnTo>
                <a:lnTo>
                  <a:pt x="791189" y="3340100"/>
                </a:lnTo>
                <a:lnTo>
                  <a:pt x="841847" y="3378200"/>
                </a:lnTo>
                <a:lnTo>
                  <a:pt x="894535" y="3416300"/>
                </a:lnTo>
                <a:lnTo>
                  <a:pt x="948977" y="3441700"/>
                </a:lnTo>
                <a:lnTo>
                  <a:pt x="1004897" y="3467100"/>
                </a:lnTo>
                <a:lnTo>
                  <a:pt x="1178757" y="3505200"/>
                </a:lnTo>
                <a:lnTo>
                  <a:pt x="1414493" y="3505200"/>
                </a:lnTo>
                <a:lnTo>
                  <a:pt x="1472285" y="3492500"/>
                </a:lnTo>
                <a:lnTo>
                  <a:pt x="1529068" y="3467100"/>
                </a:lnTo>
                <a:lnTo>
                  <a:pt x="1584566" y="3454400"/>
                </a:lnTo>
                <a:lnTo>
                  <a:pt x="1638502" y="3429000"/>
                </a:lnTo>
                <a:lnTo>
                  <a:pt x="1690600" y="3390900"/>
                </a:lnTo>
                <a:lnTo>
                  <a:pt x="1740583" y="3365500"/>
                </a:lnTo>
                <a:lnTo>
                  <a:pt x="1788175" y="3327400"/>
                </a:lnTo>
                <a:lnTo>
                  <a:pt x="1833101" y="3289300"/>
                </a:lnTo>
                <a:lnTo>
                  <a:pt x="1875083" y="3238500"/>
                </a:lnTo>
                <a:lnTo>
                  <a:pt x="5060129" y="3238500"/>
                </a:lnTo>
                <a:lnTo>
                  <a:pt x="5123154" y="3175000"/>
                </a:lnTo>
                <a:lnTo>
                  <a:pt x="5181744" y="3111500"/>
                </a:lnTo>
                <a:lnTo>
                  <a:pt x="5235525" y="3048000"/>
                </a:lnTo>
                <a:lnTo>
                  <a:pt x="5284124" y="2971800"/>
                </a:lnTo>
                <a:lnTo>
                  <a:pt x="5327167" y="2895600"/>
                </a:lnTo>
                <a:lnTo>
                  <a:pt x="5364281" y="2819400"/>
                </a:lnTo>
                <a:lnTo>
                  <a:pt x="5818120" y="2819400"/>
                </a:lnTo>
                <a:lnTo>
                  <a:pt x="5859530" y="2794000"/>
                </a:lnTo>
                <a:lnTo>
                  <a:pt x="5899490" y="2768600"/>
                </a:lnTo>
                <a:lnTo>
                  <a:pt x="5937821" y="2755900"/>
                </a:lnTo>
                <a:lnTo>
                  <a:pt x="5974339" y="2717800"/>
                </a:lnTo>
                <a:lnTo>
                  <a:pt x="6008863" y="2692400"/>
                </a:lnTo>
                <a:lnTo>
                  <a:pt x="6041213" y="2667000"/>
                </a:lnTo>
                <a:lnTo>
                  <a:pt x="6071206" y="2628900"/>
                </a:lnTo>
                <a:lnTo>
                  <a:pt x="6098661" y="2590800"/>
                </a:lnTo>
                <a:lnTo>
                  <a:pt x="6123396" y="2552700"/>
                </a:lnTo>
                <a:lnTo>
                  <a:pt x="6145229" y="2514600"/>
                </a:lnTo>
                <a:lnTo>
                  <a:pt x="6164173" y="2463800"/>
                </a:lnTo>
                <a:lnTo>
                  <a:pt x="6179038" y="2413000"/>
                </a:lnTo>
                <a:lnTo>
                  <a:pt x="6189902" y="2374900"/>
                </a:lnTo>
                <a:lnTo>
                  <a:pt x="6196843" y="2324100"/>
                </a:lnTo>
                <a:lnTo>
                  <a:pt x="6199939" y="2273300"/>
                </a:lnTo>
                <a:lnTo>
                  <a:pt x="6199267" y="2235200"/>
                </a:lnTo>
                <a:lnTo>
                  <a:pt x="6194905" y="2184400"/>
                </a:lnTo>
                <a:lnTo>
                  <a:pt x="6186931" y="2146300"/>
                </a:lnTo>
                <a:lnTo>
                  <a:pt x="6175422" y="2095500"/>
                </a:lnTo>
                <a:lnTo>
                  <a:pt x="6160455" y="2057400"/>
                </a:lnTo>
                <a:lnTo>
                  <a:pt x="6142109" y="2006600"/>
                </a:lnTo>
                <a:lnTo>
                  <a:pt x="6120461" y="1968500"/>
                </a:lnTo>
                <a:lnTo>
                  <a:pt x="6095589" y="1930400"/>
                </a:lnTo>
                <a:lnTo>
                  <a:pt x="6067570" y="1892300"/>
                </a:lnTo>
                <a:lnTo>
                  <a:pt x="6036482" y="1854200"/>
                </a:lnTo>
                <a:lnTo>
                  <a:pt x="6002403" y="1828800"/>
                </a:lnTo>
                <a:lnTo>
                  <a:pt x="5965410" y="1790700"/>
                </a:lnTo>
                <a:lnTo>
                  <a:pt x="5925580" y="1765300"/>
                </a:lnTo>
                <a:lnTo>
                  <a:pt x="5882993" y="1739900"/>
                </a:lnTo>
                <a:lnTo>
                  <a:pt x="5837724" y="1714500"/>
                </a:lnTo>
                <a:lnTo>
                  <a:pt x="5874226" y="1701800"/>
                </a:lnTo>
                <a:lnTo>
                  <a:pt x="5908793" y="1676400"/>
                </a:lnTo>
                <a:lnTo>
                  <a:pt x="5941362" y="1663700"/>
                </a:lnTo>
                <a:lnTo>
                  <a:pt x="5971870" y="1638300"/>
                </a:lnTo>
                <a:lnTo>
                  <a:pt x="6000255" y="1612900"/>
                </a:lnTo>
                <a:lnTo>
                  <a:pt x="6026454" y="1574800"/>
                </a:lnTo>
                <a:lnTo>
                  <a:pt x="6050403" y="1549400"/>
                </a:lnTo>
                <a:lnTo>
                  <a:pt x="6072040" y="1524000"/>
                </a:lnTo>
                <a:lnTo>
                  <a:pt x="6091303" y="1485900"/>
                </a:lnTo>
                <a:lnTo>
                  <a:pt x="6108128" y="1447800"/>
                </a:lnTo>
                <a:lnTo>
                  <a:pt x="6122453" y="1422400"/>
                </a:lnTo>
                <a:lnTo>
                  <a:pt x="6134214" y="1384300"/>
                </a:lnTo>
                <a:lnTo>
                  <a:pt x="6143349" y="1346200"/>
                </a:lnTo>
                <a:lnTo>
                  <a:pt x="6149796" y="1308100"/>
                </a:lnTo>
                <a:lnTo>
                  <a:pt x="6153491" y="1270000"/>
                </a:lnTo>
                <a:lnTo>
                  <a:pt x="6154371" y="1231900"/>
                </a:lnTo>
                <a:lnTo>
                  <a:pt x="6152374" y="1193800"/>
                </a:lnTo>
                <a:lnTo>
                  <a:pt x="6147437" y="1155700"/>
                </a:lnTo>
                <a:lnTo>
                  <a:pt x="6139497" y="1117600"/>
                </a:lnTo>
                <a:lnTo>
                  <a:pt x="6128491" y="1079500"/>
                </a:lnTo>
                <a:lnTo>
                  <a:pt x="6103251" y="1041400"/>
                </a:lnTo>
                <a:lnTo>
                  <a:pt x="6075145" y="990600"/>
                </a:lnTo>
                <a:lnTo>
                  <a:pt x="6044341" y="952500"/>
                </a:lnTo>
                <a:lnTo>
                  <a:pt x="6011011" y="914400"/>
                </a:lnTo>
                <a:lnTo>
                  <a:pt x="5975325" y="889000"/>
                </a:lnTo>
                <a:lnTo>
                  <a:pt x="5937452" y="850900"/>
                </a:lnTo>
                <a:lnTo>
                  <a:pt x="5897563" y="825500"/>
                </a:lnTo>
                <a:lnTo>
                  <a:pt x="5855828" y="800100"/>
                </a:lnTo>
                <a:lnTo>
                  <a:pt x="5812417" y="774700"/>
                </a:lnTo>
                <a:lnTo>
                  <a:pt x="5767500" y="749300"/>
                </a:lnTo>
                <a:lnTo>
                  <a:pt x="5673828" y="723900"/>
                </a:lnTo>
                <a:lnTo>
                  <a:pt x="890135" y="723900"/>
                </a:lnTo>
                <a:lnTo>
                  <a:pt x="778882" y="685800"/>
                </a:lnTo>
                <a:close/>
              </a:path>
              <a:path w="6200140" h="3683000">
                <a:moveTo>
                  <a:pt x="4848172" y="3378200"/>
                </a:moveTo>
                <a:lnTo>
                  <a:pt x="3839317" y="3378200"/>
                </a:lnTo>
                <a:lnTo>
                  <a:pt x="3850832" y="3390900"/>
                </a:lnTo>
                <a:lnTo>
                  <a:pt x="3862426" y="3390900"/>
                </a:lnTo>
                <a:lnTo>
                  <a:pt x="3874084" y="3403600"/>
                </a:lnTo>
                <a:lnTo>
                  <a:pt x="3897542" y="3403600"/>
                </a:lnTo>
                <a:lnTo>
                  <a:pt x="3909317" y="3416300"/>
                </a:lnTo>
                <a:lnTo>
                  <a:pt x="3921104" y="3416300"/>
                </a:lnTo>
                <a:lnTo>
                  <a:pt x="4007027" y="3454400"/>
                </a:lnTo>
                <a:lnTo>
                  <a:pt x="4268050" y="3492500"/>
                </a:lnTo>
                <a:lnTo>
                  <a:pt x="4441043" y="3492500"/>
                </a:lnTo>
                <a:lnTo>
                  <a:pt x="4609735" y="3467100"/>
                </a:lnTo>
                <a:lnTo>
                  <a:pt x="4691534" y="3441700"/>
                </a:lnTo>
                <a:lnTo>
                  <a:pt x="4771137" y="3403600"/>
                </a:lnTo>
                <a:lnTo>
                  <a:pt x="4848172" y="3378200"/>
                </a:lnTo>
                <a:close/>
              </a:path>
              <a:path w="6200140" h="3683000">
                <a:moveTo>
                  <a:pt x="5818120" y="2819400"/>
                </a:moveTo>
                <a:lnTo>
                  <a:pt x="5364281" y="2819400"/>
                </a:lnTo>
                <a:lnTo>
                  <a:pt x="5502937" y="2857500"/>
                </a:lnTo>
                <a:lnTo>
                  <a:pt x="5641625" y="2857500"/>
                </a:lnTo>
                <a:lnTo>
                  <a:pt x="5687014" y="2844800"/>
                </a:lnTo>
                <a:lnTo>
                  <a:pt x="5731681" y="2844800"/>
                </a:lnTo>
                <a:lnTo>
                  <a:pt x="5818120" y="2819400"/>
                </a:lnTo>
                <a:close/>
              </a:path>
              <a:path w="6200140" h="3683000">
                <a:moveTo>
                  <a:pt x="1707744" y="127000"/>
                </a:moveTo>
                <a:lnTo>
                  <a:pt x="1588040" y="127000"/>
                </a:lnTo>
                <a:lnTo>
                  <a:pt x="1529548" y="139700"/>
                </a:lnTo>
                <a:lnTo>
                  <a:pt x="1362163" y="177800"/>
                </a:lnTo>
                <a:lnTo>
                  <a:pt x="1309799" y="203200"/>
                </a:lnTo>
                <a:lnTo>
                  <a:pt x="1259517" y="228600"/>
                </a:lnTo>
                <a:lnTo>
                  <a:pt x="1211538" y="254000"/>
                </a:lnTo>
                <a:lnTo>
                  <a:pt x="1166083" y="292100"/>
                </a:lnTo>
                <a:lnTo>
                  <a:pt x="1123371" y="330200"/>
                </a:lnTo>
                <a:lnTo>
                  <a:pt x="1083623" y="368300"/>
                </a:lnTo>
                <a:lnTo>
                  <a:pt x="1047059" y="419100"/>
                </a:lnTo>
                <a:lnTo>
                  <a:pt x="1013900" y="457200"/>
                </a:lnTo>
                <a:lnTo>
                  <a:pt x="984366" y="508000"/>
                </a:lnTo>
                <a:lnTo>
                  <a:pt x="958677" y="558800"/>
                </a:lnTo>
                <a:lnTo>
                  <a:pt x="937054" y="609600"/>
                </a:lnTo>
                <a:lnTo>
                  <a:pt x="919717" y="673100"/>
                </a:lnTo>
                <a:lnTo>
                  <a:pt x="906886" y="723900"/>
                </a:lnTo>
                <a:lnTo>
                  <a:pt x="5272930" y="723900"/>
                </a:lnTo>
                <a:lnTo>
                  <a:pt x="5266275" y="711200"/>
                </a:lnTo>
                <a:lnTo>
                  <a:pt x="5259102" y="685800"/>
                </a:lnTo>
                <a:lnTo>
                  <a:pt x="5251418" y="673100"/>
                </a:lnTo>
                <a:lnTo>
                  <a:pt x="5243229" y="660400"/>
                </a:lnTo>
                <a:lnTo>
                  <a:pt x="5234542" y="635000"/>
                </a:lnTo>
                <a:lnTo>
                  <a:pt x="5225364" y="622300"/>
                </a:lnTo>
                <a:lnTo>
                  <a:pt x="5215702" y="596900"/>
                </a:lnTo>
                <a:lnTo>
                  <a:pt x="5205562" y="584200"/>
                </a:lnTo>
                <a:lnTo>
                  <a:pt x="5194952" y="571500"/>
                </a:lnTo>
                <a:lnTo>
                  <a:pt x="5183879" y="558800"/>
                </a:lnTo>
                <a:lnTo>
                  <a:pt x="5172349" y="533400"/>
                </a:lnTo>
                <a:lnTo>
                  <a:pt x="5160369" y="520700"/>
                </a:lnTo>
                <a:lnTo>
                  <a:pt x="5147946" y="508000"/>
                </a:lnTo>
                <a:lnTo>
                  <a:pt x="2302857" y="508000"/>
                </a:lnTo>
                <a:lnTo>
                  <a:pt x="2285979" y="482600"/>
                </a:lnTo>
                <a:lnTo>
                  <a:pt x="2248360" y="431800"/>
                </a:lnTo>
                <a:lnTo>
                  <a:pt x="2205885" y="381000"/>
                </a:lnTo>
                <a:lnTo>
                  <a:pt x="2158910" y="330200"/>
                </a:lnTo>
                <a:lnTo>
                  <a:pt x="2107794" y="279400"/>
                </a:lnTo>
                <a:lnTo>
                  <a:pt x="2080793" y="266700"/>
                </a:lnTo>
                <a:lnTo>
                  <a:pt x="2052890" y="241300"/>
                </a:lnTo>
                <a:lnTo>
                  <a:pt x="1994556" y="215900"/>
                </a:lnTo>
                <a:lnTo>
                  <a:pt x="1933148" y="190500"/>
                </a:lnTo>
                <a:lnTo>
                  <a:pt x="1869023" y="165100"/>
                </a:lnTo>
                <a:lnTo>
                  <a:pt x="1802535" y="139700"/>
                </a:lnTo>
                <a:lnTo>
                  <a:pt x="1768517" y="139700"/>
                </a:lnTo>
                <a:lnTo>
                  <a:pt x="1707744" y="127000"/>
                </a:lnTo>
                <a:close/>
              </a:path>
              <a:path w="6200140" h="3683000">
                <a:moveTo>
                  <a:pt x="5576175" y="698500"/>
                </a:moveTo>
                <a:lnTo>
                  <a:pt x="5425205" y="698500"/>
                </a:lnTo>
                <a:lnTo>
                  <a:pt x="5374365" y="711200"/>
                </a:lnTo>
                <a:lnTo>
                  <a:pt x="5323550" y="711200"/>
                </a:lnTo>
                <a:lnTo>
                  <a:pt x="5272930" y="723900"/>
                </a:lnTo>
                <a:lnTo>
                  <a:pt x="5673828" y="723900"/>
                </a:lnTo>
                <a:lnTo>
                  <a:pt x="5576175" y="698500"/>
                </a:lnTo>
                <a:close/>
              </a:path>
              <a:path w="6200140" h="3683000">
                <a:moveTo>
                  <a:pt x="3177216" y="0"/>
                </a:moveTo>
                <a:lnTo>
                  <a:pt x="3101404" y="0"/>
                </a:lnTo>
                <a:lnTo>
                  <a:pt x="2952178" y="25400"/>
                </a:lnTo>
                <a:lnTo>
                  <a:pt x="2808431" y="76200"/>
                </a:lnTo>
                <a:lnTo>
                  <a:pt x="2739469" y="101600"/>
                </a:lnTo>
                <a:lnTo>
                  <a:pt x="2672905" y="139700"/>
                </a:lnTo>
                <a:lnTo>
                  <a:pt x="2609080" y="177800"/>
                </a:lnTo>
                <a:lnTo>
                  <a:pt x="2548338" y="215900"/>
                </a:lnTo>
                <a:lnTo>
                  <a:pt x="2491022" y="266700"/>
                </a:lnTo>
                <a:lnTo>
                  <a:pt x="2437473" y="317500"/>
                </a:lnTo>
                <a:lnTo>
                  <a:pt x="2388034" y="381000"/>
                </a:lnTo>
                <a:lnTo>
                  <a:pt x="2343048" y="444500"/>
                </a:lnTo>
                <a:lnTo>
                  <a:pt x="2302857" y="508000"/>
                </a:lnTo>
                <a:lnTo>
                  <a:pt x="5147946" y="508000"/>
                </a:lnTo>
                <a:lnTo>
                  <a:pt x="5135087" y="495300"/>
                </a:lnTo>
                <a:lnTo>
                  <a:pt x="4033753" y="495300"/>
                </a:lnTo>
                <a:lnTo>
                  <a:pt x="4019460" y="469900"/>
                </a:lnTo>
                <a:lnTo>
                  <a:pt x="4004451" y="444500"/>
                </a:lnTo>
                <a:lnTo>
                  <a:pt x="3988738" y="431800"/>
                </a:lnTo>
                <a:lnTo>
                  <a:pt x="3972336" y="406400"/>
                </a:lnTo>
                <a:lnTo>
                  <a:pt x="3955257" y="381000"/>
                </a:lnTo>
                <a:lnTo>
                  <a:pt x="3937516" y="355600"/>
                </a:lnTo>
                <a:lnTo>
                  <a:pt x="3919127" y="342900"/>
                </a:lnTo>
                <a:lnTo>
                  <a:pt x="3900103" y="317500"/>
                </a:lnTo>
                <a:lnTo>
                  <a:pt x="3880458" y="292100"/>
                </a:lnTo>
                <a:lnTo>
                  <a:pt x="3860206" y="279400"/>
                </a:lnTo>
                <a:lnTo>
                  <a:pt x="3839360" y="254000"/>
                </a:lnTo>
                <a:lnTo>
                  <a:pt x="3817933" y="241300"/>
                </a:lnTo>
                <a:lnTo>
                  <a:pt x="3795941" y="215900"/>
                </a:lnTo>
                <a:lnTo>
                  <a:pt x="3773396" y="203200"/>
                </a:lnTo>
                <a:lnTo>
                  <a:pt x="3750312" y="190500"/>
                </a:lnTo>
                <a:lnTo>
                  <a:pt x="3726703" y="165100"/>
                </a:lnTo>
                <a:lnTo>
                  <a:pt x="3702583" y="152400"/>
                </a:lnTo>
                <a:lnTo>
                  <a:pt x="3652862" y="127000"/>
                </a:lnTo>
                <a:lnTo>
                  <a:pt x="3627289" y="114300"/>
                </a:lnTo>
                <a:lnTo>
                  <a:pt x="3554561" y="76200"/>
                </a:lnTo>
                <a:lnTo>
                  <a:pt x="3405336" y="25400"/>
                </a:lnTo>
                <a:lnTo>
                  <a:pt x="3329525" y="12700"/>
                </a:lnTo>
                <a:lnTo>
                  <a:pt x="3253371" y="12700"/>
                </a:lnTo>
                <a:lnTo>
                  <a:pt x="3177216" y="0"/>
                </a:lnTo>
                <a:close/>
              </a:path>
              <a:path w="6200140" h="3683000">
                <a:moveTo>
                  <a:pt x="4688049" y="254000"/>
                </a:moveTo>
                <a:lnTo>
                  <a:pt x="4467133" y="254000"/>
                </a:lnTo>
                <a:lnTo>
                  <a:pt x="4359531" y="279400"/>
                </a:lnTo>
                <a:lnTo>
                  <a:pt x="4307362" y="304800"/>
                </a:lnTo>
                <a:lnTo>
                  <a:pt x="4256632" y="330200"/>
                </a:lnTo>
                <a:lnTo>
                  <a:pt x="4207603" y="355600"/>
                </a:lnTo>
                <a:lnTo>
                  <a:pt x="4160538" y="381000"/>
                </a:lnTo>
                <a:lnTo>
                  <a:pt x="4115700" y="419100"/>
                </a:lnTo>
                <a:lnTo>
                  <a:pt x="4073351" y="457200"/>
                </a:lnTo>
                <a:lnTo>
                  <a:pt x="4033753" y="495300"/>
                </a:lnTo>
                <a:lnTo>
                  <a:pt x="5135087" y="495300"/>
                </a:lnTo>
                <a:lnTo>
                  <a:pt x="5121799" y="482600"/>
                </a:lnTo>
                <a:lnTo>
                  <a:pt x="5108088" y="457200"/>
                </a:lnTo>
                <a:lnTo>
                  <a:pt x="5079426" y="431800"/>
                </a:lnTo>
                <a:lnTo>
                  <a:pt x="5049156" y="406400"/>
                </a:lnTo>
                <a:lnTo>
                  <a:pt x="5002182" y="368300"/>
                </a:lnTo>
                <a:lnTo>
                  <a:pt x="4953232" y="342900"/>
                </a:lnTo>
                <a:lnTo>
                  <a:pt x="4902570" y="317500"/>
                </a:lnTo>
                <a:lnTo>
                  <a:pt x="4850458" y="292100"/>
                </a:lnTo>
                <a:lnTo>
                  <a:pt x="4688049" y="25400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3338687" y="2367435"/>
            <a:ext cx="5627018" cy="3345436"/>
          </a:xfrm>
          <a:custGeom>
            <a:avLst/>
            <a:gdLst/>
            <a:ahLst/>
            <a:cxnLst/>
            <a:rect l="l" t="t" r="r" b="b"/>
            <a:pathLst>
              <a:path w="6200140" h="3686175">
                <a:moveTo>
                  <a:pt x="2302857" y="507864"/>
                </a:moveTo>
                <a:lnTo>
                  <a:pt x="2343048" y="440550"/>
                </a:lnTo>
                <a:lnTo>
                  <a:pt x="2388034" y="377591"/>
                </a:lnTo>
                <a:lnTo>
                  <a:pt x="2437473" y="319091"/>
                </a:lnTo>
                <a:lnTo>
                  <a:pt x="2491022" y="265156"/>
                </a:lnTo>
                <a:lnTo>
                  <a:pt x="2548338" y="215891"/>
                </a:lnTo>
                <a:lnTo>
                  <a:pt x="2609080" y="171402"/>
                </a:lnTo>
                <a:lnTo>
                  <a:pt x="2672905" y="131792"/>
                </a:lnTo>
                <a:lnTo>
                  <a:pt x="2739469" y="97168"/>
                </a:lnTo>
                <a:lnTo>
                  <a:pt x="2808431" y="67634"/>
                </a:lnTo>
                <a:lnTo>
                  <a:pt x="2879448" y="43295"/>
                </a:lnTo>
                <a:lnTo>
                  <a:pt x="2952178" y="24258"/>
                </a:lnTo>
                <a:lnTo>
                  <a:pt x="3026277" y="10626"/>
                </a:lnTo>
                <a:lnTo>
                  <a:pt x="3101404" y="2505"/>
                </a:lnTo>
                <a:lnTo>
                  <a:pt x="3177216" y="0"/>
                </a:lnTo>
                <a:lnTo>
                  <a:pt x="3253371" y="3216"/>
                </a:lnTo>
                <a:lnTo>
                  <a:pt x="3329525" y="12258"/>
                </a:lnTo>
                <a:lnTo>
                  <a:pt x="3405336" y="27232"/>
                </a:lnTo>
                <a:lnTo>
                  <a:pt x="3480463" y="48242"/>
                </a:lnTo>
                <a:lnTo>
                  <a:pt x="3554561" y="75394"/>
                </a:lnTo>
                <a:lnTo>
                  <a:pt x="3627289" y="108792"/>
                </a:lnTo>
                <a:lnTo>
                  <a:pt x="3677964" y="136239"/>
                </a:lnTo>
                <a:lnTo>
                  <a:pt x="3726703" y="166428"/>
                </a:lnTo>
                <a:lnTo>
                  <a:pt x="3773396" y="199268"/>
                </a:lnTo>
                <a:lnTo>
                  <a:pt x="3817933" y="234668"/>
                </a:lnTo>
                <a:lnTo>
                  <a:pt x="3860206" y="272535"/>
                </a:lnTo>
                <a:lnTo>
                  <a:pt x="3900103" y="312778"/>
                </a:lnTo>
                <a:lnTo>
                  <a:pt x="3937516" y="355307"/>
                </a:lnTo>
                <a:lnTo>
                  <a:pt x="3972336" y="400028"/>
                </a:lnTo>
                <a:lnTo>
                  <a:pt x="4004451" y="446852"/>
                </a:lnTo>
                <a:lnTo>
                  <a:pt x="4033753" y="495685"/>
                </a:lnTo>
                <a:lnTo>
                  <a:pt x="4073351" y="453272"/>
                </a:lnTo>
                <a:lnTo>
                  <a:pt x="4115700" y="414699"/>
                </a:lnTo>
                <a:lnTo>
                  <a:pt x="4160538" y="379992"/>
                </a:lnTo>
                <a:lnTo>
                  <a:pt x="4207603" y="349177"/>
                </a:lnTo>
                <a:lnTo>
                  <a:pt x="4256632" y="322277"/>
                </a:lnTo>
                <a:lnTo>
                  <a:pt x="4307362" y="299319"/>
                </a:lnTo>
                <a:lnTo>
                  <a:pt x="4359531" y="280327"/>
                </a:lnTo>
                <a:lnTo>
                  <a:pt x="4412875" y="265327"/>
                </a:lnTo>
                <a:lnTo>
                  <a:pt x="4467133" y="254343"/>
                </a:lnTo>
                <a:lnTo>
                  <a:pt x="4522042" y="247402"/>
                </a:lnTo>
                <a:lnTo>
                  <a:pt x="4577340" y="244527"/>
                </a:lnTo>
                <a:lnTo>
                  <a:pt x="4632763" y="245744"/>
                </a:lnTo>
                <a:lnTo>
                  <a:pt x="4688049" y="251078"/>
                </a:lnTo>
                <a:lnTo>
                  <a:pt x="4742935" y="260555"/>
                </a:lnTo>
                <a:lnTo>
                  <a:pt x="4797159" y="274198"/>
                </a:lnTo>
                <a:lnTo>
                  <a:pt x="4850458" y="292035"/>
                </a:lnTo>
                <a:lnTo>
                  <a:pt x="4902570" y="314089"/>
                </a:lnTo>
                <a:lnTo>
                  <a:pt x="4953232" y="340385"/>
                </a:lnTo>
                <a:lnTo>
                  <a:pt x="5002182" y="370950"/>
                </a:lnTo>
                <a:lnTo>
                  <a:pt x="5049156" y="405807"/>
                </a:lnTo>
                <a:lnTo>
                  <a:pt x="5079426" y="431709"/>
                </a:lnTo>
                <a:lnTo>
                  <a:pt x="5108088" y="459109"/>
                </a:lnTo>
                <a:lnTo>
                  <a:pt x="5135087" y="487953"/>
                </a:lnTo>
                <a:lnTo>
                  <a:pt x="5160369" y="518186"/>
                </a:lnTo>
                <a:lnTo>
                  <a:pt x="5183879" y="549752"/>
                </a:lnTo>
                <a:lnTo>
                  <a:pt x="5205562" y="582598"/>
                </a:lnTo>
                <a:lnTo>
                  <a:pt x="5225364" y="616669"/>
                </a:lnTo>
                <a:lnTo>
                  <a:pt x="5243229" y="651910"/>
                </a:lnTo>
                <a:lnTo>
                  <a:pt x="5259102" y="688266"/>
                </a:lnTo>
                <a:lnTo>
                  <a:pt x="5272930" y="725682"/>
                </a:lnTo>
                <a:lnTo>
                  <a:pt x="5323550" y="712681"/>
                </a:lnTo>
                <a:lnTo>
                  <a:pt x="5374365" y="703332"/>
                </a:lnTo>
                <a:lnTo>
                  <a:pt x="5425205" y="697563"/>
                </a:lnTo>
                <a:lnTo>
                  <a:pt x="5475900" y="695303"/>
                </a:lnTo>
                <a:lnTo>
                  <a:pt x="5526280" y="696479"/>
                </a:lnTo>
                <a:lnTo>
                  <a:pt x="5576175" y="701019"/>
                </a:lnTo>
                <a:lnTo>
                  <a:pt x="5625414" y="708852"/>
                </a:lnTo>
                <a:lnTo>
                  <a:pt x="5673828" y="719906"/>
                </a:lnTo>
                <a:lnTo>
                  <a:pt x="5721247" y="734107"/>
                </a:lnTo>
                <a:lnTo>
                  <a:pt x="5767500" y="751385"/>
                </a:lnTo>
                <a:lnTo>
                  <a:pt x="5812417" y="771668"/>
                </a:lnTo>
                <a:lnTo>
                  <a:pt x="5855828" y="794883"/>
                </a:lnTo>
                <a:lnTo>
                  <a:pt x="5897563" y="820959"/>
                </a:lnTo>
                <a:lnTo>
                  <a:pt x="5937452" y="849823"/>
                </a:lnTo>
                <a:lnTo>
                  <a:pt x="5975325" y="881403"/>
                </a:lnTo>
                <a:lnTo>
                  <a:pt x="6011011" y="915629"/>
                </a:lnTo>
                <a:lnTo>
                  <a:pt x="6044341" y="952426"/>
                </a:lnTo>
                <a:lnTo>
                  <a:pt x="6075145" y="991725"/>
                </a:lnTo>
                <a:lnTo>
                  <a:pt x="6103251" y="1033452"/>
                </a:lnTo>
                <a:lnTo>
                  <a:pt x="6128491" y="1077536"/>
                </a:lnTo>
                <a:lnTo>
                  <a:pt x="6139497" y="1115599"/>
                </a:lnTo>
                <a:lnTo>
                  <a:pt x="6147437" y="1153846"/>
                </a:lnTo>
                <a:lnTo>
                  <a:pt x="6152374" y="1192139"/>
                </a:lnTo>
                <a:lnTo>
                  <a:pt x="6154371" y="1230340"/>
                </a:lnTo>
                <a:lnTo>
                  <a:pt x="6153491" y="1268313"/>
                </a:lnTo>
                <a:lnTo>
                  <a:pt x="6143349" y="1343025"/>
                </a:lnTo>
                <a:lnTo>
                  <a:pt x="6122453" y="1415179"/>
                </a:lnTo>
                <a:lnTo>
                  <a:pt x="6091303" y="1483677"/>
                </a:lnTo>
                <a:lnTo>
                  <a:pt x="6050403" y="1547423"/>
                </a:lnTo>
                <a:lnTo>
                  <a:pt x="6026454" y="1577171"/>
                </a:lnTo>
                <a:lnTo>
                  <a:pt x="6000255" y="1605319"/>
                </a:lnTo>
                <a:lnTo>
                  <a:pt x="5971870" y="1631731"/>
                </a:lnTo>
                <a:lnTo>
                  <a:pt x="5941362" y="1656270"/>
                </a:lnTo>
                <a:lnTo>
                  <a:pt x="5908793" y="1678798"/>
                </a:lnTo>
                <a:lnTo>
                  <a:pt x="5874226" y="1699178"/>
                </a:lnTo>
                <a:lnTo>
                  <a:pt x="5837724" y="1717273"/>
                </a:lnTo>
                <a:lnTo>
                  <a:pt x="5882993" y="1739206"/>
                </a:lnTo>
                <a:lnTo>
                  <a:pt x="5925580" y="1764204"/>
                </a:lnTo>
                <a:lnTo>
                  <a:pt x="5965410" y="1792062"/>
                </a:lnTo>
                <a:lnTo>
                  <a:pt x="6002403" y="1822578"/>
                </a:lnTo>
                <a:lnTo>
                  <a:pt x="6036482" y="1855547"/>
                </a:lnTo>
                <a:lnTo>
                  <a:pt x="6067570" y="1890767"/>
                </a:lnTo>
                <a:lnTo>
                  <a:pt x="6095589" y="1928034"/>
                </a:lnTo>
                <a:lnTo>
                  <a:pt x="6120461" y="1967144"/>
                </a:lnTo>
                <a:lnTo>
                  <a:pt x="6142109" y="2007896"/>
                </a:lnTo>
                <a:lnTo>
                  <a:pt x="6160455" y="2050084"/>
                </a:lnTo>
                <a:lnTo>
                  <a:pt x="6175422" y="2093506"/>
                </a:lnTo>
                <a:lnTo>
                  <a:pt x="6186931" y="2137959"/>
                </a:lnTo>
                <a:lnTo>
                  <a:pt x="6194905" y="2183239"/>
                </a:lnTo>
                <a:lnTo>
                  <a:pt x="6199267" y="2229142"/>
                </a:lnTo>
                <a:lnTo>
                  <a:pt x="6199939" y="2275466"/>
                </a:lnTo>
                <a:lnTo>
                  <a:pt x="6196843" y="2322006"/>
                </a:lnTo>
                <a:lnTo>
                  <a:pt x="6189902" y="2368561"/>
                </a:lnTo>
                <a:lnTo>
                  <a:pt x="6179038" y="2414926"/>
                </a:lnTo>
                <a:lnTo>
                  <a:pt x="6164173" y="2460897"/>
                </a:lnTo>
                <a:lnTo>
                  <a:pt x="6145229" y="2506273"/>
                </a:lnTo>
                <a:lnTo>
                  <a:pt x="6123396" y="2547878"/>
                </a:lnTo>
                <a:lnTo>
                  <a:pt x="6098661" y="2587191"/>
                </a:lnTo>
                <a:lnTo>
                  <a:pt x="6071206" y="2624137"/>
                </a:lnTo>
                <a:lnTo>
                  <a:pt x="6041213" y="2658641"/>
                </a:lnTo>
                <a:lnTo>
                  <a:pt x="6008863" y="2690627"/>
                </a:lnTo>
                <a:lnTo>
                  <a:pt x="5974339" y="2720020"/>
                </a:lnTo>
                <a:lnTo>
                  <a:pt x="5937821" y="2746745"/>
                </a:lnTo>
                <a:lnTo>
                  <a:pt x="5899490" y="2770725"/>
                </a:lnTo>
                <a:lnTo>
                  <a:pt x="5859530" y="2791886"/>
                </a:lnTo>
                <a:lnTo>
                  <a:pt x="5818120" y="2810152"/>
                </a:lnTo>
                <a:lnTo>
                  <a:pt x="5775444" y="2825448"/>
                </a:lnTo>
                <a:lnTo>
                  <a:pt x="5731681" y="2837698"/>
                </a:lnTo>
                <a:lnTo>
                  <a:pt x="5687014" y="2846827"/>
                </a:lnTo>
                <a:lnTo>
                  <a:pt x="5641625" y="2852760"/>
                </a:lnTo>
                <a:lnTo>
                  <a:pt x="5595695" y="2855420"/>
                </a:lnTo>
                <a:lnTo>
                  <a:pt x="5549405" y="2854733"/>
                </a:lnTo>
                <a:lnTo>
                  <a:pt x="5502937" y="2850624"/>
                </a:lnTo>
                <a:lnTo>
                  <a:pt x="5456473" y="2843016"/>
                </a:lnTo>
                <a:lnTo>
                  <a:pt x="5410194" y="2831834"/>
                </a:lnTo>
                <a:lnTo>
                  <a:pt x="5364281" y="2817004"/>
                </a:lnTo>
                <a:lnTo>
                  <a:pt x="5327167" y="2897345"/>
                </a:lnTo>
                <a:lnTo>
                  <a:pt x="5284124" y="2973306"/>
                </a:lnTo>
                <a:lnTo>
                  <a:pt x="5235525" y="3044731"/>
                </a:lnTo>
                <a:lnTo>
                  <a:pt x="5181744" y="3111467"/>
                </a:lnTo>
                <a:lnTo>
                  <a:pt x="5123154" y="3173359"/>
                </a:lnTo>
                <a:lnTo>
                  <a:pt x="5060129" y="3230254"/>
                </a:lnTo>
                <a:lnTo>
                  <a:pt x="4993041" y="3281996"/>
                </a:lnTo>
                <a:lnTo>
                  <a:pt x="4922264" y="3328431"/>
                </a:lnTo>
                <a:lnTo>
                  <a:pt x="4848172" y="3369406"/>
                </a:lnTo>
                <a:lnTo>
                  <a:pt x="4771137" y="3404766"/>
                </a:lnTo>
                <a:lnTo>
                  <a:pt x="4691534" y="3434357"/>
                </a:lnTo>
                <a:lnTo>
                  <a:pt x="4609735" y="3458025"/>
                </a:lnTo>
                <a:lnTo>
                  <a:pt x="4526113" y="3475615"/>
                </a:lnTo>
                <a:lnTo>
                  <a:pt x="4441043" y="3486973"/>
                </a:lnTo>
                <a:lnTo>
                  <a:pt x="4354898" y="3491945"/>
                </a:lnTo>
                <a:lnTo>
                  <a:pt x="4268050" y="3490377"/>
                </a:lnTo>
                <a:lnTo>
                  <a:pt x="4180873" y="3482115"/>
                </a:lnTo>
                <a:lnTo>
                  <a:pt x="4093741" y="3467004"/>
                </a:lnTo>
                <a:lnTo>
                  <a:pt x="4007027" y="3444890"/>
                </a:lnTo>
                <a:lnTo>
                  <a:pt x="3921104" y="3415618"/>
                </a:lnTo>
                <a:lnTo>
                  <a:pt x="3885794" y="3401249"/>
                </a:lnTo>
                <a:lnTo>
                  <a:pt x="3850832" y="3385849"/>
                </a:lnTo>
                <a:lnTo>
                  <a:pt x="3827891" y="3375008"/>
                </a:lnTo>
                <a:lnTo>
                  <a:pt x="3737616" y="3440477"/>
                </a:lnTo>
                <a:lnTo>
                  <a:pt x="3643742" y="3498148"/>
                </a:lnTo>
                <a:lnTo>
                  <a:pt x="3546739" y="3548048"/>
                </a:lnTo>
                <a:lnTo>
                  <a:pt x="3447078" y="3590207"/>
                </a:lnTo>
                <a:lnTo>
                  <a:pt x="3345230" y="3624654"/>
                </a:lnTo>
                <a:lnTo>
                  <a:pt x="3241665" y="3651419"/>
                </a:lnTo>
                <a:lnTo>
                  <a:pt x="3136854" y="3670531"/>
                </a:lnTo>
                <a:lnTo>
                  <a:pt x="3031268" y="3682019"/>
                </a:lnTo>
                <a:lnTo>
                  <a:pt x="2925377" y="3685913"/>
                </a:lnTo>
                <a:lnTo>
                  <a:pt x="2819653" y="3682241"/>
                </a:lnTo>
                <a:lnTo>
                  <a:pt x="2714565" y="3671034"/>
                </a:lnTo>
                <a:lnTo>
                  <a:pt x="2610584" y="3652320"/>
                </a:lnTo>
                <a:lnTo>
                  <a:pt x="2508181" y="3626128"/>
                </a:lnTo>
                <a:lnTo>
                  <a:pt x="2407827" y="3592489"/>
                </a:lnTo>
                <a:lnTo>
                  <a:pt x="2309993" y="3551431"/>
                </a:lnTo>
                <a:lnTo>
                  <a:pt x="2215148" y="3502984"/>
                </a:lnTo>
                <a:lnTo>
                  <a:pt x="2123764" y="3447177"/>
                </a:lnTo>
                <a:lnTo>
                  <a:pt x="2036312" y="3384039"/>
                </a:lnTo>
                <a:lnTo>
                  <a:pt x="1953261" y="3313599"/>
                </a:lnTo>
                <a:lnTo>
                  <a:pt x="1875083" y="3235888"/>
                </a:lnTo>
                <a:lnTo>
                  <a:pt x="1833101" y="3281383"/>
                </a:lnTo>
                <a:lnTo>
                  <a:pt x="1788175" y="3322808"/>
                </a:lnTo>
                <a:lnTo>
                  <a:pt x="1740583" y="3360133"/>
                </a:lnTo>
                <a:lnTo>
                  <a:pt x="1690600" y="3393332"/>
                </a:lnTo>
                <a:lnTo>
                  <a:pt x="1638502" y="3422378"/>
                </a:lnTo>
                <a:lnTo>
                  <a:pt x="1584566" y="3447243"/>
                </a:lnTo>
                <a:lnTo>
                  <a:pt x="1529068" y="3467899"/>
                </a:lnTo>
                <a:lnTo>
                  <a:pt x="1472285" y="3484319"/>
                </a:lnTo>
                <a:lnTo>
                  <a:pt x="1414493" y="3496476"/>
                </a:lnTo>
                <a:lnTo>
                  <a:pt x="1355967" y="3504342"/>
                </a:lnTo>
                <a:lnTo>
                  <a:pt x="1296985" y="3507890"/>
                </a:lnTo>
                <a:lnTo>
                  <a:pt x="1237823" y="3507093"/>
                </a:lnTo>
                <a:lnTo>
                  <a:pt x="1178757" y="3501922"/>
                </a:lnTo>
                <a:lnTo>
                  <a:pt x="1120063" y="3492351"/>
                </a:lnTo>
                <a:lnTo>
                  <a:pt x="1062017" y="3478352"/>
                </a:lnTo>
                <a:lnTo>
                  <a:pt x="1004897" y="3459898"/>
                </a:lnTo>
                <a:lnTo>
                  <a:pt x="948977" y="3436961"/>
                </a:lnTo>
                <a:lnTo>
                  <a:pt x="894535" y="3409514"/>
                </a:lnTo>
                <a:lnTo>
                  <a:pt x="841847" y="3377530"/>
                </a:lnTo>
                <a:lnTo>
                  <a:pt x="791189" y="3340980"/>
                </a:lnTo>
                <a:lnTo>
                  <a:pt x="759829" y="3314661"/>
                </a:lnTo>
                <a:lnTo>
                  <a:pt x="730166" y="3286934"/>
                </a:lnTo>
                <a:lnTo>
                  <a:pt x="702229" y="3257878"/>
                </a:lnTo>
                <a:lnTo>
                  <a:pt x="676049" y="3227570"/>
                </a:lnTo>
                <a:lnTo>
                  <a:pt x="651654" y="3196087"/>
                </a:lnTo>
                <a:lnTo>
                  <a:pt x="629075" y="3163508"/>
                </a:lnTo>
                <a:lnTo>
                  <a:pt x="608341" y="3129910"/>
                </a:lnTo>
                <a:lnTo>
                  <a:pt x="589481" y="3095371"/>
                </a:lnTo>
                <a:lnTo>
                  <a:pt x="572526" y="3059968"/>
                </a:lnTo>
                <a:lnTo>
                  <a:pt x="557506" y="3023779"/>
                </a:lnTo>
                <a:lnTo>
                  <a:pt x="544449" y="2986882"/>
                </a:lnTo>
                <a:lnTo>
                  <a:pt x="533386" y="2949354"/>
                </a:lnTo>
                <a:lnTo>
                  <a:pt x="524346" y="2911273"/>
                </a:lnTo>
                <a:lnTo>
                  <a:pt x="517359" y="2872717"/>
                </a:lnTo>
                <a:lnTo>
                  <a:pt x="512454" y="2833763"/>
                </a:lnTo>
                <a:lnTo>
                  <a:pt x="509662" y="2794490"/>
                </a:lnTo>
                <a:lnTo>
                  <a:pt x="509011" y="2754974"/>
                </a:lnTo>
                <a:lnTo>
                  <a:pt x="510533" y="2715294"/>
                </a:lnTo>
                <a:lnTo>
                  <a:pt x="514255" y="2675526"/>
                </a:lnTo>
                <a:lnTo>
                  <a:pt x="520209" y="2635749"/>
                </a:lnTo>
                <a:lnTo>
                  <a:pt x="474880" y="2631251"/>
                </a:lnTo>
                <a:lnTo>
                  <a:pt x="430783" y="2623336"/>
                </a:lnTo>
                <a:lnTo>
                  <a:pt x="388051" y="2612155"/>
                </a:lnTo>
                <a:lnTo>
                  <a:pt x="346819" y="2597854"/>
                </a:lnTo>
                <a:lnTo>
                  <a:pt x="307222" y="2580584"/>
                </a:lnTo>
                <a:lnTo>
                  <a:pt x="269395" y="2560491"/>
                </a:lnTo>
                <a:lnTo>
                  <a:pt x="233473" y="2537726"/>
                </a:lnTo>
                <a:lnTo>
                  <a:pt x="199590" y="2512435"/>
                </a:lnTo>
                <a:lnTo>
                  <a:pt x="167881" y="2484769"/>
                </a:lnTo>
                <a:lnTo>
                  <a:pt x="138480" y="2454874"/>
                </a:lnTo>
                <a:lnTo>
                  <a:pt x="111523" y="2422901"/>
                </a:lnTo>
                <a:lnTo>
                  <a:pt x="87145" y="2388997"/>
                </a:lnTo>
                <a:lnTo>
                  <a:pt x="65479" y="2353310"/>
                </a:lnTo>
                <a:lnTo>
                  <a:pt x="46660" y="2315990"/>
                </a:lnTo>
                <a:lnTo>
                  <a:pt x="30825" y="2277185"/>
                </a:lnTo>
                <a:lnTo>
                  <a:pt x="18106" y="2237043"/>
                </a:lnTo>
                <a:lnTo>
                  <a:pt x="8639" y="2195713"/>
                </a:lnTo>
                <a:lnTo>
                  <a:pt x="2559" y="2153343"/>
                </a:lnTo>
                <a:lnTo>
                  <a:pt x="0" y="2110082"/>
                </a:lnTo>
                <a:lnTo>
                  <a:pt x="1096" y="2066078"/>
                </a:lnTo>
                <a:lnTo>
                  <a:pt x="5359" y="2025851"/>
                </a:lnTo>
                <a:lnTo>
                  <a:pt x="12592" y="1986574"/>
                </a:lnTo>
                <a:lnTo>
                  <a:pt x="22684" y="1948356"/>
                </a:lnTo>
                <a:lnTo>
                  <a:pt x="35523" y="1911302"/>
                </a:lnTo>
                <a:lnTo>
                  <a:pt x="50998" y="1875517"/>
                </a:lnTo>
                <a:lnTo>
                  <a:pt x="68996" y="1841110"/>
                </a:lnTo>
                <a:lnTo>
                  <a:pt x="89405" y="1808185"/>
                </a:lnTo>
                <a:lnTo>
                  <a:pt x="112114" y="1776849"/>
                </a:lnTo>
                <a:lnTo>
                  <a:pt x="137011" y="1747208"/>
                </a:lnTo>
                <a:lnTo>
                  <a:pt x="163983" y="1719368"/>
                </a:lnTo>
                <a:lnTo>
                  <a:pt x="192920" y="1693436"/>
                </a:lnTo>
                <a:lnTo>
                  <a:pt x="223708" y="1669518"/>
                </a:lnTo>
                <a:lnTo>
                  <a:pt x="256236" y="1647721"/>
                </a:lnTo>
                <a:lnTo>
                  <a:pt x="290393" y="1628149"/>
                </a:lnTo>
                <a:lnTo>
                  <a:pt x="326066" y="1610911"/>
                </a:lnTo>
                <a:lnTo>
                  <a:pt x="363143" y="1596111"/>
                </a:lnTo>
                <a:lnTo>
                  <a:pt x="401512" y="1583856"/>
                </a:lnTo>
                <a:lnTo>
                  <a:pt x="441063" y="1574253"/>
                </a:lnTo>
                <a:lnTo>
                  <a:pt x="481681" y="1567407"/>
                </a:lnTo>
                <a:lnTo>
                  <a:pt x="523257" y="1563425"/>
                </a:lnTo>
                <a:lnTo>
                  <a:pt x="487702" y="1547537"/>
                </a:lnTo>
                <a:lnTo>
                  <a:pt x="454153" y="1529225"/>
                </a:lnTo>
                <a:lnTo>
                  <a:pt x="393334" y="1485950"/>
                </a:lnTo>
                <a:lnTo>
                  <a:pt x="341319" y="1434852"/>
                </a:lnTo>
                <a:lnTo>
                  <a:pt x="298631" y="1377184"/>
                </a:lnTo>
                <a:lnTo>
                  <a:pt x="265788" y="1314197"/>
                </a:lnTo>
                <a:lnTo>
                  <a:pt x="243313" y="1247143"/>
                </a:lnTo>
                <a:lnTo>
                  <a:pt x="231727" y="1177274"/>
                </a:lnTo>
                <a:lnTo>
                  <a:pt x="230179" y="1141676"/>
                </a:lnTo>
                <a:lnTo>
                  <a:pt x="231549" y="1105843"/>
                </a:lnTo>
                <a:lnTo>
                  <a:pt x="243301" y="1034100"/>
                </a:lnTo>
                <a:lnTo>
                  <a:pt x="267504" y="963299"/>
                </a:lnTo>
                <a:lnTo>
                  <a:pt x="302776" y="896715"/>
                </a:lnTo>
                <a:lnTo>
                  <a:pt x="347455" y="838044"/>
                </a:lnTo>
                <a:lnTo>
                  <a:pt x="400264" y="787800"/>
                </a:lnTo>
                <a:lnTo>
                  <a:pt x="459924" y="746493"/>
                </a:lnTo>
                <a:lnTo>
                  <a:pt x="525156" y="714636"/>
                </a:lnTo>
                <a:lnTo>
                  <a:pt x="594680" y="692741"/>
                </a:lnTo>
                <a:lnTo>
                  <a:pt x="667219" y="681319"/>
                </a:lnTo>
                <a:lnTo>
                  <a:pt x="704220" y="679696"/>
                </a:lnTo>
                <a:lnTo>
                  <a:pt x="741494" y="680883"/>
                </a:lnTo>
                <a:lnTo>
                  <a:pt x="816225" y="691944"/>
                </a:lnTo>
                <a:lnTo>
                  <a:pt x="853363" y="701946"/>
                </a:lnTo>
                <a:lnTo>
                  <a:pt x="890135" y="715014"/>
                </a:lnTo>
                <a:lnTo>
                  <a:pt x="900790" y="721110"/>
                </a:lnTo>
                <a:lnTo>
                  <a:pt x="906886" y="722634"/>
                </a:lnTo>
                <a:lnTo>
                  <a:pt x="919717" y="664901"/>
                </a:lnTo>
                <a:lnTo>
                  <a:pt x="937054" y="609239"/>
                </a:lnTo>
                <a:lnTo>
                  <a:pt x="958677" y="555800"/>
                </a:lnTo>
                <a:lnTo>
                  <a:pt x="984366" y="504736"/>
                </a:lnTo>
                <a:lnTo>
                  <a:pt x="1013900" y="456199"/>
                </a:lnTo>
                <a:lnTo>
                  <a:pt x="1047059" y="410341"/>
                </a:lnTo>
                <a:lnTo>
                  <a:pt x="1083623" y="367313"/>
                </a:lnTo>
                <a:lnTo>
                  <a:pt x="1123371" y="327268"/>
                </a:lnTo>
                <a:lnTo>
                  <a:pt x="1166083" y="290358"/>
                </a:lnTo>
                <a:lnTo>
                  <a:pt x="1211538" y="256735"/>
                </a:lnTo>
                <a:lnTo>
                  <a:pt x="1259517" y="226549"/>
                </a:lnTo>
                <a:lnTo>
                  <a:pt x="1309799" y="199955"/>
                </a:lnTo>
                <a:lnTo>
                  <a:pt x="1362163" y="177103"/>
                </a:lnTo>
                <a:lnTo>
                  <a:pt x="1416390" y="158145"/>
                </a:lnTo>
                <a:lnTo>
                  <a:pt x="1472258" y="143233"/>
                </a:lnTo>
                <a:lnTo>
                  <a:pt x="1529548" y="132520"/>
                </a:lnTo>
                <a:lnTo>
                  <a:pt x="1588040" y="126157"/>
                </a:lnTo>
                <a:lnTo>
                  <a:pt x="1647512" y="124296"/>
                </a:lnTo>
                <a:lnTo>
                  <a:pt x="1707744" y="127089"/>
                </a:lnTo>
                <a:lnTo>
                  <a:pt x="1768517" y="134688"/>
                </a:lnTo>
                <a:lnTo>
                  <a:pt x="1836052" y="149042"/>
                </a:lnTo>
                <a:lnTo>
                  <a:pt x="1901403" y="169109"/>
                </a:lnTo>
                <a:lnTo>
                  <a:pt x="1964214" y="194659"/>
                </a:lnTo>
                <a:lnTo>
                  <a:pt x="2024130" y="225465"/>
                </a:lnTo>
                <a:lnTo>
                  <a:pt x="2080793" y="261297"/>
                </a:lnTo>
                <a:lnTo>
                  <a:pt x="2133848" y="301928"/>
                </a:lnTo>
                <a:lnTo>
                  <a:pt x="2182938" y="347128"/>
                </a:lnTo>
                <a:lnTo>
                  <a:pt x="2227707" y="396670"/>
                </a:lnTo>
                <a:lnTo>
                  <a:pt x="2267799" y="450325"/>
                </a:lnTo>
                <a:lnTo>
                  <a:pt x="2285979" y="478623"/>
                </a:lnTo>
                <a:lnTo>
                  <a:pt x="2302857" y="507864"/>
                </a:lnTo>
              </a:path>
            </a:pathLst>
          </a:custGeom>
          <a:ln w="22834">
            <a:solidFill>
              <a:srgbClr val="33CC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3280655" y="2312017"/>
            <a:ext cx="5626442" cy="3342555"/>
          </a:xfrm>
          <a:custGeom>
            <a:avLst/>
            <a:gdLst/>
            <a:ahLst/>
            <a:cxnLst/>
            <a:rect l="l" t="t" r="r" b="b"/>
            <a:pathLst>
              <a:path w="6199505" h="3683000">
                <a:moveTo>
                  <a:pt x="5060132" y="3238500"/>
                </a:moveTo>
                <a:lnTo>
                  <a:pt x="1875094" y="3238500"/>
                </a:lnTo>
                <a:lnTo>
                  <a:pt x="1953270" y="3314700"/>
                </a:lnTo>
                <a:lnTo>
                  <a:pt x="2036319" y="3390900"/>
                </a:lnTo>
                <a:lnTo>
                  <a:pt x="2123770" y="3454400"/>
                </a:lnTo>
                <a:lnTo>
                  <a:pt x="2215152" y="3505200"/>
                </a:lnTo>
                <a:lnTo>
                  <a:pt x="2309996" y="3556000"/>
                </a:lnTo>
                <a:lnTo>
                  <a:pt x="2508181" y="3632200"/>
                </a:lnTo>
                <a:lnTo>
                  <a:pt x="2610582" y="3657600"/>
                </a:lnTo>
                <a:lnTo>
                  <a:pt x="2819647" y="3683000"/>
                </a:lnTo>
                <a:lnTo>
                  <a:pt x="3031258" y="3683000"/>
                </a:lnTo>
                <a:lnTo>
                  <a:pt x="3241649" y="3657600"/>
                </a:lnTo>
                <a:lnTo>
                  <a:pt x="3345210" y="3632200"/>
                </a:lnTo>
                <a:lnTo>
                  <a:pt x="3546711" y="3556000"/>
                </a:lnTo>
                <a:lnTo>
                  <a:pt x="3643709" y="3505200"/>
                </a:lnTo>
                <a:lnTo>
                  <a:pt x="3737578" y="3441700"/>
                </a:lnTo>
                <a:lnTo>
                  <a:pt x="3827847" y="3378200"/>
                </a:lnTo>
                <a:lnTo>
                  <a:pt x="4848175" y="3378200"/>
                </a:lnTo>
                <a:lnTo>
                  <a:pt x="4922268" y="3327400"/>
                </a:lnTo>
                <a:lnTo>
                  <a:pt x="4993045" y="3289300"/>
                </a:lnTo>
                <a:lnTo>
                  <a:pt x="5060132" y="3238500"/>
                </a:lnTo>
                <a:close/>
              </a:path>
              <a:path w="6199505" h="3683000">
                <a:moveTo>
                  <a:pt x="778887" y="685800"/>
                </a:moveTo>
                <a:lnTo>
                  <a:pt x="630595" y="685800"/>
                </a:lnTo>
                <a:lnTo>
                  <a:pt x="594589" y="698500"/>
                </a:lnTo>
                <a:lnTo>
                  <a:pt x="524970" y="723900"/>
                </a:lnTo>
                <a:lnTo>
                  <a:pt x="491673" y="736600"/>
                </a:lnTo>
                <a:lnTo>
                  <a:pt x="459597" y="749300"/>
                </a:lnTo>
                <a:lnTo>
                  <a:pt x="428901" y="774700"/>
                </a:lnTo>
                <a:lnTo>
                  <a:pt x="399742" y="787400"/>
                </a:lnTo>
                <a:lnTo>
                  <a:pt x="372281" y="812800"/>
                </a:lnTo>
                <a:lnTo>
                  <a:pt x="346674" y="838200"/>
                </a:lnTo>
                <a:lnTo>
                  <a:pt x="323082" y="863600"/>
                </a:lnTo>
                <a:lnTo>
                  <a:pt x="301663" y="901700"/>
                </a:lnTo>
                <a:lnTo>
                  <a:pt x="282576" y="927100"/>
                </a:lnTo>
                <a:lnTo>
                  <a:pt x="265979" y="965200"/>
                </a:lnTo>
                <a:lnTo>
                  <a:pt x="252507" y="1003300"/>
                </a:lnTo>
                <a:lnTo>
                  <a:pt x="242192" y="1041400"/>
                </a:lnTo>
                <a:lnTo>
                  <a:pt x="234968" y="1079500"/>
                </a:lnTo>
                <a:lnTo>
                  <a:pt x="229540" y="1143000"/>
                </a:lnTo>
                <a:lnTo>
                  <a:pt x="231208" y="1181100"/>
                </a:lnTo>
                <a:lnTo>
                  <a:pt x="235712" y="1219200"/>
                </a:lnTo>
                <a:lnTo>
                  <a:pt x="242988" y="1244600"/>
                </a:lnTo>
                <a:lnTo>
                  <a:pt x="252972" y="1282700"/>
                </a:lnTo>
                <a:lnTo>
                  <a:pt x="265601" y="1320800"/>
                </a:lnTo>
                <a:lnTo>
                  <a:pt x="280810" y="1346200"/>
                </a:lnTo>
                <a:lnTo>
                  <a:pt x="298535" y="1384300"/>
                </a:lnTo>
                <a:lnTo>
                  <a:pt x="341279" y="1435100"/>
                </a:lnTo>
                <a:lnTo>
                  <a:pt x="393321" y="1485900"/>
                </a:lnTo>
                <a:lnTo>
                  <a:pt x="422669" y="1511300"/>
                </a:lnTo>
                <a:lnTo>
                  <a:pt x="454150" y="1536700"/>
                </a:lnTo>
                <a:lnTo>
                  <a:pt x="523255" y="1562100"/>
                </a:lnTo>
                <a:lnTo>
                  <a:pt x="481680" y="1574800"/>
                </a:lnTo>
                <a:lnTo>
                  <a:pt x="441061" y="1574800"/>
                </a:lnTo>
                <a:lnTo>
                  <a:pt x="363142" y="1600200"/>
                </a:lnTo>
                <a:lnTo>
                  <a:pt x="326066" y="1612900"/>
                </a:lnTo>
                <a:lnTo>
                  <a:pt x="256238" y="1651000"/>
                </a:lnTo>
                <a:lnTo>
                  <a:pt x="223710" y="1676400"/>
                </a:lnTo>
                <a:lnTo>
                  <a:pt x="192922" y="1701800"/>
                </a:lnTo>
                <a:lnTo>
                  <a:pt x="163986" y="1727200"/>
                </a:lnTo>
                <a:lnTo>
                  <a:pt x="112118" y="1778000"/>
                </a:lnTo>
                <a:lnTo>
                  <a:pt x="89409" y="1816100"/>
                </a:lnTo>
                <a:lnTo>
                  <a:pt x="69000" y="1841500"/>
                </a:lnTo>
                <a:lnTo>
                  <a:pt x="51001" y="1879600"/>
                </a:lnTo>
                <a:lnTo>
                  <a:pt x="35526" y="1917700"/>
                </a:lnTo>
                <a:lnTo>
                  <a:pt x="22686" y="1955800"/>
                </a:lnTo>
                <a:lnTo>
                  <a:pt x="12593" y="1993900"/>
                </a:lnTo>
                <a:lnTo>
                  <a:pt x="5359" y="2032000"/>
                </a:lnTo>
                <a:lnTo>
                  <a:pt x="1095" y="2070100"/>
                </a:lnTo>
                <a:lnTo>
                  <a:pt x="0" y="2108200"/>
                </a:lnTo>
                <a:lnTo>
                  <a:pt x="2560" y="2159000"/>
                </a:lnTo>
                <a:lnTo>
                  <a:pt x="8642" y="2197100"/>
                </a:lnTo>
                <a:lnTo>
                  <a:pt x="18110" y="2235200"/>
                </a:lnTo>
                <a:lnTo>
                  <a:pt x="30830" y="2286000"/>
                </a:lnTo>
                <a:lnTo>
                  <a:pt x="46667" y="2324100"/>
                </a:lnTo>
                <a:lnTo>
                  <a:pt x="65486" y="2362200"/>
                </a:lnTo>
                <a:lnTo>
                  <a:pt x="87152" y="2387600"/>
                </a:lnTo>
                <a:lnTo>
                  <a:pt x="111531" y="2425700"/>
                </a:lnTo>
                <a:lnTo>
                  <a:pt x="138488" y="2463800"/>
                </a:lnTo>
                <a:lnTo>
                  <a:pt x="167888" y="2489200"/>
                </a:lnTo>
                <a:lnTo>
                  <a:pt x="199597" y="2514600"/>
                </a:lnTo>
                <a:lnTo>
                  <a:pt x="233480" y="2540000"/>
                </a:lnTo>
                <a:lnTo>
                  <a:pt x="269402" y="2565400"/>
                </a:lnTo>
                <a:lnTo>
                  <a:pt x="307228" y="2578100"/>
                </a:lnTo>
                <a:lnTo>
                  <a:pt x="346823" y="2603500"/>
                </a:lnTo>
                <a:lnTo>
                  <a:pt x="388054" y="2616200"/>
                </a:lnTo>
                <a:lnTo>
                  <a:pt x="430784" y="2628900"/>
                </a:lnTo>
                <a:lnTo>
                  <a:pt x="474880" y="2628900"/>
                </a:lnTo>
                <a:lnTo>
                  <a:pt x="520207" y="2641600"/>
                </a:lnTo>
                <a:lnTo>
                  <a:pt x="514038" y="2679700"/>
                </a:lnTo>
                <a:lnTo>
                  <a:pt x="510123" y="2717800"/>
                </a:lnTo>
                <a:lnTo>
                  <a:pt x="508432" y="2755900"/>
                </a:lnTo>
                <a:lnTo>
                  <a:pt x="508935" y="2794000"/>
                </a:lnTo>
                <a:lnTo>
                  <a:pt x="511602" y="2832100"/>
                </a:lnTo>
                <a:lnTo>
                  <a:pt x="516405" y="2870200"/>
                </a:lnTo>
                <a:lnTo>
                  <a:pt x="523312" y="2921000"/>
                </a:lnTo>
                <a:lnTo>
                  <a:pt x="532296" y="2959100"/>
                </a:lnTo>
                <a:lnTo>
                  <a:pt x="543325" y="2984500"/>
                </a:lnTo>
                <a:lnTo>
                  <a:pt x="556370" y="3022600"/>
                </a:lnTo>
                <a:lnTo>
                  <a:pt x="571402" y="3060700"/>
                </a:lnTo>
                <a:lnTo>
                  <a:pt x="588391" y="3098800"/>
                </a:lnTo>
                <a:lnTo>
                  <a:pt x="607307" y="3136900"/>
                </a:lnTo>
                <a:lnTo>
                  <a:pt x="628121" y="3162300"/>
                </a:lnTo>
                <a:lnTo>
                  <a:pt x="650802" y="3200400"/>
                </a:lnTo>
                <a:lnTo>
                  <a:pt x="675322" y="3225800"/>
                </a:lnTo>
                <a:lnTo>
                  <a:pt x="701649" y="3263900"/>
                </a:lnTo>
                <a:lnTo>
                  <a:pt x="729756" y="3289300"/>
                </a:lnTo>
                <a:lnTo>
                  <a:pt x="759612" y="3314700"/>
                </a:lnTo>
                <a:lnTo>
                  <a:pt x="791187" y="3340100"/>
                </a:lnTo>
                <a:lnTo>
                  <a:pt x="841641" y="3378200"/>
                </a:lnTo>
                <a:lnTo>
                  <a:pt x="894166" y="3416300"/>
                </a:lnTo>
                <a:lnTo>
                  <a:pt x="948485" y="3441700"/>
                </a:lnTo>
                <a:lnTo>
                  <a:pt x="1004316" y="3467100"/>
                </a:lnTo>
                <a:lnTo>
                  <a:pt x="1178088" y="3505200"/>
                </a:lnTo>
                <a:lnTo>
                  <a:pt x="1413993" y="3505200"/>
                </a:lnTo>
                <a:lnTo>
                  <a:pt x="1471856" y="3492500"/>
                </a:lnTo>
                <a:lnTo>
                  <a:pt x="1528715" y="3467100"/>
                </a:lnTo>
                <a:lnTo>
                  <a:pt x="1584289" y="3454400"/>
                </a:lnTo>
                <a:lnTo>
                  <a:pt x="1638298" y="3429000"/>
                </a:lnTo>
                <a:lnTo>
                  <a:pt x="1690464" y="3390900"/>
                </a:lnTo>
                <a:lnTo>
                  <a:pt x="1740506" y="3365500"/>
                </a:lnTo>
                <a:lnTo>
                  <a:pt x="1788145" y="3327400"/>
                </a:lnTo>
                <a:lnTo>
                  <a:pt x="1833101" y="3289300"/>
                </a:lnTo>
                <a:lnTo>
                  <a:pt x="1875094" y="3238500"/>
                </a:lnTo>
                <a:lnTo>
                  <a:pt x="5060132" y="3238500"/>
                </a:lnTo>
                <a:lnTo>
                  <a:pt x="5123158" y="3175000"/>
                </a:lnTo>
                <a:lnTo>
                  <a:pt x="5181747" y="3111500"/>
                </a:lnTo>
                <a:lnTo>
                  <a:pt x="5235527" y="3048000"/>
                </a:lnTo>
                <a:lnTo>
                  <a:pt x="5284125" y="2971800"/>
                </a:lnTo>
                <a:lnTo>
                  <a:pt x="5327167" y="2895600"/>
                </a:lnTo>
                <a:lnTo>
                  <a:pt x="5364279" y="2819400"/>
                </a:lnTo>
                <a:lnTo>
                  <a:pt x="5796626" y="2819400"/>
                </a:lnTo>
                <a:lnTo>
                  <a:pt x="5817939" y="2806700"/>
                </a:lnTo>
                <a:lnTo>
                  <a:pt x="5859286" y="2794000"/>
                </a:lnTo>
                <a:lnTo>
                  <a:pt x="5899171" y="2768600"/>
                </a:lnTo>
                <a:lnTo>
                  <a:pt x="5937412" y="2755900"/>
                </a:lnTo>
                <a:lnTo>
                  <a:pt x="5973827" y="2717800"/>
                </a:lnTo>
                <a:lnTo>
                  <a:pt x="6008231" y="2692400"/>
                </a:lnTo>
                <a:lnTo>
                  <a:pt x="6040444" y="2667000"/>
                </a:lnTo>
                <a:lnTo>
                  <a:pt x="6070281" y="2628900"/>
                </a:lnTo>
                <a:lnTo>
                  <a:pt x="6097561" y="2590800"/>
                </a:lnTo>
                <a:lnTo>
                  <a:pt x="6122100" y="2552700"/>
                </a:lnTo>
                <a:lnTo>
                  <a:pt x="6143716" y="2514600"/>
                </a:lnTo>
                <a:lnTo>
                  <a:pt x="6162877" y="2463800"/>
                </a:lnTo>
                <a:lnTo>
                  <a:pt x="6177938" y="2413000"/>
                </a:lnTo>
                <a:lnTo>
                  <a:pt x="6188977" y="2374900"/>
                </a:lnTo>
                <a:lnTo>
                  <a:pt x="6196074" y="2324100"/>
                </a:lnTo>
                <a:lnTo>
                  <a:pt x="6199307" y="2273300"/>
                </a:lnTo>
                <a:lnTo>
                  <a:pt x="6198755" y="2235200"/>
                </a:lnTo>
                <a:lnTo>
                  <a:pt x="6194497" y="2184400"/>
                </a:lnTo>
                <a:lnTo>
                  <a:pt x="6186612" y="2146300"/>
                </a:lnTo>
                <a:lnTo>
                  <a:pt x="6175178" y="2095500"/>
                </a:lnTo>
                <a:lnTo>
                  <a:pt x="6160274" y="2057400"/>
                </a:lnTo>
                <a:lnTo>
                  <a:pt x="6141979" y="2006600"/>
                </a:lnTo>
                <a:lnTo>
                  <a:pt x="6120372" y="1968500"/>
                </a:lnTo>
                <a:lnTo>
                  <a:pt x="6095531" y="1930400"/>
                </a:lnTo>
                <a:lnTo>
                  <a:pt x="6067535" y="1892300"/>
                </a:lnTo>
                <a:lnTo>
                  <a:pt x="6036464" y="1854200"/>
                </a:lnTo>
                <a:lnTo>
                  <a:pt x="6002395" y="1828800"/>
                </a:lnTo>
                <a:lnTo>
                  <a:pt x="5965408" y="1790700"/>
                </a:lnTo>
                <a:lnTo>
                  <a:pt x="5925581" y="1765300"/>
                </a:lnTo>
                <a:lnTo>
                  <a:pt x="5882993" y="1739900"/>
                </a:lnTo>
                <a:lnTo>
                  <a:pt x="5837723" y="1714500"/>
                </a:lnTo>
                <a:lnTo>
                  <a:pt x="5874226" y="1701800"/>
                </a:lnTo>
                <a:lnTo>
                  <a:pt x="5908794" y="1676400"/>
                </a:lnTo>
                <a:lnTo>
                  <a:pt x="5941364" y="1663700"/>
                </a:lnTo>
                <a:lnTo>
                  <a:pt x="5971873" y="1638300"/>
                </a:lnTo>
                <a:lnTo>
                  <a:pt x="6000259" y="1612900"/>
                </a:lnTo>
                <a:lnTo>
                  <a:pt x="6026457" y="1574800"/>
                </a:lnTo>
                <a:lnTo>
                  <a:pt x="6050407" y="1549400"/>
                </a:lnTo>
                <a:lnTo>
                  <a:pt x="6072044" y="1524000"/>
                </a:lnTo>
                <a:lnTo>
                  <a:pt x="6091306" y="1485900"/>
                </a:lnTo>
                <a:lnTo>
                  <a:pt x="6108131" y="1447800"/>
                </a:lnTo>
                <a:lnTo>
                  <a:pt x="6122455" y="1422400"/>
                </a:lnTo>
                <a:lnTo>
                  <a:pt x="6134216" y="1384300"/>
                </a:lnTo>
                <a:lnTo>
                  <a:pt x="6143351" y="1346200"/>
                </a:lnTo>
                <a:lnTo>
                  <a:pt x="6149796" y="1308100"/>
                </a:lnTo>
                <a:lnTo>
                  <a:pt x="6153491" y="1270000"/>
                </a:lnTo>
                <a:lnTo>
                  <a:pt x="6154370" y="1231900"/>
                </a:lnTo>
                <a:lnTo>
                  <a:pt x="6152373" y="1193800"/>
                </a:lnTo>
                <a:lnTo>
                  <a:pt x="6147435" y="1155700"/>
                </a:lnTo>
                <a:lnTo>
                  <a:pt x="6139495" y="1117600"/>
                </a:lnTo>
                <a:lnTo>
                  <a:pt x="6128489" y="1079500"/>
                </a:lnTo>
                <a:lnTo>
                  <a:pt x="6103045" y="1041400"/>
                </a:lnTo>
                <a:lnTo>
                  <a:pt x="6074776" y="990600"/>
                </a:lnTo>
                <a:lnTo>
                  <a:pt x="6043849" y="952500"/>
                </a:lnTo>
                <a:lnTo>
                  <a:pt x="6010430" y="914400"/>
                </a:lnTo>
                <a:lnTo>
                  <a:pt x="5974687" y="889000"/>
                </a:lnTo>
                <a:lnTo>
                  <a:pt x="5936787" y="850900"/>
                </a:lnTo>
                <a:lnTo>
                  <a:pt x="5896894" y="825500"/>
                </a:lnTo>
                <a:lnTo>
                  <a:pt x="5855178" y="800100"/>
                </a:lnTo>
                <a:lnTo>
                  <a:pt x="5811803" y="774700"/>
                </a:lnTo>
                <a:lnTo>
                  <a:pt x="5766938" y="749300"/>
                </a:lnTo>
                <a:lnTo>
                  <a:pt x="5673399" y="723900"/>
                </a:lnTo>
                <a:lnTo>
                  <a:pt x="890145" y="723900"/>
                </a:lnTo>
                <a:lnTo>
                  <a:pt x="778887" y="685800"/>
                </a:lnTo>
                <a:close/>
              </a:path>
              <a:path w="6199505" h="3683000">
                <a:moveTo>
                  <a:pt x="4848175" y="3378200"/>
                </a:moveTo>
                <a:lnTo>
                  <a:pt x="3839151" y="3378200"/>
                </a:lnTo>
                <a:lnTo>
                  <a:pt x="3850505" y="3390900"/>
                </a:lnTo>
                <a:lnTo>
                  <a:pt x="3861934" y="3390900"/>
                </a:lnTo>
                <a:lnTo>
                  <a:pt x="3873464" y="3403600"/>
                </a:lnTo>
                <a:lnTo>
                  <a:pt x="3896928" y="3403600"/>
                </a:lnTo>
                <a:lnTo>
                  <a:pt x="3908914" y="3416300"/>
                </a:lnTo>
                <a:lnTo>
                  <a:pt x="3921102" y="3416300"/>
                </a:lnTo>
                <a:lnTo>
                  <a:pt x="4007025" y="3454400"/>
                </a:lnTo>
                <a:lnTo>
                  <a:pt x="4268049" y="3492500"/>
                </a:lnTo>
                <a:lnTo>
                  <a:pt x="4441044" y="3492500"/>
                </a:lnTo>
                <a:lnTo>
                  <a:pt x="4609736" y="3467100"/>
                </a:lnTo>
                <a:lnTo>
                  <a:pt x="4691536" y="3441700"/>
                </a:lnTo>
                <a:lnTo>
                  <a:pt x="4771140" y="3403600"/>
                </a:lnTo>
                <a:lnTo>
                  <a:pt x="4848175" y="3378200"/>
                </a:lnTo>
                <a:close/>
              </a:path>
              <a:path w="6199505" h="3683000">
                <a:moveTo>
                  <a:pt x="5796626" y="2819400"/>
                </a:moveTo>
                <a:lnTo>
                  <a:pt x="5364279" y="2819400"/>
                </a:lnTo>
                <a:lnTo>
                  <a:pt x="5502935" y="2857500"/>
                </a:lnTo>
                <a:lnTo>
                  <a:pt x="5641590" y="2857500"/>
                </a:lnTo>
                <a:lnTo>
                  <a:pt x="5686956" y="2844800"/>
                </a:lnTo>
                <a:lnTo>
                  <a:pt x="5731592" y="2844800"/>
                </a:lnTo>
                <a:lnTo>
                  <a:pt x="5775313" y="2832100"/>
                </a:lnTo>
                <a:lnTo>
                  <a:pt x="5796626" y="2819400"/>
                </a:lnTo>
                <a:close/>
              </a:path>
              <a:path w="6199505" h="3683000">
                <a:moveTo>
                  <a:pt x="1707755" y="127000"/>
                </a:moveTo>
                <a:lnTo>
                  <a:pt x="1588050" y="127000"/>
                </a:lnTo>
                <a:lnTo>
                  <a:pt x="1529558" y="139700"/>
                </a:lnTo>
                <a:lnTo>
                  <a:pt x="1362171" y="177800"/>
                </a:lnTo>
                <a:lnTo>
                  <a:pt x="1309805" y="203200"/>
                </a:lnTo>
                <a:lnTo>
                  <a:pt x="1259523" y="228600"/>
                </a:lnTo>
                <a:lnTo>
                  <a:pt x="1211543" y="254000"/>
                </a:lnTo>
                <a:lnTo>
                  <a:pt x="1166086" y="292100"/>
                </a:lnTo>
                <a:lnTo>
                  <a:pt x="1123373" y="330200"/>
                </a:lnTo>
                <a:lnTo>
                  <a:pt x="1083624" y="368300"/>
                </a:lnTo>
                <a:lnTo>
                  <a:pt x="1047060" y="419100"/>
                </a:lnTo>
                <a:lnTo>
                  <a:pt x="1013900" y="457200"/>
                </a:lnTo>
                <a:lnTo>
                  <a:pt x="984365" y="508000"/>
                </a:lnTo>
                <a:lnTo>
                  <a:pt x="958676" y="558800"/>
                </a:lnTo>
                <a:lnTo>
                  <a:pt x="937052" y="609600"/>
                </a:lnTo>
                <a:lnTo>
                  <a:pt x="919715" y="673100"/>
                </a:lnTo>
                <a:lnTo>
                  <a:pt x="906884" y="723900"/>
                </a:lnTo>
                <a:lnTo>
                  <a:pt x="5272941" y="723900"/>
                </a:lnTo>
                <a:lnTo>
                  <a:pt x="5266286" y="711200"/>
                </a:lnTo>
                <a:lnTo>
                  <a:pt x="5259111" y="685800"/>
                </a:lnTo>
                <a:lnTo>
                  <a:pt x="5251423" y="673100"/>
                </a:lnTo>
                <a:lnTo>
                  <a:pt x="5243226" y="660400"/>
                </a:lnTo>
                <a:lnTo>
                  <a:pt x="5234527" y="635000"/>
                </a:lnTo>
                <a:lnTo>
                  <a:pt x="5225331" y="622300"/>
                </a:lnTo>
                <a:lnTo>
                  <a:pt x="5215644" y="596900"/>
                </a:lnTo>
                <a:lnTo>
                  <a:pt x="5205471" y="584200"/>
                </a:lnTo>
                <a:lnTo>
                  <a:pt x="5194819" y="571500"/>
                </a:lnTo>
                <a:lnTo>
                  <a:pt x="5183693" y="558800"/>
                </a:lnTo>
                <a:lnTo>
                  <a:pt x="5172099" y="533400"/>
                </a:lnTo>
                <a:lnTo>
                  <a:pt x="5160043" y="520700"/>
                </a:lnTo>
                <a:lnTo>
                  <a:pt x="5147529" y="508000"/>
                </a:lnTo>
                <a:lnTo>
                  <a:pt x="2302868" y="508000"/>
                </a:lnTo>
                <a:lnTo>
                  <a:pt x="2285988" y="482600"/>
                </a:lnTo>
                <a:lnTo>
                  <a:pt x="2248366" y="431800"/>
                </a:lnTo>
                <a:lnTo>
                  <a:pt x="2205888" y="381000"/>
                </a:lnTo>
                <a:lnTo>
                  <a:pt x="2158913" y="330200"/>
                </a:lnTo>
                <a:lnTo>
                  <a:pt x="2107795" y="279400"/>
                </a:lnTo>
                <a:lnTo>
                  <a:pt x="2080794" y="266700"/>
                </a:lnTo>
                <a:lnTo>
                  <a:pt x="2052892" y="241300"/>
                </a:lnTo>
                <a:lnTo>
                  <a:pt x="1994559" y="215900"/>
                </a:lnTo>
                <a:lnTo>
                  <a:pt x="1933152" y="190500"/>
                </a:lnTo>
                <a:lnTo>
                  <a:pt x="1869029" y="165100"/>
                </a:lnTo>
                <a:lnTo>
                  <a:pt x="1802544" y="139700"/>
                </a:lnTo>
                <a:lnTo>
                  <a:pt x="1768528" y="139700"/>
                </a:lnTo>
                <a:lnTo>
                  <a:pt x="1707755" y="127000"/>
                </a:lnTo>
                <a:close/>
              </a:path>
              <a:path w="6199505" h="3683000">
                <a:moveTo>
                  <a:pt x="5575897" y="698500"/>
                </a:moveTo>
                <a:lnTo>
                  <a:pt x="5425128" y="698500"/>
                </a:lnTo>
                <a:lnTo>
                  <a:pt x="5374334" y="711200"/>
                </a:lnTo>
                <a:lnTo>
                  <a:pt x="5323550" y="711200"/>
                </a:lnTo>
                <a:lnTo>
                  <a:pt x="5272941" y="723900"/>
                </a:lnTo>
                <a:lnTo>
                  <a:pt x="5673399" y="723900"/>
                </a:lnTo>
                <a:lnTo>
                  <a:pt x="5575897" y="698500"/>
                </a:lnTo>
                <a:close/>
              </a:path>
              <a:path w="6199505" h="3683000">
                <a:moveTo>
                  <a:pt x="3177219" y="0"/>
                </a:moveTo>
                <a:lnTo>
                  <a:pt x="3101407" y="0"/>
                </a:lnTo>
                <a:lnTo>
                  <a:pt x="2952179" y="25400"/>
                </a:lnTo>
                <a:lnTo>
                  <a:pt x="2808433" y="76200"/>
                </a:lnTo>
                <a:lnTo>
                  <a:pt x="2739471" y="101600"/>
                </a:lnTo>
                <a:lnTo>
                  <a:pt x="2672907" y="139700"/>
                </a:lnTo>
                <a:lnTo>
                  <a:pt x="2609083" y="177800"/>
                </a:lnTo>
                <a:lnTo>
                  <a:pt x="2548342" y="215900"/>
                </a:lnTo>
                <a:lnTo>
                  <a:pt x="2491027" y="266700"/>
                </a:lnTo>
                <a:lnTo>
                  <a:pt x="2437479" y="317500"/>
                </a:lnTo>
                <a:lnTo>
                  <a:pt x="2388041" y="381000"/>
                </a:lnTo>
                <a:lnTo>
                  <a:pt x="2343057" y="444500"/>
                </a:lnTo>
                <a:lnTo>
                  <a:pt x="2302868" y="508000"/>
                </a:lnTo>
                <a:lnTo>
                  <a:pt x="5147529" y="508000"/>
                </a:lnTo>
                <a:lnTo>
                  <a:pt x="5134565" y="495300"/>
                </a:lnTo>
                <a:lnTo>
                  <a:pt x="4033764" y="495300"/>
                </a:lnTo>
                <a:lnTo>
                  <a:pt x="4019471" y="469900"/>
                </a:lnTo>
                <a:lnTo>
                  <a:pt x="4004462" y="444500"/>
                </a:lnTo>
                <a:lnTo>
                  <a:pt x="3988749" y="431800"/>
                </a:lnTo>
                <a:lnTo>
                  <a:pt x="3972346" y="406400"/>
                </a:lnTo>
                <a:lnTo>
                  <a:pt x="3955268" y="381000"/>
                </a:lnTo>
                <a:lnTo>
                  <a:pt x="3937527" y="355600"/>
                </a:lnTo>
                <a:lnTo>
                  <a:pt x="3919138" y="342900"/>
                </a:lnTo>
                <a:lnTo>
                  <a:pt x="3900114" y="317500"/>
                </a:lnTo>
                <a:lnTo>
                  <a:pt x="3880469" y="292100"/>
                </a:lnTo>
                <a:lnTo>
                  <a:pt x="3860217" y="279400"/>
                </a:lnTo>
                <a:lnTo>
                  <a:pt x="3839370" y="254000"/>
                </a:lnTo>
                <a:lnTo>
                  <a:pt x="3817944" y="241300"/>
                </a:lnTo>
                <a:lnTo>
                  <a:pt x="3795952" y="215900"/>
                </a:lnTo>
                <a:lnTo>
                  <a:pt x="3773407" y="203200"/>
                </a:lnTo>
                <a:lnTo>
                  <a:pt x="3750323" y="190500"/>
                </a:lnTo>
                <a:lnTo>
                  <a:pt x="3726714" y="165100"/>
                </a:lnTo>
                <a:lnTo>
                  <a:pt x="3702593" y="152400"/>
                </a:lnTo>
                <a:lnTo>
                  <a:pt x="3652873" y="127000"/>
                </a:lnTo>
                <a:lnTo>
                  <a:pt x="3627300" y="114300"/>
                </a:lnTo>
                <a:lnTo>
                  <a:pt x="3554570" y="76200"/>
                </a:lnTo>
                <a:lnTo>
                  <a:pt x="3405342" y="25400"/>
                </a:lnTo>
                <a:lnTo>
                  <a:pt x="3329530" y="12700"/>
                </a:lnTo>
                <a:lnTo>
                  <a:pt x="3253374" y="12700"/>
                </a:lnTo>
                <a:lnTo>
                  <a:pt x="3177219" y="0"/>
                </a:lnTo>
                <a:close/>
              </a:path>
              <a:path w="6199505" h="3683000">
                <a:moveTo>
                  <a:pt x="4687637" y="254000"/>
                </a:moveTo>
                <a:lnTo>
                  <a:pt x="4467004" y="254000"/>
                </a:lnTo>
                <a:lnTo>
                  <a:pt x="4359476" y="279400"/>
                </a:lnTo>
                <a:lnTo>
                  <a:pt x="4307331" y="304800"/>
                </a:lnTo>
                <a:lnTo>
                  <a:pt x="4256619" y="330200"/>
                </a:lnTo>
                <a:lnTo>
                  <a:pt x="4207602" y="355600"/>
                </a:lnTo>
                <a:lnTo>
                  <a:pt x="4160544" y="381000"/>
                </a:lnTo>
                <a:lnTo>
                  <a:pt x="4115709" y="419100"/>
                </a:lnTo>
                <a:lnTo>
                  <a:pt x="4073361" y="457200"/>
                </a:lnTo>
                <a:lnTo>
                  <a:pt x="4033764" y="495300"/>
                </a:lnTo>
                <a:lnTo>
                  <a:pt x="5134565" y="495300"/>
                </a:lnTo>
                <a:lnTo>
                  <a:pt x="5107307" y="457200"/>
                </a:lnTo>
                <a:lnTo>
                  <a:pt x="5078313" y="431800"/>
                </a:lnTo>
                <a:lnTo>
                  <a:pt x="5000875" y="368300"/>
                </a:lnTo>
                <a:lnTo>
                  <a:pt x="4952123" y="342900"/>
                </a:lnTo>
                <a:lnTo>
                  <a:pt x="4901638" y="317500"/>
                </a:lnTo>
                <a:lnTo>
                  <a:pt x="4849682" y="292100"/>
                </a:lnTo>
                <a:lnTo>
                  <a:pt x="4687637" y="254000"/>
                </a:lnTo>
                <a:close/>
              </a:path>
              <a:path w="6199505" h="3683000">
                <a:moveTo>
                  <a:pt x="4577095" y="241300"/>
                </a:moveTo>
                <a:lnTo>
                  <a:pt x="4521861" y="254000"/>
                </a:lnTo>
                <a:lnTo>
                  <a:pt x="4632442" y="254000"/>
                </a:lnTo>
                <a:lnTo>
                  <a:pt x="4577095" y="24130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3280655" y="2309115"/>
            <a:ext cx="5626442" cy="3346012"/>
          </a:xfrm>
          <a:custGeom>
            <a:avLst/>
            <a:gdLst/>
            <a:ahLst/>
            <a:cxnLst/>
            <a:rect l="l" t="t" r="r" b="b"/>
            <a:pathLst>
              <a:path w="6199505" h="3686810">
                <a:moveTo>
                  <a:pt x="2302868" y="508155"/>
                </a:moveTo>
                <a:lnTo>
                  <a:pt x="2343057" y="440633"/>
                </a:lnTo>
                <a:lnTo>
                  <a:pt x="2388041" y="377508"/>
                </a:lnTo>
                <a:lnTo>
                  <a:pt x="2437479" y="318882"/>
                </a:lnTo>
                <a:lnTo>
                  <a:pt x="2491027" y="264857"/>
                </a:lnTo>
                <a:lnTo>
                  <a:pt x="2548342" y="215534"/>
                </a:lnTo>
                <a:lnTo>
                  <a:pt x="2609083" y="171014"/>
                </a:lnTo>
                <a:lnTo>
                  <a:pt x="2672907" y="131401"/>
                </a:lnTo>
                <a:lnTo>
                  <a:pt x="2739471" y="96794"/>
                </a:lnTo>
                <a:lnTo>
                  <a:pt x="2808433" y="67296"/>
                </a:lnTo>
                <a:lnTo>
                  <a:pt x="2879450" y="43009"/>
                </a:lnTo>
                <a:lnTo>
                  <a:pt x="2952179" y="24034"/>
                </a:lnTo>
                <a:lnTo>
                  <a:pt x="3026279" y="10473"/>
                </a:lnTo>
                <a:lnTo>
                  <a:pt x="3101407" y="2428"/>
                </a:lnTo>
                <a:lnTo>
                  <a:pt x="3177219" y="0"/>
                </a:lnTo>
                <a:lnTo>
                  <a:pt x="3253374" y="3290"/>
                </a:lnTo>
                <a:lnTo>
                  <a:pt x="3329530" y="12401"/>
                </a:lnTo>
                <a:lnTo>
                  <a:pt x="3405342" y="27434"/>
                </a:lnTo>
                <a:lnTo>
                  <a:pt x="3480470" y="48491"/>
                </a:lnTo>
                <a:lnTo>
                  <a:pt x="3554570" y="75673"/>
                </a:lnTo>
                <a:lnTo>
                  <a:pt x="3627300" y="109083"/>
                </a:lnTo>
                <a:lnTo>
                  <a:pt x="3677975" y="136528"/>
                </a:lnTo>
                <a:lnTo>
                  <a:pt x="3726714" y="166705"/>
                </a:lnTo>
                <a:lnTo>
                  <a:pt x="3773407" y="199515"/>
                </a:lnTo>
                <a:lnTo>
                  <a:pt x="3817944" y="234856"/>
                </a:lnTo>
                <a:lnTo>
                  <a:pt x="3860217" y="272629"/>
                </a:lnTo>
                <a:lnTo>
                  <a:pt x="3900114" y="312732"/>
                </a:lnTo>
                <a:lnTo>
                  <a:pt x="3937527" y="355064"/>
                </a:lnTo>
                <a:lnTo>
                  <a:pt x="3972346" y="399527"/>
                </a:lnTo>
                <a:lnTo>
                  <a:pt x="4004462" y="446019"/>
                </a:lnTo>
                <a:lnTo>
                  <a:pt x="4033764" y="494439"/>
                </a:lnTo>
                <a:lnTo>
                  <a:pt x="4073361" y="452244"/>
                </a:lnTo>
                <a:lnTo>
                  <a:pt x="4115709" y="413867"/>
                </a:lnTo>
                <a:lnTo>
                  <a:pt x="4160544" y="379333"/>
                </a:lnTo>
                <a:lnTo>
                  <a:pt x="4207602" y="348667"/>
                </a:lnTo>
                <a:lnTo>
                  <a:pt x="4256619" y="321894"/>
                </a:lnTo>
                <a:lnTo>
                  <a:pt x="4307331" y="299039"/>
                </a:lnTo>
                <a:lnTo>
                  <a:pt x="4359476" y="280127"/>
                </a:lnTo>
                <a:lnTo>
                  <a:pt x="4412788" y="265184"/>
                </a:lnTo>
                <a:lnTo>
                  <a:pt x="4467004" y="254235"/>
                </a:lnTo>
                <a:lnTo>
                  <a:pt x="4521861" y="247305"/>
                </a:lnTo>
                <a:lnTo>
                  <a:pt x="4577095" y="244418"/>
                </a:lnTo>
                <a:lnTo>
                  <a:pt x="4632442" y="245601"/>
                </a:lnTo>
                <a:lnTo>
                  <a:pt x="4687637" y="250879"/>
                </a:lnTo>
                <a:lnTo>
                  <a:pt x="4742419" y="260275"/>
                </a:lnTo>
                <a:lnTo>
                  <a:pt x="4796522" y="273817"/>
                </a:lnTo>
                <a:lnTo>
                  <a:pt x="4849682" y="291528"/>
                </a:lnTo>
                <a:lnTo>
                  <a:pt x="4901638" y="313434"/>
                </a:lnTo>
                <a:lnTo>
                  <a:pt x="4952123" y="339560"/>
                </a:lnTo>
                <a:lnTo>
                  <a:pt x="5000875" y="369932"/>
                </a:lnTo>
                <a:lnTo>
                  <a:pt x="5047630" y="404574"/>
                </a:lnTo>
                <a:lnTo>
                  <a:pt x="5078313" y="430884"/>
                </a:lnTo>
                <a:lnTo>
                  <a:pt x="5107307" y="458602"/>
                </a:lnTo>
                <a:lnTo>
                  <a:pt x="5134565" y="487674"/>
                </a:lnTo>
                <a:lnTo>
                  <a:pt x="5160043" y="518044"/>
                </a:lnTo>
                <a:lnTo>
                  <a:pt x="5183693" y="549657"/>
                </a:lnTo>
                <a:lnTo>
                  <a:pt x="5205471" y="582458"/>
                </a:lnTo>
                <a:lnTo>
                  <a:pt x="5225331" y="616393"/>
                </a:lnTo>
                <a:lnTo>
                  <a:pt x="5243226" y="651406"/>
                </a:lnTo>
                <a:lnTo>
                  <a:pt x="5259111" y="687443"/>
                </a:lnTo>
                <a:lnTo>
                  <a:pt x="5272941" y="724449"/>
                </a:lnTo>
                <a:lnTo>
                  <a:pt x="5323550" y="711665"/>
                </a:lnTo>
                <a:lnTo>
                  <a:pt x="5374334" y="702511"/>
                </a:lnTo>
                <a:lnTo>
                  <a:pt x="5425128" y="696917"/>
                </a:lnTo>
                <a:lnTo>
                  <a:pt x="5475764" y="694812"/>
                </a:lnTo>
                <a:lnTo>
                  <a:pt x="5526076" y="696125"/>
                </a:lnTo>
                <a:lnTo>
                  <a:pt x="5575897" y="700785"/>
                </a:lnTo>
                <a:lnTo>
                  <a:pt x="5625061" y="708721"/>
                </a:lnTo>
                <a:lnTo>
                  <a:pt x="5673399" y="719863"/>
                </a:lnTo>
                <a:lnTo>
                  <a:pt x="5720747" y="734140"/>
                </a:lnTo>
                <a:lnTo>
                  <a:pt x="5766938" y="751480"/>
                </a:lnTo>
                <a:lnTo>
                  <a:pt x="5811803" y="771814"/>
                </a:lnTo>
                <a:lnTo>
                  <a:pt x="5855178" y="795070"/>
                </a:lnTo>
                <a:lnTo>
                  <a:pt x="5896894" y="821178"/>
                </a:lnTo>
                <a:lnTo>
                  <a:pt x="5936787" y="850066"/>
                </a:lnTo>
                <a:lnTo>
                  <a:pt x="5974687" y="881665"/>
                </a:lnTo>
                <a:lnTo>
                  <a:pt x="6010430" y="915902"/>
                </a:lnTo>
                <a:lnTo>
                  <a:pt x="6043849" y="952708"/>
                </a:lnTo>
                <a:lnTo>
                  <a:pt x="6074776" y="992011"/>
                </a:lnTo>
                <a:lnTo>
                  <a:pt x="6103045" y="1033740"/>
                </a:lnTo>
                <a:lnTo>
                  <a:pt x="6128489" y="1077826"/>
                </a:lnTo>
                <a:lnTo>
                  <a:pt x="6139495" y="1115890"/>
                </a:lnTo>
                <a:lnTo>
                  <a:pt x="6147435" y="1154136"/>
                </a:lnTo>
                <a:lnTo>
                  <a:pt x="6152373" y="1192428"/>
                </a:lnTo>
                <a:lnTo>
                  <a:pt x="6154370" y="1230629"/>
                </a:lnTo>
                <a:lnTo>
                  <a:pt x="6153491" y="1268602"/>
                </a:lnTo>
                <a:lnTo>
                  <a:pt x="6143351" y="1343313"/>
                </a:lnTo>
                <a:lnTo>
                  <a:pt x="6122455" y="1415465"/>
                </a:lnTo>
                <a:lnTo>
                  <a:pt x="6091306" y="1483962"/>
                </a:lnTo>
                <a:lnTo>
                  <a:pt x="6050407" y="1547708"/>
                </a:lnTo>
                <a:lnTo>
                  <a:pt x="6026457" y="1577456"/>
                </a:lnTo>
                <a:lnTo>
                  <a:pt x="6000259" y="1605604"/>
                </a:lnTo>
                <a:lnTo>
                  <a:pt x="5971873" y="1632017"/>
                </a:lnTo>
                <a:lnTo>
                  <a:pt x="5941364" y="1656556"/>
                </a:lnTo>
                <a:lnTo>
                  <a:pt x="5908794" y="1679085"/>
                </a:lnTo>
                <a:lnTo>
                  <a:pt x="5874226" y="1699466"/>
                </a:lnTo>
                <a:lnTo>
                  <a:pt x="5837723" y="1717563"/>
                </a:lnTo>
                <a:lnTo>
                  <a:pt x="5882993" y="1739497"/>
                </a:lnTo>
                <a:lnTo>
                  <a:pt x="5925581" y="1764494"/>
                </a:lnTo>
                <a:lnTo>
                  <a:pt x="5965408" y="1792353"/>
                </a:lnTo>
                <a:lnTo>
                  <a:pt x="6002395" y="1822868"/>
                </a:lnTo>
                <a:lnTo>
                  <a:pt x="6036464" y="1855837"/>
                </a:lnTo>
                <a:lnTo>
                  <a:pt x="6067535" y="1891057"/>
                </a:lnTo>
                <a:lnTo>
                  <a:pt x="6095531" y="1928324"/>
                </a:lnTo>
                <a:lnTo>
                  <a:pt x="6120372" y="1967435"/>
                </a:lnTo>
                <a:lnTo>
                  <a:pt x="6141979" y="2008186"/>
                </a:lnTo>
                <a:lnTo>
                  <a:pt x="6160274" y="2050375"/>
                </a:lnTo>
                <a:lnTo>
                  <a:pt x="6175178" y="2093797"/>
                </a:lnTo>
                <a:lnTo>
                  <a:pt x="6186612" y="2138249"/>
                </a:lnTo>
                <a:lnTo>
                  <a:pt x="6194497" y="2183529"/>
                </a:lnTo>
                <a:lnTo>
                  <a:pt x="6198755" y="2229432"/>
                </a:lnTo>
                <a:lnTo>
                  <a:pt x="6199307" y="2275756"/>
                </a:lnTo>
                <a:lnTo>
                  <a:pt x="6196074" y="2322297"/>
                </a:lnTo>
                <a:lnTo>
                  <a:pt x="6188977" y="2368851"/>
                </a:lnTo>
                <a:lnTo>
                  <a:pt x="6177938" y="2415216"/>
                </a:lnTo>
                <a:lnTo>
                  <a:pt x="6162877" y="2461188"/>
                </a:lnTo>
                <a:lnTo>
                  <a:pt x="6143716" y="2506563"/>
                </a:lnTo>
                <a:lnTo>
                  <a:pt x="6122100" y="2548157"/>
                </a:lnTo>
                <a:lnTo>
                  <a:pt x="6097561" y="2587440"/>
                </a:lnTo>
                <a:lnTo>
                  <a:pt x="6070281" y="2624339"/>
                </a:lnTo>
                <a:lnTo>
                  <a:pt x="6040444" y="2658784"/>
                </a:lnTo>
                <a:lnTo>
                  <a:pt x="6008231" y="2690702"/>
                </a:lnTo>
                <a:lnTo>
                  <a:pt x="5973827" y="2720020"/>
                </a:lnTo>
                <a:lnTo>
                  <a:pt x="5937412" y="2746668"/>
                </a:lnTo>
                <a:lnTo>
                  <a:pt x="5899171" y="2770573"/>
                </a:lnTo>
                <a:lnTo>
                  <a:pt x="5859286" y="2791663"/>
                </a:lnTo>
                <a:lnTo>
                  <a:pt x="5817939" y="2809866"/>
                </a:lnTo>
                <a:lnTo>
                  <a:pt x="5775313" y="2825111"/>
                </a:lnTo>
                <a:lnTo>
                  <a:pt x="5731592" y="2837325"/>
                </a:lnTo>
                <a:lnTo>
                  <a:pt x="5686956" y="2846436"/>
                </a:lnTo>
                <a:lnTo>
                  <a:pt x="5641590" y="2852372"/>
                </a:lnTo>
                <a:lnTo>
                  <a:pt x="5595676" y="2855062"/>
                </a:lnTo>
                <a:lnTo>
                  <a:pt x="5549397" y="2854434"/>
                </a:lnTo>
                <a:lnTo>
                  <a:pt x="5502935" y="2850414"/>
                </a:lnTo>
                <a:lnTo>
                  <a:pt x="5456473" y="2842933"/>
                </a:lnTo>
                <a:lnTo>
                  <a:pt x="5410193" y="2831917"/>
                </a:lnTo>
                <a:lnTo>
                  <a:pt x="5364279" y="2817294"/>
                </a:lnTo>
                <a:lnTo>
                  <a:pt x="5327167" y="2897636"/>
                </a:lnTo>
                <a:lnTo>
                  <a:pt x="5284125" y="2973596"/>
                </a:lnTo>
                <a:lnTo>
                  <a:pt x="5235527" y="3045021"/>
                </a:lnTo>
                <a:lnTo>
                  <a:pt x="5181747" y="3111757"/>
                </a:lnTo>
                <a:lnTo>
                  <a:pt x="5123158" y="3173648"/>
                </a:lnTo>
                <a:lnTo>
                  <a:pt x="5060132" y="3230542"/>
                </a:lnTo>
                <a:lnTo>
                  <a:pt x="4993045" y="3282283"/>
                </a:lnTo>
                <a:lnTo>
                  <a:pt x="4922268" y="3328718"/>
                </a:lnTo>
                <a:lnTo>
                  <a:pt x="4848175" y="3369692"/>
                </a:lnTo>
                <a:lnTo>
                  <a:pt x="4771140" y="3405052"/>
                </a:lnTo>
                <a:lnTo>
                  <a:pt x="4691536" y="3434642"/>
                </a:lnTo>
                <a:lnTo>
                  <a:pt x="4609736" y="3458310"/>
                </a:lnTo>
                <a:lnTo>
                  <a:pt x="4526115" y="3475900"/>
                </a:lnTo>
                <a:lnTo>
                  <a:pt x="4441044" y="3487258"/>
                </a:lnTo>
                <a:lnTo>
                  <a:pt x="4354898" y="3492230"/>
                </a:lnTo>
                <a:lnTo>
                  <a:pt x="4268049" y="3490663"/>
                </a:lnTo>
                <a:lnTo>
                  <a:pt x="4180872" y="3482401"/>
                </a:lnTo>
                <a:lnTo>
                  <a:pt x="4093740" y="3467291"/>
                </a:lnTo>
                <a:lnTo>
                  <a:pt x="4007025" y="3445178"/>
                </a:lnTo>
                <a:lnTo>
                  <a:pt x="3921102" y="3415909"/>
                </a:lnTo>
                <a:lnTo>
                  <a:pt x="3885120" y="3401539"/>
                </a:lnTo>
                <a:lnTo>
                  <a:pt x="3839151" y="3380776"/>
                </a:lnTo>
                <a:lnTo>
                  <a:pt x="3827847" y="3375298"/>
                </a:lnTo>
                <a:lnTo>
                  <a:pt x="3737578" y="3440768"/>
                </a:lnTo>
                <a:lnTo>
                  <a:pt x="3643709" y="3498438"/>
                </a:lnTo>
                <a:lnTo>
                  <a:pt x="3546711" y="3548338"/>
                </a:lnTo>
                <a:lnTo>
                  <a:pt x="3447055" y="3590496"/>
                </a:lnTo>
                <a:lnTo>
                  <a:pt x="3345210" y="3624943"/>
                </a:lnTo>
                <a:lnTo>
                  <a:pt x="3241649" y="3651707"/>
                </a:lnTo>
                <a:lnTo>
                  <a:pt x="3136841" y="3670818"/>
                </a:lnTo>
                <a:lnTo>
                  <a:pt x="3031258" y="3682305"/>
                </a:lnTo>
                <a:lnTo>
                  <a:pt x="2925370" y="3686198"/>
                </a:lnTo>
                <a:lnTo>
                  <a:pt x="2819647" y="3682525"/>
                </a:lnTo>
                <a:lnTo>
                  <a:pt x="2714561" y="3671317"/>
                </a:lnTo>
                <a:lnTo>
                  <a:pt x="2610582" y="3652602"/>
                </a:lnTo>
                <a:lnTo>
                  <a:pt x="2508181" y="3626410"/>
                </a:lnTo>
                <a:lnTo>
                  <a:pt x="2407829" y="3592770"/>
                </a:lnTo>
                <a:lnTo>
                  <a:pt x="2309996" y="3551711"/>
                </a:lnTo>
                <a:lnTo>
                  <a:pt x="2215152" y="3503263"/>
                </a:lnTo>
                <a:lnTo>
                  <a:pt x="2123770" y="3447455"/>
                </a:lnTo>
                <a:lnTo>
                  <a:pt x="2036319" y="3384317"/>
                </a:lnTo>
                <a:lnTo>
                  <a:pt x="1953270" y="3313877"/>
                </a:lnTo>
                <a:lnTo>
                  <a:pt x="1875094" y="3236166"/>
                </a:lnTo>
                <a:lnTo>
                  <a:pt x="1833101" y="3281663"/>
                </a:lnTo>
                <a:lnTo>
                  <a:pt x="1788145" y="3323089"/>
                </a:lnTo>
                <a:lnTo>
                  <a:pt x="1740506" y="3360416"/>
                </a:lnTo>
                <a:lnTo>
                  <a:pt x="1690464" y="3393616"/>
                </a:lnTo>
                <a:lnTo>
                  <a:pt x="1638298" y="3422663"/>
                </a:lnTo>
                <a:lnTo>
                  <a:pt x="1584289" y="3447529"/>
                </a:lnTo>
                <a:lnTo>
                  <a:pt x="1528715" y="3468186"/>
                </a:lnTo>
                <a:lnTo>
                  <a:pt x="1471856" y="3484607"/>
                </a:lnTo>
                <a:lnTo>
                  <a:pt x="1413993" y="3496764"/>
                </a:lnTo>
                <a:lnTo>
                  <a:pt x="1355405" y="3504631"/>
                </a:lnTo>
                <a:lnTo>
                  <a:pt x="1296372" y="3508179"/>
                </a:lnTo>
                <a:lnTo>
                  <a:pt x="1237173" y="3507382"/>
                </a:lnTo>
                <a:lnTo>
                  <a:pt x="1178088" y="3502212"/>
                </a:lnTo>
                <a:lnTo>
                  <a:pt x="1119397" y="3492641"/>
                </a:lnTo>
                <a:lnTo>
                  <a:pt x="1061380" y="3478642"/>
                </a:lnTo>
                <a:lnTo>
                  <a:pt x="1004316" y="3460188"/>
                </a:lnTo>
                <a:lnTo>
                  <a:pt x="948485" y="3437252"/>
                </a:lnTo>
                <a:lnTo>
                  <a:pt x="894166" y="3409805"/>
                </a:lnTo>
                <a:lnTo>
                  <a:pt x="841641" y="3377820"/>
                </a:lnTo>
                <a:lnTo>
                  <a:pt x="791187" y="3341271"/>
                </a:lnTo>
                <a:lnTo>
                  <a:pt x="759612" y="3314951"/>
                </a:lnTo>
                <a:lnTo>
                  <a:pt x="729756" y="3287224"/>
                </a:lnTo>
                <a:lnTo>
                  <a:pt x="701649" y="3258168"/>
                </a:lnTo>
                <a:lnTo>
                  <a:pt x="675322" y="3227859"/>
                </a:lnTo>
                <a:lnTo>
                  <a:pt x="650802" y="3196376"/>
                </a:lnTo>
                <a:lnTo>
                  <a:pt x="628121" y="3163796"/>
                </a:lnTo>
                <a:lnTo>
                  <a:pt x="607307" y="3130197"/>
                </a:lnTo>
                <a:lnTo>
                  <a:pt x="588391" y="3095658"/>
                </a:lnTo>
                <a:lnTo>
                  <a:pt x="571402" y="3060254"/>
                </a:lnTo>
                <a:lnTo>
                  <a:pt x="556370" y="3024065"/>
                </a:lnTo>
                <a:lnTo>
                  <a:pt x="543325" y="2987167"/>
                </a:lnTo>
                <a:lnTo>
                  <a:pt x="532296" y="2949639"/>
                </a:lnTo>
                <a:lnTo>
                  <a:pt x="523312" y="2911558"/>
                </a:lnTo>
                <a:lnTo>
                  <a:pt x="516405" y="2873002"/>
                </a:lnTo>
                <a:lnTo>
                  <a:pt x="511602" y="2834049"/>
                </a:lnTo>
                <a:lnTo>
                  <a:pt x="508935" y="2794775"/>
                </a:lnTo>
                <a:lnTo>
                  <a:pt x="508432" y="2755260"/>
                </a:lnTo>
                <a:lnTo>
                  <a:pt x="510123" y="2715581"/>
                </a:lnTo>
                <a:lnTo>
                  <a:pt x="514038" y="2675815"/>
                </a:lnTo>
                <a:lnTo>
                  <a:pt x="520207" y="2636040"/>
                </a:lnTo>
                <a:lnTo>
                  <a:pt x="474880" y="2631539"/>
                </a:lnTo>
                <a:lnTo>
                  <a:pt x="430784" y="2623623"/>
                </a:lnTo>
                <a:lnTo>
                  <a:pt x="388054" y="2612440"/>
                </a:lnTo>
                <a:lnTo>
                  <a:pt x="346823" y="2598139"/>
                </a:lnTo>
                <a:lnTo>
                  <a:pt x="307228" y="2580867"/>
                </a:lnTo>
                <a:lnTo>
                  <a:pt x="269402" y="2560774"/>
                </a:lnTo>
                <a:lnTo>
                  <a:pt x="233480" y="2538007"/>
                </a:lnTo>
                <a:lnTo>
                  <a:pt x="199597" y="2512717"/>
                </a:lnTo>
                <a:lnTo>
                  <a:pt x="167888" y="2485050"/>
                </a:lnTo>
                <a:lnTo>
                  <a:pt x="138488" y="2455155"/>
                </a:lnTo>
                <a:lnTo>
                  <a:pt x="111531" y="2423182"/>
                </a:lnTo>
                <a:lnTo>
                  <a:pt x="87152" y="2389278"/>
                </a:lnTo>
                <a:lnTo>
                  <a:pt x="65486" y="2353592"/>
                </a:lnTo>
                <a:lnTo>
                  <a:pt x="46667" y="2316273"/>
                </a:lnTo>
                <a:lnTo>
                  <a:pt x="30830" y="2277468"/>
                </a:lnTo>
                <a:lnTo>
                  <a:pt x="18110" y="2237327"/>
                </a:lnTo>
                <a:lnTo>
                  <a:pt x="8642" y="2195998"/>
                </a:lnTo>
                <a:lnTo>
                  <a:pt x="2560" y="2153630"/>
                </a:lnTo>
                <a:lnTo>
                  <a:pt x="0" y="2110371"/>
                </a:lnTo>
                <a:lnTo>
                  <a:pt x="1095" y="2066369"/>
                </a:lnTo>
                <a:lnTo>
                  <a:pt x="5359" y="2026139"/>
                </a:lnTo>
                <a:lnTo>
                  <a:pt x="12593" y="1986861"/>
                </a:lnTo>
                <a:lnTo>
                  <a:pt x="22686" y="1948642"/>
                </a:lnTo>
                <a:lnTo>
                  <a:pt x="35526" y="1911586"/>
                </a:lnTo>
                <a:lnTo>
                  <a:pt x="51001" y="1875801"/>
                </a:lnTo>
                <a:lnTo>
                  <a:pt x="69000" y="1841392"/>
                </a:lnTo>
                <a:lnTo>
                  <a:pt x="89409" y="1808466"/>
                </a:lnTo>
                <a:lnTo>
                  <a:pt x="112118" y="1777130"/>
                </a:lnTo>
                <a:lnTo>
                  <a:pt x="137014" y="1747489"/>
                </a:lnTo>
                <a:lnTo>
                  <a:pt x="163986" y="1719649"/>
                </a:lnTo>
                <a:lnTo>
                  <a:pt x="192922" y="1693717"/>
                </a:lnTo>
                <a:lnTo>
                  <a:pt x="223710" y="1669800"/>
                </a:lnTo>
                <a:lnTo>
                  <a:pt x="256238" y="1648002"/>
                </a:lnTo>
                <a:lnTo>
                  <a:pt x="290393" y="1628432"/>
                </a:lnTo>
                <a:lnTo>
                  <a:pt x="326066" y="1611194"/>
                </a:lnTo>
                <a:lnTo>
                  <a:pt x="363142" y="1596395"/>
                </a:lnTo>
                <a:lnTo>
                  <a:pt x="401511" y="1584142"/>
                </a:lnTo>
                <a:lnTo>
                  <a:pt x="441061" y="1574540"/>
                </a:lnTo>
                <a:lnTo>
                  <a:pt x="481680" y="1567695"/>
                </a:lnTo>
                <a:lnTo>
                  <a:pt x="523255" y="1563715"/>
                </a:lnTo>
                <a:lnTo>
                  <a:pt x="487700" y="1547828"/>
                </a:lnTo>
                <a:lnTo>
                  <a:pt x="454150" y="1529515"/>
                </a:lnTo>
                <a:lnTo>
                  <a:pt x="393321" y="1486240"/>
                </a:lnTo>
                <a:lnTo>
                  <a:pt x="341279" y="1435142"/>
                </a:lnTo>
                <a:lnTo>
                  <a:pt x="298535" y="1377474"/>
                </a:lnTo>
                <a:lnTo>
                  <a:pt x="265601" y="1314486"/>
                </a:lnTo>
                <a:lnTo>
                  <a:pt x="242988" y="1247431"/>
                </a:lnTo>
                <a:lnTo>
                  <a:pt x="231208" y="1177560"/>
                </a:lnTo>
                <a:lnTo>
                  <a:pt x="229540" y="1141961"/>
                </a:lnTo>
                <a:lnTo>
                  <a:pt x="230772" y="1106127"/>
                </a:lnTo>
                <a:lnTo>
                  <a:pt x="242192" y="1034382"/>
                </a:lnTo>
                <a:lnTo>
                  <a:pt x="265979" y="963577"/>
                </a:lnTo>
                <a:lnTo>
                  <a:pt x="301663" y="896993"/>
                </a:lnTo>
                <a:lnTo>
                  <a:pt x="346674" y="838323"/>
                </a:lnTo>
                <a:lnTo>
                  <a:pt x="399742" y="788080"/>
                </a:lnTo>
                <a:lnTo>
                  <a:pt x="459597" y="746775"/>
                </a:lnTo>
                <a:lnTo>
                  <a:pt x="524970" y="714920"/>
                </a:lnTo>
                <a:lnTo>
                  <a:pt x="594589" y="693027"/>
                </a:lnTo>
                <a:lnTo>
                  <a:pt x="667186" y="681607"/>
                </a:lnTo>
                <a:lnTo>
                  <a:pt x="704205" y="679984"/>
                </a:lnTo>
                <a:lnTo>
                  <a:pt x="741491" y="681172"/>
                </a:lnTo>
                <a:lnTo>
                  <a:pt x="816234" y="692234"/>
                </a:lnTo>
                <a:lnTo>
                  <a:pt x="853373" y="702236"/>
                </a:lnTo>
                <a:lnTo>
                  <a:pt x="890145" y="715305"/>
                </a:lnTo>
                <a:lnTo>
                  <a:pt x="894705" y="718353"/>
                </a:lnTo>
                <a:lnTo>
                  <a:pt x="900801" y="719877"/>
                </a:lnTo>
                <a:lnTo>
                  <a:pt x="906884" y="722925"/>
                </a:lnTo>
                <a:lnTo>
                  <a:pt x="919715" y="665190"/>
                </a:lnTo>
                <a:lnTo>
                  <a:pt x="937052" y="609526"/>
                </a:lnTo>
                <a:lnTo>
                  <a:pt x="958676" y="556086"/>
                </a:lnTo>
                <a:lnTo>
                  <a:pt x="984365" y="505021"/>
                </a:lnTo>
                <a:lnTo>
                  <a:pt x="1013900" y="456483"/>
                </a:lnTo>
                <a:lnTo>
                  <a:pt x="1047060" y="410623"/>
                </a:lnTo>
                <a:lnTo>
                  <a:pt x="1083624" y="367595"/>
                </a:lnTo>
                <a:lnTo>
                  <a:pt x="1123373" y="327550"/>
                </a:lnTo>
                <a:lnTo>
                  <a:pt x="1166086" y="290639"/>
                </a:lnTo>
                <a:lnTo>
                  <a:pt x="1211543" y="257016"/>
                </a:lnTo>
                <a:lnTo>
                  <a:pt x="1259523" y="226830"/>
                </a:lnTo>
                <a:lnTo>
                  <a:pt x="1309805" y="200236"/>
                </a:lnTo>
                <a:lnTo>
                  <a:pt x="1362171" y="177384"/>
                </a:lnTo>
                <a:lnTo>
                  <a:pt x="1416398" y="158427"/>
                </a:lnTo>
                <a:lnTo>
                  <a:pt x="1472267" y="143516"/>
                </a:lnTo>
                <a:lnTo>
                  <a:pt x="1529558" y="132804"/>
                </a:lnTo>
                <a:lnTo>
                  <a:pt x="1588050" y="126442"/>
                </a:lnTo>
                <a:lnTo>
                  <a:pt x="1647522" y="124583"/>
                </a:lnTo>
                <a:lnTo>
                  <a:pt x="1707755" y="127377"/>
                </a:lnTo>
                <a:lnTo>
                  <a:pt x="1768528" y="134978"/>
                </a:lnTo>
                <a:lnTo>
                  <a:pt x="1836059" y="149333"/>
                </a:lnTo>
                <a:lnTo>
                  <a:pt x="1901408" y="169399"/>
                </a:lnTo>
                <a:lnTo>
                  <a:pt x="1964217" y="194950"/>
                </a:lnTo>
                <a:lnTo>
                  <a:pt x="2024132" y="225755"/>
                </a:lnTo>
                <a:lnTo>
                  <a:pt x="2080794" y="261588"/>
                </a:lnTo>
                <a:lnTo>
                  <a:pt x="2133849" y="302218"/>
                </a:lnTo>
                <a:lnTo>
                  <a:pt x="2182941" y="347419"/>
                </a:lnTo>
                <a:lnTo>
                  <a:pt x="2227711" y="396961"/>
                </a:lnTo>
                <a:lnTo>
                  <a:pt x="2267806" y="450615"/>
                </a:lnTo>
                <a:lnTo>
                  <a:pt x="2285988" y="478914"/>
                </a:lnTo>
                <a:lnTo>
                  <a:pt x="2302868" y="508155"/>
                </a:lnTo>
              </a:path>
            </a:pathLst>
          </a:custGeom>
          <a:ln w="228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3677988" y="3048277"/>
            <a:ext cx="1844168" cy="677732"/>
          </a:xfrm>
          <a:custGeom>
            <a:avLst/>
            <a:gdLst/>
            <a:ahLst/>
            <a:cxnLst/>
            <a:rect l="l" t="t" r="r" b="b"/>
            <a:pathLst>
              <a:path w="2032000" h="746760">
                <a:moveTo>
                  <a:pt x="1654811" y="655319"/>
                </a:moveTo>
                <a:lnTo>
                  <a:pt x="615221" y="655319"/>
                </a:lnTo>
                <a:lnTo>
                  <a:pt x="640738" y="671829"/>
                </a:lnTo>
                <a:lnTo>
                  <a:pt x="696447" y="698499"/>
                </a:lnTo>
                <a:lnTo>
                  <a:pt x="757393" y="720089"/>
                </a:lnTo>
                <a:lnTo>
                  <a:pt x="822381" y="735329"/>
                </a:lnTo>
                <a:lnTo>
                  <a:pt x="890211" y="744219"/>
                </a:lnTo>
                <a:lnTo>
                  <a:pt x="924819" y="746759"/>
                </a:lnTo>
                <a:lnTo>
                  <a:pt x="994670" y="746759"/>
                </a:lnTo>
                <a:lnTo>
                  <a:pt x="1064371" y="740409"/>
                </a:lnTo>
                <a:lnTo>
                  <a:pt x="1132726" y="728979"/>
                </a:lnTo>
                <a:lnTo>
                  <a:pt x="1198538" y="709929"/>
                </a:lnTo>
                <a:lnTo>
                  <a:pt x="1260608" y="685799"/>
                </a:lnTo>
                <a:lnTo>
                  <a:pt x="1577811" y="685799"/>
                </a:lnTo>
                <a:lnTo>
                  <a:pt x="1587889" y="683259"/>
                </a:lnTo>
                <a:lnTo>
                  <a:pt x="1612128" y="674369"/>
                </a:lnTo>
                <a:lnTo>
                  <a:pt x="1635290" y="665479"/>
                </a:lnTo>
                <a:lnTo>
                  <a:pt x="1654811" y="655319"/>
                </a:lnTo>
                <a:close/>
              </a:path>
              <a:path w="2032000" h="746760">
                <a:moveTo>
                  <a:pt x="252502" y="138429"/>
                </a:moveTo>
                <a:lnTo>
                  <a:pt x="211680" y="138429"/>
                </a:lnTo>
                <a:lnTo>
                  <a:pt x="198353" y="139699"/>
                </a:lnTo>
                <a:lnTo>
                  <a:pt x="160217" y="148589"/>
                </a:lnTo>
                <a:lnTo>
                  <a:pt x="116339" y="168909"/>
                </a:lnTo>
                <a:lnTo>
                  <a:pt x="84623" y="199389"/>
                </a:lnTo>
                <a:lnTo>
                  <a:pt x="75295" y="229869"/>
                </a:lnTo>
                <a:lnTo>
                  <a:pt x="75746" y="240029"/>
                </a:lnTo>
                <a:lnTo>
                  <a:pt x="93285" y="276859"/>
                </a:lnTo>
                <a:lnTo>
                  <a:pt x="132286" y="307339"/>
                </a:lnTo>
                <a:lnTo>
                  <a:pt x="158287" y="317499"/>
                </a:lnTo>
                <a:lnTo>
                  <a:pt x="124990" y="322579"/>
                </a:lnTo>
                <a:lnTo>
                  <a:pt x="80291" y="335279"/>
                </a:lnTo>
                <a:lnTo>
                  <a:pt x="43604" y="354329"/>
                </a:lnTo>
                <a:lnTo>
                  <a:pt x="33489" y="363219"/>
                </a:lnTo>
                <a:lnTo>
                  <a:pt x="24550" y="370839"/>
                </a:lnTo>
                <a:lnTo>
                  <a:pt x="1985" y="410209"/>
                </a:lnTo>
                <a:lnTo>
                  <a:pt x="0" y="420369"/>
                </a:lnTo>
                <a:lnTo>
                  <a:pt x="129" y="430529"/>
                </a:lnTo>
                <a:lnTo>
                  <a:pt x="15706" y="469899"/>
                </a:lnTo>
                <a:lnTo>
                  <a:pt x="52021" y="502919"/>
                </a:lnTo>
                <a:lnTo>
                  <a:pt x="90176" y="521969"/>
                </a:lnTo>
                <a:lnTo>
                  <a:pt x="135594" y="535939"/>
                </a:lnTo>
                <a:lnTo>
                  <a:pt x="168976" y="541019"/>
                </a:lnTo>
                <a:lnTo>
                  <a:pt x="167403" y="552449"/>
                </a:lnTo>
                <a:lnTo>
                  <a:pt x="174122" y="595629"/>
                </a:lnTo>
                <a:lnTo>
                  <a:pt x="200540" y="636269"/>
                </a:lnTo>
                <a:lnTo>
                  <a:pt x="232387" y="661669"/>
                </a:lnTo>
                <a:lnTo>
                  <a:pt x="275585" y="684529"/>
                </a:lnTo>
                <a:lnTo>
                  <a:pt x="329077" y="701039"/>
                </a:lnTo>
                <a:lnTo>
                  <a:pt x="366924" y="708659"/>
                </a:lnTo>
                <a:lnTo>
                  <a:pt x="405656" y="711199"/>
                </a:lnTo>
                <a:lnTo>
                  <a:pt x="444535" y="711199"/>
                </a:lnTo>
                <a:lnTo>
                  <a:pt x="501508" y="703579"/>
                </a:lnTo>
                <a:lnTo>
                  <a:pt x="554647" y="688339"/>
                </a:lnTo>
                <a:lnTo>
                  <a:pt x="601457" y="665479"/>
                </a:lnTo>
                <a:lnTo>
                  <a:pt x="615221" y="655319"/>
                </a:lnTo>
                <a:lnTo>
                  <a:pt x="1654811" y="655319"/>
                </a:lnTo>
                <a:lnTo>
                  <a:pt x="1697085" y="629919"/>
                </a:lnTo>
                <a:lnTo>
                  <a:pt x="1730653" y="601979"/>
                </a:lnTo>
                <a:lnTo>
                  <a:pt x="1756977" y="570229"/>
                </a:lnTo>
                <a:lnTo>
                  <a:pt x="1899301" y="570229"/>
                </a:lnTo>
                <a:lnTo>
                  <a:pt x="1945866" y="554989"/>
                </a:lnTo>
                <a:lnTo>
                  <a:pt x="1980276" y="537209"/>
                </a:lnTo>
                <a:lnTo>
                  <a:pt x="2015565" y="504189"/>
                </a:lnTo>
                <a:lnTo>
                  <a:pt x="2031056" y="464819"/>
                </a:lnTo>
                <a:lnTo>
                  <a:pt x="2031555" y="455929"/>
                </a:lnTo>
                <a:lnTo>
                  <a:pt x="2030780" y="445769"/>
                </a:lnTo>
                <a:lnTo>
                  <a:pt x="2015711" y="408939"/>
                </a:lnTo>
                <a:lnTo>
                  <a:pt x="1983320" y="375919"/>
                </a:lnTo>
                <a:lnTo>
                  <a:pt x="1949129" y="355599"/>
                </a:lnTo>
                <a:lnTo>
                  <a:pt x="1922194" y="344169"/>
                </a:lnTo>
                <a:lnTo>
                  <a:pt x="1936777" y="339089"/>
                </a:lnTo>
                <a:lnTo>
                  <a:pt x="1973882" y="320039"/>
                </a:lnTo>
                <a:lnTo>
                  <a:pt x="2006255" y="287019"/>
                </a:lnTo>
                <a:lnTo>
                  <a:pt x="2016567" y="247649"/>
                </a:lnTo>
                <a:lnTo>
                  <a:pt x="2015376" y="238759"/>
                </a:lnTo>
                <a:lnTo>
                  <a:pt x="1990702" y="200659"/>
                </a:lnTo>
                <a:lnTo>
                  <a:pt x="1957904" y="179069"/>
                </a:lnTo>
                <a:lnTo>
                  <a:pt x="1945425" y="171449"/>
                </a:lnTo>
                <a:lnTo>
                  <a:pt x="1932264" y="166369"/>
                </a:lnTo>
                <a:lnTo>
                  <a:pt x="1918473" y="160019"/>
                </a:lnTo>
                <a:lnTo>
                  <a:pt x="1904106" y="156209"/>
                </a:lnTo>
                <a:lnTo>
                  <a:pt x="1889216" y="151129"/>
                </a:lnTo>
                <a:lnTo>
                  <a:pt x="1873857" y="147319"/>
                </a:lnTo>
                <a:lnTo>
                  <a:pt x="297061" y="147319"/>
                </a:lnTo>
                <a:lnTo>
                  <a:pt x="295537" y="144779"/>
                </a:lnTo>
                <a:lnTo>
                  <a:pt x="294013" y="144779"/>
                </a:lnTo>
                <a:lnTo>
                  <a:pt x="279703" y="142239"/>
                </a:lnTo>
                <a:lnTo>
                  <a:pt x="266151" y="140969"/>
                </a:lnTo>
                <a:lnTo>
                  <a:pt x="252502" y="138429"/>
                </a:lnTo>
                <a:close/>
              </a:path>
              <a:path w="2032000" h="746760">
                <a:moveTo>
                  <a:pt x="1577811" y="685799"/>
                </a:moveTo>
                <a:lnTo>
                  <a:pt x="1260608" y="685799"/>
                </a:lnTo>
                <a:lnTo>
                  <a:pt x="1272665" y="688339"/>
                </a:lnTo>
                <a:lnTo>
                  <a:pt x="1285057" y="692149"/>
                </a:lnTo>
                <a:lnTo>
                  <a:pt x="1313090" y="698499"/>
                </a:lnTo>
                <a:lnTo>
                  <a:pt x="1341388" y="702309"/>
                </a:lnTo>
                <a:lnTo>
                  <a:pt x="1398295" y="707389"/>
                </a:lnTo>
                <a:lnTo>
                  <a:pt x="1426659" y="707389"/>
                </a:lnTo>
                <a:lnTo>
                  <a:pt x="1454800" y="706119"/>
                </a:lnTo>
                <a:lnTo>
                  <a:pt x="1509925" y="701039"/>
                </a:lnTo>
                <a:lnTo>
                  <a:pt x="1536665" y="695959"/>
                </a:lnTo>
                <a:lnTo>
                  <a:pt x="1577811" y="685799"/>
                </a:lnTo>
                <a:close/>
              </a:path>
              <a:path w="2032000" h="746760">
                <a:moveTo>
                  <a:pt x="1899301" y="570229"/>
                </a:moveTo>
                <a:lnTo>
                  <a:pt x="1756977" y="570229"/>
                </a:lnTo>
                <a:lnTo>
                  <a:pt x="1787363" y="575309"/>
                </a:lnTo>
                <a:lnTo>
                  <a:pt x="1817940" y="577849"/>
                </a:lnTo>
                <a:lnTo>
                  <a:pt x="1848260" y="577849"/>
                </a:lnTo>
                <a:lnTo>
                  <a:pt x="1863182" y="576579"/>
                </a:lnTo>
                <a:lnTo>
                  <a:pt x="1899301" y="570229"/>
                </a:lnTo>
                <a:close/>
              </a:path>
              <a:path w="2032000" h="746760">
                <a:moveTo>
                  <a:pt x="540353" y="24129"/>
                </a:moveTo>
                <a:lnTo>
                  <a:pt x="520771" y="24129"/>
                </a:lnTo>
                <a:lnTo>
                  <a:pt x="501518" y="26669"/>
                </a:lnTo>
                <a:lnTo>
                  <a:pt x="482668" y="27939"/>
                </a:lnTo>
                <a:lnTo>
                  <a:pt x="429248" y="40639"/>
                </a:lnTo>
                <a:lnTo>
                  <a:pt x="382036" y="58419"/>
                </a:lnTo>
                <a:lnTo>
                  <a:pt x="342973" y="83819"/>
                </a:lnTo>
                <a:lnTo>
                  <a:pt x="314000" y="113029"/>
                </a:lnTo>
                <a:lnTo>
                  <a:pt x="297061" y="147319"/>
                </a:lnTo>
                <a:lnTo>
                  <a:pt x="1873857" y="147319"/>
                </a:lnTo>
                <a:lnTo>
                  <a:pt x="1858083" y="143509"/>
                </a:lnTo>
                <a:lnTo>
                  <a:pt x="1841948" y="140969"/>
                </a:lnTo>
                <a:lnTo>
                  <a:pt x="1825503" y="139699"/>
                </a:lnTo>
                <a:lnTo>
                  <a:pt x="1817154" y="138429"/>
                </a:lnTo>
                <a:lnTo>
                  <a:pt x="1723365" y="138429"/>
                </a:lnTo>
                <a:lnTo>
                  <a:pt x="1716566" y="129539"/>
                </a:lnTo>
                <a:lnTo>
                  <a:pt x="1708641" y="120649"/>
                </a:lnTo>
                <a:lnTo>
                  <a:pt x="1699627" y="111759"/>
                </a:lnTo>
                <a:lnTo>
                  <a:pt x="1689564" y="104139"/>
                </a:lnTo>
                <a:lnTo>
                  <a:pt x="1687982" y="102869"/>
                </a:lnTo>
                <a:lnTo>
                  <a:pt x="755277" y="102869"/>
                </a:lnTo>
                <a:lnTo>
                  <a:pt x="747374" y="93979"/>
                </a:lnTo>
                <a:lnTo>
                  <a:pt x="739006" y="87629"/>
                </a:lnTo>
                <a:lnTo>
                  <a:pt x="699148" y="60959"/>
                </a:lnTo>
                <a:lnTo>
                  <a:pt x="663382" y="44449"/>
                </a:lnTo>
                <a:lnTo>
                  <a:pt x="623473" y="33019"/>
                </a:lnTo>
                <a:lnTo>
                  <a:pt x="580220" y="26669"/>
                </a:lnTo>
                <a:lnTo>
                  <a:pt x="540353" y="24129"/>
                </a:lnTo>
                <a:close/>
              </a:path>
              <a:path w="2032000" h="746760">
                <a:moveTo>
                  <a:pt x="1774857" y="135889"/>
                </a:moveTo>
                <a:lnTo>
                  <a:pt x="1757716" y="135889"/>
                </a:lnTo>
                <a:lnTo>
                  <a:pt x="1723365" y="138429"/>
                </a:lnTo>
                <a:lnTo>
                  <a:pt x="1817154" y="138429"/>
                </a:lnTo>
                <a:lnTo>
                  <a:pt x="1808805" y="137159"/>
                </a:lnTo>
                <a:lnTo>
                  <a:pt x="1791905" y="137159"/>
                </a:lnTo>
                <a:lnTo>
                  <a:pt x="1774857" y="135889"/>
                </a:lnTo>
                <a:close/>
              </a:path>
              <a:path w="2032000" h="746760">
                <a:moveTo>
                  <a:pt x="1066125" y="0"/>
                </a:moveTo>
                <a:lnTo>
                  <a:pt x="1016307" y="0"/>
                </a:lnTo>
                <a:lnTo>
                  <a:pt x="967458" y="5079"/>
                </a:lnTo>
                <a:lnTo>
                  <a:pt x="897917" y="19049"/>
                </a:lnTo>
                <a:lnTo>
                  <a:pt x="855324" y="34289"/>
                </a:lnTo>
                <a:lnTo>
                  <a:pt x="816768" y="53339"/>
                </a:lnTo>
                <a:lnTo>
                  <a:pt x="783127" y="76199"/>
                </a:lnTo>
                <a:lnTo>
                  <a:pt x="755277" y="102869"/>
                </a:lnTo>
                <a:lnTo>
                  <a:pt x="1687982" y="102869"/>
                </a:lnTo>
                <a:lnTo>
                  <a:pt x="1683236" y="99059"/>
                </a:lnTo>
                <a:lnTo>
                  <a:pt x="1320908" y="99059"/>
                </a:lnTo>
                <a:lnTo>
                  <a:pt x="1312986" y="90169"/>
                </a:lnTo>
                <a:lnTo>
                  <a:pt x="1304457" y="82549"/>
                </a:lnTo>
                <a:lnTo>
                  <a:pt x="1295335" y="74929"/>
                </a:lnTo>
                <a:lnTo>
                  <a:pt x="1285636" y="68579"/>
                </a:lnTo>
                <a:lnTo>
                  <a:pt x="1275377" y="60959"/>
                </a:lnTo>
                <a:lnTo>
                  <a:pt x="1241386" y="41909"/>
                </a:lnTo>
                <a:lnTo>
                  <a:pt x="1202901" y="26669"/>
                </a:lnTo>
                <a:lnTo>
                  <a:pt x="1165155" y="15239"/>
                </a:lnTo>
                <a:lnTo>
                  <a:pt x="1116033" y="5079"/>
                </a:lnTo>
                <a:lnTo>
                  <a:pt x="1066125" y="0"/>
                </a:lnTo>
                <a:close/>
              </a:path>
              <a:path w="2032000" h="746760">
                <a:moveTo>
                  <a:pt x="1517965" y="49529"/>
                </a:moveTo>
                <a:lnTo>
                  <a:pt x="1481731" y="49529"/>
                </a:lnTo>
                <a:lnTo>
                  <a:pt x="1463734" y="50799"/>
                </a:lnTo>
                <a:lnTo>
                  <a:pt x="1411261" y="59689"/>
                </a:lnTo>
                <a:lnTo>
                  <a:pt x="1362876" y="76199"/>
                </a:lnTo>
                <a:lnTo>
                  <a:pt x="1320908" y="99059"/>
                </a:lnTo>
                <a:lnTo>
                  <a:pt x="1683236" y="99059"/>
                </a:lnTo>
                <a:lnTo>
                  <a:pt x="1678489" y="95249"/>
                </a:lnTo>
                <a:lnTo>
                  <a:pt x="1666442" y="88899"/>
                </a:lnTo>
                <a:lnTo>
                  <a:pt x="1653459" y="81279"/>
                </a:lnTo>
                <a:lnTo>
                  <a:pt x="1588982" y="58419"/>
                </a:lnTo>
                <a:lnTo>
                  <a:pt x="1553946" y="52069"/>
                </a:lnTo>
                <a:lnTo>
                  <a:pt x="1517965" y="49529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3677988" y="3047625"/>
            <a:ext cx="1844168" cy="678884"/>
          </a:xfrm>
          <a:custGeom>
            <a:avLst/>
            <a:gdLst/>
            <a:ahLst/>
            <a:cxnLst/>
            <a:rect l="l" t="t" r="r" b="b"/>
            <a:pathLst>
              <a:path w="2032000" h="748029">
                <a:moveTo>
                  <a:pt x="755277" y="102629"/>
                </a:moveTo>
                <a:lnTo>
                  <a:pt x="783127" y="76105"/>
                </a:lnTo>
                <a:lnTo>
                  <a:pt x="816768" y="53291"/>
                </a:lnTo>
                <a:lnTo>
                  <a:pt x="855324" y="34334"/>
                </a:lnTo>
                <a:lnTo>
                  <a:pt x="897917" y="19380"/>
                </a:lnTo>
                <a:lnTo>
                  <a:pt x="943670" y="8576"/>
                </a:lnTo>
                <a:lnTo>
                  <a:pt x="991707" y="2067"/>
                </a:lnTo>
                <a:lnTo>
                  <a:pt x="1041150" y="0"/>
                </a:lnTo>
                <a:lnTo>
                  <a:pt x="1066125" y="677"/>
                </a:lnTo>
                <a:lnTo>
                  <a:pt x="1116033" y="5546"/>
                </a:lnTo>
                <a:lnTo>
                  <a:pt x="1165155" y="15222"/>
                </a:lnTo>
                <a:lnTo>
                  <a:pt x="1202901" y="26599"/>
                </a:lnTo>
                <a:lnTo>
                  <a:pt x="1241386" y="42548"/>
                </a:lnTo>
                <a:lnTo>
                  <a:pt x="1275377" y="61313"/>
                </a:lnTo>
                <a:lnTo>
                  <a:pt x="1312986" y="90711"/>
                </a:lnTo>
                <a:lnTo>
                  <a:pt x="1320908" y="98842"/>
                </a:lnTo>
                <a:lnTo>
                  <a:pt x="1334041" y="90427"/>
                </a:lnTo>
                <a:lnTo>
                  <a:pt x="1378407" y="69814"/>
                </a:lnTo>
                <a:lnTo>
                  <a:pt x="1428413" y="56235"/>
                </a:lnTo>
                <a:lnTo>
                  <a:pt x="1481731" y="49798"/>
                </a:lnTo>
                <a:lnTo>
                  <a:pt x="1499837" y="49258"/>
                </a:lnTo>
                <a:lnTo>
                  <a:pt x="1517965" y="49528"/>
                </a:lnTo>
                <a:lnTo>
                  <a:pt x="1571625" y="55234"/>
                </a:lnTo>
                <a:lnTo>
                  <a:pt x="1622383" y="68369"/>
                </a:lnTo>
                <a:lnTo>
                  <a:pt x="1666442" y="88476"/>
                </a:lnTo>
                <a:lnTo>
                  <a:pt x="1699627" y="111969"/>
                </a:lnTo>
                <a:lnTo>
                  <a:pt x="1723365" y="138839"/>
                </a:lnTo>
                <a:lnTo>
                  <a:pt x="1740534" y="137379"/>
                </a:lnTo>
                <a:lnTo>
                  <a:pt x="1757716" y="136545"/>
                </a:lnTo>
                <a:lnTo>
                  <a:pt x="1774857" y="136327"/>
                </a:lnTo>
                <a:lnTo>
                  <a:pt x="1791905" y="136718"/>
                </a:lnTo>
                <a:lnTo>
                  <a:pt x="1841948" y="141448"/>
                </a:lnTo>
                <a:lnTo>
                  <a:pt x="1889216" y="151331"/>
                </a:lnTo>
                <a:lnTo>
                  <a:pt x="1932264" y="166125"/>
                </a:lnTo>
                <a:lnTo>
                  <a:pt x="1969645" y="185592"/>
                </a:lnTo>
                <a:lnTo>
                  <a:pt x="1999912" y="209492"/>
                </a:lnTo>
                <a:lnTo>
                  <a:pt x="2016567" y="248281"/>
                </a:lnTo>
                <a:lnTo>
                  <a:pt x="2016207" y="258135"/>
                </a:lnTo>
                <a:lnTo>
                  <a:pt x="2000123" y="295552"/>
                </a:lnTo>
                <a:lnTo>
                  <a:pt x="1962664" y="327139"/>
                </a:lnTo>
                <a:lnTo>
                  <a:pt x="1922194" y="344887"/>
                </a:lnTo>
                <a:lnTo>
                  <a:pt x="1936050" y="349907"/>
                </a:lnTo>
                <a:lnTo>
                  <a:pt x="1972802" y="368481"/>
                </a:lnTo>
                <a:lnTo>
                  <a:pt x="2009142" y="399852"/>
                </a:lnTo>
                <a:lnTo>
                  <a:pt x="2028770" y="436273"/>
                </a:lnTo>
                <a:lnTo>
                  <a:pt x="2031555" y="455526"/>
                </a:lnTo>
                <a:lnTo>
                  <a:pt x="2031056" y="465264"/>
                </a:lnTo>
                <a:lnTo>
                  <a:pt x="2015565" y="503967"/>
                </a:lnTo>
                <a:lnTo>
                  <a:pt x="1980276" y="536754"/>
                </a:lnTo>
                <a:lnTo>
                  <a:pt x="1945866" y="555481"/>
                </a:lnTo>
                <a:lnTo>
                  <a:pt x="1906329" y="568823"/>
                </a:lnTo>
                <a:lnTo>
                  <a:pt x="1863182" y="576457"/>
                </a:lnTo>
                <a:lnTo>
                  <a:pt x="1833160" y="578216"/>
                </a:lnTo>
                <a:lnTo>
                  <a:pt x="1817940" y="578060"/>
                </a:lnTo>
                <a:lnTo>
                  <a:pt x="1802656" y="577198"/>
                </a:lnTo>
                <a:lnTo>
                  <a:pt x="1787363" y="575618"/>
                </a:lnTo>
                <a:lnTo>
                  <a:pt x="1772118" y="573308"/>
                </a:lnTo>
                <a:lnTo>
                  <a:pt x="1756977" y="570256"/>
                </a:lnTo>
                <a:lnTo>
                  <a:pt x="1744781" y="586712"/>
                </a:lnTo>
                <a:lnTo>
                  <a:pt x="1714713" y="616838"/>
                </a:lnTo>
                <a:lnTo>
                  <a:pt x="1677890" y="643058"/>
                </a:lnTo>
                <a:lnTo>
                  <a:pt x="1635290" y="665142"/>
                </a:lnTo>
                <a:lnTo>
                  <a:pt x="1587889" y="682862"/>
                </a:lnTo>
                <a:lnTo>
                  <a:pt x="1536665" y="695989"/>
                </a:lnTo>
                <a:lnTo>
                  <a:pt x="1482596" y="704295"/>
                </a:lnTo>
                <a:lnTo>
                  <a:pt x="1426659" y="707551"/>
                </a:lnTo>
                <a:lnTo>
                  <a:pt x="1398295" y="707215"/>
                </a:lnTo>
                <a:lnTo>
                  <a:pt x="1341388" y="702468"/>
                </a:lnTo>
                <a:lnTo>
                  <a:pt x="1285057" y="692100"/>
                </a:lnTo>
                <a:lnTo>
                  <a:pt x="1260608" y="685693"/>
                </a:lnTo>
                <a:lnTo>
                  <a:pt x="1230115" y="698682"/>
                </a:lnTo>
                <a:lnTo>
                  <a:pt x="1166025" y="720059"/>
                </a:lnTo>
                <a:lnTo>
                  <a:pt x="1098792" y="735310"/>
                </a:lnTo>
                <a:lnTo>
                  <a:pt x="1029614" y="744446"/>
                </a:lnTo>
                <a:lnTo>
                  <a:pt x="959688" y="747478"/>
                </a:lnTo>
                <a:lnTo>
                  <a:pt x="924819" y="746709"/>
                </a:lnTo>
                <a:lnTo>
                  <a:pt x="856015" y="740606"/>
                </a:lnTo>
                <a:lnTo>
                  <a:pt x="789457" y="728428"/>
                </a:lnTo>
                <a:lnTo>
                  <a:pt x="726340" y="710185"/>
                </a:lnTo>
                <a:lnTo>
                  <a:pt x="667863" y="685888"/>
                </a:lnTo>
                <a:lnTo>
                  <a:pt x="615221" y="655549"/>
                </a:lnTo>
                <a:lnTo>
                  <a:pt x="601457" y="664950"/>
                </a:lnTo>
                <a:lnTo>
                  <a:pt x="554647" y="688034"/>
                </a:lnTo>
                <a:lnTo>
                  <a:pt x="501508" y="703347"/>
                </a:lnTo>
                <a:lnTo>
                  <a:pt x="463798" y="709176"/>
                </a:lnTo>
                <a:lnTo>
                  <a:pt x="425124" y="711460"/>
                </a:lnTo>
                <a:lnTo>
                  <a:pt x="405656" y="711261"/>
                </a:lnTo>
                <a:lnTo>
                  <a:pt x="366924" y="708156"/>
                </a:lnTo>
                <a:lnTo>
                  <a:pt x="329077" y="701415"/>
                </a:lnTo>
                <a:lnTo>
                  <a:pt x="275585" y="684402"/>
                </a:lnTo>
                <a:lnTo>
                  <a:pt x="232387" y="662009"/>
                </a:lnTo>
                <a:lnTo>
                  <a:pt x="200540" y="635951"/>
                </a:lnTo>
                <a:lnTo>
                  <a:pt x="174122" y="595895"/>
                </a:lnTo>
                <a:lnTo>
                  <a:pt x="167154" y="563295"/>
                </a:lnTo>
                <a:lnTo>
                  <a:pt x="167403" y="552158"/>
                </a:lnTo>
                <a:lnTo>
                  <a:pt x="168976" y="540954"/>
                </a:lnTo>
                <a:lnTo>
                  <a:pt x="152021" y="538746"/>
                </a:lnTo>
                <a:lnTo>
                  <a:pt x="104601" y="527472"/>
                </a:lnTo>
                <a:lnTo>
                  <a:pt x="63816" y="510018"/>
                </a:lnTo>
                <a:lnTo>
                  <a:pt x="31551" y="487409"/>
                </a:lnTo>
                <a:lnTo>
                  <a:pt x="5046" y="451012"/>
                </a:lnTo>
                <a:lnTo>
                  <a:pt x="0" y="420353"/>
                </a:lnTo>
                <a:lnTo>
                  <a:pt x="1985" y="409663"/>
                </a:lnTo>
                <a:lnTo>
                  <a:pt x="24550" y="371174"/>
                </a:lnTo>
                <a:lnTo>
                  <a:pt x="54824" y="347858"/>
                </a:lnTo>
                <a:lnTo>
                  <a:pt x="94396" y="330440"/>
                </a:lnTo>
                <a:lnTo>
                  <a:pt x="141336" y="319945"/>
                </a:lnTo>
                <a:lnTo>
                  <a:pt x="158287" y="318163"/>
                </a:lnTo>
                <a:lnTo>
                  <a:pt x="144809" y="313388"/>
                </a:lnTo>
                <a:lnTo>
                  <a:pt x="110412" y="293937"/>
                </a:lnTo>
                <a:lnTo>
                  <a:pt x="81523" y="259206"/>
                </a:lnTo>
                <a:lnTo>
                  <a:pt x="75295" y="229519"/>
                </a:lnTo>
                <a:lnTo>
                  <a:pt x="76573" y="219382"/>
                </a:lnTo>
                <a:lnTo>
                  <a:pt x="98675" y="182803"/>
                </a:lnTo>
                <a:lnTo>
                  <a:pt x="137044" y="157280"/>
                </a:lnTo>
                <a:lnTo>
                  <a:pt x="185286" y="142157"/>
                </a:lnTo>
                <a:lnTo>
                  <a:pt x="225194" y="138049"/>
                </a:lnTo>
                <a:lnTo>
                  <a:pt x="238826" y="138114"/>
                </a:lnTo>
                <a:lnTo>
                  <a:pt x="252502" y="138914"/>
                </a:lnTo>
                <a:lnTo>
                  <a:pt x="266151" y="140459"/>
                </a:lnTo>
                <a:lnTo>
                  <a:pt x="279703" y="142761"/>
                </a:lnTo>
                <a:lnTo>
                  <a:pt x="294013" y="145288"/>
                </a:lnTo>
                <a:lnTo>
                  <a:pt x="295537" y="145288"/>
                </a:lnTo>
                <a:lnTo>
                  <a:pt x="297061" y="146812"/>
                </a:lnTo>
                <a:lnTo>
                  <a:pt x="301250" y="135119"/>
                </a:lnTo>
                <a:lnTo>
                  <a:pt x="306921" y="123825"/>
                </a:lnTo>
                <a:lnTo>
                  <a:pt x="332098" y="92665"/>
                </a:lnTo>
                <a:lnTo>
                  <a:pt x="368013" y="66286"/>
                </a:lnTo>
                <a:lnTo>
                  <a:pt x="412725" y="45584"/>
                </a:lnTo>
                <a:lnTo>
                  <a:pt x="464292" y="31452"/>
                </a:lnTo>
                <a:lnTo>
                  <a:pt x="520771" y="24786"/>
                </a:lnTo>
                <a:lnTo>
                  <a:pt x="540353" y="24377"/>
                </a:lnTo>
                <a:lnTo>
                  <a:pt x="560193" y="24931"/>
                </a:lnTo>
                <a:lnTo>
                  <a:pt x="609387" y="30624"/>
                </a:lnTo>
                <a:lnTo>
                  <a:pt x="650500" y="40760"/>
                </a:lnTo>
                <a:lnTo>
                  <a:pt x="687736" y="55146"/>
                </a:lnTo>
                <a:lnTo>
                  <a:pt x="729969" y="80058"/>
                </a:lnTo>
                <a:lnTo>
                  <a:pt x="747374" y="94630"/>
                </a:lnTo>
                <a:lnTo>
                  <a:pt x="755046" y="102379"/>
                </a:lnTo>
              </a:path>
            </a:pathLst>
          </a:custGeom>
          <a:ln w="22834">
            <a:solidFill>
              <a:srgbClr val="33CC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3619943" y="2989757"/>
            <a:ext cx="1843591" cy="677732"/>
          </a:xfrm>
          <a:custGeom>
            <a:avLst/>
            <a:gdLst/>
            <a:ahLst/>
            <a:cxnLst/>
            <a:rect l="l" t="t" r="r" b="b"/>
            <a:pathLst>
              <a:path w="2031364" h="746760">
                <a:moveTo>
                  <a:pt x="1654523" y="656589"/>
                </a:moveTo>
                <a:lnTo>
                  <a:pt x="613722" y="656589"/>
                </a:lnTo>
                <a:lnTo>
                  <a:pt x="639456" y="671829"/>
                </a:lnTo>
                <a:lnTo>
                  <a:pt x="695536" y="698499"/>
                </a:lnTo>
                <a:lnTo>
                  <a:pt x="756775" y="720089"/>
                </a:lnTo>
                <a:lnTo>
                  <a:pt x="821987" y="735329"/>
                </a:lnTo>
                <a:lnTo>
                  <a:pt x="889982" y="744219"/>
                </a:lnTo>
                <a:lnTo>
                  <a:pt x="924652" y="746759"/>
                </a:lnTo>
                <a:lnTo>
                  <a:pt x="994594" y="746759"/>
                </a:lnTo>
                <a:lnTo>
                  <a:pt x="1064351" y="740409"/>
                </a:lnTo>
                <a:lnTo>
                  <a:pt x="1132733" y="728979"/>
                </a:lnTo>
                <a:lnTo>
                  <a:pt x="1198552" y="709929"/>
                </a:lnTo>
                <a:lnTo>
                  <a:pt x="1260621" y="685799"/>
                </a:lnTo>
                <a:lnTo>
                  <a:pt x="1579505" y="685799"/>
                </a:lnTo>
                <a:lnTo>
                  <a:pt x="1587903" y="683259"/>
                </a:lnTo>
                <a:lnTo>
                  <a:pt x="1612143" y="674369"/>
                </a:lnTo>
                <a:lnTo>
                  <a:pt x="1635306" y="665479"/>
                </a:lnTo>
                <a:lnTo>
                  <a:pt x="1654523" y="656589"/>
                </a:lnTo>
                <a:close/>
              </a:path>
              <a:path w="2031364" h="746760">
                <a:moveTo>
                  <a:pt x="237362" y="138429"/>
                </a:moveTo>
                <a:lnTo>
                  <a:pt x="223833" y="138429"/>
                </a:lnTo>
                <a:lnTo>
                  <a:pt x="197190" y="140969"/>
                </a:lnTo>
                <a:lnTo>
                  <a:pt x="159296" y="149859"/>
                </a:lnTo>
                <a:lnTo>
                  <a:pt x="115519" y="170179"/>
                </a:lnTo>
                <a:lnTo>
                  <a:pt x="83482" y="201929"/>
                </a:lnTo>
                <a:lnTo>
                  <a:pt x="74633" y="231139"/>
                </a:lnTo>
                <a:lnTo>
                  <a:pt x="75257" y="241299"/>
                </a:lnTo>
                <a:lnTo>
                  <a:pt x="93399" y="278129"/>
                </a:lnTo>
                <a:lnTo>
                  <a:pt x="132576" y="308609"/>
                </a:lnTo>
                <a:lnTo>
                  <a:pt x="158387" y="318769"/>
                </a:lnTo>
                <a:lnTo>
                  <a:pt x="141547" y="320039"/>
                </a:lnTo>
                <a:lnTo>
                  <a:pt x="94759" y="330199"/>
                </a:lnTo>
                <a:lnTo>
                  <a:pt x="55148" y="347979"/>
                </a:lnTo>
                <a:lnTo>
                  <a:pt x="24737" y="372109"/>
                </a:lnTo>
                <a:lnTo>
                  <a:pt x="2002" y="410209"/>
                </a:lnTo>
                <a:lnTo>
                  <a:pt x="0" y="421639"/>
                </a:lnTo>
                <a:lnTo>
                  <a:pt x="186" y="431799"/>
                </a:lnTo>
                <a:lnTo>
                  <a:pt x="15889" y="471169"/>
                </a:lnTo>
                <a:lnTo>
                  <a:pt x="31733" y="487679"/>
                </a:lnTo>
                <a:lnTo>
                  <a:pt x="41408" y="496569"/>
                </a:lnTo>
                <a:lnTo>
                  <a:pt x="76605" y="516889"/>
                </a:lnTo>
                <a:lnTo>
                  <a:pt x="119585" y="533399"/>
                </a:lnTo>
                <a:lnTo>
                  <a:pt x="168457" y="543559"/>
                </a:lnTo>
                <a:lnTo>
                  <a:pt x="166880" y="553719"/>
                </a:lnTo>
                <a:lnTo>
                  <a:pt x="173880" y="596899"/>
                </a:lnTo>
                <a:lnTo>
                  <a:pt x="200686" y="636269"/>
                </a:lnTo>
                <a:lnTo>
                  <a:pt x="232595" y="661669"/>
                </a:lnTo>
                <a:lnTo>
                  <a:pt x="245314" y="670559"/>
                </a:lnTo>
                <a:lnTo>
                  <a:pt x="292835" y="690879"/>
                </a:lnTo>
                <a:lnTo>
                  <a:pt x="347625" y="704849"/>
                </a:lnTo>
                <a:lnTo>
                  <a:pt x="366614" y="708659"/>
                </a:lnTo>
                <a:lnTo>
                  <a:pt x="405140" y="711199"/>
                </a:lnTo>
                <a:lnTo>
                  <a:pt x="443793" y="711199"/>
                </a:lnTo>
                <a:lnTo>
                  <a:pt x="500435" y="703579"/>
                </a:lnTo>
                <a:lnTo>
                  <a:pt x="553306" y="688339"/>
                </a:lnTo>
                <a:lnTo>
                  <a:pt x="599969" y="665479"/>
                </a:lnTo>
                <a:lnTo>
                  <a:pt x="613722" y="656589"/>
                </a:lnTo>
                <a:lnTo>
                  <a:pt x="1654523" y="656589"/>
                </a:lnTo>
                <a:lnTo>
                  <a:pt x="1697104" y="631189"/>
                </a:lnTo>
                <a:lnTo>
                  <a:pt x="1730675" y="603249"/>
                </a:lnTo>
                <a:lnTo>
                  <a:pt x="1757002" y="570229"/>
                </a:lnTo>
                <a:lnTo>
                  <a:pt x="1901520" y="570229"/>
                </a:lnTo>
                <a:lnTo>
                  <a:pt x="1945537" y="556259"/>
                </a:lnTo>
                <a:lnTo>
                  <a:pt x="1979648" y="538479"/>
                </a:lnTo>
                <a:lnTo>
                  <a:pt x="2014323" y="505459"/>
                </a:lnTo>
                <a:lnTo>
                  <a:pt x="2030294" y="467359"/>
                </a:lnTo>
                <a:lnTo>
                  <a:pt x="2030928" y="457199"/>
                </a:lnTo>
                <a:lnTo>
                  <a:pt x="2030288" y="447039"/>
                </a:lnTo>
                <a:lnTo>
                  <a:pt x="2015706" y="410209"/>
                </a:lnTo>
                <a:lnTo>
                  <a:pt x="1993138" y="384809"/>
                </a:lnTo>
                <a:lnTo>
                  <a:pt x="1983589" y="375919"/>
                </a:lnTo>
                <a:lnTo>
                  <a:pt x="1973085" y="369569"/>
                </a:lnTo>
                <a:lnTo>
                  <a:pt x="1961663" y="361949"/>
                </a:lnTo>
                <a:lnTo>
                  <a:pt x="1949358" y="355599"/>
                </a:lnTo>
                <a:lnTo>
                  <a:pt x="1936204" y="350519"/>
                </a:lnTo>
                <a:lnTo>
                  <a:pt x="1922238" y="345439"/>
                </a:lnTo>
                <a:lnTo>
                  <a:pt x="1936817" y="340359"/>
                </a:lnTo>
                <a:lnTo>
                  <a:pt x="1973913" y="320039"/>
                </a:lnTo>
                <a:lnTo>
                  <a:pt x="2006278" y="287019"/>
                </a:lnTo>
                <a:lnTo>
                  <a:pt x="2016584" y="248919"/>
                </a:lnTo>
                <a:lnTo>
                  <a:pt x="2015391" y="238759"/>
                </a:lnTo>
                <a:lnTo>
                  <a:pt x="2012605" y="228599"/>
                </a:lnTo>
                <a:lnTo>
                  <a:pt x="2008182" y="218439"/>
                </a:lnTo>
                <a:lnTo>
                  <a:pt x="1999720" y="209549"/>
                </a:lnTo>
                <a:lnTo>
                  <a:pt x="1990348" y="201929"/>
                </a:lnTo>
                <a:lnTo>
                  <a:pt x="1980116" y="193039"/>
                </a:lnTo>
                <a:lnTo>
                  <a:pt x="1944764" y="172719"/>
                </a:lnTo>
                <a:lnTo>
                  <a:pt x="1903471" y="156209"/>
                </a:lnTo>
                <a:lnTo>
                  <a:pt x="1873308" y="147319"/>
                </a:lnTo>
                <a:lnTo>
                  <a:pt x="297073" y="147319"/>
                </a:lnTo>
                <a:lnTo>
                  <a:pt x="295562" y="146049"/>
                </a:lnTo>
                <a:lnTo>
                  <a:pt x="294038" y="146049"/>
                </a:lnTo>
                <a:lnTo>
                  <a:pt x="277959" y="142239"/>
                </a:lnTo>
                <a:lnTo>
                  <a:pt x="237362" y="138429"/>
                </a:lnTo>
                <a:close/>
              </a:path>
              <a:path w="2031364" h="746760">
                <a:moveTo>
                  <a:pt x="1579505" y="685799"/>
                </a:moveTo>
                <a:lnTo>
                  <a:pt x="1260621" y="685799"/>
                </a:lnTo>
                <a:lnTo>
                  <a:pt x="1272677" y="689609"/>
                </a:lnTo>
                <a:lnTo>
                  <a:pt x="1285070" y="692149"/>
                </a:lnTo>
                <a:lnTo>
                  <a:pt x="1313102" y="698499"/>
                </a:lnTo>
                <a:lnTo>
                  <a:pt x="1369843" y="706119"/>
                </a:lnTo>
                <a:lnTo>
                  <a:pt x="1398308" y="707389"/>
                </a:lnTo>
                <a:lnTo>
                  <a:pt x="1454812" y="707389"/>
                </a:lnTo>
                <a:lnTo>
                  <a:pt x="1482609" y="704849"/>
                </a:lnTo>
                <a:lnTo>
                  <a:pt x="1509938" y="701039"/>
                </a:lnTo>
                <a:lnTo>
                  <a:pt x="1562708" y="690879"/>
                </a:lnTo>
                <a:lnTo>
                  <a:pt x="1579505" y="685799"/>
                </a:lnTo>
                <a:close/>
              </a:path>
              <a:path w="2031364" h="746760">
                <a:moveTo>
                  <a:pt x="1901520" y="570229"/>
                </a:moveTo>
                <a:lnTo>
                  <a:pt x="1757002" y="570229"/>
                </a:lnTo>
                <a:lnTo>
                  <a:pt x="1772143" y="574039"/>
                </a:lnTo>
                <a:lnTo>
                  <a:pt x="1787386" y="576579"/>
                </a:lnTo>
                <a:lnTo>
                  <a:pt x="1817954" y="579119"/>
                </a:lnTo>
                <a:lnTo>
                  <a:pt x="1833164" y="579119"/>
                </a:lnTo>
                <a:lnTo>
                  <a:pt x="1877813" y="575309"/>
                </a:lnTo>
                <a:lnTo>
                  <a:pt x="1892179" y="572769"/>
                </a:lnTo>
                <a:lnTo>
                  <a:pt x="1901520" y="570229"/>
                </a:lnTo>
                <a:close/>
              </a:path>
              <a:path w="2031364" h="746760">
                <a:moveTo>
                  <a:pt x="540368" y="24129"/>
                </a:moveTo>
                <a:lnTo>
                  <a:pt x="482686" y="27939"/>
                </a:lnTo>
                <a:lnTo>
                  <a:pt x="429266" y="40639"/>
                </a:lnTo>
                <a:lnTo>
                  <a:pt x="382053" y="58419"/>
                </a:lnTo>
                <a:lnTo>
                  <a:pt x="342987" y="82549"/>
                </a:lnTo>
                <a:lnTo>
                  <a:pt x="314013" y="113029"/>
                </a:lnTo>
                <a:lnTo>
                  <a:pt x="297073" y="147319"/>
                </a:lnTo>
                <a:lnTo>
                  <a:pt x="1873308" y="147319"/>
                </a:lnTo>
                <a:lnTo>
                  <a:pt x="1825107" y="139699"/>
                </a:lnTo>
                <a:lnTo>
                  <a:pt x="1723003" y="139699"/>
                </a:lnTo>
                <a:lnTo>
                  <a:pt x="1715962" y="129539"/>
                </a:lnTo>
                <a:lnTo>
                  <a:pt x="1707990" y="120649"/>
                </a:lnTo>
                <a:lnTo>
                  <a:pt x="1699068" y="111759"/>
                </a:lnTo>
                <a:lnTo>
                  <a:pt x="1689176" y="104139"/>
                </a:lnTo>
                <a:lnTo>
                  <a:pt x="1687362" y="102869"/>
                </a:lnTo>
                <a:lnTo>
                  <a:pt x="753778" y="102869"/>
                </a:lnTo>
                <a:lnTo>
                  <a:pt x="746954" y="95249"/>
                </a:lnTo>
                <a:lnTo>
                  <a:pt x="738841" y="88899"/>
                </a:lnTo>
                <a:lnTo>
                  <a:pt x="730012" y="81279"/>
                </a:lnTo>
                <a:lnTo>
                  <a:pt x="720501" y="73659"/>
                </a:lnTo>
                <a:lnTo>
                  <a:pt x="710339" y="67309"/>
                </a:lnTo>
                <a:lnTo>
                  <a:pt x="699561" y="62229"/>
                </a:lnTo>
                <a:lnTo>
                  <a:pt x="688199" y="55879"/>
                </a:lnTo>
                <a:lnTo>
                  <a:pt x="676286" y="50799"/>
                </a:lnTo>
                <a:lnTo>
                  <a:pt x="663854" y="45719"/>
                </a:lnTo>
                <a:lnTo>
                  <a:pt x="650938" y="41909"/>
                </a:lnTo>
                <a:lnTo>
                  <a:pt x="637569" y="36829"/>
                </a:lnTo>
                <a:lnTo>
                  <a:pt x="623782" y="34289"/>
                </a:lnTo>
                <a:lnTo>
                  <a:pt x="609608" y="30479"/>
                </a:lnTo>
                <a:lnTo>
                  <a:pt x="595080" y="29209"/>
                </a:lnTo>
                <a:lnTo>
                  <a:pt x="580233" y="26669"/>
                </a:lnTo>
                <a:lnTo>
                  <a:pt x="540368" y="24129"/>
                </a:lnTo>
                <a:close/>
              </a:path>
              <a:path w="2031364" h="746760">
                <a:moveTo>
                  <a:pt x="1791585" y="137159"/>
                </a:moveTo>
                <a:lnTo>
                  <a:pt x="1757417" y="137159"/>
                </a:lnTo>
                <a:lnTo>
                  <a:pt x="1723003" y="139699"/>
                </a:lnTo>
                <a:lnTo>
                  <a:pt x="1825107" y="139699"/>
                </a:lnTo>
                <a:lnTo>
                  <a:pt x="1791585" y="137159"/>
                </a:lnTo>
                <a:close/>
              </a:path>
              <a:path w="2031364" h="746760">
                <a:moveTo>
                  <a:pt x="1040606" y="0"/>
                </a:moveTo>
                <a:lnTo>
                  <a:pt x="991300" y="2539"/>
                </a:lnTo>
                <a:lnTo>
                  <a:pt x="943310" y="8889"/>
                </a:lnTo>
                <a:lnTo>
                  <a:pt x="875709" y="26669"/>
                </a:lnTo>
                <a:lnTo>
                  <a:pt x="834843" y="43179"/>
                </a:lnTo>
                <a:lnTo>
                  <a:pt x="798362" y="64769"/>
                </a:lnTo>
                <a:lnTo>
                  <a:pt x="767141" y="88899"/>
                </a:lnTo>
                <a:lnTo>
                  <a:pt x="753778" y="102869"/>
                </a:lnTo>
                <a:lnTo>
                  <a:pt x="1687362" y="102869"/>
                </a:lnTo>
                <a:lnTo>
                  <a:pt x="1680107" y="97789"/>
                </a:lnTo>
                <a:lnTo>
                  <a:pt x="1320152" y="97789"/>
                </a:lnTo>
                <a:lnTo>
                  <a:pt x="1312239" y="90169"/>
                </a:lnTo>
                <a:lnTo>
                  <a:pt x="1274662" y="60959"/>
                </a:lnTo>
                <a:lnTo>
                  <a:pt x="1240542" y="41909"/>
                </a:lnTo>
                <a:lnTo>
                  <a:pt x="1201634" y="26669"/>
                </a:lnTo>
                <a:lnTo>
                  <a:pt x="1187648" y="22859"/>
                </a:lnTo>
                <a:lnTo>
                  <a:pt x="1163871" y="15239"/>
                </a:lnTo>
                <a:lnTo>
                  <a:pt x="1139656" y="10159"/>
                </a:lnTo>
                <a:lnTo>
                  <a:pt x="1090350" y="2539"/>
                </a:lnTo>
                <a:lnTo>
                  <a:pt x="1040606" y="0"/>
                </a:lnTo>
                <a:close/>
              </a:path>
              <a:path w="2031364" h="746760">
                <a:moveTo>
                  <a:pt x="1517277" y="49529"/>
                </a:moveTo>
                <a:lnTo>
                  <a:pt x="1481082" y="49529"/>
                </a:lnTo>
                <a:lnTo>
                  <a:pt x="1463116" y="50799"/>
                </a:lnTo>
                <a:lnTo>
                  <a:pt x="1410728" y="59689"/>
                </a:lnTo>
                <a:lnTo>
                  <a:pt x="1362333" y="76199"/>
                </a:lnTo>
                <a:lnTo>
                  <a:pt x="1320152" y="97789"/>
                </a:lnTo>
                <a:lnTo>
                  <a:pt x="1680107" y="97789"/>
                </a:lnTo>
                <a:lnTo>
                  <a:pt x="1638072" y="74929"/>
                </a:lnTo>
                <a:lnTo>
                  <a:pt x="1570989" y="55879"/>
                </a:lnTo>
                <a:lnTo>
                  <a:pt x="1517277" y="495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3619943" y="2989568"/>
            <a:ext cx="1843591" cy="678308"/>
          </a:xfrm>
          <a:custGeom>
            <a:avLst/>
            <a:gdLst/>
            <a:ahLst/>
            <a:cxnLst/>
            <a:rect l="l" t="t" r="r" b="b"/>
            <a:pathLst>
              <a:path w="2031364" h="747395">
                <a:moveTo>
                  <a:pt x="753778" y="102629"/>
                </a:moveTo>
                <a:lnTo>
                  <a:pt x="782039" y="76105"/>
                </a:lnTo>
                <a:lnTo>
                  <a:pt x="816000" y="53291"/>
                </a:lnTo>
                <a:lnTo>
                  <a:pt x="854783" y="34334"/>
                </a:lnTo>
                <a:lnTo>
                  <a:pt x="897512" y="19380"/>
                </a:lnTo>
                <a:lnTo>
                  <a:pt x="943310" y="8576"/>
                </a:lnTo>
                <a:lnTo>
                  <a:pt x="991300" y="2067"/>
                </a:lnTo>
                <a:lnTo>
                  <a:pt x="1040606" y="0"/>
                </a:lnTo>
                <a:lnTo>
                  <a:pt x="1065478" y="677"/>
                </a:lnTo>
                <a:lnTo>
                  <a:pt x="1115113" y="5546"/>
                </a:lnTo>
                <a:lnTo>
                  <a:pt x="1163871" y="15222"/>
                </a:lnTo>
                <a:lnTo>
                  <a:pt x="1201634" y="26242"/>
                </a:lnTo>
                <a:lnTo>
                  <a:pt x="1240542" y="41677"/>
                </a:lnTo>
                <a:lnTo>
                  <a:pt x="1274662" y="60440"/>
                </a:lnTo>
                <a:lnTo>
                  <a:pt x="1312239" y="89927"/>
                </a:lnTo>
                <a:lnTo>
                  <a:pt x="1320152" y="97996"/>
                </a:lnTo>
                <a:lnTo>
                  <a:pt x="1333385" y="89701"/>
                </a:lnTo>
                <a:lnTo>
                  <a:pt x="1377884" y="69381"/>
                </a:lnTo>
                <a:lnTo>
                  <a:pt x="1427857" y="56003"/>
                </a:lnTo>
                <a:lnTo>
                  <a:pt x="1481082" y="49693"/>
                </a:lnTo>
                <a:lnTo>
                  <a:pt x="1499163" y="49181"/>
                </a:lnTo>
                <a:lnTo>
                  <a:pt x="1517277" y="49474"/>
                </a:lnTo>
                <a:lnTo>
                  <a:pt x="1570989" y="55220"/>
                </a:lnTo>
                <a:lnTo>
                  <a:pt x="1622034" y="68368"/>
                </a:lnTo>
                <a:lnTo>
                  <a:pt x="1666403" y="88473"/>
                </a:lnTo>
                <a:lnTo>
                  <a:pt x="1699068" y="111964"/>
                </a:lnTo>
                <a:lnTo>
                  <a:pt x="1723003" y="138839"/>
                </a:lnTo>
                <a:lnTo>
                  <a:pt x="1740216" y="137379"/>
                </a:lnTo>
                <a:lnTo>
                  <a:pt x="1757417" y="136544"/>
                </a:lnTo>
                <a:lnTo>
                  <a:pt x="1774557" y="136327"/>
                </a:lnTo>
                <a:lnTo>
                  <a:pt x="1791585" y="136717"/>
                </a:lnTo>
                <a:lnTo>
                  <a:pt x="1841502" y="141448"/>
                </a:lnTo>
                <a:lnTo>
                  <a:pt x="1888620" y="151329"/>
                </a:lnTo>
                <a:lnTo>
                  <a:pt x="1931593" y="166122"/>
                </a:lnTo>
                <a:lnTo>
                  <a:pt x="1969075" y="185586"/>
                </a:lnTo>
                <a:lnTo>
                  <a:pt x="1999720" y="209481"/>
                </a:lnTo>
                <a:lnTo>
                  <a:pt x="2016584" y="248271"/>
                </a:lnTo>
                <a:lnTo>
                  <a:pt x="2016226" y="258124"/>
                </a:lnTo>
                <a:lnTo>
                  <a:pt x="2000148" y="295541"/>
                </a:lnTo>
                <a:lnTo>
                  <a:pt x="1962697" y="327127"/>
                </a:lnTo>
                <a:lnTo>
                  <a:pt x="1922238" y="344876"/>
                </a:lnTo>
                <a:lnTo>
                  <a:pt x="1936204" y="349948"/>
                </a:lnTo>
                <a:lnTo>
                  <a:pt x="1973085" y="368738"/>
                </a:lnTo>
                <a:lnTo>
                  <a:pt x="2009232" y="400494"/>
                </a:lnTo>
                <a:lnTo>
                  <a:pt x="2028410" y="437342"/>
                </a:lnTo>
                <a:lnTo>
                  <a:pt x="2030928" y="456800"/>
                </a:lnTo>
                <a:lnTo>
                  <a:pt x="2030294" y="466634"/>
                </a:lnTo>
                <a:lnTo>
                  <a:pt x="2014323" y="505652"/>
                </a:lnTo>
                <a:lnTo>
                  <a:pt x="1979648" y="537615"/>
                </a:lnTo>
                <a:lnTo>
                  <a:pt x="1945537" y="555940"/>
                </a:lnTo>
                <a:lnTo>
                  <a:pt x="1906191" y="569027"/>
                </a:lnTo>
                <a:lnTo>
                  <a:pt x="1863150" y="576520"/>
                </a:lnTo>
                <a:lnTo>
                  <a:pt x="1833164" y="578231"/>
                </a:lnTo>
                <a:lnTo>
                  <a:pt x="1817954" y="578062"/>
                </a:lnTo>
                <a:lnTo>
                  <a:pt x="1802676" y="577192"/>
                </a:lnTo>
                <a:lnTo>
                  <a:pt x="1787386" y="575607"/>
                </a:lnTo>
                <a:lnTo>
                  <a:pt x="1772143" y="573295"/>
                </a:lnTo>
                <a:lnTo>
                  <a:pt x="1757002" y="570243"/>
                </a:lnTo>
                <a:lnTo>
                  <a:pt x="1744805" y="586701"/>
                </a:lnTo>
                <a:lnTo>
                  <a:pt x="1714734" y="616830"/>
                </a:lnTo>
                <a:lnTo>
                  <a:pt x="1677908" y="643051"/>
                </a:lnTo>
                <a:lnTo>
                  <a:pt x="1635306" y="665135"/>
                </a:lnTo>
                <a:lnTo>
                  <a:pt x="1587903" y="682855"/>
                </a:lnTo>
                <a:lnTo>
                  <a:pt x="1536679" y="695983"/>
                </a:lnTo>
                <a:lnTo>
                  <a:pt x="1482609" y="704289"/>
                </a:lnTo>
                <a:lnTo>
                  <a:pt x="1426671" y="707546"/>
                </a:lnTo>
                <a:lnTo>
                  <a:pt x="1398308" y="707210"/>
                </a:lnTo>
                <a:lnTo>
                  <a:pt x="1341401" y="702465"/>
                </a:lnTo>
                <a:lnTo>
                  <a:pt x="1285070" y="692100"/>
                </a:lnTo>
                <a:lnTo>
                  <a:pt x="1260621" y="685685"/>
                </a:lnTo>
                <a:lnTo>
                  <a:pt x="1230129" y="698665"/>
                </a:lnTo>
                <a:lnTo>
                  <a:pt x="1166037" y="719967"/>
                </a:lnTo>
                <a:lnTo>
                  <a:pt x="1098788" y="735093"/>
                </a:lnTo>
                <a:lnTo>
                  <a:pt x="1029570" y="744080"/>
                </a:lnTo>
                <a:lnTo>
                  <a:pt x="959572" y="746968"/>
                </a:lnTo>
                <a:lnTo>
                  <a:pt x="924652" y="746136"/>
                </a:lnTo>
                <a:lnTo>
                  <a:pt x="855710" y="739947"/>
                </a:lnTo>
                <a:lnTo>
                  <a:pt x="788959" y="727756"/>
                </a:lnTo>
                <a:lnTo>
                  <a:pt x="725585" y="709599"/>
                </a:lnTo>
                <a:lnTo>
                  <a:pt x="666777" y="685518"/>
                </a:lnTo>
                <a:lnTo>
                  <a:pt x="613722" y="655549"/>
                </a:lnTo>
                <a:lnTo>
                  <a:pt x="599969" y="664743"/>
                </a:lnTo>
                <a:lnTo>
                  <a:pt x="553306" y="687449"/>
                </a:lnTo>
                <a:lnTo>
                  <a:pt x="500435" y="702671"/>
                </a:lnTo>
                <a:lnTo>
                  <a:pt x="443793" y="710192"/>
                </a:lnTo>
                <a:lnTo>
                  <a:pt x="424496" y="710951"/>
                </a:lnTo>
                <a:lnTo>
                  <a:pt x="405140" y="710822"/>
                </a:lnTo>
                <a:lnTo>
                  <a:pt x="366614" y="707868"/>
                </a:lnTo>
                <a:lnTo>
                  <a:pt x="328938" y="701269"/>
                </a:lnTo>
                <a:lnTo>
                  <a:pt x="275598" y="684391"/>
                </a:lnTo>
                <a:lnTo>
                  <a:pt x="232595" y="661708"/>
                </a:lnTo>
                <a:lnTo>
                  <a:pt x="200686" y="635752"/>
                </a:lnTo>
                <a:lnTo>
                  <a:pt x="173880" y="596453"/>
                </a:lnTo>
                <a:lnTo>
                  <a:pt x="166665" y="564542"/>
                </a:lnTo>
                <a:lnTo>
                  <a:pt x="166880" y="553607"/>
                </a:lnTo>
                <a:lnTo>
                  <a:pt x="168457" y="542573"/>
                </a:lnTo>
                <a:lnTo>
                  <a:pt x="151628" y="540106"/>
                </a:lnTo>
                <a:lnTo>
                  <a:pt x="104510" y="528248"/>
                </a:lnTo>
                <a:lnTo>
                  <a:pt x="63914" y="510460"/>
                </a:lnTo>
                <a:lnTo>
                  <a:pt x="31733" y="487708"/>
                </a:lnTo>
                <a:lnTo>
                  <a:pt x="5186" y="451324"/>
                </a:lnTo>
                <a:lnTo>
                  <a:pt x="0" y="420752"/>
                </a:lnTo>
                <a:lnTo>
                  <a:pt x="2002" y="409933"/>
                </a:lnTo>
                <a:lnTo>
                  <a:pt x="24737" y="371065"/>
                </a:lnTo>
                <a:lnTo>
                  <a:pt x="55148" y="347607"/>
                </a:lnTo>
                <a:lnTo>
                  <a:pt x="94759" y="330169"/>
                </a:lnTo>
                <a:lnTo>
                  <a:pt x="141547" y="319778"/>
                </a:lnTo>
                <a:lnTo>
                  <a:pt x="158387" y="318057"/>
                </a:lnTo>
                <a:lnTo>
                  <a:pt x="145032" y="313367"/>
                </a:lnTo>
                <a:lnTo>
                  <a:pt x="110691" y="294268"/>
                </a:lnTo>
                <a:lnTo>
                  <a:pt x="81365" y="260126"/>
                </a:lnTo>
                <a:lnTo>
                  <a:pt x="74633" y="230875"/>
                </a:lnTo>
                <a:lnTo>
                  <a:pt x="75740" y="220867"/>
                </a:lnTo>
                <a:lnTo>
                  <a:pt x="97758" y="184111"/>
                </a:lnTo>
                <a:lnTo>
                  <a:pt x="136215" y="158014"/>
                </a:lnTo>
                <a:lnTo>
                  <a:pt x="184214" y="142488"/>
                </a:lnTo>
                <a:lnTo>
                  <a:pt x="223833" y="138112"/>
                </a:lnTo>
                <a:lnTo>
                  <a:pt x="237362" y="138083"/>
                </a:lnTo>
                <a:lnTo>
                  <a:pt x="250939" y="138783"/>
                </a:lnTo>
                <a:lnTo>
                  <a:pt x="264494" y="140221"/>
                </a:lnTo>
                <a:lnTo>
                  <a:pt x="277959" y="142405"/>
                </a:lnTo>
                <a:lnTo>
                  <a:pt x="294038" y="145276"/>
                </a:lnTo>
                <a:lnTo>
                  <a:pt x="295562" y="145276"/>
                </a:lnTo>
                <a:lnTo>
                  <a:pt x="297073" y="146800"/>
                </a:lnTo>
                <a:lnTo>
                  <a:pt x="301263" y="134902"/>
                </a:lnTo>
                <a:lnTo>
                  <a:pt x="306934" y="123445"/>
                </a:lnTo>
                <a:lnTo>
                  <a:pt x="332112" y="92016"/>
                </a:lnTo>
                <a:lnTo>
                  <a:pt x="368030" y="65624"/>
                </a:lnTo>
                <a:lnTo>
                  <a:pt x="412743" y="45071"/>
                </a:lnTo>
                <a:lnTo>
                  <a:pt x="464310" y="31159"/>
                </a:lnTo>
                <a:lnTo>
                  <a:pt x="520787" y="24691"/>
                </a:lnTo>
                <a:lnTo>
                  <a:pt x="540368" y="24327"/>
                </a:lnTo>
                <a:lnTo>
                  <a:pt x="560208" y="24909"/>
                </a:lnTo>
                <a:lnTo>
                  <a:pt x="609608" y="30654"/>
                </a:lnTo>
                <a:lnTo>
                  <a:pt x="650938" y="40906"/>
                </a:lnTo>
                <a:lnTo>
                  <a:pt x="688199" y="55463"/>
                </a:lnTo>
                <a:lnTo>
                  <a:pt x="730012" y="80667"/>
                </a:lnTo>
                <a:lnTo>
                  <a:pt x="738841" y="87874"/>
                </a:lnTo>
                <a:lnTo>
                  <a:pt x="746954" y="95406"/>
                </a:lnTo>
              </a:path>
            </a:pathLst>
          </a:custGeom>
          <a:ln w="2283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/>
          <p:nvPr/>
        </p:nvSpPr>
        <p:spPr>
          <a:xfrm>
            <a:off x="3947590" y="3150450"/>
            <a:ext cx="1189568" cy="165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/>
          <p:nvPr/>
        </p:nvSpPr>
        <p:spPr>
          <a:xfrm>
            <a:off x="3770745" y="3352282"/>
            <a:ext cx="1554311" cy="1658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9" name="object 19"/>
          <p:cNvSpPr/>
          <p:nvPr/>
        </p:nvSpPr>
        <p:spPr>
          <a:xfrm>
            <a:off x="5501005" y="2736690"/>
            <a:ext cx="1613677" cy="7990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20"/>
          <p:cNvSpPr/>
          <p:nvPr/>
        </p:nvSpPr>
        <p:spPr>
          <a:xfrm>
            <a:off x="5796184" y="2832503"/>
            <a:ext cx="961607" cy="1658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/>
          <p:nvPr/>
        </p:nvSpPr>
        <p:spPr>
          <a:xfrm>
            <a:off x="5876324" y="3028804"/>
            <a:ext cx="804103" cy="1285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5772705" y="3234775"/>
            <a:ext cx="1015490" cy="1202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/>
          <p:nvPr/>
        </p:nvSpPr>
        <p:spPr>
          <a:xfrm>
            <a:off x="7040155" y="2995011"/>
            <a:ext cx="1657296" cy="8863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/>
          <p:nvPr/>
        </p:nvSpPr>
        <p:spPr>
          <a:xfrm>
            <a:off x="7311825" y="3133863"/>
            <a:ext cx="866274" cy="1658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/>
          <p:nvPr/>
        </p:nvSpPr>
        <p:spPr>
          <a:xfrm>
            <a:off x="8245793" y="3138013"/>
            <a:ext cx="132629" cy="1244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6" name="object 26"/>
          <p:cNvSpPr/>
          <p:nvPr/>
        </p:nvSpPr>
        <p:spPr>
          <a:xfrm>
            <a:off x="7233068" y="3330163"/>
            <a:ext cx="1214442" cy="1658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/>
          <p:nvPr/>
        </p:nvSpPr>
        <p:spPr>
          <a:xfrm>
            <a:off x="7592289" y="3531985"/>
            <a:ext cx="497384" cy="12856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8" name="object 28"/>
          <p:cNvSpPr/>
          <p:nvPr/>
        </p:nvSpPr>
        <p:spPr>
          <a:xfrm>
            <a:off x="3960524" y="3745030"/>
            <a:ext cx="1134853" cy="71787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9" name="object 29"/>
          <p:cNvSpPr/>
          <p:nvPr/>
        </p:nvSpPr>
        <p:spPr>
          <a:xfrm>
            <a:off x="4331673" y="3905233"/>
            <a:ext cx="335730" cy="12441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0" name="object 30"/>
          <p:cNvSpPr/>
          <p:nvPr/>
        </p:nvSpPr>
        <p:spPr>
          <a:xfrm>
            <a:off x="4167266" y="4102917"/>
            <a:ext cx="667323" cy="1202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1"/>
          <p:cNvSpPr/>
          <p:nvPr/>
        </p:nvSpPr>
        <p:spPr>
          <a:xfrm>
            <a:off x="5303500" y="3603199"/>
            <a:ext cx="1368195" cy="90426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2" name="object 32"/>
          <p:cNvSpPr/>
          <p:nvPr/>
        </p:nvSpPr>
        <p:spPr>
          <a:xfrm>
            <a:off x="5478423" y="3848548"/>
            <a:ext cx="965744" cy="12856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3" name="object 33"/>
          <p:cNvSpPr/>
          <p:nvPr/>
        </p:nvSpPr>
        <p:spPr>
          <a:xfrm>
            <a:off x="5619340" y="4050380"/>
            <a:ext cx="679748" cy="1658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4" name="object 34"/>
          <p:cNvSpPr/>
          <p:nvPr/>
        </p:nvSpPr>
        <p:spPr>
          <a:xfrm>
            <a:off x="6734004" y="3910682"/>
            <a:ext cx="1924850" cy="832181"/>
          </a:xfrm>
          <a:custGeom>
            <a:avLst/>
            <a:gdLst/>
            <a:ahLst/>
            <a:cxnLst/>
            <a:rect l="l" t="t" r="r" b="b"/>
            <a:pathLst>
              <a:path w="2120900" h="916939">
                <a:moveTo>
                  <a:pt x="1726627" y="806450"/>
                </a:moveTo>
                <a:lnTo>
                  <a:pt x="641232" y="806450"/>
                </a:lnTo>
                <a:lnTo>
                  <a:pt x="667922" y="825500"/>
                </a:lnTo>
                <a:lnTo>
                  <a:pt x="726129" y="858520"/>
                </a:lnTo>
                <a:lnTo>
                  <a:pt x="789689" y="883920"/>
                </a:lnTo>
                <a:lnTo>
                  <a:pt x="857297" y="902970"/>
                </a:lnTo>
                <a:lnTo>
                  <a:pt x="927648" y="914400"/>
                </a:lnTo>
                <a:lnTo>
                  <a:pt x="963446" y="916940"/>
                </a:lnTo>
                <a:lnTo>
                  <a:pt x="1035469" y="916940"/>
                </a:lnTo>
                <a:lnTo>
                  <a:pt x="1106977" y="908050"/>
                </a:lnTo>
                <a:lnTo>
                  <a:pt x="1176665" y="892810"/>
                </a:lnTo>
                <a:lnTo>
                  <a:pt x="1243231" y="869950"/>
                </a:lnTo>
                <a:lnTo>
                  <a:pt x="1305369" y="838200"/>
                </a:lnTo>
                <a:lnTo>
                  <a:pt x="1661560" y="838200"/>
                </a:lnTo>
                <a:lnTo>
                  <a:pt x="1683703" y="829310"/>
                </a:lnTo>
                <a:lnTo>
                  <a:pt x="1707878" y="817880"/>
                </a:lnTo>
                <a:lnTo>
                  <a:pt x="1726627" y="806450"/>
                </a:lnTo>
                <a:close/>
              </a:path>
              <a:path w="2120900" h="916939">
                <a:moveTo>
                  <a:pt x="260267" y="168910"/>
                </a:moveTo>
                <a:lnTo>
                  <a:pt x="233940" y="168910"/>
                </a:lnTo>
                <a:lnTo>
                  <a:pt x="208115" y="171450"/>
                </a:lnTo>
                <a:lnTo>
                  <a:pt x="159728" y="185420"/>
                </a:lnTo>
                <a:lnTo>
                  <a:pt x="118613" y="210820"/>
                </a:lnTo>
                <a:lnTo>
                  <a:pt x="88279" y="246380"/>
                </a:lnTo>
                <a:lnTo>
                  <a:pt x="78875" y="288290"/>
                </a:lnTo>
                <a:lnTo>
                  <a:pt x="80114" y="299720"/>
                </a:lnTo>
                <a:lnTo>
                  <a:pt x="97812" y="339090"/>
                </a:lnTo>
                <a:lnTo>
                  <a:pt x="133323" y="372110"/>
                </a:lnTo>
                <a:lnTo>
                  <a:pt x="169575" y="389890"/>
                </a:lnTo>
                <a:lnTo>
                  <a:pt x="153611" y="391160"/>
                </a:lnTo>
                <a:lnTo>
                  <a:pt x="108768" y="402590"/>
                </a:lnTo>
                <a:lnTo>
                  <a:pt x="69666" y="420370"/>
                </a:lnTo>
                <a:lnTo>
                  <a:pt x="37800" y="444500"/>
                </a:lnTo>
                <a:lnTo>
                  <a:pt x="14669" y="474980"/>
                </a:lnTo>
                <a:lnTo>
                  <a:pt x="0" y="521970"/>
                </a:lnTo>
                <a:lnTo>
                  <a:pt x="759" y="534670"/>
                </a:lnTo>
                <a:lnTo>
                  <a:pt x="16912" y="577850"/>
                </a:lnTo>
                <a:lnTo>
                  <a:pt x="51430" y="614680"/>
                </a:lnTo>
                <a:lnTo>
                  <a:pt x="87269" y="635000"/>
                </a:lnTo>
                <a:lnTo>
                  <a:pt x="130000" y="650240"/>
                </a:lnTo>
                <a:lnTo>
                  <a:pt x="178148" y="656590"/>
                </a:lnTo>
                <a:lnTo>
                  <a:pt x="175848" y="668020"/>
                </a:lnTo>
                <a:lnTo>
                  <a:pt x="174594" y="680720"/>
                </a:lnTo>
                <a:lnTo>
                  <a:pt x="174370" y="692150"/>
                </a:lnTo>
                <a:lnTo>
                  <a:pt x="175163" y="703580"/>
                </a:lnTo>
                <a:lnTo>
                  <a:pt x="188203" y="748030"/>
                </a:lnTo>
                <a:lnTo>
                  <a:pt x="216336" y="789940"/>
                </a:lnTo>
                <a:lnTo>
                  <a:pt x="246779" y="816610"/>
                </a:lnTo>
                <a:lnTo>
                  <a:pt x="288588" y="842010"/>
                </a:lnTo>
                <a:lnTo>
                  <a:pt x="344268" y="862330"/>
                </a:lnTo>
                <a:lnTo>
                  <a:pt x="383626" y="869950"/>
                </a:lnTo>
                <a:lnTo>
                  <a:pt x="423879" y="873760"/>
                </a:lnTo>
                <a:lnTo>
                  <a:pt x="444102" y="873760"/>
                </a:lnTo>
                <a:lnTo>
                  <a:pt x="484260" y="871220"/>
                </a:lnTo>
                <a:lnTo>
                  <a:pt x="523395" y="863600"/>
                </a:lnTo>
                <a:lnTo>
                  <a:pt x="560739" y="852170"/>
                </a:lnTo>
                <a:lnTo>
                  <a:pt x="611721" y="828040"/>
                </a:lnTo>
                <a:lnTo>
                  <a:pt x="641232" y="806450"/>
                </a:lnTo>
                <a:lnTo>
                  <a:pt x="1726627" y="806450"/>
                </a:lnTo>
                <a:lnTo>
                  <a:pt x="1772338" y="774700"/>
                </a:lnTo>
                <a:lnTo>
                  <a:pt x="1807325" y="740410"/>
                </a:lnTo>
                <a:lnTo>
                  <a:pt x="1834740" y="701040"/>
                </a:lnTo>
                <a:lnTo>
                  <a:pt x="1984773" y="701040"/>
                </a:lnTo>
                <a:lnTo>
                  <a:pt x="2030555" y="684530"/>
                </a:lnTo>
                <a:lnTo>
                  <a:pt x="2065842" y="661670"/>
                </a:lnTo>
                <a:lnTo>
                  <a:pt x="2093772" y="633730"/>
                </a:lnTo>
                <a:lnTo>
                  <a:pt x="2112932" y="600710"/>
                </a:lnTo>
                <a:lnTo>
                  <a:pt x="2120417" y="566420"/>
                </a:lnTo>
                <a:lnTo>
                  <a:pt x="2120332" y="554990"/>
                </a:lnTo>
                <a:lnTo>
                  <a:pt x="2108008" y="509270"/>
                </a:lnTo>
                <a:lnTo>
                  <a:pt x="2078152" y="468630"/>
                </a:lnTo>
                <a:lnTo>
                  <a:pt x="2057336" y="452120"/>
                </a:lnTo>
                <a:lnTo>
                  <a:pt x="2045577" y="443230"/>
                </a:lnTo>
                <a:lnTo>
                  <a:pt x="2032961" y="436880"/>
                </a:lnTo>
                <a:lnTo>
                  <a:pt x="2019525" y="430530"/>
                </a:lnTo>
                <a:lnTo>
                  <a:pt x="2005301" y="424180"/>
                </a:lnTo>
                <a:lnTo>
                  <a:pt x="2019077" y="419100"/>
                </a:lnTo>
                <a:lnTo>
                  <a:pt x="2054879" y="397510"/>
                </a:lnTo>
                <a:lnTo>
                  <a:pt x="2088603" y="363220"/>
                </a:lnTo>
                <a:lnTo>
                  <a:pt x="2104557" y="322580"/>
                </a:lnTo>
                <a:lnTo>
                  <a:pt x="2105544" y="311150"/>
                </a:lnTo>
                <a:lnTo>
                  <a:pt x="2105271" y="300990"/>
                </a:lnTo>
                <a:lnTo>
                  <a:pt x="2087864" y="257810"/>
                </a:lnTo>
                <a:lnTo>
                  <a:pt x="2056075" y="227330"/>
                </a:lnTo>
                <a:lnTo>
                  <a:pt x="2043791" y="219710"/>
                </a:lnTo>
                <a:lnTo>
                  <a:pt x="2030756" y="210820"/>
                </a:lnTo>
                <a:lnTo>
                  <a:pt x="2017024" y="204470"/>
                </a:lnTo>
                <a:lnTo>
                  <a:pt x="2002651" y="196850"/>
                </a:lnTo>
                <a:lnTo>
                  <a:pt x="1987691" y="191770"/>
                </a:lnTo>
                <a:lnTo>
                  <a:pt x="1972201" y="185420"/>
                </a:lnTo>
                <a:lnTo>
                  <a:pt x="1950772" y="180340"/>
                </a:lnTo>
                <a:lnTo>
                  <a:pt x="310892" y="180340"/>
                </a:lnTo>
                <a:lnTo>
                  <a:pt x="307844" y="179070"/>
                </a:lnTo>
                <a:lnTo>
                  <a:pt x="306320" y="179070"/>
                </a:lnTo>
                <a:lnTo>
                  <a:pt x="299740" y="176530"/>
                </a:lnTo>
                <a:lnTo>
                  <a:pt x="286658" y="172720"/>
                </a:lnTo>
                <a:lnTo>
                  <a:pt x="273482" y="170180"/>
                </a:lnTo>
                <a:lnTo>
                  <a:pt x="260267" y="168910"/>
                </a:lnTo>
                <a:close/>
              </a:path>
              <a:path w="2120900" h="916939">
                <a:moveTo>
                  <a:pt x="1661560" y="838200"/>
                </a:moveTo>
                <a:lnTo>
                  <a:pt x="1305369" y="838200"/>
                </a:lnTo>
                <a:lnTo>
                  <a:pt x="1317416" y="843280"/>
                </a:lnTo>
                <a:lnTo>
                  <a:pt x="1370912" y="858520"/>
                </a:lnTo>
                <a:lnTo>
                  <a:pt x="1430372" y="867410"/>
                </a:lnTo>
                <a:lnTo>
                  <a:pt x="1460178" y="869950"/>
                </a:lnTo>
                <a:lnTo>
                  <a:pt x="1489865" y="869950"/>
                </a:lnTo>
                <a:lnTo>
                  <a:pt x="1548376" y="866140"/>
                </a:lnTo>
                <a:lnTo>
                  <a:pt x="1604891" y="855980"/>
                </a:lnTo>
                <a:lnTo>
                  <a:pt x="1658396" y="839470"/>
                </a:lnTo>
                <a:lnTo>
                  <a:pt x="1661560" y="838200"/>
                </a:lnTo>
                <a:close/>
              </a:path>
              <a:path w="2120900" h="916939">
                <a:moveTo>
                  <a:pt x="1984773" y="701040"/>
                </a:moveTo>
                <a:lnTo>
                  <a:pt x="1834740" y="701040"/>
                </a:lnTo>
                <a:lnTo>
                  <a:pt x="1850360" y="704850"/>
                </a:lnTo>
                <a:lnTo>
                  <a:pt x="1881960" y="709930"/>
                </a:lnTo>
                <a:lnTo>
                  <a:pt x="1897813" y="711200"/>
                </a:lnTo>
                <a:lnTo>
                  <a:pt x="1913616" y="711200"/>
                </a:lnTo>
                <a:lnTo>
                  <a:pt x="1944814" y="708660"/>
                </a:lnTo>
                <a:lnTo>
                  <a:pt x="1975045" y="703580"/>
                </a:lnTo>
                <a:lnTo>
                  <a:pt x="1984773" y="701040"/>
                </a:lnTo>
                <a:close/>
              </a:path>
              <a:path w="2120900" h="916939">
                <a:moveTo>
                  <a:pt x="583973" y="30480"/>
                </a:moveTo>
                <a:lnTo>
                  <a:pt x="543116" y="30480"/>
                </a:lnTo>
                <a:lnTo>
                  <a:pt x="523135" y="31750"/>
                </a:lnTo>
                <a:lnTo>
                  <a:pt x="484456" y="38100"/>
                </a:lnTo>
                <a:lnTo>
                  <a:pt x="448007" y="49530"/>
                </a:lnTo>
                <a:lnTo>
                  <a:pt x="398870" y="71120"/>
                </a:lnTo>
                <a:lnTo>
                  <a:pt x="358241" y="101600"/>
                </a:lnTo>
                <a:lnTo>
                  <a:pt x="328217" y="138430"/>
                </a:lnTo>
                <a:lnTo>
                  <a:pt x="310892" y="180340"/>
                </a:lnTo>
                <a:lnTo>
                  <a:pt x="1950772" y="180340"/>
                </a:lnTo>
                <a:lnTo>
                  <a:pt x="1923095" y="173990"/>
                </a:lnTo>
                <a:lnTo>
                  <a:pt x="1914564" y="172720"/>
                </a:lnTo>
                <a:lnTo>
                  <a:pt x="1800238" y="172720"/>
                </a:lnTo>
                <a:lnTo>
                  <a:pt x="1793974" y="162560"/>
                </a:lnTo>
                <a:lnTo>
                  <a:pt x="1786873" y="152400"/>
                </a:lnTo>
                <a:lnTo>
                  <a:pt x="1778934" y="142240"/>
                </a:lnTo>
                <a:lnTo>
                  <a:pt x="1770157" y="133350"/>
                </a:lnTo>
                <a:lnTo>
                  <a:pt x="1761915" y="125730"/>
                </a:lnTo>
                <a:lnTo>
                  <a:pt x="787384" y="125730"/>
                </a:lnTo>
                <a:lnTo>
                  <a:pt x="786436" y="124460"/>
                </a:lnTo>
                <a:lnTo>
                  <a:pt x="753577" y="91440"/>
                </a:lnTo>
                <a:lnTo>
                  <a:pt x="711222" y="63500"/>
                </a:lnTo>
                <a:lnTo>
                  <a:pt x="674227" y="48260"/>
                </a:lnTo>
                <a:lnTo>
                  <a:pt x="633532" y="36830"/>
                </a:lnTo>
                <a:lnTo>
                  <a:pt x="604694" y="33020"/>
                </a:lnTo>
                <a:lnTo>
                  <a:pt x="583973" y="30480"/>
                </a:lnTo>
                <a:close/>
              </a:path>
              <a:path w="2120900" h="916939">
                <a:moveTo>
                  <a:pt x="1871199" y="168910"/>
                </a:moveTo>
                <a:lnTo>
                  <a:pt x="1835787" y="168910"/>
                </a:lnTo>
                <a:lnTo>
                  <a:pt x="1818002" y="170180"/>
                </a:lnTo>
                <a:lnTo>
                  <a:pt x="1800238" y="172720"/>
                </a:lnTo>
                <a:lnTo>
                  <a:pt x="1914564" y="172720"/>
                </a:lnTo>
                <a:lnTo>
                  <a:pt x="1906033" y="171450"/>
                </a:lnTo>
                <a:lnTo>
                  <a:pt x="1871199" y="168910"/>
                </a:lnTo>
                <a:close/>
              </a:path>
              <a:path w="2120900" h="916939">
                <a:moveTo>
                  <a:pt x="1112996" y="0"/>
                </a:moveTo>
                <a:lnTo>
                  <a:pt x="1061011" y="0"/>
                </a:lnTo>
                <a:lnTo>
                  <a:pt x="1009971" y="5080"/>
                </a:lnTo>
                <a:lnTo>
                  <a:pt x="960800" y="16510"/>
                </a:lnTo>
                <a:lnTo>
                  <a:pt x="914419" y="33020"/>
                </a:lnTo>
                <a:lnTo>
                  <a:pt x="871751" y="53340"/>
                </a:lnTo>
                <a:lnTo>
                  <a:pt x="833720" y="78740"/>
                </a:lnTo>
                <a:lnTo>
                  <a:pt x="801247" y="109220"/>
                </a:lnTo>
                <a:lnTo>
                  <a:pt x="787384" y="125730"/>
                </a:lnTo>
                <a:lnTo>
                  <a:pt x="1761915" y="125730"/>
                </a:lnTo>
                <a:lnTo>
                  <a:pt x="1760542" y="124460"/>
                </a:lnTo>
                <a:lnTo>
                  <a:pt x="1756061" y="120650"/>
                </a:lnTo>
                <a:lnTo>
                  <a:pt x="1377605" y="120650"/>
                </a:lnTo>
                <a:lnTo>
                  <a:pt x="1369979" y="110490"/>
                </a:lnTo>
                <a:lnTo>
                  <a:pt x="1361845" y="101600"/>
                </a:lnTo>
                <a:lnTo>
                  <a:pt x="1353209" y="93980"/>
                </a:lnTo>
                <a:lnTo>
                  <a:pt x="1344081" y="85090"/>
                </a:lnTo>
                <a:lnTo>
                  <a:pt x="1302796" y="55880"/>
                </a:lnTo>
                <a:lnTo>
                  <a:pt x="1267041" y="36830"/>
                </a:lnTo>
                <a:lnTo>
                  <a:pt x="1216112" y="17780"/>
                </a:lnTo>
                <a:lnTo>
                  <a:pt x="1165004" y="6350"/>
                </a:lnTo>
                <a:lnTo>
                  <a:pt x="1139055" y="2540"/>
                </a:lnTo>
                <a:lnTo>
                  <a:pt x="1112996" y="0"/>
                </a:lnTo>
                <a:close/>
              </a:path>
              <a:path w="2120900" h="916939">
                <a:moveTo>
                  <a:pt x="1564978" y="59690"/>
                </a:moveTo>
                <a:lnTo>
                  <a:pt x="1508554" y="64770"/>
                </a:lnTo>
                <a:lnTo>
                  <a:pt x="1454808" y="78740"/>
                </a:lnTo>
                <a:lnTo>
                  <a:pt x="1406105" y="100330"/>
                </a:lnTo>
                <a:lnTo>
                  <a:pt x="1377605" y="120650"/>
                </a:lnTo>
                <a:lnTo>
                  <a:pt x="1756061" y="120650"/>
                </a:lnTo>
                <a:lnTo>
                  <a:pt x="1750088" y="115570"/>
                </a:lnTo>
                <a:lnTo>
                  <a:pt x="1738795" y="107950"/>
                </a:lnTo>
                <a:lnTo>
                  <a:pt x="1726663" y="101600"/>
                </a:lnTo>
                <a:lnTo>
                  <a:pt x="1710545" y="92710"/>
                </a:lnTo>
                <a:lnTo>
                  <a:pt x="1693760" y="85090"/>
                </a:lnTo>
                <a:lnTo>
                  <a:pt x="1676397" y="77470"/>
                </a:lnTo>
                <a:lnTo>
                  <a:pt x="1640286" y="67310"/>
                </a:lnTo>
                <a:lnTo>
                  <a:pt x="1602913" y="62230"/>
                </a:lnTo>
                <a:lnTo>
                  <a:pt x="1564978" y="5969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5" name="object 35"/>
          <p:cNvSpPr/>
          <p:nvPr/>
        </p:nvSpPr>
        <p:spPr>
          <a:xfrm>
            <a:off x="6734004" y="3909686"/>
            <a:ext cx="1924850" cy="833333"/>
          </a:xfrm>
          <a:custGeom>
            <a:avLst/>
            <a:gdLst/>
            <a:ahLst/>
            <a:cxnLst/>
            <a:rect l="l" t="t" r="r" b="b"/>
            <a:pathLst>
              <a:path w="2120900" h="918210">
                <a:moveTo>
                  <a:pt x="787384" y="126080"/>
                </a:moveTo>
                <a:lnTo>
                  <a:pt x="816731" y="93903"/>
                </a:lnTo>
                <a:lnTo>
                  <a:pt x="852099" y="66068"/>
                </a:lnTo>
                <a:lnTo>
                  <a:pt x="892563" y="42801"/>
                </a:lnTo>
                <a:lnTo>
                  <a:pt x="937203" y="24333"/>
                </a:lnTo>
                <a:lnTo>
                  <a:pt x="985094" y="10891"/>
                </a:lnTo>
                <a:lnTo>
                  <a:pt x="1035315" y="2704"/>
                </a:lnTo>
                <a:lnTo>
                  <a:pt x="1086943" y="0"/>
                </a:lnTo>
                <a:lnTo>
                  <a:pt x="1112996" y="775"/>
                </a:lnTo>
                <a:lnTo>
                  <a:pt x="1165004" y="6724"/>
                </a:lnTo>
                <a:lnTo>
                  <a:pt x="1216112" y="18727"/>
                </a:lnTo>
                <a:lnTo>
                  <a:pt x="1254252" y="32100"/>
                </a:lnTo>
                <a:lnTo>
                  <a:pt x="1291321" y="49558"/>
                </a:lnTo>
                <a:lnTo>
                  <a:pt x="1324378" y="70327"/>
                </a:lnTo>
                <a:lnTo>
                  <a:pt x="1361845" y="102624"/>
                </a:lnTo>
                <a:lnTo>
                  <a:pt x="1377605" y="120537"/>
                </a:lnTo>
                <a:lnTo>
                  <a:pt x="1391400" y="110395"/>
                </a:lnTo>
                <a:lnTo>
                  <a:pt x="1437897" y="85466"/>
                </a:lnTo>
                <a:lnTo>
                  <a:pt x="1490225" y="68987"/>
                </a:lnTo>
                <a:lnTo>
                  <a:pt x="1546019" y="61223"/>
                </a:lnTo>
                <a:lnTo>
                  <a:pt x="1564978" y="60618"/>
                </a:lnTo>
                <a:lnTo>
                  <a:pt x="1583972" y="61021"/>
                </a:lnTo>
                <a:lnTo>
                  <a:pt x="1640286" y="68375"/>
                </a:lnTo>
                <a:lnTo>
                  <a:pt x="1693760" y="85155"/>
                </a:lnTo>
                <a:lnTo>
                  <a:pt x="1738795" y="108805"/>
                </a:lnTo>
                <a:lnTo>
                  <a:pt x="1770157" y="133417"/>
                </a:lnTo>
                <a:lnTo>
                  <a:pt x="1800238" y="172959"/>
                </a:lnTo>
                <a:lnTo>
                  <a:pt x="1818002" y="170893"/>
                </a:lnTo>
                <a:lnTo>
                  <a:pt x="1835787" y="169611"/>
                </a:lnTo>
                <a:lnTo>
                  <a:pt x="1853538" y="169104"/>
                </a:lnTo>
                <a:lnTo>
                  <a:pt x="1871199" y="169361"/>
                </a:lnTo>
                <a:lnTo>
                  <a:pt x="1923095" y="174618"/>
                </a:lnTo>
                <a:lnTo>
                  <a:pt x="1972201" y="186394"/>
                </a:lnTo>
                <a:lnTo>
                  <a:pt x="2017024" y="204419"/>
                </a:lnTo>
                <a:lnTo>
                  <a:pt x="2056075" y="228423"/>
                </a:lnTo>
                <a:lnTo>
                  <a:pt x="2087864" y="258134"/>
                </a:lnTo>
                <a:lnTo>
                  <a:pt x="2105271" y="301432"/>
                </a:lnTo>
                <a:lnTo>
                  <a:pt x="2105544" y="312150"/>
                </a:lnTo>
                <a:lnTo>
                  <a:pt x="2104557" y="322778"/>
                </a:lnTo>
                <a:lnTo>
                  <a:pt x="2088603" y="363366"/>
                </a:lnTo>
                <a:lnTo>
                  <a:pt x="2054879" y="398392"/>
                </a:lnTo>
                <a:lnTo>
                  <a:pt x="2019077" y="419023"/>
                </a:lnTo>
                <a:lnTo>
                  <a:pt x="2005301" y="424551"/>
                </a:lnTo>
                <a:lnTo>
                  <a:pt x="2019525" y="430425"/>
                </a:lnTo>
                <a:lnTo>
                  <a:pt x="2057336" y="452211"/>
                </a:lnTo>
                <a:lnTo>
                  <a:pt x="2087139" y="479213"/>
                </a:lnTo>
                <a:lnTo>
                  <a:pt x="2112818" y="521036"/>
                </a:lnTo>
                <a:lnTo>
                  <a:pt x="2120417" y="566636"/>
                </a:lnTo>
                <a:lnTo>
                  <a:pt x="2119235" y="578257"/>
                </a:lnTo>
                <a:lnTo>
                  <a:pt x="2101148" y="624161"/>
                </a:lnTo>
                <a:lnTo>
                  <a:pt x="2076055" y="653730"/>
                </a:lnTo>
                <a:lnTo>
                  <a:pt x="2043029" y="677695"/>
                </a:lnTo>
                <a:lnTo>
                  <a:pt x="2003796" y="695594"/>
                </a:lnTo>
                <a:lnTo>
                  <a:pt x="1960083" y="706965"/>
                </a:lnTo>
                <a:lnTo>
                  <a:pt x="1913616" y="711344"/>
                </a:lnTo>
                <a:lnTo>
                  <a:pt x="1897813" y="711169"/>
                </a:lnTo>
                <a:lnTo>
                  <a:pt x="1881960" y="710150"/>
                </a:lnTo>
                <a:lnTo>
                  <a:pt x="1866121" y="708268"/>
                </a:lnTo>
                <a:lnTo>
                  <a:pt x="1850360" y="705506"/>
                </a:lnTo>
                <a:lnTo>
                  <a:pt x="1834740" y="701847"/>
                </a:lnTo>
                <a:lnTo>
                  <a:pt x="1822043" y="721878"/>
                </a:lnTo>
                <a:lnTo>
                  <a:pt x="1790715" y="758631"/>
                </a:lnTo>
                <a:lnTo>
                  <a:pt x="1752322" y="790714"/>
                </a:lnTo>
                <a:lnTo>
                  <a:pt x="1707878" y="817816"/>
                </a:lnTo>
                <a:lnTo>
                  <a:pt x="1658396" y="839627"/>
                </a:lnTo>
                <a:lnTo>
                  <a:pt x="1604891" y="855836"/>
                </a:lnTo>
                <a:lnTo>
                  <a:pt x="1548376" y="866133"/>
                </a:lnTo>
                <a:lnTo>
                  <a:pt x="1489865" y="870206"/>
                </a:lnTo>
                <a:lnTo>
                  <a:pt x="1460178" y="869811"/>
                </a:lnTo>
                <a:lnTo>
                  <a:pt x="1400574" y="863967"/>
                </a:lnTo>
                <a:lnTo>
                  <a:pt x="1341510" y="851123"/>
                </a:lnTo>
                <a:lnTo>
                  <a:pt x="1305369" y="839080"/>
                </a:lnTo>
                <a:lnTo>
                  <a:pt x="1274935" y="855659"/>
                </a:lnTo>
                <a:lnTo>
                  <a:pt x="1210420" y="882902"/>
                </a:lnTo>
                <a:lnTo>
                  <a:pt x="1142130" y="902325"/>
                </a:lnTo>
                <a:lnTo>
                  <a:pt x="1071369" y="914010"/>
                </a:lnTo>
                <a:lnTo>
                  <a:pt x="999440" y="918036"/>
                </a:lnTo>
                <a:lnTo>
                  <a:pt x="963446" y="917204"/>
                </a:lnTo>
                <a:lnTo>
                  <a:pt x="892211" y="909897"/>
                </a:lnTo>
                <a:lnTo>
                  <a:pt x="823068" y="895136"/>
                </a:lnTo>
                <a:lnTo>
                  <a:pt x="757322" y="873002"/>
                </a:lnTo>
                <a:lnTo>
                  <a:pt x="696275" y="843576"/>
                </a:lnTo>
                <a:lnTo>
                  <a:pt x="641232" y="806940"/>
                </a:lnTo>
                <a:lnTo>
                  <a:pt x="626988" y="818100"/>
                </a:lnTo>
                <a:lnTo>
                  <a:pt x="578500" y="845606"/>
                </a:lnTo>
                <a:lnTo>
                  <a:pt x="542339" y="858885"/>
                </a:lnTo>
                <a:lnTo>
                  <a:pt x="504003" y="868042"/>
                </a:lnTo>
                <a:lnTo>
                  <a:pt x="464261" y="873013"/>
                </a:lnTo>
                <a:lnTo>
                  <a:pt x="444102" y="873909"/>
                </a:lnTo>
                <a:lnTo>
                  <a:pt x="423879" y="873734"/>
                </a:lnTo>
                <a:lnTo>
                  <a:pt x="383626" y="870141"/>
                </a:lnTo>
                <a:lnTo>
                  <a:pt x="344268" y="862169"/>
                </a:lnTo>
                <a:lnTo>
                  <a:pt x="306572" y="849755"/>
                </a:lnTo>
                <a:lnTo>
                  <a:pt x="271307" y="832835"/>
                </a:lnTo>
                <a:lnTo>
                  <a:pt x="235771" y="808275"/>
                </a:lnTo>
                <a:lnTo>
                  <a:pt x="207938" y="780005"/>
                </a:lnTo>
                <a:lnTo>
                  <a:pt x="183491" y="737905"/>
                </a:lnTo>
                <a:lnTo>
                  <a:pt x="174370" y="692483"/>
                </a:lnTo>
                <a:lnTo>
                  <a:pt x="174594" y="680827"/>
                </a:lnTo>
                <a:lnTo>
                  <a:pt x="175848" y="669110"/>
                </a:lnTo>
                <a:lnTo>
                  <a:pt x="178148" y="657361"/>
                </a:lnTo>
                <a:lnTo>
                  <a:pt x="161588" y="655956"/>
                </a:lnTo>
                <a:lnTo>
                  <a:pt x="115081" y="646325"/>
                </a:lnTo>
                <a:lnTo>
                  <a:pt x="74484" y="629425"/>
                </a:lnTo>
                <a:lnTo>
                  <a:pt x="41270" y="606355"/>
                </a:lnTo>
                <a:lnTo>
                  <a:pt x="11015" y="567894"/>
                </a:lnTo>
                <a:lnTo>
                  <a:pt x="0" y="523021"/>
                </a:lnTo>
                <a:lnTo>
                  <a:pt x="1768" y="510325"/>
                </a:lnTo>
                <a:lnTo>
                  <a:pt x="21317" y="464464"/>
                </a:lnTo>
                <a:lnTo>
                  <a:pt x="47526" y="436061"/>
                </a:lnTo>
                <a:lnTo>
                  <a:pt x="81969" y="413679"/>
                </a:lnTo>
                <a:lnTo>
                  <a:pt x="123152" y="398113"/>
                </a:lnTo>
                <a:lnTo>
                  <a:pt x="169575" y="390158"/>
                </a:lnTo>
                <a:lnTo>
                  <a:pt x="156682" y="385197"/>
                </a:lnTo>
                <a:lnTo>
                  <a:pt x="122963" y="365479"/>
                </a:lnTo>
                <a:lnTo>
                  <a:pt x="91583" y="330419"/>
                </a:lnTo>
                <a:lnTo>
                  <a:pt x="78875" y="289293"/>
                </a:lnTo>
                <a:lnTo>
                  <a:pt x="79019" y="278569"/>
                </a:lnTo>
                <a:lnTo>
                  <a:pt x="94660" y="236587"/>
                </a:lnTo>
                <a:lnTo>
                  <a:pt x="128018" y="203577"/>
                </a:lnTo>
                <a:lnTo>
                  <a:pt x="171280" y="181193"/>
                </a:lnTo>
                <a:lnTo>
                  <a:pt x="220938" y="170158"/>
                </a:lnTo>
                <a:lnTo>
                  <a:pt x="247068" y="169122"/>
                </a:lnTo>
                <a:lnTo>
                  <a:pt x="260267" y="169764"/>
                </a:lnTo>
                <a:lnTo>
                  <a:pt x="273482" y="171195"/>
                </a:lnTo>
                <a:lnTo>
                  <a:pt x="286658" y="173424"/>
                </a:lnTo>
                <a:lnTo>
                  <a:pt x="299740" y="176465"/>
                </a:lnTo>
                <a:lnTo>
                  <a:pt x="306320" y="179395"/>
                </a:lnTo>
                <a:lnTo>
                  <a:pt x="307844" y="179395"/>
                </a:lnTo>
                <a:lnTo>
                  <a:pt x="310892" y="180919"/>
                </a:lnTo>
                <a:lnTo>
                  <a:pt x="315127" y="166325"/>
                </a:lnTo>
                <a:lnTo>
                  <a:pt x="320927" y="152270"/>
                </a:lnTo>
                <a:lnTo>
                  <a:pt x="346951" y="113707"/>
                </a:lnTo>
                <a:lnTo>
                  <a:pt x="384278" y="81314"/>
                </a:lnTo>
                <a:lnTo>
                  <a:pt x="430812" y="56076"/>
                </a:lnTo>
                <a:lnTo>
                  <a:pt x="484456" y="38981"/>
                </a:lnTo>
                <a:lnTo>
                  <a:pt x="523135" y="32596"/>
                </a:lnTo>
                <a:lnTo>
                  <a:pt x="563421" y="30560"/>
                </a:lnTo>
                <a:lnTo>
                  <a:pt x="583973" y="31265"/>
                </a:lnTo>
                <a:lnTo>
                  <a:pt x="633532" y="37736"/>
                </a:lnTo>
                <a:lnTo>
                  <a:pt x="674227" y="48757"/>
                </a:lnTo>
                <a:lnTo>
                  <a:pt x="711222" y="64363"/>
                </a:lnTo>
                <a:lnTo>
                  <a:pt x="753577" y="91493"/>
                </a:lnTo>
                <a:lnTo>
                  <a:pt x="779203" y="115973"/>
                </a:lnTo>
                <a:lnTo>
                  <a:pt x="786436" y="124828"/>
                </a:lnTo>
              </a:path>
            </a:pathLst>
          </a:custGeom>
          <a:ln w="22834">
            <a:solidFill>
              <a:srgbClr val="33CC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6" name="object 36"/>
          <p:cNvSpPr/>
          <p:nvPr/>
        </p:nvSpPr>
        <p:spPr>
          <a:xfrm>
            <a:off x="6675981" y="3852494"/>
            <a:ext cx="1924850" cy="832181"/>
          </a:xfrm>
          <a:custGeom>
            <a:avLst/>
            <a:gdLst/>
            <a:ahLst/>
            <a:cxnLst/>
            <a:rect l="l" t="t" r="r" b="b"/>
            <a:pathLst>
              <a:path w="2120900" h="916939">
                <a:moveTo>
                  <a:pt x="1730794" y="805180"/>
                </a:moveTo>
                <a:lnTo>
                  <a:pt x="641233" y="805180"/>
                </a:lnTo>
                <a:lnTo>
                  <a:pt x="667923" y="824230"/>
                </a:lnTo>
                <a:lnTo>
                  <a:pt x="726131" y="858520"/>
                </a:lnTo>
                <a:lnTo>
                  <a:pt x="789690" y="883920"/>
                </a:lnTo>
                <a:lnTo>
                  <a:pt x="857297" y="902970"/>
                </a:lnTo>
                <a:lnTo>
                  <a:pt x="927648" y="914400"/>
                </a:lnTo>
                <a:lnTo>
                  <a:pt x="963445" y="916940"/>
                </a:lnTo>
                <a:lnTo>
                  <a:pt x="1035467" y="916940"/>
                </a:lnTo>
                <a:lnTo>
                  <a:pt x="1106973" y="909320"/>
                </a:lnTo>
                <a:lnTo>
                  <a:pt x="1176659" y="892810"/>
                </a:lnTo>
                <a:lnTo>
                  <a:pt x="1243221" y="869950"/>
                </a:lnTo>
                <a:lnTo>
                  <a:pt x="1305355" y="838200"/>
                </a:lnTo>
                <a:lnTo>
                  <a:pt x="1661560" y="838200"/>
                </a:lnTo>
                <a:lnTo>
                  <a:pt x="1683704" y="829310"/>
                </a:lnTo>
                <a:lnTo>
                  <a:pt x="1707879" y="817880"/>
                </a:lnTo>
                <a:lnTo>
                  <a:pt x="1730794" y="805180"/>
                </a:lnTo>
                <a:close/>
              </a:path>
              <a:path w="2120900" h="916939">
                <a:moveTo>
                  <a:pt x="260142" y="168910"/>
                </a:moveTo>
                <a:lnTo>
                  <a:pt x="233675" y="168910"/>
                </a:lnTo>
                <a:lnTo>
                  <a:pt x="207694" y="171450"/>
                </a:lnTo>
                <a:lnTo>
                  <a:pt x="159065" y="185420"/>
                </a:lnTo>
                <a:lnTo>
                  <a:pt x="118006" y="210820"/>
                </a:lnTo>
                <a:lnTo>
                  <a:pt x="88267" y="246380"/>
                </a:lnTo>
                <a:lnTo>
                  <a:pt x="78866" y="289560"/>
                </a:lnTo>
                <a:lnTo>
                  <a:pt x="80105" y="299720"/>
                </a:lnTo>
                <a:lnTo>
                  <a:pt x="97806" y="339090"/>
                </a:lnTo>
                <a:lnTo>
                  <a:pt x="113551" y="356870"/>
                </a:lnTo>
                <a:lnTo>
                  <a:pt x="122958" y="365760"/>
                </a:lnTo>
                <a:lnTo>
                  <a:pt x="133317" y="372110"/>
                </a:lnTo>
                <a:lnTo>
                  <a:pt x="144573" y="378460"/>
                </a:lnTo>
                <a:lnTo>
                  <a:pt x="156674" y="384810"/>
                </a:lnTo>
                <a:lnTo>
                  <a:pt x="169565" y="389890"/>
                </a:lnTo>
                <a:lnTo>
                  <a:pt x="153601" y="391160"/>
                </a:lnTo>
                <a:lnTo>
                  <a:pt x="108760" y="402590"/>
                </a:lnTo>
                <a:lnTo>
                  <a:pt x="69658" y="420370"/>
                </a:lnTo>
                <a:lnTo>
                  <a:pt x="37793" y="444500"/>
                </a:lnTo>
                <a:lnTo>
                  <a:pt x="29039" y="454660"/>
                </a:lnTo>
                <a:lnTo>
                  <a:pt x="21310" y="463550"/>
                </a:lnTo>
                <a:lnTo>
                  <a:pt x="1766" y="510540"/>
                </a:lnTo>
                <a:lnTo>
                  <a:pt x="0" y="523240"/>
                </a:lnTo>
                <a:lnTo>
                  <a:pt x="760" y="534670"/>
                </a:lnTo>
                <a:lnTo>
                  <a:pt x="16918" y="577850"/>
                </a:lnTo>
                <a:lnTo>
                  <a:pt x="51438" y="614680"/>
                </a:lnTo>
                <a:lnTo>
                  <a:pt x="87276" y="635000"/>
                </a:lnTo>
                <a:lnTo>
                  <a:pt x="130002" y="650240"/>
                </a:lnTo>
                <a:lnTo>
                  <a:pt x="178143" y="656590"/>
                </a:lnTo>
                <a:lnTo>
                  <a:pt x="175844" y="669290"/>
                </a:lnTo>
                <a:lnTo>
                  <a:pt x="174590" y="680720"/>
                </a:lnTo>
                <a:lnTo>
                  <a:pt x="174367" y="692150"/>
                </a:lnTo>
                <a:lnTo>
                  <a:pt x="175161" y="703580"/>
                </a:lnTo>
                <a:lnTo>
                  <a:pt x="188204" y="748030"/>
                </a:lnTo>
                <a:lnTo>
                  <a:pt x="216340" y="789940"/>
                </a:lnTo>
                <a:lnTo>
                  <a:pt x="246783" y="816610"/>
                </a:lnTo>
                <a:lnTo>
                  <a:pt x="258632" y="824230"/>
                </a:lnTo>
                <a:lnTo>
                  <a:pt x="271308" y="833120"/>
                </a:lnTo>
                <a:lnTo>
                  <a:pt x="306573" y="849630"/>
                </a:lnTo>
                <a:lnTo>
                  <a:pt x="344269" y="862330"/>
                </a:lnTo>
                <a:lnTo>
                  <a:pt x="383627" y="869950"/>
                </a:lnTo>
                <a:lnTo>
                  <a:pt x="423881" y="873760"/>
                </a:lnTo>
                <a:lnTo>
                  <a:pt x="444103" y="873760"/>
                </a:lnTo>
                <a:lnTo>
                  <a:pt x="504004" y="867410"/>
                </a:lnTo>
                <a:lnTo>
                  <a:pt x="542340" y="858520"/>
                </a:lnTo>
                <a:lnTo>
                  <a:pt x="578501" y="844550"/>
                </a:lnTo>
                <a:lnTo>
                  <a:pt x="626989" y="816610"/>
                </a:lnTo>
                <a:lnTo>
                  <a:pt x="641233" y="805180"/>
                </a:lnTo>
                <a:lnTo>
                  <a:pt x="1730794" y="805180"/>
                </a:lnTo>
                <a:lnTo>
                  <a:pt x="1772340" y="774700"/>
                </a:lnTo>
                <a:lnTo>
                  <a:pt x="1807327" y="740410"/>
                </a:lnTo>
                <a:lnTo>
                  <a:pt x="1834741" y="701040"/>
                </a:lnTo>
                <a:lnTo>
                  <a:pt x="1984774" y="701040"/>
                </a:lnTo>
                <a:lnTo>
                  <a:pt x="2030557" y="684530"/>
                </a:lnTo>
                <a:lnTo>
                  <a:pt x="2043030" y="676910"/>
                </a:lnTo>
                <a:lnTo>
                  <a:pt x="2054813" y="670560"/>
                </a:lnTo>
                <a:lnTo>
                  <a:pt x="2085387" y="643890"/>
                </a:lnTo>
                <a:lnTo>
                  <a:pt x="2107743" y="612140"/>
                </a:lnTo>
                <a:lnTo>
                  <a:pt x="2120399" y="566420"/>
                </a:lnTo>
                <a:lnTo>
                  <a:pt x="2120299" y="554990"/>
                </a:lnTo>
                <a:lnTo>
                  <a:pt x="2107849" y="509270"/>
                </a:lnTo>
                <a:lnTo>
                  <a:pt x="2077716" y="469900"/>
                </a:lnTo>
                <a:lnTo>
                  <a:pt x="2044795" y="444500"/>
                </a:lnTo>
                <a:lnTo>
                  <a:pt x="2004028" y="424180"/>
                </a:lnTo>
                <a:lnTo>
                  <a:pt x="2017708" y="419100"/>
                </a:lnTo>
                <a:lnTo>
                  <a:pt x="2030510" y="412750"/>
                </a:lnTo>
                <a:lnTo>
                  <a:pt x="2042404" y="406400"/>
                </a:lnTo>
                <a:lnTo>
                  <a:pt x="2053361" y="398780"/>
                </a:lnTo>
                <a:lnTo>
                  <a:pt x="2063348" y="389890"/>
                </a:lnTo>
                <a:lnTo>
                  <a:pt x="2072336" y="382270"/>
                </a:lnTo>
                <a:lnTo>
                  <a:pt x="2097691" y="342900"/>
                </a:lnTo>
                <a:lnTo>
                  <a:pt x="2104728" y="311150"/>
                </a:lnTo>
                <a:lnTo>
                  <a:pt x="2104630" y="300990"/>
                </a:lnTo>
                <a:lnTo>
                  <a:pt x="2087852" y="256540"/>
                </a:lnTo>
                <a:lnTo>
                  <a:pt x="2056055" y="227330"/>
                </a:lnTo>
                <a:lnTo>
                  <a:pt x="2016964" y="203200"/>
                </a:lnTo>
                <a:lnTo>
                  <a:pt x="1987574" y="191770"/>
                </a:lnTo>
                <a:lnTo>
                  <a:pt x="1972043" y="185420"/>
                </a:lnTo>
                <a:lnTo>
                  <a:pt x="1950545" y="180340"/>
                </a:lnTo>
                <a:lnTo>
                  <a:pt x="310881" y="180340"/>
                </a:lnTo>
                <a:lnTo>
                  <a:pt x="307833" y="179070"/>
                </a:lnTo>
                <a:lnTo>
                  <a:pt x="306322" y="179070"/>
                </a:lnTo>
                <a:lnTo>
                  <a:pt x="299728" y="176530"/>
                </a:lnTo>
                <a:lnTo>
                  <a:pt x="286626" y="172720"/>
                </a:lnTo>
                <a:lnTo>
                  <a:pt x="273411" y="171450"/>
                </a:lnTo>
                <a:lnTo>
                  <a:pt x="260142" y="168910"/>
                </a:lnTo>
                <a:close/>
              </a:path>
              <a:path w="2120900" h="916939">
                <a:moveTo>
                  <a:pt x="1661560" y="838200"/>
                </a:moveTo>
                <a:lnTo>
                  <a:pt x="1305355" y="838200"/>
                </a:lnTo>
                <a:lnTo>
                  <a:pt x="1317398" y="843280"/>
                </a:lnTo>
                <a:lnTo>
                  <a:pt x="1370902" y="858520"/>
                </a:lnTo>
                <a:lnTo>
                  <a:pt x="1430366" y="867410"/>
                </a:lnTo>
                <a:lnTo>
                  <a:pt x="1460173" y="869950"/>
                </a:lnTo>
                <a:lnTo>
                  <a:pt x="1489861" y="869950"/>
                </a:lnTo>
                <a:lnTo>
                  <a:pt x="1548373" y="866140"/>
                </a:lnTo>
                <a:lnTo>
                  <a:pt x="1604890" y="855980"/>
                </a:lnTo>
                <a:lnTo>
                  <a:pt x="1658396" y="839470"/>
                </a:lnTo>
                <a:lnTo>
                  <a:pt x="1661560" y="838200"/>
                </a:lnTo>
                <a:close/>
              </a:path>
              <a:path w="2120900" h="916939">
                <a:moveTo>
                  <a:pt x="1984774" y="701040"/>
                </a:moveTo>
                <a:lnTo>
                  <a:pt x="1834741" y="701040"/>
                </a:lnTo>
                <a:lnTo>
                  <a:pt x="1850361" y="704850"/>
                </a:lnTo>
                <a:lnTo>
                  <a:pt x="1881961" y="709930"/>
                </a:lnTo>
                <a:lnTo>
                  <a:pt x="1897814" y="711200"/>
                </a:lnTo>
                <a:lnTo>
                  <a:pt x="1913617" y="711200"/>
                </a:lnTo>
                <a:lnTo>
                  <a:pt x="1944816" y="708660"/>
                </a:lnTo>
                <a:lnTo>
                  <a:pt x="1975046" y="703580"/>
                </a:lnTo>
                <a:lnTo>
                  <a:pt x="1984774" y="701040"/>
                </a:lnTo>
                <a:close/>
              </a:path>
              <a:path w="2120900" h="916939">
                <a:moveTo>
                  <a:pt x="583974" y="30480"/>
                </a:moveTo>
                <a:lnTo>
                  <a:pt x="543116" y="30480"/>
                </a:lnTo>
                <a:lnTo>
                  <a:pt x="523135" y="31750"/>
                </a:lnTo>
                <a:lnTo>
                  <a:pt x="503555" y="35560"/>
                </a:lnTo>
                <a:lnTo>
                  <a:pt x="484455" y="38100"/>
                </a:lnTo>
                <a:lnTo>
                  <a:pt x="448004" y="49530"/>
                </a:lnTo>
                <a:lnTo>
                  <a:pt x="398864" y="71120"/>
                </a:lnTo>
                <a:lnTo>
                  <a:pt x="358233" y="101600"/>
                </a:lnTo>
                <a:lnTo>
                  <a:pt x="328206" y="138430"/>
                </a:lnTo>
                <a:lnTo>
                  <a:pt x="310881" y="180340"/>
                </a:lnTo>
                <a:lnTo>
                  <a:pt x="1950545" y="180340"/>
                </a:lnTo>
                <a:lnTo>
                  <a:pt x="1922758" y="173990"/>
                </a:lnTo>
                <a:lnTo>
                  <a:pt x="1914185" y="172720"/>
                </a:lnTo>
                <a:lnTo>
                  <a:pt x="1799018" y="172720"/>
                </a:lnTo>
                <a:lnTo>
                  <a:pt x="1793024" y="162560"/>
                </a:lnTo>
                <a:lnTo>
                  <a:pt x="1786049" y="152400"/>
                </a:lnTo>
                <a:lnTo>
                  <a:pt x="1778147" y="142240"/>
                </a:lnTo>
                <a:lnTo>
                  <a:pt x="1769373" y="133350"/>
                </a:lnTo>
                <a:lnTo>
                  <a:pt x="1761151" y="125730"/>
                </a:lnTo>
                <a:lnTo>
                  <a:pt x="787372" y="125730"/>
                </a:lnTo>
                <a:lnTo>
                  <a:pt x="786430" y="124460"/>
                </a:lnTo>
                <a:lnTo>
                  <a:pt x="753348" y="91440"/>
                </a:lnTo>
                <a:lnTo>
                  <a:pt x="710641" y="63500"/>
                </a:lnTo>
                <a:lnTo>
                  <a:pt x="673549" y="48260"/>
                </a:lnTo>
                <a:lnTo>
                  <a:pt x="633096" y="36830"/>
                </a:lnTo>
                <a:lnTo>
                  <a:pt x="604695" y="33020"/>
                </a:lnTo>
                <a:lnTo>
                  <a:pt x="583974" y="30480"/>
                </a:lnTo>
                <a:close/>
              </a:path>
              <a:path w="2120900" h="916939">
                <a:moveTo>
                  <a:pt x="1870574" y="168910"/>
                </a:moveTo>
                <a:lnTo>
                  <a:pt x="1834897" y="168910"/>
                </a:lnTo>
                <a:lnTo>
                  <a:pt x="1816956" y="170180"/>
                </a:lnTo>
                <a:lnTo>
                  <a:pt x="1799018" y="172720"/>
                </a:lnTo>
                <a:lnTo>
                  <a:pt x="1914185" y="172720"/>
                </a:lnTo>
                <a:lnTo>
                  <a:pt x="1905613" y="171450"/>
                </a:lnTo>
                <a:lnTo>
                  <a:pt x="1870574" y="168910"/>
                </a:lnTo>
                <a:close/>
              </a:path>
              <a:path w="2120900" h="916939">
                <a:moveTo>
                  <a:pt x="1112986" y="0"/>
                </a:moveTo>
                <a:lnTo>
                  <a:pt x="1061002" y="0"/>
                </a:lnTo>
                <a:lnTo>
                  <a:pt x="1009964" y="5080"/>
                </a:lnTo>
                <a:lnTo>
                  <a:pt x="937197" y="22860"/>
                </a:lnTo>
                <a:lnTo>
                  <a:pt x="892557" y="41910"/>
                </a:lnTo>
                <a:lnTo>
                  <a:pt x="852092" y="64770"/>
                </a:lnTo>
                <a:lnTo>
                  <a:pt x="816723" y="92710"/>
                </a:lnTo>
                <a:lnTo>
                  <a:pt x="787372" y="125730"/>
                </a:lnTo>
                <a:lnTo>
                  <a:pt x="1761151" y="125730"/>
                </a:lnTo>
                <a:lnTo>
                  <a:pt x="1759781" y="124460"/>
                </a:lnTo>
                <a:lnTo>
                  <a:pt x="1755344" y="120650"/>
                </a:lnTo>
                <a:lnTo>
                  <a:pt x="1377593" y="120650"/>
                </a:lnTo>
                <a:lnTo>
                  <a:pt x="1369933" y="111760"/>
                </a:lnTo>
                <a:lnTo>
                  <a:pt x="1334031" y="77470"/>
                </a:lnTo>
                <a:lnTo>
                  <a:pt x="1302125" y="55880"/>
                </a:lnTo>
                <a:lnTo>
                  <a:pt x="1266538" y="36830"/>
                </a:lnTo>
                <a:lnTo>
                  <a:pt x="1216101" y="17780"/>
                </a:lnTo>
                <a:lnTo>
                  <a:pt x="1164993" y="6350"/>
                </a:lnTo>
                <a:lnTo>
                  <a:pt x="1139044" y="2540"/>
                </a:lnTo>
                <a:lnTo>
                  <a:pt x="1112986" y="0"/>
                </a:lnTo>
                <a:close/>
              </a:path>
              <a:path w="2120900" h="916939">
                <a:moveTo>
                  <a:pt x="1564970" y="59690"/>
                </a:moveTo>
                <a:lnTo>
                  <a:pt x="1508548" y="64770"/>
                </a:lnTo>
                <a:lnTo>
                  <a:pt x="1454802" y="78740"/>
                </a:lnTo>
                <a:lnTo>
                  <a:pt x="1406096" y="100330"/>
                </a:lnTo>
                <a:lnTo>
                  <a:pt x="1377593" y="120650"/>
                </a:lnTo>
                <a:lnTo>
                  <a:pt x="1755344" y="120650"/>
                </a:lnTo>
                <a:lnTo>
                  <a:pt x="1710533" y="91440"/>
                </a:lnTo>
                <a:lnTo>
                  <a:pt x="1640277" y="67310"/>
                </a:lnTo>
                <a:lnTo>
                  <a:pt x="1564970" y="59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7" name="object 37"/>
          <p:cNvSpPr/>
          <p:nvPr/>
        </p:nvSpPr>
        <p:spPr>
          <a:xfrm>
            <a:off x="6675981" y="3851368"/>
            <a:ext cx="1924850" cy="833333"/>
          </a:xfrm>
          <a:custGeom>
            <a:avLst/>
            <a:gdLst/>
            <a:ahLst/>
            <a:cxnLst/>
            <a:rect l="l" t="t" r="r" b="b"/>
            <a:pathLst>
              <a:path w="2120900" h="918210">
                <a:moveTo>
                  <a:pt x="787372" y="126368"/>
                </a:moveTo>
                <a:lnTo>
                  <a:pt x="816723" y="93821"/>
                </a:lnTo>
                <a:lnTo>
                  <a:pt x="852092" y="65771"/>
                </a:lnTo>
                <a:lnTo>
                  <a:pt x="892557" y="42417"/>
                </a:lnTo>
                <a:lnTo>
                  <a:pt x="937197" y="23963"/>
                </a:lnTo>
                <a:lnTo>
                  <a:pt x="985087" y="10608"/>
                </a:lnTo>
                <a:lnTo>
                  <a:pt x="1035307" y="2553"/>
                </a:lnTo>
                <a:lnTo>
                  <a:pt x="1086934" y="0"/>
                </a:lnTo>
                <a:lnTo>
                  <a:pt x="1112986" y="849"/>
                </a:lnTo>
                <a:lnTo>
                  <a:pt x="1164993" y="6925"/>
                </a:lnTo>
                <a:lnTo>
                  <a:pt x="1216101" y="19005"/>
                </a:lnTo>
                <a:lnTo>
                  <a:pt x="1253949" y="32385"/>
                </a:lnTo>
                <a:lnTo>
                  <a:pt x="1290645" y="49840"/>
                </a:lnTo>
                <a:lnTo>
                  <a:pt x="1323837" y="70610"/>
                </a:lnTo>
                <a:lnTo>
                  <a:pt x="1361728" y="102911"/>
                </a:lnTo>
                <a:lnTo>
                  <a:pt x="1377593" y="120825"/>
                </a:lnTo>
                <a:lnTo>
                  <a:pt x="1391389" y="110683"/>
                </a:lnTo>
                <a:lnTo>
                  <a:pt x="1437890" y="85742"/>
                </a:lnTo>
                <a:lnTo>
                  <a:pt x="1490219" y="69210"/>
                </a:lnTo>
                <a:lnTo>
                  <a:pt x="1546012" y="61321"/>
                </a:lnTo>
                <a:lnTo>
                  <a:pt x="1564970" y="60653"/>
                </a:lnTo>
                <a:lnTo>
                  <a:pt x="1583964" y="60980"/>
                </a:lnTo>
                <a:lnTo>
                  <a:pt x="1640277" y="68021"/>
                </a:lnTo>
                <a:lnTo>
                  <a:pt x="1693749" y="84332"/>
                </a:lnTo>
                <a:lnTo>
                  <a:pt x="1738366" y="108031"/>
                </a:lnTo>
                <a:lnTo>
                  <a:pt x="1769373" y="133446"/>
                </a:lnTo>
                <a:lnTo>
                  <a:pt x="1799018" y="173207"/>
                </a:lnTo>
                <a:lnTo>
                  <a:pt x="1816956" y="171146"/>
                </a:lnTo>
                <a:lnTo>
                  <a:pt x="1834897" y="169868"/>
                </a:lnTo>
                <a:lnTo>
                  <a:pt x="1852788" y="169362"/>
                </a:lnTo>
                <a:lnTo>
                  <a:pt x="1870574" y="169616"/>
                </a:lnTo>
                <a:lnTo>
                  <a:pt x="1922758" y="174830"/>
                </a:lnTo>
                <a:lnTo>
                  <a:pt x="1972043" y="186487"/>
                </a:lnTo>
                <a:lnTo>
                  <a:pt x="2016964" y="204287"/>
                </a:lnTo>
                <a:lnTo>
                  <a:pt x="2056055" y="227930"/>
                </a:lnTo>
                <a:lnTo>
                  <a:pt x="2087852" y="257116"/>
                </a:lnTo>
                <a:lnTo>
                  <a:pt x="2104630" y="300997"/>
                </a:lnTo>
                <a:lnTo>
                  <a:pt x="2104728" y="311930"/>
                </a:lnTo>
                <a:lnTo>
                  <a:pt x="2103584" y="322749"/>
                </a:lnTo>
                <a:lnTo>
                  <a:pt x="2087194" y="363872"/>
                </a:lnTo>
                <a:lnTo>
                  <a:pt x="2053361" y="399120"/>
                </a:lnTo>
                <a:lnTo>
                  <a:pt x="2017708" y="419747"/>
                </a:lnTo>
                <a:lnTo>
                  <a:pt x="2004028" y="425246"/>
                </a:lnTo>
                <a:lnTo>
                  <a:pt x="2018433" y="431062"/>
                </a:lnTo>
                <a:lnTo>
                  <a:pt x="2056685" y="452708"/>
                </a:lnTo>
                <a:lnTo>
                  <a:pt x="2086791" y="479612"/>
                </a:lnTo>
                <a:lnTo>
                  <a:pt x="2112703" y="521361"/>
                </a:lnTo>
                <a:lnTo>
                  <a:pt x="2120399" y="566930"/>
                </a:lnTo>
                <a:lnTo>
                  <a:pt x="2119226" y="578549"/>
                </a:lnTo>
                <a:lnTo>
                  <a:pt x="2101149" y="624449"/>
                </a:lnTo>
                <a:lnTo>
                  <a:pt x="2076056" y="654017"/>
                </a:lnTo>
                <a:lnTo>
                  <a:pt x="2043030" y="677980"/>
                </a:lnTo>
                <a:lnTo>
                  <a:pt x="2003797" y="695878"/>
                </a:lnTo>
                <a:lnTo>
                  <a:pt x="1960084" y="707247"/>
                </a:lnTo>
                <a:lnTo>
                  <a:pt x="1913617" y="711626"/>
                </a:lnTo>
                <a:lnTo>
                  <a:pt x="1897814" y="711453"/>
                </a:lnTo>
                <a:lnTo>
                  <a:pt x="1881961" y="710434"/>
                </a:lnTo>
                <a:lnTo>
                  <a:pt x="1866122" y="708553"/>
                </a:lnTo>
                <a:lnTo>
                  <a:pt x="1850361" y="705792"/>
                </a:lnTo>
                <a:lnTo>
                  <a:pt x="1834741" y="702135"/>
                </a:lnTo>
                <a:lnTo>
                  <a:pt x="1822044" y="722166"/>
                </a:lnTo>
                <a:lnTo>
                  <a:pt x="1790716" y="758919"/>
                </a:lnTo>
                <a:lnTo>
                  <a:pt x="1752323" y="791001"/>
                </a:lnTo>
                <a:lnTo>
                  <a:pt x="1707879" y="818103"/>
                </a:lnTo>
                <a:lnTo>
                  <a:pt x="1658396" y="839914"/>
                </a:lnTo>
                <a:lnTo>
                  <a:pt x="1604890" y="856122"/>
                </a:lnTo>
                <a:lnTo>
                  <a:pt x="1548373" y="866417"/>
                </a:lnTo>
                <a:lnTo>
                  <a:pt x="1489861" y="870488"/>
                </a:lnTo>
                <a:lnTo>
                  <a:pt x="1460173" y="870093"/>
                </a:lnTo>
                <a:lnTo>
                  <a:pt x="1400566" y="864246"/>
                </a:lnTo>
                <a:lnTo>
                  <a:pt x="1341499" y="851398"/>
                </a:lnTo>
                <a:lnTo>
                  <a:pt x="1305355" y="839362"/>
                </a:lnTo>
                <a:lnTo>
                  <a:pt x="1274923" y="855942"/>
                </a:lnTo>
                <a:lnTo>
                  <a:pt x="1210412" y="883181"/>
                </a:lnTo>
                <a:lnTo>
                  <a:pt x="1142125" y="902585"/>
                </a:lnTo>
                <a:lnTo>
                  <a:pt x="1071366" y="914228"/>
                </a:lnTo>
                <a:lnTo>
                  <a:pt x="999439" y="918180"/>
                </a:lnTo>
                <a:lnTo>
                  <a:pt x="963445" y="917296"/>
                </a:lnTo>
                <a:lnTo>
                  <a:pt x="892211" y="909850"/>
                </a:lnTo>
                <a:lnTo>
                  <a:pt x="823069" y="894896"/>
                </a:lnTo>
                <a:lnTo>
                  <a:pt x="757323" y="872505"/>
                </a:lnTo>
                <a:lnTo>
                  <a:pt x="696276" y="842750"/>
                </a:lnTo>
                <a:lnTo>
                  <a:pt x="641233" y="805704"/>
                </a:lnTo>
                <a:lnTo>
                  <a:pt x="626989" y="817081"/>
                </a:lnTo>
                <a:lnTo>
                  <a:pt x="578501" y="845113"/>
                </a:lnTo>
                <a:lnTo>
                  <a:pt x="542340" y="858648"/>
                </a:lnTo>
                <a:lnTo>
                  <a:pt x="504004" y="867997"/>
                </a:lnTo>
                <a:lnTo>
                  <a:pt x="464262" y="873106"/>
                </a:lnTo>
                <a:lnTo>
                  <a:pt x="444103" y="874053"/>
                </a:lnTo>
                <a:lnTo>
                  <a:pt x="423881" y="873919"/>
                </a:lnTo>
                <a:lnTo>
                  <a:pt x="383627" y="870382"/>
                </a:lnTo>
                <a:lnTo>
                  <a:pt x="344269" y="862440"/>
                </a:lnTo>
                <a:lnTo>
                  <a:pt x="306573" y="850039"/>
                </a:lnTo>
                <a:lnTo>
                  <a:pt x="271308" y="833123"/>
                </a:lnTo>
                <a:lnTo>
                  <a:pt x="235775" y="808566"/>
                </a:lnTo>
                <a:lnTo>
                  <a:pt x="207942" y="780299"/>
                </a:lnTo>
                <a:lnTo>
                  <a:pt x="183492" y="738203"/>
                </a:lnTo>
                <a:lnTo>
                  <a:pt x="174367" y="692782"/>
                </a:lnTo>
                <a:lnTo>
                  <a:pt x="174590" y="681127"/>
                </a:lnTo>
                <a:lnTo>
                  <a:pt x="175844" y="669410"/>
                </a:lnTo>
                <a:lnTo>
                  <a:pt x="178143" y="657660"/>
                </a:lnTo>
                <a:lnTo>
                  <a:pt x="161586" y="656253"/>
                </a:lnTo>
                <a:lnTo>
                  <a:pt x="115086" y="646619"/>
                </a:lnTo>
                <a:lnTo>
                  <a:pt x="74492" y="629718"/>
                </a:lnTo>
                <a:lnTo>
                  <a:pt x="41277" y="606647"/>
                </a:lnTo>
                <a:lnTo>
                  <a:pt x="11020" y="568190"/>
                </a:lnTo>
                <a:lnTo>
                  <a:pt x="0" y="523323"/>
                </a:lnTo>
                <a:lnTo>
                  <a:pt x="1766" y="510624"/>
                </a:lnTo>
                <a:lnTo>
                  <a:pt x="21310" y="464754"/>
                </a:lnTo>
                <a:lnTo>
                  <a:pt x="47518" y="436349"/>
                </a:lnTo>
                <a:lnTo>
                  <a:pt x="81961" y="413967"/>
                </a:lnTo>
                <a:lnTo>
                  <a:pt x="123143" y="398402"/>
                </a:lnTo>
                <a:lnTo>
                  <a:pt x="169565" y="390447"/>
                </a:lnTo>
                <a:lnTo>
                  <a:pt x="156674" y="385486"/>
                </a:lnTo>
                <a:lnTo>
                  <a:pt x="122958" y="365768"/>
                </a:lnTo>
                <a:lnTo>
                  <a:pt x="91577" y="330708"/>
                </a:lnTo>
                <a:lnTo>
                  <a:pt x="78866" y="289582"/>
                </a:lnTo>
                <a:lnTo>
                  <a:pt x="79009" y="278858"/>
                </a:lnTo>
                <a:lnTo>
                  <a:pt x="94435" y="236877"/>
                </a:lnTo>
                <a:lnTo>
                  <a:pt x="127356" y="203868"/>
                </a:lnTo>
                <a:lnTo>
                  <a:pt x="170659" y="181484"/>
                </a:lnTo>
                <a:lnTo>
                  <a:pt x="207694" y="172103"/>
                </a:lnTo>
                <a:lnTo>
                  <a:pt x="246877" y="169410"/>
                </a:lnTo>
                <a:lnTo>
                  <a:pt x="260142" y="170052"/>
                </a:lnTo>
                <a:lnTo>
                  <a:pt x="273411" y="171481"/>
                </a:lnTo>
                <a:lnTo>
                  <a:pt x="286626" y="173710"/>
                </a:lnTo>
                <a:lnTo>
                  <a:pt x="299728" y="176750"/>
                </a:lnTo>
                <a:lnTo>
                  <a:pt x="306322" y="179683"/>
                </a:lnTo>
                <a:lnTo>
                  <a:pt x="307833" y="179683"/>
                </a:lnTo>
                <a:lnTo>
                  <a:pt x="310881" y="181207"/>
                </a:lnTo>
                <a:lnTo>
                  <a:pt x="315115" y="166613"/>
                </a:lnTo>
                <a:lnTo>
                  <a:pt x="320916" y="152558"/>
                </a:lnTo>
                <a:lnTo>
                  <a:pt x="346942" y="113995"/>
                </a:lnTo>
                <a:lnTo>
                  <a:pt x="384271" y="81602"/>
                </a:lnTo>
                <a:lnTo>
                  <a:pt x="430808" y="56364"/>
                </a:lnTo>
                <a:lnTo>
                  <a:pt x="484455" y="39269"/>
                </a:lnTo>
                <a:lnTo>
                  <a:pt x="523135" y="32884"/>
                </a:lnTo>
                <a:lnTo>
                  <a:pt x="563422" y="30848"/>
                </a:lnTo>
                <a:lnTo>
                  <a:pt x="583974" y="31553"/>
                </a:lnTo>
                <a:lnTo>
                  <a:pt x="633096" y="38024"/>
                </a:lnTo>
                <a:lnTo>
                  <a:pt x="673549" y="49046"/>
                </a:lnTo>
                <a:lnTo>
                  <a:pt x="710641" y="64654"/>
                </a:lnTo>
                <a:lnTo>
                  <a:pt x="743492" y="84378"/>
                </a:lnTo>
                <a:lnTo>
                  <a:pt x="779176" y="116268"/>
                </a:lnTo>
                <a:lnTo>
                  <a:pt x="786430" y="125124"/>
                </a:lnTo>
              </a:path>
            </a:pathLst>
          </a:custGeom>
          <a:ln w="2283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8" name="object 38"/>
          <p:cNvSpPr/>
          <p:nvPr/>
        </p:nvSpPr>
        <p:spPr>
          <a:xfrm>
            <a:off x="6837931" y="4094617"/>
            <a:ext cx="1604057" cy="16588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9" name="object 39"/>
          <p:cNvSpPr/>
          <p:nvPr/>
        </p:nvSpPr>
        <p:spPr>
          <a:xfrm>
            <a:off x="6872464" y="4296451"/>
            <a:ext cx="111906" cy="12026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0" name="object 40"/>
          <p:cNvSpPr/>
          <p:nvPr/>
        </p:nvSpPr>
        <p:spPr>
          <a:xfrm>
            <a:off x="7042403" y="4297822"/>
            <a:ext cx="1359509" cy="15344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1" name="object 41"/>
          <p:cNvSpPr/>
          <p:nvPr/>
        </p:nvSpPr>
        <p:spPr>
          <a:xfrm>
            <a:off x="3939673" y="4433248"/>
            <a:ext cx="1534375" cy="82420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2" name="object 42"/>
          <p:cNvSpPr/>
          <p:nvPr/>
        </p:nvSpPr>
        <p:spPr>
          <a:xfrm>
            <a:off x="4217000" y="4643431"/>
            <a:ext cx="279091" cy="12441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3" name="object 43"/>
          <p:cNvSpPr/>
          <p:nvPr/>
        </p:nvSpPr>
        <p:spPr>
          <a:xfrm>
            <a:off x="4512666" y="4639281"/>
            <a:ext cx="617577" cy="12856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4" name="object 44"/>
          <p:cNvSpPr/>
          <p:nvPr/>
        </p:nvSpPr>
        <p:spPr>
          <a:xfrm>
            <a:off x="4234969" y="4838336"/>
            <a:ext cx="886999" cy="12856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5" name="object 45"/>
          <p:cNvSpPr/>
          <p:nvPr/>
        </p:nvSpPr>
        <p:spPr>
          <a:xfrm>
            <a:off x="5721279" y="4678107"/>
            <a:ext cx="1832642" cy="646611"/>
          </a:xfrm>
          <a:custGeom>
            <a:avLst/>
            <a:gdLst/>
            <a:ahLst/>
            <a:cxnLst/>
            <a:rect l="l" t="t" r="r" b="b"/>
            <a:pathLst>
              <a:path w="2019300" h="712470">
                <a:moveTo>
                  <a:pt x="1644320" y="626110"/>
                </a:moveTo>
                <a:lnTo>
                  <a:pt x="610790" y="626110"/>
                </a:lnTo>
                <a:lnTo>
                  <a:pt x="636078" y="641350"/>
                </a:lnTo>
                <a:lnTo>
                  <a:pt x="691328" y="666750"/>
                </a:lnTo>
                <a:lnTo>
                  <a:pt x="751812" y="687070"/>
                </a:lnTo>
                <a:lnTo>
                  <a:pt x="816329" y="701040"/>
                </a:lnTo>
                <a:lnTo>
                  <a:pt x="883680" y="709930"/>
                </a:lnTo>
                <a:lnTo>
                  <a:pt x="918044" y="712470"/>
                </a:lnTo>
                <a:lnTo>
                  <a:pt x="987396" y="712470"/>
                </a:lnTo>
                <a:lnTo>
                  <a:pt x="1056582" y="707390"/>
                </a:lnTo>
                <a:lnTo>
                  <a:pt x="1124402" y="695960"/>
                </a:lnTo>
                <a:lnTo>
                  <a:pt x="1189657" y="678180"/>
                </a:lnTo>
                <a:lnTo>
                  <a:pt x="1251146" y="655320"/>
                </a:lnTo>
                <a:lnTo>
                  <a:pt x="1562961" y="655320"/>
                </a:lnTo>
                <a:lnTo>
                  <a:pt x="1578009" y="651510"/>
                </a:lnTo>
                <a:lnTo>
                  <a:pt x="1602137" y="643890"/>
                </a:lnTo>
                <a:lnTo>
                  <a:pt x="1625192" y="635000"/>
                </a:lnTo>
                <a:lnTo>
                  <a:pt x="1644320" y="626110"/>
                </a:lnTo>
                <a:close/>
              </a:path>
              <a:path w="2019300" h="712470">
                <a:moveTo>
                  <a:pt x="241416" y="132080"/>
                </a:moveTo>
                <a:lnTo>
                  <a:pt x="213711" y="132080"/>
                </a:lnTo>
                <a:lnTo>
                  <a:pt x="186785" y="134620"/>
                </a:lnTo>
                <a:lnTo>
                  <a:pt x="149237" y="144780"/>
                </a:lnTo>
                <a:lnTo>
                  <a:pt x="107802" y="166370"/>
                </a:lnTo>
                <a:lnTo>
                  <a:pt x="80271" y="198120"/>
                </a:lnTo>
                <a:lnTo>
                  <a:pt x="74881" y="217170"/>
                </a:lnTo>
                <a:lnTo>
                  <a:pt x="75001" y="227330"/>
                </a:lnTo>
                <a:lnTo>
                  <a:pt x="92066" y="264160"/>
                </a:lnTo>
                <a:lnTo>
                  <a:pt x="131201" y="293370"/>
                </a:lnTo>
                <a:lnTo>
                  <a:pt x="157183" y="302260"/>
                </a:lnTo>
                <a:lnTo>
                  <a:pt x="124326" y="307340"/>
                </a:lnTo>
                <a:lnTo>
                  <a:pt x="80064" y="320040"/>
                </a:lnTo>
                <a:lnTo>
                  <a:pt x="43598" y="340360"/>
                </a:lnTo>
                <a:lnTo>
                  <a:pt x="10541" y="375920"/>
                </a:lnTo>
                <a:lnTo>
                  <a:pt x="0" y="407670"/>
                </a:lnTo>
                <a:lnTo>
                  <a:pt x="998" y="417830"/>
                </a:lnTo>
                <a:lnTo>
                  <a:pt x="20310" y="454660"/>
                </a:lnTo>
                <a:lnTo>
                  <a:pt x="28611" y="462280"/>
                </a:lnTo>
                <a:lnTo>
                  <a:pt x="38159" y="471170"/>
                </a:lnTo>
                <a:lnTo>
                  <a:pt x="48883" y="477520"/>
                </a:lnTo>
                <a:lnTo>
                  <a:pt x="60712" y="485140"/>
                </a:lnTo>
                <a:lnTo>
                  <a:pt x="73574" y="490220"/>
                </a:lnTo>
                <a:lnTo>
                  <a:pt x="117652" y="505460"/>
                </a:lnTo>
                <a:lnTo>
                  <a:pt x="168471" y="511810"/>
                </a:lnTo>
                <a:lnTo>
                  <a:pt x="166383" y="523240"/>
                </a:lnTo>
                <a:lnTo>
                  <a:pt x="171788" y="565150"/>
                </a:lnTo>
                <a:lnTo>
                  <a:pt x="198007" y="605790"/>
                </a:lnTo>
                <a:lnTo>
                  <a:pt x="230364" y="631190"/>
                </a:lnTo>
                <a:lnTo>
                  <a:pt x="273961" y="654050"/>
                </a:lnTo>
                <a:lnTo>
                  <a:pt x="291004" y="659130"/>
                </a:lnTo>
                <a:lnTo>
                  <a:pt x="308640" y="665480"/>
                </a:lnTo>
                <a:lnTo>
                  <a:pt x="345330" y="673100"/>
                </a:lnTo>
                <a:lnTo>
                  <a:pt x="383298" y="678180"/>
                </a:lnTo>
                <a:lnTo>
                  <a:pt x="441050" y="678180"/>
                </a:lnTo>
                <a:lnTo>
                  <a:pt x="479017" y="674370"/>
                </a:lnTo>
                <a:lnTo>
                  <a:pt x="533343" y="662940"/>
                </a:lnTo>
                <a:lnTo>
                  <a:pt x="582323" y="642620"/>
                </a:lnTo>
                <a:lnTo>
                  <a:pt x="610790" y="626110"/>
                </a:lnTo>
                <a:lnTo>
                  <a:pt x="1644320" y="626110"/>
                </a:lnTo>
                <a:lnTo>
                  <a:pt x="1686716" y="601980"/>
                </a:lnTo>
                <a:lnTo>
                  <a:pt x="1720168" y="574040"/>
                </a:lnTo>
                <a:lnTo>
                  <a:pt x="1746449" y="544830"/>
                </a:lnTo>
                <a:lnTo>
                  <a:pt x="1887245" y="544830"/>
                </a:lnTo>
                <a:lnTo>
                  <a:pt x="1933295" y="530860"/>
                </a:lnTo>
                <a:lnTo>
                  <a:pt x="1967142" y="513080"/>
                </a:lnTo>
                <a:lnTo>
                  <a:pt x="1994160" y="491490"/>
                </a:lnTo>
                <a:lnTo>
                  <a:pt x="2001373" y="483870"/>
                </a:lnTo>
                <a:lnTo>
                  <a:pt x="2018025" y="447040"/>
                </a:lnTo>
                <a:lnTo>
                  <a:pt x="2018733" y="436880"/>
                </a:lnTo>
                <a:lnTo>
                  <a:pt x="2018122" y="427990"/>
                </a:lnTo>
                <a:lnTo>
                  <a:pt x="2003093" y="392430"/>
                </a:lnTo>
                <a:lnTo>
                  <a:pt x="1988462" y="375920"/>
                </a:lnTo>
                <a:lnTo>
                  <a:pt x="1979475" y="367030"/>
                </a:lnTo>
                <a:lnTo>
                  <a:pt x="1969416" y="360680"/>
                </a:lnTo>
                <a:lnTo>
                  <a:pt x="1958315" y="353060"/>
                </a:lnTo>
                <a:lnTo>
                  <a:pt x="1946202" y="346710"/>
                </a:lnTo>
                <a:lnTo>
                  <a:pt x="1933110" y="341630"/>
                </a:lnTo>
                <a:lnTo>
                  <a:pt x="1919068" y="336550"/>
                </a:lnTo>
                <a:lnTo>
                  <a:pt x="1904107" y="331470"/>
                </a:lnTo>
                <a:lnTo>
                  <a:pt x="1919456" y="326390"/>
                </a:lnTo>
                <a:lnTo>
                  <a:pt x="1958422" y="308610"/>
                </a:lnTo>
                <a:lnTo>
                  <a:pt x="1992323" y="275590"/>
                </a:lnTo>
                <a:lnTo>
                  <a:pt x="2003172" y="238760"/>
                </a:lnTo>
                <a:lnTo>
                  <a:pt x="2001974" y="228600"/>
                </a:lnTo>
                <a:lnTo>
                  <a:pt x="1977171" y="191770"/>
                </a:lnTo>
                <a:lnTo>
                  <a:pt x="1956239" y="177800"/>
                </a:lnTo>
                <a:lnTo>
                  <a:pt x="1944588" y="170180"/>
                </a:lnTo>
                <a:lnTo>
                  <a:pt x="1905525" y="153670"/>
                </a:lnTo>
                <a:lnTo>
                  <a:pt x="1861394" y="140970"/>
                </a:lnTo>
                <a:lnTo>
                  <a:pt x="295665" y="140970"/>
                </a:lnTo>
                <a:lnTo>
                  <a:pt x="292617" y="139700"/>
                </a:lnTo>
                <a:lnTo>
                  <a:pt x="291093" y="139700"/>
                </a:lnTo>
                <a:lnTo>
                  <a:pt x="269265" y="134620"/>
                </a:lnTo>
                <a:lnTo>
                  <a:pt x="241416" y="132080"/>
                </a:lnTo>
                <a:close/>
              </a:path>
              <a:path w="2019300" h="712470">
                <a:moveTo>
                  <a:pt x="1562961" y="655320"/>
                </a:moveTo>
                <a:lnTo>
                  <a:pt x="1251146" y="655320"/>
                </a:lnTo>
                <a:lnTo>
                  <a:pt x="1276054" y="660400"/>
                </a:lnTo>
                <a:lnTo>
                  <a:pt x="1332342" y="670560"/>
                </a:lnTo>
                <a:lnTo>
                  <a:pt x="1360735" y="673100"/>
                </a:lnTo>
                <a:lnTo>
                  <a:pt x="1389133" y="674370"/>
                </a:lnTo>
                <a:lnTo>
                  <a:pt x="1445467" y="674370"/>
                </a:lnTo>
                <a:lnTo>
                  <a:pt x="1473163" y="671830"/>
                </a:lnTo>
                <a:lnTo>
                  <a:pt x="1527013" y="664210"/>
                </a:lnTo>
                <a:lnTo>
                  <a:pt x="1562961" y="655320"/>
                </a:lnTo>
                <a:close/>
              </a:path>
              <a:path w="2019300" h="712470">
                <a:moveTo>
                  <a:pt x="1887245" y="544830"/>
                </a:moveTo>
                <a:lnTo>
                  <a:pt x="1746449" y="544830"/>
                </a:lnTo>
                <a:lnTo>
                  <a:pt x="1761374" y="547370"/>
                </a:lnTo>
                <a:lnTo>
                  <a:pt x="1776423" y="548640"/>
                </a:lnTo>
                <a:lnTo>
                  <a:pt x="1791537" y="551180"/>
                </a:lnTo>
                <a:lnTo>
                  <a:pt x="1836679" y="551180"/>
                </a:lnTo>
                <a:lnTo>
                  <a:pt x="1866018" y="548640"/>
                </a:lnTo>
                <a:lnTo>
                  <a:pt x="1887245" y="544830"/>
                </a:lnTo>
                <a:close/>
              </a:path>
              <a:path w="2019300" h="712470">
                <a:moveTo>
                  <a:pt x="536364" y="24130"/>
                </a:moveTo>
                <a:lnTo>
                  <a:pt x="517007" y="24130"/>
                </a:lnTo>
                <a:lnTo>
                  <a:pt x="497976" y="25400"/>
                </a:lnTo>
                <a:lnTo>
                  <a:pt x="443552" y="34290"/>
                </a:lnTo>
                <a:lnTo>
                  <a:pt x="394615" y="49530"/>
                </a:lnTo>
                <a:lnTo>
                  <a:pt x="353077" y="71120"/>
                </a:lnTo>
                <a:lnTo>
                  <a:pt x="320850" y="97790"/>
                </a:lnTo>
                <a:lnTo>
                  <a:pt x="295665" y="140970"/>
                </a:lnTo>
                <a:lnTo>
                  <a:pt x="1861394" y="140970"/>
                </a:lnTo>
                <a:lnTo>
                  <a:pt x="1821733" y="134620"/>
                </a:lnTo>
                <a:lnTo>
                  <a:pt x="1712734" y="134620"/>
                </a:lnTo>
                <a:lnTo>
                  <a:pt x="1706110" y="125730"/>
                </a:lnTo>
                <a:lnTo>
                  <a:pt x="1698370" y="116840"/>
                </a:lnTo>
                <a:lnTo>
                  <a:pt x="1689514" y="107950"/>
                </a:lnTo>
                <a:lnTo>
                  <a:pt x="1679542" y="100330"/>
                </a:lnTo>
                <a:lnTo>
                  <a:pt x="1675846" y="97790"/>
                </a:lnTo>
                <a:lnTo>
                  <a:pt x="749321" y="97790"/>
                </a:lnTo>
                <a:lnTo>
                  <a:pt x="743524" y="91440"/>
                </a:lnTo>
                <a:lnTo>
                  <a:pt x="735430" y="85090"/>
                </a:lnTo>
                <a:lnTo>
                  <a:pt x="726601" y="77470"/>
                </a:lnTo>
                <a:lnTo>
                  <a:pt x="717073" y="71120"/>
                </a:lnTo>
                <a:lnTo>
                  <a:pt x="706879" y="64770"/>
                </a:lnTo>
                <a:lnTo>
                  <a:pt x="696053" y="59690"/>
                </a:lnTo>
                <a:lnTo>
                  <a:pt x="684629" y="53340"/>
                </a:lnTo>
                <a:lnTo>
                  <a:pt x="647108" y="40640"/>
                </a:lnTo>
                <a:lnTo>
                  <a:pt x="590764" y="27940"/>
                </a:lnTo>
                <a:lnTo>
                  <a:pt x="575776" y="26670"/>
                </a:lnTo>
                <a:lnTo>
                  <a:pt x="536364" y="24130"/>
                </a:lnTo>
                <a:close/>
              </a:path>
              <a:path w="2019300" h="712470">
                <a:moveTo>
                  <a:pt x="1797114" y="132080"/>
                </a:moveTo>
                <a:lnTo>
                  <a:pt x="1746657" y="132080"/>
                </a:lnTo>
                <a:lnTo>
                  <a:pt x="1712734" y="134620"/>
                </a:lnTo>
                <a:lnTo>
                  <a:pt x="1821733" y="134620"/>
                </a:lnTo>
                <a:lnTo>
                  <a:pt x="1813610" y="133350"/>
                </a:lnTo>
                <a:lnTo>
                  <a:pt x="1797114" y="132080"/>
                </a:lnTo>
                <a:close/>
              </a:path>
              <a:path w="2019300" h="712470">
                <a:moveTo>
                  <a:pt x="1034666" y="0"/>
                </a:moveTo>
                <a:lnTo>
                  <a:pt x="985417" y="2540"/>
                </a:lnTo>
                <a:lnTo>
                  <a:pt x="914355" y="12700"/>
                </a:lnTo>
                <a:lnTo>
                  <a:pt x="870147" y="25400"/>
                </a:lnTo>
                <a:lnTo>
                  <a:pt x="829506" y="41910"/>
                </a:lnTo>
                <a:lnTo>
                  <a:pt x="793317" y="60960"/>
                </a:lnTo>
                <a:lnTo>
                  <a:pt x="762467" y="85090"/>
                </a:lnTo>
                <a:lnTo>
                  <a:pt x="749321" y="97790"/>
                </a:lnTo>
                <a:lnTo>
                  <a:pt x="1675846" y="97790"/>
                </a:lnTo>
                <a:lnTo>
                  <a:pt x="1668454" y="92710"/>
                </a:lnTo>
                <a:lnTo>
                  <a:pt x="1664387" y="90170"/>
                </a:lnTo>
                <a:lnTo>
                  <a:pt x="1305962" y="90170"/>
                </a:lnTo>
                <a:lnTo>
                  <a:pt x="1297625" y="81280"/>
                </a:lnTo>
                <a:lnTo>
                  <a:pt x="1288580" y="74930"/>
                </a:lnTo>
                <a:lnTo>
                  <a:pt x="1278866" y="67310"/>
                </a:lnTo>
                <a:lnTo>
                  <a:pt x="1268521" y="60960"/>
                </a:lnTo>
                <a:lnTo>
                  <a:pt x="1257584" y="53340"/>
                </a:lnTo>
                <a:lnTo>
                  <a:pt x="1246093" y="48260"/>
                </a:lnTo>
                <a:lnTo>
                  <a:pt x="1234086" y="41910"/>
                </a:lnTo>
                <a:lnTo>
                  <a:pt x="1221602" y="36830"/>
                </a:lnTo>
                <a:lnTo>
                  <a:pt x="1208679" y="30480"/>
                </a:lnTo>
                <a:lnTo>
                  <a:pt x="1195354" y="26670"/>
                </a:lnTo>
                <a:lnTo>
                  <a:pt x="1181668" y="21590"/>
                </a:lnTo>
                <a:lnTo>
                  <a:pt x="1157891" y="15240"/>
                </a:lnTo>
                <a:lnTo>
                  <a:pt x="1133677" y="10160"/>
                </a:lnTo>
                <a:lnTo>
                  <a:pt x="1084382" y="2540"/>
                </a:lnTo>
                <a:lnTo>
                  <a:pt x="1034666" y="0"/>
                </a:lnTo>
                <a:close/>
              </a:path>
              <a:path w="2019300" h="712470">
                <a:moveTo>
                  <a:pt x="1507594" y="46990"/>
                </a:moveTo>
                <a:lnTo>
                  <a:pt x="1471223" y="46990"/>
                </a:lnTo>
                <a:lnTo>
                  <a:pt x="1435109" y="49530"/>
                </a:lnTo>
                <a:lnTo>
                  <a:pt x="1382815" y="59690"/>
                </a:lnTo>
                <a:lnTo>
                  <a:pt x="1334680" y="76200"/>
                </a:lnTo>
                <a:lnTo>
                  <a:pt x="1305962" y="90170"/>
                </a:lnTo>
                <a:lnTo>
                  <a:pt x="1664387" y="90170"/>
                </a:lnTo>
                <a:lnTo>
                  <a:pt x="1656251" y="85090"/>
                </a:lnTo>
                <a:lnTo>
                  <a:pt x="1642932" y="78740"/>
                </a:lnTo>
                <a:lnTo>
                  <a:pt x="1627737" y="71120"/>
                </a:lnTo>
                <a:lnTo>
                  <a:pt x="1611892" y="66040"/>
                </a:lnTo>
                <a:lnTo>
                  <a:pt x="1578565" y="55880"/>
                </a:lnTo>
                <a:lnTo>
                  <a:pt x="1525678" y="48260"/>
                </a:lnTo>
                <a:lnTo>
                  <a:pt x="1507594" y="4699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6" name="object 46"/>
          <p:cNvSpPr/>
          <p:nvPr/>
        </p:nvSpPr>
        <p:spPr>
          <a:xfrm>
            <a:off x="5721279" y="4677953"/>
            <a:ext cx="1832642" cy="647188"/>
          </a:xfrm>
          <a:custGeom>
            <a:avLst/>
            <a:gdLst/>
            <a:ahLst/>
            <a:cxnLst/>
            <a:rect l="l" t="t" r="r" b="b"/>
            <a:pathLst>
              <a:path w="2019300" h="713104">
                <a:moveTo>
                  <a:pt x="749321" y="97521"/>
                </a:moveTo>
                <a:lnTo>
                  <a:pt x="793317" y="60963"/>
                </a:lnTo>
                <a:lnTo>
                  <a:pt x="829506" y="41063"/>
                </a:lnTo>
                <a:lnTo>
                  <a:pt x="870147" y="24911"/>
                </a:lnTo>
                <a:lnTo>
                  <a:pt x="914355" y="12652"/>
                </a:lnTo>
                <a:lnTo>
                  <a:pt x="961244" y="4433"/>
                </a:lnTo>
                <a:lnTo>
                  <a:pt x="1009928" y="401"/>
                </a:lnTo>
                <a:lnTo>
                  <a:pt x="1034666" y="0"/>
                </a:lnTo>
                <a:lnTo>
                  <a:pt x="1059521" y="700"/>
                </a:lnTo>
                <a:lnTo>
                  <a:pt x="1109137" y="5477"/>
                </a:lnTo>
                <a:lnTo>
                  <a:pt x="1157891" y="14878"/>
                </a:lnTo>
                <a:lnTo>
                  <a:pt x="1195354" y="25787"/>
                </a:lnTo>
                <a:lnTo>
                  <a:pt x="1234086" y="41300"/>
                </a:lnTo>
                <a:lnTo>
                  <a:pt x="1268521" y="59927"/>
                </a:lnTo>
                <a:lnTo>
                  <a:pt x="1305962" y="89093"/>
                </a:lnTo>
                <a:lnTo>
                  <a:pt x="1319931" y="81773"/>
                </a:lnTo>
                <a:lnTo>
                  <a:pt x="1366202" y="63799"/>
                </a:lnTo>
                <a:lnTo>
                  <a:pt x="1417348" y="51989"/>
                </a:lnTo>
                <a:lnTo>
                  <a:pt x="1471223" y="46575"/>
                </a:lnTo>
                <a:lnTo>
                  <a:pt x="1489416" y="46232"/>
                </a:lnTo>
                <a:lnTo>
                  <a:pt x="1507594" y="46635"/>
                </a:lnTo>
                <a:lnTo>
                  <a:pt x="1561243" y="52398"/>
                </a:lnTo>
                <a:lnTo>
                  <a:pt x="1611892" y="65177"/>
                </a:lnTo>
                <a:lnTo>
                  <a:pt x="1656251" y="84588"/>
                </a:lnTo>
                <a:lnTo>
                  <a:pt x="1689514" y="107882"/>
                </a:lnTo>
                <a:lnTo>
                  <a:pt x="1712734" y="134720"/>
                </a:lnTo>
                <a:lnTo>
                  <a:pt x="1729689" y="132890"/>
                </a:lnTo>
                <a:lnTo>
                  <a:pt x="1746657" y="131700"/>
                </a:lnTo>
                <a:lnTo>
                  <a:pt x="1763585" y="131140"/>
                </a:lnTo>
                <a:lnTo>
                  <a:pt x="1780422" y="131200"/>
                </a:lnTo>
                <a:lnTo>
                  <a:pt x="1829857" y="135008"/>
                </a:lnTo>
                <a:lnTo>
                  <a:pt x="1876580" y="144054"/>
                </a:lnTo>
                <a:lnTo>
                  <a:pt x="1919179" y="158078"/>
                </a:lnTo>
                <a:lnTo>
                  <a:pt x="1956239" y="176823"/>
                </a:lnTo>
                <a:lnTo>
                  <a:pt x="1994595" y="208709"/>
                </a:lnTo>
                <a:lnTo>
                  <a:pt x="2003172" y="237741"/>
                </a:lnTo>
                <a:lnTo>
                  <a:pt x="2002766" y="247365"/>
                </a:lnTo>
                <a:lnTo>
                  <a:pt x="1985906" y="283946"/>
                </a:lnTo>
                <a:lnTo>
                  <a:pt x="1946654" y="314488"/>
                </a:lnTo>
                <a:lnTo>
                  <a:pt x="1904107" y="331046"/>
                </a:lnTo>
                <a:lnTo>
                  <a:pt x="1919068" y="335612"/>
                </a:lnTo>
                <a:lnTo>
                  <a:pt x="1958315" y="352968"/>
                </a:lnTo>
                <a:lnTo>
                  <a:pt x="1996345" y="382958"/>
                </a:lnTo>
                <a:lnTo>
                  <a:pt x="2016221" y="418135"/>
                </a:lnTo>
                <a:lnTo>
                  <a:pt x="2018733" y="436769"/>
                </a:lnTo>
                <a:lnTo>
                  <a:pt x="2018025" y="446189"/>
                </a:lnTo>
                <a:lnTo>
                  <a:pt x="2001373" y="483510"/>
                </a:lnTo>
                <a:lnTo>
                  <a:pt x="1967142" y="513228"/>
                </a:lnTo>
                <a:lnTo>
                  <a:pt x="1920769" y="534952"/>
                </a:lnTo>
                <a:lnTo>
                  <a:pt x="1880285" y="545497"/>
                </a:lnTo>
                <a:lnTo>
                  <a:pt x="1836679" y="550723"/>
                </a:lnTo>
                <a:lnTo>
                  <a:pt x="1821723" y="551222"/>
                </a:lnTo>
                <a:lnTo>
                  <a:pt x="1806657" y="551078"/>
                </a:lnTo>
                <a:lnTo>
                  <a:pt x="1791537" y="550278"/>
                </a:lnTo>
                <a:lnTo>
                  <a:pt x="1776423" y="548809"/>
                </a:lnTo>
                <a:lnTo>
                  <a:pt x="1761374" y="546658"/>
                </a:lnTo>
                <a:lnTo>
                  <a:pt x="1746449" y="543811"/>
                </a:lnTo>
                <a:lnTo>
                  <a:pt x="1734265" y="559388"/>
                </a:lnTo>
                <a:lnTo>
                  <a:pt x="1704279" y="587954"/>
                </a:lnTo>
                <a:lnTo>
                  <a:pt x="1667601" y="612875"/>
                </a:lnTo>
                <a:lnTo>
                  <a:pt x="1625192" y="633912"/>
                </a:lnTo>
                <a:lnTo>
                  <a:pt x="1578009" y="650827"/>
                </a:lnTo>
                <a:lnTo>
                  <a:pt x="1527013" y="663384"/>
                </a:lnTo>
                <a:lnTo>
                  <a:pt x="1473163" y="671344"/>
                </a:lnTo>
                <a:lnTo>
                  <a:pt x="1417417" y="674469"/>
                </a:lnTo>
                <a:lnTo>
                  <a:pt x="1389133" y="674144"/>
                </a:lnTo>
                <a:lnTo>
                  <a:pt x="1360735" y="672522"/>
                </a:lnTo>
                <a:lnTo>
                  <a:pt x="1332342" y="669572"/>
                </a:lnTo>
                <a:lnTo>
                  <a:pt x="1304075" y="665266"/>
                </a:lnTo>
                <a:lnTo>
                  <a:pt x="1276054" y="659572"/>
                </a:lnTo>
                <a:lnTo>
                  <a:pt x="1263763" y="657333"/>
                </a:lnTo>
                <a:lnTo>
                  <a:pt x="1251146" y="654307"/>
                </a:lnTo>
                <a:lnTo>
                  <a:pt x="1220947" y="666687"/>
                </a:lnTo>
                <a:lnTo>
                  <a:pt x="1189657" y="677577"/>
                </a:lnTo>
                <a:lnTo>
                  <a:pt x="1124402" y="694917"/>
                </a:lnTo>
                <a:lnTo>
                  <a:pt x="1056582" y="706374"/>
                </a:lnTo>
                <a:lnTo>
                  <a:pt x="987396" y="711999"/>
                </a:lnTo>
                <a:lnTo>
                  <a:pt x="952666" y="712640"/>
                </a:lnTo>
                <a:lnTo>
                  <a:pt x="918044" y="711841"/>
                </a:lnTo>
                <a:lnTo>
                  <a:pt x="849726" y="705951"/>
                </a:lnTo>
                <a:lnTo>
                  <a:pt x="783641" y="694377"/>
                </a:lnTo>
                <a:lnTo>
                  <a:pt x="720991" y="677171"/>
                </a:lnTo>
                <a:lnTo>
                  <a:pt x="662974" y="654381"/>
                </a:lnTo>
                <a:lnTo>
                  <a:pt x="610790" y="626057"/>
                </a:lnTo>
                <a:lnTo>
                  <a:pt x="597036" y="634807"/>
                </a:lnTo>
                <a:lnTo>
                  <a:pt x="550385" y="656340"/>
                </a:lnTo>
                <a:lnTo>
                  <a:pt x="497567" y="670675"/>
                </a:lnTo>
                <a:lnTo>
                  <a:pt x="441050" y="677657"/>
                </a:lnTo>
                <a:lnTo>
                  <a:pt x="421814" y="678324"/>
                </a:lnTo>
                <a:lnTo>
                  <a:pt x="402533" y="678151"/>
                </a:lnTo>
                <a:lnTo>
                  <a:pt x="364200" y="675264"/>
                </a:lnTo>
                <a:lnTo>
                  <a:pt x="308640" y="664492"/>
                </a:lnTo>
                <a:lnTo>
                  <a:pt x="257603" y="645856"/>
                </a:lnTo>
                <a:lnTo>
                  <a:pt x="218420" y="622490"/>
                </a:lnTo>
                <a:lnTo>
                  <a:pt x="189589" y="595299"/>
                </a:lnTo>
                <a:lnTo>
                  <a:pt x="168423" y="554852"/>
                </a:lnTo>
                <a:lnTo>
                  <a:pt x="165695" y="533510"/>
                </a:lnTo>
                <a:lnTo>
                  <a:pt x="166383" y="522691"/>
                </a:lnTo>
                <a:lnTo>
                  <a:pt x="168471" y="511824"/>
                </a:lnTo>
                <a:lnTo>
                  <a:pt x="150901" y="510282"/>
                </a:lnTo>
                <a:lnTo>
                  <a:pt x="102116" y="500609"/>
                </a:lnTo>
                <a:lnTo>
                  <a:pt x="60712" y="484265"/>
                </a:lnTo>
                <a:lnTo>
                  <a:pt x="28611" y="462406"/>
                </a:lnTo>
                <a:lnTo>
                  <a:pt x="3600" y="426681"/>
                </a:lnTo>
                <a:lnTo>
                  <a:pt x="0" y="406770"/>
                </a:lnTo>
                <a:lnTo>
                  <a:pt x="2009" y="395686"/>
                </a:lnTo>
                <a:lnTo>
                  <a:pt x="24600" y="356086"/>
                </a:lnTo>
                <a:lnTo>
                  <a:pt x="54765" y="332330"/>
                </a:lnTo>
                <a:lnTo>
                  <a:pt x="94050" y="314710"/>
                </a:lnTo>
                <a:lnTo>
                  <a:pt x="140469" y="304163"/>
                </a:lnTo>
                <a:lnTo>
                  <a:pt x="157183" y="302381"/>
                </a:lnTo>
                <a:lnTo>
                  <a:pt x="143735" y="297874"/>
                </a:lnTo>
                <a:lnTo>
                  <a:pt x="109247" y="279295"/>
                </a:lnTo>
                <a:lnTo>
                  <a:pt x="80402" y="245785"/>
                </a:lnTo>
                <a:lnTo>
                  <a:pt x="74881" y="216970"/>
                </a:lnTo>
                <a:lnTo>
                  <a:pt x="76607" y="207101"/>
                </a:lnTo>
                <a:lnTo>
                  <a:pt x="99512" y="172268"/>
                </a:lnTo>
                <a:lnTo>
                  <a:pt x="137796" y="148551"/>
                </a:lnTo>
                <a:lnTo>
                  <a:pt x="186785" y="134628"/>
                </a:lnTo>
                <a:lnTo>
                  <a:pt x="227506" y="131268"/>
                </a:lnTo>
                <a:lnTo>
                  <a:pt x="241416" y="131589"/>
                </a:lnTo>
                <a:lnTo>
                  <a:pt x="255362" y="132657"/>
                </a:lnTo>
                <a:lnTo>
                  <a:pt x="269265" y="134491"/>
                </a:lnTo>
                <a:lnTo>
                  <a:pt x="283047" y="137108"/>
                </a:lnTo>
                <a:lnTo>
                  <a:pt x="291093" y="138643"/>
                </a:lnTo>
                <a:lnTo>
                  <a:pt x="292617" y="138643"/>
                </a:lnTo>
                <a:lnTo>
                  <a:pt x="295665" y="140167"/>
                </a:lnTo>
                <a:lnTo>
                  <a:pt x="299843" y="128931"/>
                </a:lnTo>
                <a:lnTo>
                  <a:pt x="305481" y="118091"/>
                </a:lnTo>
                <a:lnTo>
                  <a:pt x="330440" y="88258"/>
                </a:lnTo>
                <a:lnTo>
                  <a:pt x="365983" y="63104"/>
                </a:lnTo>
                <a:lnTo>
                  <a:pt x="410200" y="43461"/>
                </a:lnTo>
                <a:lnTo>
                  <a:pt x="461178" y="30163"/>
                </a:lnTo>
                <a:lnTo>
                  <a:pt x="517007" y="24042"/>
                </a:lnTo>
                <a:lnTo>
                  <a:pt x="536364" y="23740"/>
                </a:lnTo>
                <a:lnTo>
                  <a:pt x="555978" y="24360"/>
                </a:lnTo>
                <a:lnTo>
                  <a:pt x="605425" y="30008"/>
                </a:lnTo>
                <a:lnTo>
                  <a:pt x="647108" y="39692"/>
                </a:lnTo>
                <a:lnTo>
                  <a:pt x="684629" y="53385"/>
                </a:lnTo>
                <a:lnTo>
                  <a:pt x="726601" y="77353"/>
                </a:lnTo>
                <a:lnTo>
                  <a:pt x="735430" y="84288"/>
                </a:lnTo>
                <a:lnTo>
                  <a:pt x="743524" y="91579"/>
                </a:lnTo>
              </a:path>
            </a:pathLst>
          </a:custGeom>
          <a:ln w="22834">
            <a:solidFill>
              <a:srgbClr val="33CC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7" name="object 47"/>
          <p:cNvSpPr/>
          <p:nvPr/>
        </p:nvSpPr>
        <p:spPr>
          <a:xfrm>
            <a:off x="5663247" y="4619924"/>
            <a:ext cx="1832065" cy="646611"/>
          </a:xfrm>
          <a:custGeom>
            <a:avLst/>
            <a:gdLst/>
            <a:ahLst/>
            <a:cxnLst/>
            <a:rect l="l" t="t" r="r" b="b"/>
            <a:pathLst>
              <a:path w="2018665" h="712470">
                <a:moveTo>
                  <a:pt x="1647056" y="624840"/>
                </a:moveTo>
                <a:lnTo>
                  <a:pt x="610789" y="624840"/>
                </a:lnTo>
                <a:lnTo>
                  <a:pt x="636076" y="640079"/>
                </a:lnTo>
                <a:lnTo>
                  <a:pt x="691326" y="666749"/>
                </a:lnTo>
                <a:lnTo>
                  <a:pt x="751807" y="687069"/>
                </a:lnTo>
                <a:lnTo>
                  <a:pt x="816318" y="701040"/>
                </a:lnTo>
                <a:lnTo>
                  <a:pt x="883658" y="709929"/>
                </a:lnTo>
                <a:lnTo>
                  <a:pt x="918014" y="712469"/>
                </a:lnTo>
                <a:lnTo>
                  <a:pt x="987345" y="712469"/>
                </a:lnTo>
                <a:lnTo>
                  <a:pt x="1056502" y="707390"/>
                </a:lnTo>
                <a:lnTo>
                  <a:pt x="1124284" y="695960"/>
                </a:lnTo>
                <a:lnTo>
                  <a:pt x="1189489" y="678179"/>
                </a:lnTo>
                <a:lnTo>
                  <a:pt x="1250916" y="655319"/>
                </a:lnTo>
                <a:lnTo>
                  <a:pt x="1562961" y="655319"/>
                </a:lnTo>
                <a:lnTo>
                  <a:pt x="1578010" y="651510"/>
                </a:lnTo>
                <a:lnTo>
                  <a:pt x="1602139" y="643890"/>
                </a:lnTo>
                <a:lnTo>
                  <a:pt x="1625194" y="634999"/>
                </a:lnTo>
                <a:lnTo>
                  <a:pt x="1647056" y="624840"/>
                </a:lnTo>
                <a:close/>
              </a:path>
              <a:path w="2018665" h="712470">
                <a:moveTo>
                  <a:pt x="241292" y="132079"/>
                </a:moveTo>
                <a:lnTo>
                  <a:pt x="213608" y="132079"/>
                </a:lnTo>
                <a:lnTo>
                  <a:pt x="186700" y="134619"/>
                </a:lnTo>
                <a:lnTo>
                  <a:pt x="149173" y="144779"/>
                </a:lnTo>
                <a:lnTo>
                  <a:pt x="107740" y="166369"/>
                </a:lnTo>
                <a:lnTo>
                  <a:pt x="80216" y="198119"/>
                </a:lnTo>
                <a:lnTo>
                  <a:pt x="74881" y="217169"/>
                </a:lnTo>
                <a:lnTo>
                  <a:pt x="75023" y="227329"/>
                </a:lnTo>
                <a:lnTo>
                  <a:pt x="92176" y="264159"/>
                </a:lnTo>
                <a:lnTo>
                  <a:pt x="131441" y="293369"/>
                </a:lnTo>
                <a:lnTo>
                  <a:pt x="157522" y="302259"/>
                </a:lnTo>
                <a:lnTo>
                  <a:pt x="124811" y="307339"/>
                </a:lnTo>
                <a:lnTo>
                  <a:pt x="80563" y="320039"/>
                </a:lnTo>
                <a:lnTo>
                  <a:pt x="43956" y="340359"/>
                </a:lnTo>
                <a:lnTo>
                  <a:pt x="10646" y="374649"/>
                </a:lnTo>
                <a:lnTo>
                  <a:pt x="0" y="407669"/>
                </a:lnTo>
                <a:lnTo>
                  <a:pt x="997" y="417829"/>
                </a:lnTo>
                <a:lnTo>
                  <a:pt x="20305" y="454659"/>
                </a:lnTo>
                <a:lnTo>
                  <a:pt x="48877" y="477519"/>
                </a:lnTo>
                <a:lnTo>
                  <a:pt x="60706" y="485139"/>
                </a:lnTo>
                <a:lnTo>
                  <a:pt x="102111" y="501649"/>
                </a:lnTo>
                <a:lnTo>
                  <a:pt x="150900" y="510539"/>
                </a:lnTo>
                <a:lnTo>
                  <a:pt x="168473" y="511809"/>
                </a:lnTo>
                <a:lnTo>
                  <a:pt x="166385" y="523239"/>
                </a:lnTo>
                <a:lnTo>
                  <a:pt x="171795" y="566419"/>
                </a:lnTo>
                <a:lnTo>
                  <a:pt x="198016" y="605790"/>
                </a:lnTo>
                <a:lnTo>
                  <a:pt x="230374" y="631190"/>
                </a:lnTo>
                <a:lnTo>
                  <a:pt x="273972" y="654049"/>
                </a:lnTo>
                <a:lnTo>
                  <a:pt x="291015" y="659129"/>
                </a:lnTo>
                <a:lnTo>
                  <a:pt x="308651" y="665479"/>
                </a:lnTo>
                <a:lnTo>
                  <a:pt x="345339" y="673099"/>
                </a:lnTo>
                <a:lnTo>
                  <a:pt x="383306" y="678179"/>
                </a:lnTo>
                <a:lnTo>
                  <a:pt x="441055" y="678179"/>
                </a:lnTo>
                <a:lnTo>
                  <a:pt x="479021" y="674369"/>
                </a:lnTo>
                <a:lnTo>
                  <a:pt x="533343" y="661669"/>
                </a:lnTo>
                <a:lnTo>
                  <a:pt x="582322" y="642619"/>
                </a:lnTo>
                <a:lnTo>
                  <a:pt x="610789" y="624840"/>
                </a:lnTo>
                <a:lnTo>
                  <a:pt x="1647056" y="624840"/>
                </a:lnTo>
                <a:lnTo>
                  <a:pt x="1686722" y="601979"/>
                </a:lnTo>
                <a:lnTo>
                  <a:pt x="1720176" y="575310"/>
                </a:lnTo>
                <a:lnTo>
                  <a:pt x="1746461" y="544829"/>
                </a:lnTo>
                <a:lnTo>
                  <a:pt x="1887252" y="544829"/>
                </a:lnTo>
                <a:lnTo>
                  <a:pt x="1933305" y="530860"/>
                </a:lnTo>
                <a:lnTo>
                  <a:pt x="1956552" y="519429"/>
                </a:lnTo>
                <a:lnTo>
                  <a:pt x="1967155" y="514349"/>
                </a:lnTo>
                <a:lnTo>
                  <a:pt x="1976999" y="506729"/>
                </a:lnTo>
                <a:lnTo>
                  <a:pt x="1986026" y="500379"/>
                </a:lnTo>
                <a:lnTo>
                  <a:pt x="1994176" y="492759"/>
                </a:lnTo>
                <a:lnTo>
                  <a:pt x="2015878" y="455929"/>
                </a:lnTo>
                <a:lnTo>
                  <a:pt x="2018506" y="436879"/>
                </a:lnTo>
                <a:lnTo>
                  <a:pt x="2017815" y="427989"/>
                </a:lnTo>
                <a:lnTo>
                  <a:pt x="2002500" y="392429"/>
                </a:lnTo>
                <a:lnTo>
                  <a:pt x="1968774" y="360679"/>
                </a:lnTo>
                <a:lnTo>
                  <a:pt x="1932737" y="341629"/>
                </a:lnTo>
                <a:lnTo>
                  <a:pt x="1904120" y="331469"/>
                </a:lnTo>
                <a:lnTo>
                  <a:pt x="1919467" y="326389"/>
                </a:lnTo>
                <a:lnTo>
                  <a:pt x="1958430" y="308609"/>
                </a:lnTo>
                <a:lnTo>
                  <a:pt x="1992330" y="275589"/>
                </a:lnTo>
                <a:lnTo>
                  <a:pt x="2003176" y="238759"/>
                </a:lnTo>
                <a:lnTo>
                  <a:pt x="2001976" y="228599"/>
                </a:lnTo>
                <a:lnTo>
                  <a:pt x="1999129" y="218439"/>
                </a:lnTo>
                <a:lnTo>
                  <a:pt x="1994593" y="209549"/>
                </a:lnTo>
                <a:lnTo>
                  <a:pt x="1986348" y="200659"/>
                </a:lnTo>
                <a:lnTo>
                  <a:pt x="1977173" y="193039"/>
                </a:lnTo>
                <a:lnTo>
                  <a:pt x="1967121" y="184149"/>
                </a:lnTo>
                <a:lnTo>
                  <a:pt x="1956244" y="177799"/>
                </a:lnTo>
                <a:lnTo>
                  <a:pt x="1944594" y="170179"/>
                </a:lnTo>
                <a:lnTo>
                  <a:pt x="1932224" y="163829"/>
                </a:lnTo>
                <a:lnTo>
                  <a:pt x="1919186" y="158749"/>
                </a:lnTo>
                <a:lnTo>
                  <a:pt x="1905533" y="153669"/>
                </a:lnTo>
                <a:lnTo>
                  <a:pt x="1891316" y="148589"/>
                </a:lnTo>
                <a:lnTo>
                  <a:pt x="1861403" y="140969"/>
                </a:lnTo>
                <a:lnTo>
                  <a:pt x="295676" y="140969"/>
                </a:lnTo>
                <a:lnTo>
                  <a:pt x="292628" y="139699"/>
                </a:lnTo>
                <a:lnTo>
                  <a:pt x="291104" y="139699"/>
                </a:lnTo>
                <a:lnTo>
                  <a:pt x="269122" y="134619"/>
                </a:lnTo>
                <a:lnTo>
                  <a:pt x="241292" y="132079"/>
                </a:lnTo>
                <a:close/>
              </a:path>
              <a:path w="2018665" h="712470">
                <a:moveTo>
                  <a:pt x="1562961" y="655319"/>
                </a:moveTo>
                <a:lnTo>
                  <a:pt x="1250916" y="655319"/>
                </a:lnTo>
                <a:lnTo>
                  <a:pt x="1263090" y="657860"/>
                </a:lnTo>
                <a:lnTo>
                  <a:pt x="1276053" y="660399"/>
                </a:lnTo>
                <a:lnTo>
                  <a:pt x="1332341" y="670560"/>
                </a:lnTo>
                <a:lnTo>
                  <a:pt x="1360734" y="673099"/>
                </a:lnTo>
                <a:lnTo>
                  <a:pt x="1417416" y="675640"/>
                </a:lnTo>
                <a:lnTo>
                  <a:pt x="1445466" y="674369"/>
                </a:lnTo>
                <a:lnTo>
                  <a:pt x="1473162" y="671829"/>
                </a:lnTo>
                <a:lnTo>
                  <a:pt x="1527013" y="664210"/>
                </a:lnTo>
                <a:lnTo>
                  <a:pt x="1562961" y="655319"/>
                </a:lnTo>
                <a:close/>
              </a:path>
              <a:path w="2018665" h="712470">
                <a:moveTo>
                  <a:pt x="1887252" y="544829"/>
                </a:moveTo>
                <a:lnTo>
                  <a:pt x="1746461" y="544829"/>
                </a:lnTo>
                <a:lnTo>
                  <a:pt x="1776432" y="549910"/>
                </a:lnTo>
                <a:lnTo>
                  <a:pt x="1791544" y="551179"/>
                </a:lnTo>
                <a:lnTo>
                  <a:pt x="1806663" y="551179"/>
                </a:lnTo>
                <a:lnTo>
                  <a:pt x="1821730" y="552449"/>
                </a:lnTo>
                <a:lnTo>
                  <a:pt x="1866025" y="548640"/>
                </a:lnTo>
                <a:lnTo>
                  <a:pt x="1887252" y="544829"/>
                </a:lnTo>
                <a:close/>
              </a:path>
              <a:path w="2018665" h="712470">
                <a:moveTo>
                  <a:pt x="536325" y="24129"/>
                </a:moveTo>
                <a:lnTo>
                  <a:pt x="516923" y="24129"/>
                </a:lnTo>
                <a:lnTo>
                  <a:pt x="497835" y="25399"/>
                </a:lnTo>
                <a:lnTo>
                  <a:pt x="443196" y="34289"/>
                </a:lnTo>
                <a:lnTo>
                  <a:pt x="394054" y="49529"/>
                </a:lnTo>
                <a:lnTo>
                  <a:pt x="352412" y="71119"/>
                </a:lnTo>
                <a:lnTo>
                  <a:pt x="320276" y="97789"/>
                </a:lnTo>
                <a:lnTo>
                  <a:pt x="295676" y="140969"/>
                </a:lnTo>
                <a:lnTo>
                  <a:pt x="1861403" y="140969"/>
                </a:lnTo>
                <a:lnTo>
                  <a:pt x="1829865" y="135889"/>
                </a:lnTo>
                <a:lnTo>
                  <a:pt x="1712737" y="135889"/>
                </a:lnTo>
                <a:lnTo>
                  <a:pt x="1706114" y="125729"/>
                </a:lnTo>
                <a:lnTo>
                  <a:pt x="1698376" y="116839"/>
                </a:lnTo>
                <a:lnTo>
                  <a:pt x="1689522" y="107949"/>
                </a:lnTo>
                <a:lnTo>
                  <a:pt x="1679552" y="100329"/>
                </a:lnTo>
                <a:lnTo>
                  <a:pt x="1675857" y="97789"/>
                </a:lnTo>
                <a:lnTo>
                  <a:pt x="749333" y="97789"/>
                </a:lnTo>
                <a:lnTo>
                  <a:pt x="743529" y="92709"/>
                </a:lnTo>
                <a:lnTo>
                  <a:pt x="706881" y="64769"/>
                </a:lnTo>
                <a:lnTo>
                  <a:pt x="660121" y="44449"/>
                </a:lnTo>
                <a:lnTo>
                  <a:pt x="619723" y="33019"/>
                </a:lnTo>
                <a:lnTo>
                  <a:pt x="575775" y="26669"/>
                </a:lnTo>
                <a:lnTo>
                  <a:pt x="536325" y="24129"/>
                </a:lnTo>
                <a:close/>
              </a:path>
              <a:path w="2018665" h="712470">
                <a:moveTo>
                  <a:pt x="1797122" y="132079"/>
                </a:moveTo>
                <a:lnTo>
                  <a:pt x="1746663" y="132079"/>
                </a:lnTo>
                <a:lnTo>
                  <a:pt x="1729694" y="133349"/>
                </a:lnTo>
                <a:lnTo>
                  <a:pt x="1712737" y="135889"/>
                </a:lnTo>
                <a:lnTo>
                  <a:pt x="1829865" y="135889"/>
                </a:lnTo>
                <a:lnTo>
                  <a:pt x="1813618" y="133349"/>
                </a:lnTo>
                <a:lnTo>
                  <a:pt x="1797122" y="132079"/>
                </a:lnTo>
                <a:close/>
              </a:path>
              <a:path w="2018665" h="712470">
                <a:moveTo>
                  <a:pt x="1034148" y="0"/>
                </a:moveTo>
                <a:lnTo>
                  <a:pt x="985093" y="2539"/>
                </a:lnTo>
                <a:lnTo>
                  <a:pt x="914221" y="12699"/>
                </a:lnTo>
                <a:lnTo>
                  <a:pt x="870087" y="25399"/>
                </a:lnTo>
                <a:lnTo>
                  <a:pt x="829488" y="41909"/>
                </a:lnTo>
                <a:lnTo>
                  <a:pt x="793319" y="60959"/>
                </a:lnTo>
                <a:lnTo>
                  <a:pt x="762477" y="85089"/>
                </a:lnTo>
                <a:lnTo>
                  <a:pt x="749333" y="97789"/>
                </a:lnTo>
                <a:lnTo>
                  <a:pt x="1675857" y="97789"/>
                </a:lnTo>
                <a:lnTo>
                  <a:pt x="1668466" y="92709"/>
                </a:lnTo>
                <a:lnTo>
                  <a:pt x="1662364" y="88899"/>
                </a:lnTo>
                <a:lnTo>
                  <a:pt x="1304889" y="88899"/>
                </a:lnTo>
                <a:lnTo>
                  <a:pt x="1296340" y="81279"/>
                </a:lnTo>
                <a:lnTo>
                  <a:pt x="1287185" y="73659"/>
                </a:lnTo>
                <a:lnTo>
                  <a:pt x="1277440" y="67309"/>
                </a:lnTo>
                <a:lnTo>
                  <a:pt x="1267120" y="59689"/>
                </a:lnTo>
                <a:lnTo>
                  <a:pt x="1256242" y="53339"/>
                </a:lnTo>
                <a:lnTo>
                  <a:pt x="1244822" y="46989"/>
                </a:lnTo>
                <a:lnTo>
                  <a:pt x="1232875" y="41909"/>
                </a:lnTo>
                <a:lnTo>
                  <a:pt x="1220418" y="36829"/>
                </a:lnTo>
                <a:lnTo>
                  <a:pt x="1207466" y="30479"/>
                </a:lnTo>
                <a:lnTo>
                  <a:pt x="1194035" y="26669"/>
                </a:lnTo>
                <a:lnTo>
                  <a:pt x="1180142" y="21589"/>
                </a:lnTo>
                <a:lnTo>
                  <a:pt x="1156585" y="15239"/>
                </a:lnTo>
                <a:lnTo>
                  <a:pt x="1132568" y="10159"/>
                </a:lnTo>
                <a:lnTo>
                  <a:pt x="1083605" y="2539"/>
                </a:lnTo>
                <a:lnTo>
                  <a:pt x="1034148" y="0"/>
                </a:lnTo>
                <a:close/>
              </a:path>
              <a:path w="2018665" h="712470">
                <a:moveTo>
                  <a:pt x="1507531" y="46989"/>
                </a:moveTo>
                <a:lnTo>
                  <a:pt x="1471094" y="46989"/>
                </a:lnTo>
                <a:lnTo>
                  <a:pt x="1434883" y="49529"/>
                </a:lnTo>
                <a:lnTo>
                  <a:pt x="1417059" y="52069"/>
                </a:lnTo>
                <a:lnTo>
                  <a:pt x="1365657" y="63499"/>
                </a:lnTo>
                <a:lnTo>
                  <a:pt x="1349475" y="69849"/>
                </a:lnTo>
                <a:lnTo>
                  <a:pt x="1333901" y="74929"/>
                </a:lnTo>
                <a:lnTo>
                  <a:pt x="1319013" y="81279"/>
                </a:lnTo>
                <a:lnTo>
                  <a:pt x="1304889" y="88899"/>
                </a:lnTo>
                <a:lnTo>
                  <a:pt x="1662364" y="88899"/>
                </a:lnTo>
                <a:lnTo>
                  <a:pt x="1656263" y="85089"/>
                </a:lnTo>
                <a:lnTo>
                  <a:pt x="1642943" y="78739"/>
                </a:lnTo>
                <a:lnTo>
                  <a:pt x="1627747" y="71119"/>
                </a:lnTo>
                <a:lnTo>
                  <a:pt x="1611899" y="66039"/>
                </a:lnTo>
                <a:lnTo>
                  <a:pt x="1578563" y="55879"/>
                </a:lnTo>
                <a:lnTo>
                  <a:pt x="1525637" y="48259"/>
                </a:lnTo>
                <a:lnTo>
                  <a:pt x="1507531" y="469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8" name="object 48"/>
          <p:cNvSpPr/>
          <p:nvPr/>
        </p:nvSpPr>
        <p:spPr>
          <a:xfrm>
            <a:off x="5663247" y="4619896"/>
            <a:ext cx="1832065" cy="647188"/>
          </a:xfrm>
          <a:custGeom>
            <a:avLst/>
            <a:gdLst/>
            <a:ahLst/>
            <a:cxnLst/>
            <a:rect l="l" t="t" r="r" b="b"/>
            <a:pathLst>
              <a:path w="2018665" h="713104">
                <a:moveTo>
                  <a:pt x="749333" y="97508"/>
                </a:moveTo>
                <a:lnTo>
                  <a:pt x="793319" y="60956"/>
                </a:lnTo>
                <a:lnTo>
                  <a:pt x="829488" y="41058"/>
                </a:lnTo>
                <a:lnTo>
                  <a:pt x="870087" y="24908"/>
                </a:lnTo>
                <a:lnTo>
                  <a:pt x="914221" y="12650"/>
                </a:lnTo>
                <a:lnTo>
                  <a:pt x="960995" y="4433"/>
                </a:lnTo>
                <a:lnTo>
                  <a:pt x="1009514" y="400"/>
                </a:lnTo>
                <a:lnTo>
                  <a:pt x="1034148" y="0"/>
                </a:lnTo>
                <a:lnTo>
                  <a:pt x="1058882" y="700"/>
                </a:lnTo>
                <a:lnTo>
                  <a:pt x="1108204" y="5477"/>
                </a:lnTo>
                <a:lnTo>
                  <a:pt x="1156585" y="14879"/>
                </a:lnTo>
                <a:lnTo>
                  <a:pt x="1194035" y="25747"/>
                </a:lnTo>
                <a:lnTo>
                  <a:pt x="1232875" y="41101"/>
                </a:lnTo>
                <a:lnTo>
                  <a:pt x="1267120" y="59515"/>
                </a:lnTo>
                <a:lnTo>
                  <a:pt x="1304889" y="88328"/>
                </a:lnTo>
                <a:lnTo>
                  <a:pt x="1319013" y="81117"/>
                </a:lnTo>
                <a:lnTo>
                  <a:pt x="1365657" y="63407"/>
                </a:lnTo>
                <a:lnTo>
                  <a:pt x="1417059" y="51779"/>
                </a:lnTo>
                <a:lnTo>
                  <a:pt x="1471094" y="46480"/>
                </a:lnTo>
                <a:lnTo>
                  <a:pt x="1489323" y="46163"/>
                </a:lnTo>
                <a:lnTo>
                  <a:pt x="1507531" y="46586"/>
                </a:lnTo>
                <a:lnTo>
                  <a:pt x="1561232" y="52386"/>
                </a:lnTo>
                <a:lnTo>
                  <a:pt x="1611899" y="65176"/>
                </a:lnTo>
                <a:lnTo>
                  <a:pt x="1656263" y="84585"/>
                </a:lnTo>
                <a:lnTo>
                  <a:pt x="1689522" y="107881"/>
                </a:lnTo>
                <a:lnTo>
                  <a:pt x="1712737" y="134727"/>
                </a:lnTo>
                <a:lnTo>
                  <a:pt x="1729694" y="132895"/>
                </a:lnTo>
                <a:lnTo>
                  <a:pt x="1746663" y="131702"/>
                </a:lnTo>
                <a:lnTo>
                  <a:pt x="1763592" y="131140"/>
                </a:lnTo>
                <a:lnTo>
                  <a:pt x="1780429" y="131199"/>
                </a:lnTo>
                <a:lnTo>
                  <a:pt x="1829865" y="135004"/>
                </a:lnTo>
                <a:lnTo>
                  <a:pt x="1876589" y="144050"/>
                </a:lnTo>
                <a:lnTo>
                  <a:pt x="1919186" y="158076"/>
                </a:lnTo>
                <a:lnTo>
                  <a:pt x="1956244" y="176822"/>
                </a:lnTo>
                <a:lnTo>
                  <a:pt x="1994593" y="208710"/>
                </a:lnTo>
                <a:lnTo>
                  <a:pt x="2003176" y="237738"/>
                </a:lnTo>
                <a:lnTo>
                  <a:pt x="2002770" y="247361"/>
                </a:lnTo>
                <a:lnTo>
                  <a:pt x="1985913" y="283936"/>
                </a:lnTo>
                <a:lnTo>
                  <a:pt x="1946663" y="314472"/>
                </a:lnTo>
                <a:lnTo>
                  <a:pt x="1904120" y="331029"/>
                </a:lnTo>
                <a:lnTo>
                  <a:pt x="1918865" y="335596"/>
                </a:lnTo>
                <a:lnTo>
                  <a:pt x="1957727" y="352952"/>
                </a:lnTo>
                <a:lnTo>
                  <a:pt x="1995708" y="382943"/>
                </a:lnTo>
                <a:lnTo>
                  <a:pt x="2015834" y="418122"/>
                </a:lnTo>
                <a:lnTo>
                  <a:pt x="2018506" y="436756"/>
                </a:lnTo>
                <a:lnTo>
                  <a:pt x="2017872" y="446177"/>
                </a:lnTo>
                <a:lnTo>
                  <a:pt x="2001390" y="483503"/>
                </a:lnTo>
                <a:lnTo>
                  <a:pt x="1967155" y="513224"/>
                </a:lnTo>
                <a:lnTo>
                  <a:pt x="1920778" y="534947"/>
                </a:lnTo>
                <a:lnTo>
                  <a:pt x="1880292" y="545489"/>
                </a:lnTo>
                <a:lnTo>
                  <a:pt x="1836685" y="550713"/>
                </a:lnTo>
                <a:lnTo>
                  <a:pt x="1821730" y="551212"/>
                </a:lnTo>
                <a:lnTo>
                  <a:pt x="1806663" y="551067"/>
                </a:lnTo>
                <a:lnTo>
                  <a:pt x="1791544" y="550267"/>
                </a:lnTo>
                <a:lnTo>
                  <a:pt x="1776432" y="548797"/>
                </a:lnTo>
                <a:lnTo>
                  <a:pt x="1761384" y="546646"/>
                </a:lnTo>
                <a:lnTo>
                  <a:pt x="1746461" y="543799"/>
                </a:lnTo>
                <a:lnTo>
                  <a:pt x="1734275" y="559377"/>
                </a:lnTo>
                <a:lnTo>
                  <a:pt x="1704285" y="587947"/>
                </a:lnTo>
                <a:lnTo>
                  <a:pt x="1667605" y="612870"/>
                </a:lnTo>
                <a:lnTo>
                  <a:pt x="1625194" y="633909"/>
                </a:lnTo>
                <a:lnTo>
                  <a:pt x="1578010" y="650826"/>
                </a:lnTo>
                <a:lnTo>
                  <a:pt x="1527013" y="663383"/>
                </a:lnTo>
                <a:lnTo>
                  <a:pt x="1473162" y="671343"/>
                </a:lnTo>
                <a:lnTo>
                  <a:pt x="1417416" y="674469"/>
                </a:lnTo>
                <a:lnTo>
                  <a:pt x="1389132" y="674145"/>
                </a:lnTo>
                <a:lnTo>
                  <a:pt x="1360734" y="672522"/>
                </a:lnTo>
                <a:lnTo>
                  <a:pt x="1332341" y="669573"/>
                </a:lnTo>
                <a:lnTo>
                  <a:pt x="1304074" y="665266"/>
                </a:lnTo>
                <a:lnTo>
                  <a:pt x="1276053" y="659572"/>
                </a:lnTo>
                <a:lnTo>
                  <a:pt x="1263090" y="657334"/>
                </a:lnTo>
                <a:lnTo>
                  <a:pt x="1250916" y="654307"/>
                </a:lnTo>
                <a:lnTo>
                  <a:pt x="1220749" y="666687"/>
                </a:lnTo>
                <a:lnTo>
                  <a:pt x="1189489" y="677576"/>
                </a:lnTo>
                <a:lnTo>
                  <a:pt x="1124284" y="694905"/>
                </a:lnTo>
                <a:lnTo>
                  <a:pt x="1056502" y="706333"/>
                </a:lnTo>
                <a:lnTo>
                  <a:pt x="987345" y="711901"/>
                </a:lnTo>
                <a:lnTo>
                  <a:pt x="952626" y="712501"/>
                </a:lnTo>
                <a:lnTo>
                  <a:pt x="918014" y="711651"/>
                </a:lnTo>
                <a:lnTo>
                  <a:pt x="849710" y="705622"/>
                </a:lnTo>
                <a:lnTo>
                  <a:pt x="783634" y="693855"/>
                </a:lnTo>
                <a:lnTo>
                  <a:pt x="720988" y="676391"/>
                </a:lnTo>
                <a:lnTo>
                  <a:pt x="662972" y="653270"/>
                </a:lnTo>
                <a:lnTo>
                  <a:pt x="610789" y="624533"/>
                </a:lnTo>
                <a:lnTo>
                  <a:pt x="597035" y="633499"/>
                </a:lnTo>
                <a:lnTo>
                  <a:pt x="550385" y="655555"/>
                </a:lnTo>
                <a:lnTo>
                  <a:pt x="497570" y="670251"/>
                </a:lnTo>
                <a:lnTo>
                  <a:pt x="441055" y="677462"/>
                </a:lnTo>
                <a:lnTo>
                  <a:pt x="421820" y="678181"/>
                </a:lnTo>
                <a:lnTo>
                  <a:pt x="402540" y="678050"/>
                </a:lnTo>
                <a:lnTo>
                  <a:pt x="364209" y="675220"/>
                </a:lnTo>
                <a:lnTo>
                  <a:pt x="308651" y="664487"/>
                </a:lnTo>
                <a:lnTo>
                  <a:pt x="257614" y="645856"/>
                </a:lnTo>
                <a:lnTo>
                  <a:pt x="218429" y="622484"/>
                </a:lnTo>
                <a:lnTo>
                  <a:pt x="189597" y="595291"/>
                </a:lnTo>
                <a:lnTo>
                  <a:pt x="168429" y="554845"/>
                </a:lnTo>
                <a:lnTo>
                  <a:pt x="165699" y="533503"/>
                </a:lnTo>
                <a:lnTo>
                  <a:pt x="166385" y="522684"/>
                </a:lnTo>
                <a:lnTo>
                  <a:pt x="168473" y="511817"/>
                </a:lnTo>
                <a:lnTo>
                  <a:pt x="150900" y="510276"/>
                </a:lnTo>
                <a:lnTo>
                  <a:pt x="102111" y="500604"/>
                </a:lnTo>
                <a:lnTo>
                  <a:pt x="60706" y="484259"/>
                </a:lnTo>
                <a:lnTo>
                  <a:pt x="28605" y="462397"/>
                </a:lnTo>
                <a:lnTo>
                  <a:pt x="3598" y="426667"/>
                </a:lnTo>
                <a:lnTo>
                  <a:pt x="0" y="406752"/>
                </a:lnTo>
                <a:lnTo>
                  <a:pt x="2028" y="395600"/>
                </a:lnTo>
                <a:lnTo>
                  <a:pt x="24829" y="355791"/>
                </a:lnTo>
                <a:lnTo>
                  <a:pt x="55180" y="331965"/>
                </a:lnTo>
                <a:lnTo>
                  <a:pt x="94567" y="314370"/>
                </a:lnTo>
                <a:lnTo>
                  <a:pt x="140897" y="303962"/>
                </a:lnTo>
                <a:lnTo>
                  <a:pt x="157522" y="302256"/>
                </a:lnTo>
                <a:lnTo>
                  <a:pt x="144021" y="297776"/>
                </a:lnTo>
                <a:lnTo>
                  <a:pt x="109413" y="279273"/>
                </a:lnTo>
                <a:lnTo>
                  <a:pt x="80467" y="245848"/>
                </a:lnTo>
                <a:lnTo>
                  <a:pt x="74881" y="217080"/>
                </a:lnTo>
                <a:lnTo>
                  <a:pt x="76581" y="207224"/>
                </a:lnTo>
                <a:lnTo>
                  <a:pt x="99444" y="172376"/>
                </a:lnTo>
                <a:lnTo>
                  <a:pt x="137735" y="148607"/>
                </a:lnTo>
                <a:lnTo>
                  <a:pt x="186700" y="134648"/>
                </a:lnTo>
                <a:lnTo>
                  <a:pt x="227392" y="131266"/>
                </a:lnTo>
                <a:lnTo>
                  <a:pt x="241292" y="131579"/>
                </a:lnTo>
                <a:lnTo>
                  <a:pt x="255228" y="132640"/>
                </a:lnTo>
                <a:lnTo>
                  <a:pt x="269122" y="134466"/>
                </a:lnTo>
                <a:lnTo>
                  <a:pt x="282894" y="137074"/>
                </a:lnTo>
                <a:lnTo>
                  <a:pt x="291104" y="138644"/>
                </a:lnTo>
                <a:lnTo>
                  <a:pt x="292628" y="138644"/>
                </a:lnTo>
                <a:lnTo>
                  <a:pt x="295676" y="140168"/>
                </a:lnTo>
                <a:lnTo>
                  <a:pt x="299648" y="128931"/>
                </a:lnTo>
                <a:lnTo>
                  <a:pt x="305122" y="118091"/>
                </a:lnTo>
                <a:lnTo>
                  <a:pt x="329808" y="88258"/>
                </a:lnTo>
                <a:lnTo>
                  <a:pt x="365336" y="63103"/>
                </a:lnTo>
                <a:lnTo>
                  <a:pt x="409700" y="43459"/>
                </a:lnTo>
                <a:lnTo>
                  <a:pt x="460897" y="30159"/>
                </a:lnTo>
                <a:lnTo>
                  <a:pt x="516923" y="24034"/>
                </a:lnTo>
                <a:lnTo>
                  <a:pt x="536325" y="23731"/>
                </a:lnTo>
                <a:lnTo>
                  <a:pt x="555967" y="24349"/>
                </a:lnTo>
                <a:lnTo>
                  <a:pt x="605422" y="30000"/>
                </a:lnTo>
                <a:lnTo>
                  <a:pt x="647106" y="39686"/>
                </a:lnTo>
                <a:lnTo>
                  <a:pt x="684629" y="53380"/>
                </a:lnTo>
                <a:lnTo>
                  <a:pt x="726605" y="77341"/>
                </a:lnTo>
                <a:lnTo>
                  <a:pt x="735434" y="84274"/>
                </a:lnTo>
                <a:lnTo>
                  <a:pt x="743529" y="91562"/>
                </a:lnTo>
              </a:path>
            </a:pathLst>
          </a:custGeom>
          <a:ln w="2283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9" name="object 49"/>
          <p:cNvSpPr/>
          <p:nvPr/>
        </p:nvSpPr>
        <p:spPr>
          <a:xfrm>
            <a:off x="5814153" y="4766447"/>
            <a:ext cx="1537736" cy="12857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0" name="object 50"/>
          <p:cNvSpPr/>
          <p:nvPr/>
        </p:nvSpPr>
        <p:spPr>
          <a:xfrm>
            <a:off x="6119490" y="4966898"/>
            <a:ext cx="928446" cy="12856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41016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7041"/>
            <a:ext cx="8290112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5222821" y="2394294"/>
            <a:ext cx="3975335" cy="380360"/>
          </a:xfrm>
          <a:custGeom>
            <a:avLst/>
            <a:gdLst/>
            <a:ahLst/>
            <a:cxnLst/>
            <a:rect l="l" t="t" r="r" b="b"/>
            <a:pathLst>
              <a:path w="4380230" h="419100">
                <a:moveTo>
                  <a:pt x="0" y="418871"/>
                </a:moveTo>
                <a:lnTo>
                  <a:pt x="4379760" y="418871"/>
                </a:lnTo>
                <a:lnTo>
                  <a:pt x="4379760" y="0"/>
                </a:lnTo>
                <a:lnTo>
                  <a:pt x="0" y="0"/>
                </a:lnTo>
                <a:lnTo>
                  <a:pt x="0" y="418871"/>
                </a:lnTo>
                <a:close/>
              </a:path>
            </a:pathLst>
          </a:custGeom>
          <a:solidFill>
            <a:srgbClr val="B0DEF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5222821" y="2394283"/>
            <a:ext cx="3975335" cy="380360"/>
          </a:xfrm>
          <a:custGeom>
            <a:avLst/>
            <a:gdLst/>
            <a:ahLst/>
            <a:cxnLst/>
            <a:rect l="l" t="t" r="r" b="b"/>
            <a:pathLst>
              <a:path w="4380230" h="419100">
                <a:moveTo>
                  <a:pt x="0" y="418884"/>
                </a:moveTo>
                <a:lnTo>
                  <a:pt x="4379760" y="418884"/>
                </a:lnTo>
                <a:lnTo>
                  <a:pt x="4379760" y="0"/>
                </a:lnTo>
                <a:lnTo>
                  <a:pt x="0" y="0"/>
                </a:lnTo>
                <a:lnTo>
                  <a:pt x="0" y="418884"/>
                </a:lnTo>
              </a:path>
            </a:pathLst>
          </a:custGeom>
          <a:ln w="3175">
            <a:solidFill>
              <a:srgbClr val="B0DEFD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5149596" y="2321012"/>
            <a:ext cx="3968419" cy="373444"/>
          </a:xfrm>
          <a:custGeom>
            <a:avLst/>
            <a:gdLst/>
            <a:ahLst/>
            <a:cxnLst/>
            <a:rect l="l" t="t" r="r" b="b"/>
            <a:pathLst>
              <a:path w="4372609" h="411480">
                <a:moveTo>
                  <a:pt x="0" y="411264"/>
                </a:moveTo>
                <a:lnTo>
                  <a:pt x="4372140" y="411264"/>
                </a:lnTo>
                <a:lnTo>
                  <a:pt x="4372140" y="0"/>
                </a:lnTo>
                <a:lnTo>
                  <a:pt x="0" y="0"/>
                </a:lnTo>
                <a:lnTo>
                  <a:pt x="0" y="411264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5149596" y="2321023"/>
            <a:ext cx="3968419" cy="373444"/>
          </a:xfrm>
          <a:custGeom>
            <a:avLst/>
            <a:gdLst/>
            <a:ahLst/>
            <a:cxnLst/>
            <a:rect l="l" t="t" r="r" b="b"/>
            <a:pathLst>
              <a:path w="4372609" h="411480">
                <a:moveTo>
                  <a:pt x="0" y="411251"/>
                </a:moveTo>
                <a:lnTo>
                  <a:pt x="4372140" y="411251"/>
                </a:lnTo>
                <a:lnTo>
                  <a:pt x="4372140" y="0"/>
                </a:lnTo>
                <a:lnTo>
                  <a:pt x="0" y="0"/>
                </a:lnTo>
                <a:lnTo>
                  <a:pt x="0" y="41125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5209000" y="4071116"/>
            <a:ext cx="1967497" cy="294491"/>
          </a:xfrm>
          <a:custGeom>
            <a:avLst/>
            <a:gdLst/>
            <a:ahLst/>
            <a:cxnLst/>
            <a:rect l="l" t="t" r="r" b="b"/>
            <a:pathLst>
              <a:path w="2167890" h="324485">
                <a:moveTo>
                  <a:pt x="0" y="324434"/>
                </a:moveTo>
                <a:lnTo>
                  <a:pt x="2167801" y="324434"/>
                </a:lnTo>
                <a:lnTo>
                  <a:pt x="2167801" y="0"/>
                </a:lnTo>
                <a:lnTo>
                  <a:pt x="0" y="0"/>
                </a:lnTo>
                <a:lnTo>
                  <a:pt x="0" y="324434"/>
                </a:lnTo>
                <a:close/>
              </a:path>
            </a:pathLst>
          </a:custGeom>
          <a:solidFill>
            <a:srgbClr val="B0DEF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5209000" y="4071116"/>
            <a:ext cx="1967497" cy="294491"/>
          </a:xfrm>
          <a:custGeom>
            <a:avLst/>
            <a:gdLst/>
            <a:ahLst/>
            <a:cxnLst/>
            <a:rect l="l" t="t" r="r" b="b"/>
            <a:pathLst>
              <a:path w="2167890" h="324485">
                <a:moveTo>
                  <a:pt x="0" y="324434"/>
                </a:moveTo>
                <a:lnTo>
                  <a:pt x="2167801" y="324434"/>
                </a:lnTo>
                <a:lnTo>
                  <a:pt x="2167801" y="0"/>
                </a:lnTo>
                <a:lnTo>
                  <a:pt x="0" y="0"/>
                </a:lnTo>
                <a:lnTo>
                  <a:pt x="0" y="324434"/>
                </a:lnTo>
              </a:path>
            </a:pathLst>
          </a:custGeom>
          <a:ln w="3175">
            <a:solidFill>
              <a:srgbClr val="B0DEFD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5135776" y="3997846"/>
            <a:ext cx="1967497" cy="287575"/>
          </a:xfrm>
          <a:custGeom>
            <a:avLst/>
            <a:gdLst/>
            <a:ahLst/>
            <a:cxnLst/>
            <a:rect l="l" t="t" r="r" b="b"/>
            <a:pathLst>
              <a:path w="2167890" h="316864">
                <a:moveTo>
                  <a:pt x="0" y="316826"/>
                </a:moveTo>
                <a:lnTo>
                  <a:pt x="2167801" y="316826"/>
                </a:lnTo>
                <a:lnTo>
                  <a:pt x="2167801" y="0"/>
                </a:lnTo>
                <a:lnTo>
                  <a:pt x="0" y="0"/>
                </a:lnTo>
                <a:lnTo>
                  <a:pt x="0" y="316826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5135776" y="3997846"/>
            <a:ext cx="1967497" cy="287575"/>
          </a:xfrm>
          <a:custGeom>
            <a:avLst/>
            <a:gdLst/>
            <a:ahLst/>
            <a:cxnLst/>
            <a:rect l="l" t="t" r="r" b="b"/>
            <a:pathLst>
              <a:path w="2167890" h="316864">
                <a:moveTo>
                  <a:pt x="0" y="316826"/>
                </a:moveTo>
                <a:lnTo>
                  <a:pt x="2167801" y="316826"/>
                </a:lnTo>
                <a:lnTo>
                  <a:pt x="2167801" y="0"/>
                </a:lnTo>
                <a:lnTo>
                  <a:pt x="0" y="0"/>
                </a:lnTo>
                <a:lnTo>
                  <a:pt x="0" y="31682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5608287" y="4068351"/>
            <a:ext cx="1032065" cy="124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7256559" y="4071116"/>
            <a:ext cx="1941563" cy="294491"/>
          </a:xfrm>
          <a:custGeom>
            <a:avLst/>
            <a:gdLst/>
            <a:ahLst/>
            <a:cxnLst/>
            <a:rect l="l" t="t" r="r" b="b"/>
            <a:pathLst>
              <a:path w="2139315" h="324485">
                <a:moveTo>
                  <a:pt x="0" y="324434"/>
                </a:moveTo>
                <a:lnTo>
                  <a:pt x="2138883" y="324434"/>
                </a:lnTo>
                <a:lnTo>
                  <a:pt x="2138883" y="0"/>
                </a:lnTo>
                <a:lnTo>
                  <a:pt x="0" y="0"/>
                </a:lnTo>
                <a:lnTo>
                  <a:pt x="0" y="324434"/>
                </a:lnTo>
                <a:close/>
              </a:path>
            </a:pathLst>
          </a:custGeom>
          <a:solidFill>
            <a:srgbClr val="B0DEF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/>
          <p:nvPr/>
        </p:nvSpPr>
        <p:spPr>
          <a:xfrm>
            <a:off x="7256559" y="4071116"/>
            <a:ext cx="1941563" cy="294491"/>
          </a:xfrm>
          <a:custGeom>
            <a:avLst/>
            <a:gdLst/>
            <a:ahLst/>
            <a:cxnLst/>
            <a:rect l="l" t="t" r="r" b="b"/>
            <a:pathLst>
              <a:path w="2139315" h="324485">
                <a:moveTo>
                  <a:pt x="0" y="324434"/>
                </a:moveTo>
                <a:lnTo>
                  <a:pt x="2138883" y="324434"/>
                </a:lnTo>
                <a:lnTo>
                  <a:pt x="2138883" y="0"/>
                </a:lnTo>
                <a:lnTo>
                  <a:pt x="0" y="0"/>
                </a:lnTo>
                <a:lnTo>
                  <a:pt x="0" y="324434"/>
                </a:lnTo>
              </a:path>
            </a:pathLst>
          </a:custGeom>
          <a:ln w="3175">
            <a:solidFill>
              <a:srgbClr val="B0DEFD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/>
          <p:nvPr/>
        </p:nvSpPr>
        <p:spPr>
          <a:xfrm>
            <a:off x="7176417" y="3997846"/>
            <a:ext cx="1941563" cy="287575"/>
          </a:xfrm>
          <a:custGeom>
            <a:avLst/>
            <a:gdLst/>
            <a:ahLst/>
            <a:cxnLst/>
            <a:rect l="l" t="t" r="r" b="b"/>
            <a:pathLst>
              <a:path w="2139315" h="316864">
                <a:moveTo>
                  <a:pt x="0" y="316826"/>
                </a:moveTo>
                <a:lnTo>
                  <a:pt x="2138883" y="316826"/>
                </a:lnTo>
                <a:lnTo>
                  <a:pt x="2138883" y="0"/>
                </a:lnTo>
                <a:lnTo>
                  <a:pt x="0" y="0"/>
                </a:lnTo>
                <a:lnTo>
                  <a:pt x="0" y="316826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9" name="object 19"/>
          <p:cNvSpPr/>
          <p:nvPr/>
        </p:nvSpPr>
        <p:spPr>
          <a:xfrm>
            <a:off x="7176417" y="3997846"/>
            <a:ext cx="1941563" cy="287575"/>
          </a:xfrm>
          <a:custGeom>
            <a:avLst/>
            <a:gdLst/>
            <a:ahLst/>
            <a:cxnLst/>
            <a:rect l="l" t="t" r="r" b="b"/>
            <a:pathLst>
              <a:path w="2139315" h="316864">
                <a:moveTo>
                  <a:pt x="0" y="316826"/>
                </a:moveTo>
                <a:lnTo>
                  <a:pt x="2138883" y="316826"/>
                </a:lnTo>
                <a:lnTo>
                  <a:pt x="2138883" y="0"/>
                </a:lnTo>
                <a:lnTo>
                  <a:pt x="0" y="0"/>
                </a:lnTo>
                <a:lnTo>
                  <a:pt x="0" y="31682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20"/>
          <p:cNvSpPr/>
          <p:nvPr/>
        </p:nvSpPr>
        <p:spPr>
          <a:xfrm>
            <a:off x="7386433" y="4068361"/>
            <a:ext cx="1529449" cy="1617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/>
          <p:nvPr/>
        </p:nvSpPr>
        <p:spPr>
          <a:xfrm>
            <a:off x="5222821" y="4519007"/>
            <a:ext cx="1953666" cy="293338"/>
          </a:xfrm>
          <a:custGeom>
            <a:avLst/>
            <a:gdLst/>
            <a:ahLst/>
            <a:cxnLst/>
            <a:rect l="l" t="t" r="r" b="b"/>
            <a:pathLst>
              <a:path w="2152650" h="323214">
                <a:moveTo>
                  <a:pt x="0" y="322910"/>
                </a:moveTo>
                <a:lnTo>
                  <a:pt x="2152586" y="322910"/>
                </a:lnTo>
                <a:lnTo>
                  <a:pt x="2152586" y="0"/>
                </a:lnTo>
                <a:lnTo>
                  <a:pt x="0" y="0"/>
                </a:lnTo>
                <a:lnTo>
                  <a:pt x="0" y="322910"/>
                </a:lnTo>
                <a:close/>
              </a:path>
            </a:pathLst>
          </a:custGeom>
          <a:solidFill>
            <a:srgbClr val="B0DEF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5222821" y="4519007"/>
            <a:ext cx="1953666" cy="293338"/>
          </a:xfrm>
          <a:custGeom>
            <a:avLst/>
            <a:gdLst/>
            <a:ahLst/>
            <a:cxnLst/>
            <a:rect l="l" t="t" r="r" b="b"/>
            <a:pathLst>
              <a:path w="2152650" h="323214">
                <a:moveTo>
                  <a:pt x="0" y="322910"/>
                </a:moveTo>
                <a:lnTo>
                  <a:pt x="2152573" y="322910"/>
                </a:lnTo>
                <a:lnTo>
                  <a:pt x="2152573" y="0"/>
                </a:lnTo>
                <a:lnTo>
                  <a:pt x="0" y="0"/>
                </a:lnTo>
                <a:lnTo>
                  <a:pt x="0" y="322910"/>
                </a:lnTo>
              </a:path>
            </a:pathLst>
          </a:custGeom>
          <a:ln w="3175">
            <a:solidFill>
              <a:srgbClr val="B0DEFD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/>
          <p:nvPr/>
        </p:nvSpPr>
        <p:spPr>
          <a:xfrm>
            <a:off x="5149596" y="4445748"/>
            <a:ext cx="1953666" cy="293338"/>
          </a:xfrm>
          <a:custGeom>
            <a:avLst/>
            <a:gdLst/>
            <a:ahLst/>
            <a:cxnLst/>
            <a:rect l="l" t="t" r="r" b="b"/>
            <a:pathLst>
              <a:path w="2152650" h="323214">
                <a:moveTo>
                  <a:pt x="0" y="322910"/>
                </a:moveTo>
                <a:lnTo>
                  <a:pt x="2152586" y="322910"/>
                </a:lnTo>
                <a:lnTo>
                  <a:pt x="2152586" y="0"/>
                </a:lnTo>
                <a:lnTo>
                  <a:pt x="0" y="0"/>
                </a:lnTo>
                <a:lnTo>
                  <a:pt x="0" y="32291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/>
          <p:nvPr/>
        </p:nvSpPr>
        <p:spPr>
          <a:xfrm>
            <a:off x="5149596" y="4445748"/>
            <a:ext cx="1953666" cy="293338"/>
          </a:xfrm>
          <a:custGeom>
            <a:avLst/>
            <a:gdLst/>
            <a:ahLst/>
            <a:cxnLst/>
            <a:rect l="l" t="t" r="r" b="b"/>
            <a:pathLst>
              <a:path w="2152650" h="323214">
                <a:moveTo>
                  <a:pt x="0" y="322910"/>
                </a:moveTo>
                <a:lnTo>
                  <a:pt x="2152573" y="322910"/>
                </a:lnTo>
                <a:lnTo>
                  <a:pt x="2152573" y="0"/>
                </a:lnTo>
                <a:lnTo>
                  <a:pt x="0" y="0"/>
                </a:lnTo>
                <a:lnTo>
                  <a:pt x="0" y="32291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/>
          <p:nvPr/>
        </p:nvSpPr>
        <p:spPr>
          <a:xfrm>
            <a:off x="5622106" y="4516252"/>
            <a:ext cx="1023778" cy="1617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6" name="object 26"/>
          <p:cNvSpPr/>
          <p:nvPr/>
        </p:nvSpPr>
        <p:spPr>
          <a:xfrm>
            <a:off x="7256559" y="4519007"/>
            <a:ext cx="1941563" cy="293338"/>
          </a:xfrm>
          <a:custGeom>
            <a:avLst/>
            <a:gdLst/>
            <a:ahLst/>
            <a:cxnLst/>
            <a:rect l="l" t="t" r="r" b="b"/>
            <a:pathLst>
              <a:path w="2139315" h="323214">
                <a:moveTo>
                  <a:pt x="0" y="322910"/>
                </a:moveTo>
                <a:lnTo>
                  <a:pt x="2138883" y="322910"/>
                </a:lnTo>
                <a:lnTo>
                  <a:pt x="2138883" y="0"/>
                </a:lnTo>
                <a:lnTo>
                  <a:pt x="0" y="0"/>
                </a:lnTo>
                <a:lnTo>
                  <a:pt x="0" y="322910"/>
                </a:lnTo>
                <a:close/>
              </a:path>
            </a:pathLst>
          </a:custGeom>
          <a:solidFill>
            <a:srgbClr val="B0DEF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/>
          <p:nvPr/>
        </p:nvSpPr>
        <p:spPr>
          <a:xfrm>
            <a:off x="7256559" y="4519007"/>
            <a:ext cx="1941563" cy="293338"/>
          </a:xfrm>
          <a:custGeom>
            <a:avLst/>
            <a:gdLst/>
            <a:ahLst/>
            <a:cxnLst/>
            <a:rect l="l" t="t" r="r" b="b"/>
            <a:pathLst>
              <a:path w="2139315" h="323214">
                <a:moveTo>
                  <a:pt x="0" y="322910"/>
                </a:moveTo>
                <a:lnTo>
                  <a:pt x="2138883" y="322910"/>
                </a:lnTo>
                <a:lnTo>
                  <a:pt x="2138883" y="0"/>
                </a:lnTo>
                <a:lnTo>
                  <a:pt x="0" y="0"/>
                </a:lnTo>
                <a:lnTo>
                  <a:pt x="0" y="322910"/>
                </a:lnTo>
              </a:path>
            </a:pathLst>
          </a:custGeom>
          <a:ln w="3175">
            <a:solidFill>
              <a:srgbClr val="B0DEFD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8" name="object 28"/>
          <p:cNvSpPr/>
          <p:nvPr/>
        </p:nvSpPr>
        <p:spPr>
          <a:xfrm>
            <a:off x="7176417" y="4445748"/>
            <a:ext cx="1941563" cy="293338"/>
          </a:xfrm>
          <a:custGeom>
            <a:avLst/>
            <a:gdLst/>
            <a:ahLst/>
            <a:cxnLst/>
            <a:rect l="l" t="t" r="r" b="b"/>
            <a:pathLst>
              <a:path w="2139315" h="323214">
                <a:moveTo>
                  <a:pt x="0" y="322910"/>
                </a:moveTo>
                <a:lnTo>
                  <a:pt x="2138883" y="322910"/>
                </a:lnTo>
                <a:lnTo>
                  <a:pt x="2138883" y="0"/>
                </a:lnTo>
                <a:lnTo>
                  <a:pt x="0" y="0"/>
                </a:lnTo>
                <a:lnTo>
                  <a:pt x="0" y="32291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9" name="object 29"/>
          <p:cNvSpPr/>
          <p:nvPr/>
        </p:nvSpPr>
        <p:spPr>
          <a:xfrm>
            <a:off x="7176417" y="4445748"/>
            <a:ext cx="1941563" cy="293338"/>
          </a:xfrm>
          <a:custGeom>
            <a:avLst/>
            <a:gdLst/>
            <a:ahLst/>
            <a:cxnLst/>
            <a:rect l="l" t="t" r="r" b="b"/>
            <a:pathLst>
              <a:path w="2139315" h="323214">
                <a:moveTo>
                  <a:pt x="0" y="322910"/>
                </a:moveTo>
                <a:lnTo>
                  <a:pt x="2138883" y="322910"/>
                </a:lnTo>
                <a:lnTo>
                  <a:pt x="2138883" y="0"/>
                </a:lnTo>
                <a:lnTo>
                  <a:pt x="0" y="0"/>
                </a:lnTo>
                <a:lnTo>
                  <a:pt x="0" y="32291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0" name="object 30"/>
          <p:cNvSpPr/>
          <p:nvPr/>
        </p:nvSpPr>
        <p:spPr>
          <a:xfrm>
            <a:off x="7238600" y="4516252"/>
            <a:ext cx="1819582" cy="1617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1"/>
          <p:cNvSpPr/>
          <p:nvPr/>
        </p:nvSpPr>
        <p:spPr>
          <a:xfrm>
            <a:off x="5222821" y="4979346"/>
            <a:ext cx="1953666" cy="294491"/>
          </a:xfrm>
          <a:custGeom>
            <a:avLst/>
            <a:gdLst/>
            <a:ahLst/>
            <a:cxnLst/>
            <a:rect l="l" t="t" r="r" b="b"/>
            <a:pathLst>
              <a:path w="2152650" h="324485">
                <a:moveTo>
                  <a:pt x="0" y="324434"/>
                </a:moveTo>
                <a:lnTo>
                  <a:pt x="2152586" y="324434"/>
                </a:lnTo>
                <a:lnTo>
                  <a:pt x="2152586" y="0"/>
                </a:lnTo>
                <a:lnTo>
                  <a:pt x="0" y="0"/>
                </a:lnTo>
                <a:lnTo>
                  <a:pt x="0" y="324434"/>
                </a:lnTo>
                <a:close/>
              </a:path>
            </a:pathLst>
          </a:custGeom>
          <a:solidFill>
            <a:srgbClr val="B0DEF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2" name="object 32"/>
          <p:cNvSpPr/>
          <p:nvPr/>
        </p:nvSpPr>
        <p:spPr>
          <a:xfrm>
            <a:off x="5222821" y="4979346"/>
            <a:ext cx="1953666" cy="294491"/>
          </a:xfrm>
          <a:custGeom>
            <a:avLst/>
            <a:gdLst/>
            <a:ahLst/>
            <a:cxnLst/>
            <a:rect l="l" t="t" r="r" b="b"/>
            <a:pathLst>
              <a:path w="2152650" h="324485">
                <a:moveTo>
                  <a:pt x="0" y="324434"/>
                </a:moveTo>
                <a:lnTo>
                  <a:pt x="2152573" y="324434"/>
                </a:lnTo>
                <a:lnTo>
                  <a:pt x="2152573" y="0"/>
                </a:lnTo>
                <a:lnTo>
                  <a:pt x="0" y="0"/>
                </a:lnTo>
                <a:lnTo>
                  <a:pt x="0" y="324434"/>
                </a:lnTo>
              </a:path>
            </a:pathLst>
          </a:custGeom>
          <a:ln w="3175">
            <a:solidFill>
              <a:srgbClr val="B0DEFD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3" name="object 33"/>
          <p:cNvSpPr/>
          <p:nvPr/>
        </p:nvSpPr>
        <p:spPr>
          <a:xfrm>
            <a:off x="5149596" y="4906075"/>
            <a:ext cx="1953666" cy="294491"/>
          </a:xfrm>
          <a:custGeom>
            <a:avLst/>
            <a:gdLst/>
            <a:ahLst/>
            <a:cxnLst/>
            <a:rect l="l" t="t" r="r" b="b"/>
            <a:pathLst>
              <a:path w="2152650" h="324485">
                <a:moveTo>
                  <a:pt x="0" y="324434"/>
                </a:moveTo>
                <a:lnTo>
                  <a:pt x="2152586" y="324434"/>
                </a:lnTo>
                <a:lnTo>
                  <a:pt x="2152586" y="0"/>
                </a:lnTo>
                <a:lnTo>
                  <a:pt x="0" y="0"/>
                </a:lnTo>
                <a:lnTo>
                  <a:pt x="0" y="324434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4" name="object 34"/>
          <p:cNvSpPr/>
          <p:nvPr/>
        </p:nvSpPr>
        <p:spPr>
          <a:xfrm>
            <a:off x="5149596" y="4906075"/>
            <a:ext cx="1953666" cy="294491"/>
          </a:xfrm>
          <a:custGeom>
            <a:avLst/>
            <a:gdLst/>
            <a:ahLst/>
            <a:cxnLst/>
            <a:rect l="l" t="t" r="r" b="b"/>
            <a:pathLst>
              <a:path w="2152650" h="324485">
                <a:moveTo>
                  <a:pt x="0" y="324434"/>
                </a:moveTo>
                <a:lnTo>
                  <a:pt x="2152573" y="324434"/>
                </a:lnTo>
                <a:lnTo>
                  <a:pt x="2152573" y="0"/>
                </a:lnTo>
                <a:lnTo>
                  <a:pt x="0" y="0"/>
                </a:lnTo>
                <a:lnTo>
                  <a:pt x="0" y="3244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5" name="object 35"/>
          <p:cNvSpPr/>
          <p:nvPr/>
        </p:nvSpPr>
        <p:spPr>
          <a:xfrm>
            <a:off x="5619340" y="4977963"/>
            <a:ext cx="1007192" cy="1244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6" name="object 36"/>
          <p:cNvSpPr/>
          <p:nvPr/>
        </p:nvSpPr>
        <p:spPr>
          <a:xfrm>
            <a:off x="7256559" y="4979346"/>
            <a:ext cx="1941563" cy="294491"/>
          </a:xfrm>
          <a:custGeom>
            <a:avLst/>
            <a:gdLst/>
            <a:ahLst/>
            <a:cxnLst/>
            <a:rect l="l" t="t" r="r" b="b"/>
            <a:pathLst>
              <a:path w="2139315" h="324485">
                <a:moveTo>
                  <a:pt x="0" y="324434"/>
                </a:moveTo>
                <a:lnTo>
                  <a:pt x="2138883" y="324434"/>
                </a:lnTo>
                <a:lnTo>
                  <a:pt x="2138883" y="0"/>
                </a:lnTo>
                <a:lnTo>
                  <a:pt x="0" y="0"/>
                </a:lnTo>
                <a:lnTo>
                  <a:pt x="0" y="324434"/>
                </a:lnTo>
                <a:close/>
              </a:path>
            </a:pathLst>
          </a:custGeom>
          <a:solidFill>
            <a:srgbClr val="B0DEF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7" name="object 37"/>
          <p:cNvSpPr/>
          <p:nvPr/>
        </p:nvSpPr>
        <p:spPr>
          <a:xfrm>
            <a:off x="7256559" y="4979346"/>
            <a:ext cx="1941563" cy="294491"/>
          </a:xfrm>
          <a:custGeom>
            <a:avLst/>
            <a:gdLst/>
            <a:ahLst/>
            <a:cxnLst/>
            <a:rect l="l" t="t" r="r" b="b"/>
            <a:pathLst>
              <a:path w="2139315" h="324485">
                <a:moveTo>
                  <a:pt x="0" y="324434"/>
                </a:moveTo>
                <a:lnTo>
                  <a:pt x="2138883" y="324434"/>
                </a:lnTo>
                <a:lnTo>
                  <a:pt x="2138883" y="0"/>
                </a:lnTo>
                <a:lnTo>
                  <a:pt x="0" y="0"/>
                </a:lnTo>
                <a:lnTo>
                  <a:pt x="0" y="324434"/>
                </a:lnTo>
              </a:path>
            </a:pathLst>
          </a:custGeom>
          <a:ln w="3175">
            <a:solidFill>
              <a:srgbClr val="B0DEFD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8" name="object 38"/>
          <p:cNvSpPr/>
          <p:nvPr/>
        </p:nvSpPr>
        <p:spPr>
          <a:xfrm>
            <a:off x="7176417" y="4906075"/>
            <a:ext cx="1941563" cy="294491"/>
          </a:xfrm>
          <a:custGeom>
            <a:avLst/>
            <a:gdLst/>
            <a:ahLst/>
            <a:cxnLst/>
            <a:rect l="l" t="t" r="r" b="b"/>
            <a:pathLst>
              <a:path w="2139315" h="324485">
                <a:moveTo>
                  <a:pt x="0" y="324434"/>
                </a:moveTo>
                <a:lnTo>
                  <a:pt x="2138883" y="324434"/>
                </a:lnTo>
                <a:lnTo>
                  <a:pt x="2138883" y="0"/>
                </a:lnTo>
                <a:lnTo>
                  <a:pt x="0" y="0"/>
                </a:lnTo>
                <a:lnTo>
                  <a:pt x="0" y="324434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9" name="object 39"/>
          <p:cNvSpPr/>
          <p:nvPr/>
        </p:nvSpPr>
        <p:spPr>
          <a:xfrm>
            <a:off x="7176417" y="4906075"/>
            <a:ext cx="1941563" cy="294491"/>
          </a:xfrm>
          <a:custGeom>
            <a:avLst/>
            <a:gdLst/>
            <a:ahLst/>
            <a:cxnLst/>
            <a:rect l="l" t="t" r="r" b="b"/>
            <a:pathLst>
              <a:path w="2139315" h="324485">
                <a:moveTo>
                  <a:pt x="0" y="324434"/>
                </a:moveTo>
                <a:lnTo>
                  <a:pt x="2138883" y="324434"/>
                </a:lnTo>
                <a:lnTo>
                  <a:pt x="2138883" y="0"/>
                </a:lnTo>
                <a:lnTo>
                  <a:pt x="0" y="0"/>
                </a:lnTo>
                <a:lnTo>
                  <a:pt x="0" y="3244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0" name="object 40"/>
          <p:cNvSpPr/>
          <p:nvPr/>
        </p:nvSpPr>
        <p:spPr>
          <a:xfrm>
            <a:off x="7426498" y="4977963"/>
            <a:ext cx="1446554" cy="1244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1" name="object 41"/>
          <p:cNvSpPr/>
          <p:nvPr/>
        </p:nvSpPr>
        <p:spPr>
          <a:xfrm>
            <a:off x="5222821" y="5427226"/>
            <a:ext cx="1953666" cy="287575"/>
          </a:xfrm>
          <a:custGeom>
            <a:avLst/>
            <a:gdLst/>
            <a:ahLst/>
            <a:cxnLst/>
            <a:rect l="l" t="t" r="r" b="b"/>
            <a:pathLst>
              <a:path w="2152650" h="316864">
                <a:moveTo>
                  <a:pt x="0" y="316826"/>
                </a:moveTo>
                <a:lnTo>
                  <a:pt x="2152586" y="316826"/>
                </a:lnTo>
                <a:lnTo>
                  <a:pt x="2152586" y="0"/>
                </a:lnTo>
                <a:lnTo>
                  <a:pt x="0" y="0"/>
                </a:lnTo>
                <a:lnTo>
                  <a:pt x="0" y="316826"/>
                </a:lnTo>
                <a:close/>
              </a:path>
            </a:pathLst>
          </a:custGeom>
          <a:solidFill>
            <a:srgbClr val="B0DEF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2" name="object 42"/>
          <p:cNvSpPr/>
          <p:nvPr/>
        </p:nvSpPr>
        <p:spPr>
          <a:xfrm>
            <a:off x="5222821" y="5427236"/>
            <a:ext cx="1953666" cy="287575"/>
          </a:xfrm>
          <a:custGeom>
            <a:avLst/>
            <a:gdLst/>
            <a:ahLst/>
            <a:cxnLst/>
            <a:rect l="l" t="t" r="r" b="b"/>
            <a:pathLst>
              <a:path w="2152650" h="316864">
                <a:moveTo>
                  <a:pt x="0" y="316814"/>
                </a:moveTo>
                <a:lnTo>
                  <a:pt x="2152573" y="316814"/>
                </a:lnTo>
                <a:lnTo>
                  <a:pt x="2152573" y="0"/>
                </a:lnTo>
                <a:lnTo>
                  <a:pt x="0" y="0"/>
                </a:lnTo>
                <a:lnTo>
                  <a:pt x="0" y="316814"/>
                </a:lnTo>
              </a:path>
            </a:pathLst>
          </a:custGeom>
          <a:ln w="3175">
            <a:solidFill>
              <a:srgbClr val="B0DEFD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3" name="object 43"/>
          <p:cNvSpPr/>
          <p:nvPr/>
        </p:nvSpPr>
        <p:spPr>
          <a:xfrm>
            <a:off x="5149596" y="5347061"/>
            <a:ext cx="1953666" cy="294491"/>
          </a:xfrm>
          <a:custGeom>
            <a:avLst/>
            <a:gdLst/>
            <a:ahLst/>
            <a:cxnLst/>
            <a:rect l="l" t="t" r="r" b="b"/>
            <a:pathLst>
              <a:path w="2152650" h="324485">
                <a:moveTo>
                  <a:pt x="0" y="324434"/>
                </a:moveTo>
                <a:lnTo>
                  <a:pt x="2152586" y="324434"/>
                </a:lnTo>
                <a:lnTo>
                  <a:pt x="2152586" y="0"/>
                </a:lnTo>
                <a:lnTo>
                  <a:pt x="0" y="0"/>
                </a:lnTo>
                <a:lnTo>
                  <a:pt x="0" y="324434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4" name="object 44"/>
          <p:cNvSpPr/>
          <p:nvPr/>
        </p:nvSpPr>
        <p:spPr>
          <a:xfrm>
            <a:off x="5149596" y="5347061"/>
            <a:ext cx="1953666" cy="294491"/>
          </a:xfrm>
          <a:custGeom>
            <a:avLst/>
            <a:gdLst/>
            <a:ahLst/>
            <a:cxnLst/>
            <a:rect l="l" t="t" r="r" b="b"/>
            <a:pathLst>
              <a:path w="2152650" h="324485">
                <a:moveTo>
                  <a:pt x="0" y="324434"/>
                </a:moveTo>
                <a:lnTo>
                  <a:pt x="2152573" y="324434"/>
                </a:lnTo>
                <a:lnTo>
                  <a:pt x="2152573" y="0"/>
                </a:lnTo>
                <a:lnTo>
                  <a:pt x="0" y="0"/>
                </a:lnTo>
                <a:lnTo>
                  <a:pt x="0" y="3244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5" name="object 45"/>
          <p:cNvSpPr/>
          <p:nvPr/>
        </p:nvSpPr>
        <p:spPr>
          <a:xfrm>
            <a:off x="5442496" y="5417556"/>
            <a:ext cx="1376083" cy="1244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6" name="object 46"/>
          <p:cNvSpPr/>
          <p:nvPr/>
        </p:nvSpPr>
        <p:spPr>
          <a:xfrm>
            <a:off x="7256559" y="5427226"/>
            <a:ext cx="1941563" cy="287575"/>
          </a:xfrm>
          <a:custGeom>
            <a:avLst/>
            <a:gdLst/>
            <a:ahLst/>
            <a:cxnLst/>
            <a:rect l="l" t="t" r="r" b="b"/>
            <a:pathLst>
              <a:path w="2139315" h="316864">
                <a:moveTo>
                  <a:pt x="0" y="316826"/>
                </a:moveTo>
                <a:lnTo>
                  <a:pt x="2138883" y="316826"/>
                </a:lnTo>
                <a:lnTo>
                  <a:pt x="2138883" y="0"/>
                </a:lnTo>
                <a:lnTo>
                  <a:pt x="0" y="0"/>
                </a:lnTo>
                <a:lnTo>
                  <a:pt x="0" y="316826"/>
                </a:lnTo>
                <a:close/>
              </a:path>
            </a:pathLst>
          </a:custGeom>
          <a:solidFill>
            <a:srgbClr val="B0DEF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7" name="object 47"/>
          <p:cNvSpPr/>
          <p:nvPr/>
        </p:nvSpPr>
        <p:spPr>
          <a:xfrm>
            <a:off x="7256559" y="5427236"/>
            <a:ext cx="1941563" cy="287575"/>
          </a:xfrm>
          <a:custGeom>
            <a:avLst/>
            <a:gdLst/>
            <a:ahLst/>
            <a:cxnLst/>
            <a:rect l="l" t="t" r="r" b="b"/>
            <a:pathLst>
              <a:path w="2139315" h="316864">
                <a:moveTo>
                  <a:pt x="0" y="316814"/>
                </a:moveTo>
                <a:lnTo>
                  <a:pt x="2138883" y="316814"/>
                </a:lnTo>
                <a:lnTo>
                  <a:pt x="2138883" y="0"/>
                </a:lnTo>
                <a:lnTo>
                  <a:pt x="0" y="0"/>
                </a:lnTo>
                <a:lnTo>
                  <a:pt x="0" y="316814"/>
                </a:lnTo>
              </a:path>
            </a:pathLst>
          </a:custGeom>
          <a:ln w="3175">
            <a:solidFill>
              <a:srgbClr val="B0DEFD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8" name="object 48"/>
          <p:cNvSpPr/>
          <p:nvPr/>
        </p:nvSpPr>
        <p:spPr>
          <a:xfrm>
            <a:off x="7176417" y="5347061"/>
            <a:ext cx="1941563" cy="294491"/>
          </a:xfrm>
          <a:custGeom>
            <a:avLst/>
            <a:gdLst/>
            <a:ahLst/>
            <a:cxnLst/>
            <a:rect l="l" t="t" r="r" b="b"/>
            <a:pathLst>
              <a:path w="2139315" h="324485">
                <a:moveTo>
                  <a:pt x="0" y="324434"/>
                </a:moveTo>
                <a:lnTo>
                  <a:pt x="2138883" y="324434"/>
                </a:lnTo>
                <a:lnTo>
                  <a:pt x="2138883" y="0"/>
                </a:lnTo>
                <a:lnTo>
                  <a:pt x="0" y="0"/>
                </a:lnTo>
                <a:lnTo>
                  <a:pt x="0" y="324434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9" name="object 49"/>
          <p:cNvSpPr/>
          <p:nvPr/>
        </p:nvSpPr>
        <p:spPr>
          <a:xfrm>
            <a:off x="7176417" y="5347061"/>
            <a:ext cx="1941563" cy="294491"/>
          </a:xfrm>
          <a:custGeom>
            <a:avLst/>
            <a:gdLst/>
            <a:ahLst/>
            <a:cxnLst/>
            <a:rect l="l" t="t" r="r" b="b"/>
            <a:pathLst>
              <a:path w="2139315" h="324485">
                <a:moveTo>
                  <a:pt x="0" y="324434"/>
                </a:moveTo>
                <a:lnTo>
                  <a:pt x="2138883" y="324434"/>
                </a:lnTo>
                <a:lnTo>
                  <a:pt x="2138883" y="0"/>
                </a:lnTo>
                <a:lnTo>
                  <a:pt x="0" y="0"/>
                </a:lnTo>
                <a:lnTo>
                  <a:pt x="0" y="3244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1" name="object 51"/>
          <p:cNvSpPr/>
          <p:nvPr/>
        </p:nvSpPr>
        <p:spPr>
          <a:xfrm>
            <a:off x="3325864" y="2291989"/>
            <a:ext cx="787517" cy="1658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2" name="object 52"/>
          <p:cNvSpPr/>
          <p:nvPr/>
        </p:nvSpPr>
        <p:spPr>
          <a:xfrm>
            <a:off x="3034346" y="2549112"/>
            <a:ext cx="1367795" cy="1658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3" name="object 53"/>
          <p:cNvSpPr/>
          <p:nvPr/>
        </p:nvSpPr>
        <p:spPr>
          <a:xfrm>
            <a:off x="3281649" y="3953620"/>
            <a:ext cx="866274" cy="1617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4" name="object 54"/>
          <p:cNvSpPr/>
          <p:nvPr/>
        </p:nvSpPr>
        <p:spPr>
          <a:xfrm>
            <a:off x="3034346" y="4203826"/>
            <a:ext cx="1367795" cy="1658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5" name="object 55"/>
          <p:cNvSpPr/>
          <p:nvPr/>
        </p:nvSpPr>
        <p:spPr>
          <a:xfrm>
            <a:off x="5222821" y="3028792"/>
            <a:ext cx="1953666" cy="375172"/>
          </a:xfrm>
          <a:custGeom>
            <a:avLst/>
            <a:gdLst/>
            <a:ahLst/>
            <a:cxnLst/>
            <a:rect l="l" t="t" r="r" b="b"/>
            <a:pathLst>
              <a:path w="2152650" h="413385">
                <a:moveTo>
                  <a:pt x="0" y="412788"/>
                </a:moveTo>
                <a:lnTo>
                  <a:pt x="2152586" y="412788"/>
                </a:lnTo>
                <a:lnTo>
                  <a:pt x="2152586" y="0"/>
                </a:lnTo>
                <a:lnTo>
                  <a:pt x="0" y="0"/>
                </a:lnTo>
                <a:lnTo>
                  <a:pt x="0" y="412788"/>
                </a:lnTo>
                <a:close/>
              </a:path>
            </a:pathLst>
          </a:custGeom>
          <a:solidFill>
            <a:srgbClr val="B0DEF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6" name="object 56"/>
          <p:cNvSpPr/>
          <p:nvPr/>
        </p:nvSpPr>
        <p:spPr>
          <a:xfrm>
            <a:off x="5222821" y="3028804"/>
            <a:ext cx="1953666" cy="375172"/>
          </a:xfrm>
          <a:custGeom>
            <a:avLst/>
            <a:gdLst/>
            <a:ahLst/>
            <a:cxnLst/>
            <a:rect l="l" t="t" r="r" b="b"/>
            <a:pathLst>
              <a:path w="2152650" h="413385">
                <a:moveTo>
                  <a:pt x="0" y="412775"/>
                </a:moveTo>
                <a:lnTo>
                  <a:pt x="2152573" y="412775"/>
                </a:lnTo>
                <a:lnTo>
                  <a:pt x="2152573" y="0"/>
                </a:lnTo>
                <a:lnTo>
                  <a:pt x="0" y="0"/>
                </a:lnTo>
                <a:lnTo>
                  <a:pt x="0" y="412775"/>
                </a:lnTo>
              </a:path>
            </a:pathLst>
          </a:custGeom>
          <a:ln w="3175">
            <a:solidFill>
              <a:srgbClr val="B0DEFD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7" name="object 57"/>
          <p:cNvSpPr/>
          <p:nvPr/>
        </p:nvSpPr>
        <p:spPr>
          <a:xfrm>
            <a:off x="5149596" y="2948629"/>
            <a:ext cx="1953666" cy="382089"/>
          </a:xfrm>
          <a:custGeom>
            <a:avLst/>
            <a:gdLst/>
            <a:ahLst/>
            <a:cxnLst/>
            <a:rect l="l" t="t" r="r" b="b"/>
            <a:pathLst>
              <a:path w="2152650" h="421004">
                <a:moveTo>
                  <a:pt x="0" y="420395"/>
                </a:moveTo>
                <a:lnTo>
                  <a:pt x="2152586" y="420395"/>
                </a:lnTo>
                <a:lnTo>
                  <a:pt x="2152586" y="0"/>
                </a:lnTo>
                <a:lnTo>
                  <a:pt x="0" y="0"/>
                </a:lnTo>
                <a:lnTo>
                  <a:pt x="0" y="420395"/>
                </a:lnTo>
                <a:close/>
              </a:path>
            </a:pathLst>
          </a:custGeom>
          <a:solidFill>
            <a:srgbClr val="6BC4FC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8" name="object 58"/>
          <p:cNvSpPr/>
          <p:nvPr/>
        </p:nvSpPr>
        <p:spPr>
          <a:xfrm>
            <a:off x="5149596" y="2948617"/>
            <a:ext cx="1953666" cy="382089"/>
          </a:xfrm>
          <a:custGeom>
            <a:avLst/>
            <a:gdLst/>
            <a:ahLst/>
            <a:cxnLst/>
            <a:rect l="l" t="t" r="r" b="b"/>
            <a:pathLst>
              <a:path w="2152650" h="421004">
                <a:moveTo>
                  <a:pt x="0" y="420408"/>
                </a:moveTo>
                <a:lnTo>
                  <a:pt x="2152573" y="420408"/>
                </a:lnTo>
                <a:lnTo>
                  <a:pt x="2152573" y="0"/>
                </a:lnTo>
                <a:lnTo>
                  <a:pt x="0" y="0"/>
                </a:lnTo>
                <a:lnTo>
                  <a:pt x="0" y="42040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0" name="object 60"/>
          <p:cNvSpPr/>
          <p:nvPr/>
        </p:nvSpPr>
        <p:spPr>
          <a:xfrm>
            <a:off x="7256559" y="3028792"/>
            <a:ext cx="1941563" cy="375172"/>
          </a:xfrm>
          <a:custGeom>
            <a:avLst/>
            <a:gdLst/>
            <a:ahLst/>
            <a:cxnLst/>
            <a:rect l="l" t="t" r="r" b="b"/>
            <a:pathLst>
              <a:path w="2139315" h="413385">
                <a:moveTo>
                  <a:pt x="0" y="412788"/>
                </a:moveTo>
                <a:lnTo>
                  <a:pt x="2138883" y="412788"/>
                </a:lnTo>
                <a:lnTo>
                  <a:pt x="2138883" y="0"/>
                </a:lnTo>
                <a:lnTo>
                  <a:pt x="0" y="0"/>
                </a:lnTo>
                <a:lnTo>
                  <a:pt x="0" y="412788"/>
                </a:lnTo>
                <a:close/>
              </a:path>
            </a:pathLst>
          </a:custGeom>
          <a:solidFill>
            <a:srgbClr val="B0DEF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1" name="object 61"/>
          <p:cNvSpPr/>
          <p:nvPr/>
        </p:nvSpPr>
        <p:spPr>
          <a:xfrm>
            <a:off x="7256559" y="3028804"/>
            <a:ext cx="1941563" cy="375172"/>
          </a:xfrm>
          <a:custGeom>
            <a:avLst/>
            <a:gdLst/>
            <a:ahLst/>
            <a:cxnLst/>
            <a:rect l="l" t="t" r="r" b="b"/>
            <a:pathLst>
              <a:path w="2139315" h="413385">
                <a:moveTo>
                  <a:pt x="0" y="412775"/>
                </a:moveTo>
                <a:lnTo>
                  <a:pt x="2138883" y="412775"/>
                </a:lnTo>
                <a:lnTo>
                  <a:pt x="2138883" y="0"/>
                </a:lnTo>
                <a:lnTo>
                  <a:pt x="0" y="0"/>
                </a:lnTo>
                <a:lnTo>
                  <a:pt x="0" y="412775"/>
                </a:lnTo>
              </a:path>
            </a:pathLst>
          </a:custGeom>
          <a:ln w="3175">
            <a:solidFill>
              <a:srgbClr val="B0DEFD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2" name="object 62"/>
          <p:cNvSpPr/>
          <p:nvPr/>
        </p:nvSpPr>
        <p:spPr>
          <a:xfrm>
            <a:off x="7176417" y="2948629"/>
            <a:ext cx="1941563" cy="382089"/>
          </a:xfrm>
          <a:custGeom>
            <a:avLst/>
            <a:gdLst/>
            <a:ahLst/>
            <a:cxnLst/>
            <a:rect l="l" t="t" r="r" b="b"/>
            <a:pathLst>
              <a:path w="2139315" h="421004">
                <a:moveTo>
                  <a:pt x="0" y="420395"/>
                </a:moveTo>
                <a:lnTo>
                  <a:pt x="2138883" y="420395"/>
                </a:lnTo>
                <a:lnTo>
                  <a:pt x="2138883" y="0"/>
                </a:lnTo>
                <a:lnTo>
                  <a:pt x="0" y="0"/>
                </a:lnTo>
                <a:lnTo>
                  <a:pt x="0" y="420395"/>
                </a:lnTo>
                <a:close/>
              </a:path>
            </a:pathLst>
          </a:custGeom>
          <a:solidFill>
            <a:srgbClr val="6BC4FC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3" name="object 63"/>
          <p:cNvSpPr/>
          <p:nvPr/>
        </p:nvSpPr>
        <p:spPr>
          <a:xfrm>
            <a:off x="7176417" y="2948617"/>
            <a:ext cx="1941563" cy="382089"/>
          </a:xfrm>
          <a:custGeom>
            <a:avLst/>
            <a:gdLst/>
            <a:ahLst/>
            <a:cxnLst/>
            <a:rect l="l" t="t" r="r" b="b"/>
            <a:pathLst>
              <a:path w="2139315" h="421004">
                <a:moveTo>
                  <a:pt x="0" y="420408"/>
                </a:moveTo>
                <a:lnTo>
                  <a:pt x="2138883" y="420408"/>
                </a:lnTo>
                <a:lnTo>
                  <a:pt x="2138883" y="0"/>
                </a:lnTo>
                <a:lnTo>
                  <a:pt x="0" y="0"/>
                </a:lnTo>
                <a:lnTo>
                  <a:pt x="0" y="42040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5" name="object 65"/>
          <p:cNvSpPr/>
          <p:nvPr/>
        </p:nvSpPr>
        <p:spPr>
          <a:xfrm>
            <a:off x="7256559" y="3529231"/>
            <a:ext cx="1941563" cy="382089"/>
          </a:xfrm>
          <a:custGeom>
            <a:avLst/>
            <a:gdLst/>
            <a:ahLst/>
            <a:cxnLst/>
            <a:rect l="l" t="t" r="r" b="b"/>
            <a:pathLst>
              <a:path w="2139315" h="421004">
                <a:moveTo>
                  <a:pt x="0" y="420395"/>
                </a:moveTo>
                <a:lnTo>
                  <a:pt x="2138883" y="420395"/>
                </a:lnTo>
                <a:lnTo>
                  <a:pt x="2138883" y="0"/>
                </a:lnTo>
                <a:lnTo>
                  <a:pt x="0" y="0"/>
                </a:lnTo>
                <a:lnTo>
                  <a:pt x="0" y="420395"/>
                </a:lnTo>
                <a:close/>
              </a:path>
            </a:pathLst>
          </a:custGeom>
          <a:solidFill>
            <a:srgbClr val="B0DEF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6" name="object 66"/>
          <p:cNvSpPr/>
          <p:nvPr/>
        </p:nvSpPr>
        <p:spPr>
          <a:xfrm>
            <a:off x="7256559" y="3529219"/>
            <a:ext cx="1941563" cy="382089"/>
          </a:xfrm>
          <a:custGeom>
            <a:avLst/>
            <a:gdLst/>
            <a:ahLst/>
            <a:cxnLst/>
            <a:rect l="l" t="t" r="r" b="b"/>
            <a:pathLst>
              <a:path w="2139315" h="421004">
                <a:moveTo>
                  <a:pt x="0" y="420408"/>
                </a:moveTo>
                <a:lnTo>
                  <a:pt x="2138883" y="420408"/>
                </a:lnTo>
                <a:lnTo>
                  <a:pt x="2138883" y="0"/>
                </a:lnTo>
                <a:lnTo>
                  <a:pt x="0" y="0"/>
                </a:lnTo>
                <a:lnTo>
                  <a:pt x="0" y="420408"/>
                </a:lnTo>
              </a:path>
            </a:pathLst>
          </a:custGeom>
          <a:ln w="3175">
            <a:solidFill>
              <a:srgbClr val="B0DEFD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7" name="object 67"/>
          <p:cNvSpPr/>
          <p:nvPr/>
        </p:nvSpPr>
        <p:spPr>
          <a:xfrm>
            <a:off x="7176417" y="3455947"/>
            <a:ext cx="1941563" cy="375172"/>
          </a:xfrm>
          <a:custGeom>
            <a:avLst/>
            <a:gdLst/>
            <a:ahLst/>
            <a:cxnLst/>
            <a:rect l="l" t="t" r="r" b="b"/>
            <a:pathLst>
              <a:path w="2139315" h="413385">
                <a:moveTo>
                  <a:pt x="0" y="412788"/>
                </a:moveTo>
                <a:lnTo>
                  <a:pt x="2138883" y="412788"/>
                </a:lnTo>
                <a:lnTo>
                  <a:pt x="2138883" y="0"/>
                </a:lnTo>
                <a:lnTo>
                  <a:pt x="0" y="0"/>
                </a:lnTo>
                <a:lnTo>
                  <a:pt x="0" y="412788"/>
                </a:lnTo>
                <a:close/>
              </a:path>
            </a:pathLst>
          </a:custGeom>
          <a:solidFill>
            <a:srgbClr val="6BC4FC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8" name="object 68"/>
          <p:cNvSpPr/>
          <p:nvPr/>
        </p:nvSpPr>
        <p:spPr>
          <a:xfrm>
            <a:off x="7176417" y="3455959"/>
            <a:ext cx="1941563" cy="375172"/>
          </a:xfrm>
          <a:custGeom>
            <a:avLst/>
            <a:gdLst/>
            <a:ahLst/>
            <a:cxnLst/>
            <a:rect l="l" t="t" r="r" b="b"/>
            <a:pathLst>
              <a:path w="2139315" h="413385">
                <a:moveTo>
                  <a:pt x="0" y="412775"/>
                </a:moveTo>
                <a:lnTo>
                  <a:pt x="2138883" y="412775"/>
                </a:lnTo>
                <a:lnTo>
                  <a:pt x="2138883" y="0"/>
                </a:lnTo>
                <a:lnTo>
                  <a:pt x="0" y="0"/>
                </a:lnTo>
                <a:lnTo>
                  <a:pt x="0" y="4127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9" name="object 69"/>
          <p:cNvSpPr/>
          <p:nvPr/>
        </p:nvSpPr>
        <p:spPr>
          <a:xfrm>
            <a:off x="7490053" y="3569318"/>
            <a:ext cx="1326348" cy="1244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0" name="object 70"/>
          <p:cNvSpPr/>
          <p:nvPr/>
        </p:nvSpPr>
        <p:spPr>
          <a:xfrm>
            <a:off x="5222821" y="3529231"/>
            <a:ext cx="1953666" cy="382089"/>
          </a:xfrm>
          <a:custGeom>
            <a:avLst/>
            <a:gdLst/>
            <a:ahLst/>
            <a:cxnLst/>
            <a:rect l="l" t="t" r="r" b="b"/>
            <a:pathLst>
              <a:path w="2152650" h="421004">
                <a:moveTo>
                  <a:pt x="0" y="420395"/>
                </a:moveTo>
                <a:lnTo>
                  <a:pt x="2152586" y="420395"/>
                </a:lnTo>
                <a:lnTo>
                  <a:pt x="2152586" y="0"/>
                </a:lnTo>
                <a:lnTo>
                  <a:pt x="0" y="0"/>
                </a:lnTo>
                <a:lnTo>
                  <a:pt x="0" y="420395"/>
                </a:lnTo>
                <a:close/>
              </a:path>
            </a:pathLst>
          </a:custGeom>
          <a:solidFill>
            <a:srgbClr val="B0DEF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1" name="object 71"/>
          <p:cNvSpPr/>
          <p:nvPr/>
        </p:nvSpPr>
        <p:spPr>
          <a:xfrm>
            <a:off x="5222821" y="3529219"/>
            <a:ext cx="1953666" cy="382089"/>
          </a:xfrm>
          <a:custGeom>
            <a:avLst/>
            <a:gdLst/>
            <a:ahLst/>
            <a:cxnLst/>
            <a:rect l="l" t="t" r="r" b="b"/>
            <a:pathLst>
              <a:path w="2152650" h="421004">
                <a:moveTo>
                  <a:pt x="0" y="420408"/>
                </a:moveTo>
                <a:lnTo>
                  <a:pt x="2152573" y="420408"/>
                </a:lnTo>
                <a:lnTo>
                  <a:pt x="2152573" y="0"/>
                </a:lnTo>
                <a:lnTo>
                  <a:pt x="0" y="0"/>
                </a:lnTo>
                <a:lnTo>
                  <a:pt x="0" y="420408"/>
                </a:lnTo>
              </a:path>
            </a:pathLst>
          </a:custGeom>
          <a:ln w="3175">
            <a:solidFill>
              <a:srgbClr val="B0DEFD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2" name="object 72"/>
          <p:cNvSpPr/>
          <p:nvPr/>
        </p:nvSpPr>
        <p:spPr>
          <a:xfrm>
            <a:off x="5149596" y="3455947"/>
            <a:ext cx="1953666" cy="375172"/>
          </a:xfrm>
          <a:custGeom>
            <a:avLst/>
            <a:gdLst/>
            <a:ahLst/>
            <a:cxnLst/>
            <a:rect l="l" t="t" r="r" b="b"/>
            <a:pathLst>
              <a:path w="2152650" h="413385">
                <a:moveTo>
                  <a:pt x="0" y="412788"/>
                </a:moveTo>
                <a:lnTo>
                  <a:pt x="2152586" y="412788"/>
                </a:lnTo>
                <a:lnTo>
                  <a:pt x="2152586" y="0"/>
                </a:lnTo>
                <a:lnTo>
                  <a:pt x="0" y="0"/>
                </a:lnTo>
                <a:lnTo>
                  <a:pt x="0" y="412788"/>
                </a:lnTo>
                <a:close/>
              </a:path>
            </a:pathLst>
          </a:custGeom>
          <a:solidFill>
            <a:srgbClr val="6BC4FC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3" name="object 73"/>
          <p:cNvSpPr/>
          <p:nvPr/>
        </p:nvSpPr>
        <p:spPr>
          <a:xfrm>
            <a:off x="5149596" y="3455959"/>
            <a:ext cx="1953666" cy="375172"/>
          </a:xfrm>
          <a:custGeom>
            <a:avLst/>
            <a:gdLst/>
            <a:ahLst/>
            <a:cxnLst/>
            <a:rect l="l" t="t" r="r" b="b"/>
            <a:pathLst>
              <a:path w="2152650" h="413385">
                <a:moveTo>
                  <a:pt x="0" y="412775"/>
                </a:moveTo>
                <a:lnTo>
                  <a:pt x="2152573" y="412775"/>
                </a:lnTo>
                <a:lnTo>
                  <a:pt x="2152573" y="0"/>
                </a:lnTo>
                <a:lnTo>
                  <a:pt x="0" y="0"/>
                </a:lnTo>
                <a:lnTo>
                  <a:pt x="0" y="4127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4" name="object 74"/>
          <p:cNvSpPr/>
          <p:nvPr/>
        </p:nvSpPr>
        <p:spPr>
          <a:xfrm>
            <a:off x="5474273" y="3569318"/>
            <a:ext cx="1305625" cy="1617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5" name="object 75"/>
          <p:cNvSpPr/>
          <p:nvPr/>
        </p:nvSpPr>
        <p:spPr>
          <a:xfrm>
            <a:off x="4456027" y="2354196"/>
            <a:ext cx="606847" cy="307169"/>
          </a:xfrm>
          <a:custGeom>
            <a:avLst/>
            <a:gdLst/>
            <a:ahLst/>
            <a:cxnLst/>
            <a:rect l="l" t="t" r="r" b="b"/>
            <a:pathLst>
              <a:path w="668654" h="338455">
                <a:moveTo>
                  <a:pt x="587616" y="0"/>
                </a:moveTo>
                <a:lnTo>
                  <a:pt x="587616" y="88341"/>
                </a:lnTo>
                <a:lnTo>
                  <a:pt x="0" y="88341"/>
                </a:lnTo>
                <a:lnTo>
                  <a:pt x="0" y="249809"/>
                </a:lnTo>
                <a:lnTo>
                  <a:pt x="587616" y="249809"/>
                </a:lnTo>
                <a:lnTo>
                  <a:pt x="587616" y="338150"/>
                </a:lnTo>
                <a:lnTo>
                  <a:pt x="668299" y="169075"/>
                </a:lnTo>
                <a:lnTo>
                  <a:pt x="5876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6" name="object 76"/>
          <p:cNvSpPr/>
          <p:nvPr/>
        </p:nvSpPr>
        <p:spPr>
          <a:xfrm>
            <a:off x="4456027" y="2354196"/>
            <a:ext cx="606847" cy="307169"/>
          </a:xfrm>
          <a:custGeom>
            <a:avLst/>
            <a:gdLst/>
            <a:ahLst/>
            <a:cxnLst/>
            <a:rect l="l" t="t" r="r" b="b"/>
            <a:pathLst>
              <a:path w="668654" h="338455">
                <a:moveTo>
                  <a:pt x="0" y="249809"/>
                </a:moveTo>
                <a:lnTo>
                  <a:pt x="587616" y="249809"/>
                </a:lnTo>
                <a:lnTo>
                  <a:pt x="587616" y="338150"/>
                </a:lnTo>
                <a:lnTo>
                  <a:pt x="668299" y="169075"/>
                </a:lnTo>
                <a:lnTo>
                  <a:pt x="587616" y="0"/>
                </a:lnTo>
                <a:lnTo>
                  <a:pt x="587616" y="88341"/>
                </a:lnTo>
                <a:lnTo>
                  <a:pt x="0" y="88341"/>
                </a:lnTo>
                <a:lnTo>
                  <a:pt x="0" y="249809"/>
                </a:lnTo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7" name="object 77"/>
          <p:cNvSpPr/>
          <p:nvPr/>
        </p:nvSpPr>
        <p:spPr>
          <a:xfrm>
            <a:off x="4288854" y="3108979"/>
            <a:ext cx="821231" cy="948594"/>
          </a:xfrm>
          <a:custGeom>
            <a:avLst/>
            <a:gdLst/>
            <a:ahLst/>
            <a:cxnLst/>
            <a:rect l="l" t="t" r="r" b="b"/>
            <a:pathLst>
              <a:path w="904875" h="1045210">
                <a:moveTo>
                  <a:pt x="720051" y="0"/>
                </a:moveTo>
                <a:lnTo>
                  <a:pt x="764209" y="44170"/>
                </a:lnTo>
                <a:lnTo>
                  <a:pt x="0" y="971791"/>
                </a:lnTo>
                <a:lnTo>
                  <a:pt x="88290" y="1044905"/>
                </a:lnTo>
                <a:lnTo>
                  <a:pt x="860107" y="117284"/>
                </a:lnTo>
                <a:lnTo>
                  <a:pt x="888674" y="117284"/>
                </a:lnTo>
                <a:lnTo>
                  <a:pt x="852500" y="28943"/>
                </a:lnTo>
                <a:lnTo>
                  <a:pt x="720051" y="0"/>
                </a:lnTo>
                <a:close/>
              </a:path>
              <a:path w="904875" h="1045210">
                <a:moveTo>
                  <a:pt x="888674" y="117284"/>
                </a:moveTo>
                <a:lnTo>
                  <a:pt x="860107" y="117284"/>
                </a:lnTo>
                <a:lnTo>
                  <a:pt x="904265" y="155359"/>
                </a:lnTo>
                <a:lnTo>
                  <a:pt x="888674" y="117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8" name="object 78"/>
          <p:cNvSpPr/>
          <p:nvPr/>
        </p:nvSpPr>
        <p:spPr>
          <a:xfrm>
            <a:off x="4288854" y="3108979"/>
            <a:ext cx="821231" cy="948594"/>
          </a:xfrm>
          <a:custGeom>
            <a:avLst/>
            <a:gdLst/>
            <a:ahLst/>
            <a:cxnLst/>
            <a:rect l="l" t="t" r="r" b="b"/>
            <a:pathLst>
              <a:path w="904875" h="1045210">
                <a:moveTo>
                  <a:pt x="88290" y="1044905"/>
                </a:moveTo>
                <a:lnTo>
                  <a:pt x="860107" y="117284"/>
                </a:lnTo>
                <a:lnTo>
                  <a:pt x="904265" y="155359"/>
                </a:lnTo>
                <a:lnTo>
                  <a:pt x="852500" y="28943"/>
                </a:lnTo>
                <a:lnTo>
                  <a:pt x="720051" y="0"/>
                </a:lnTo>
                <a:lnTo>
                  <a:pt x="764209" y="44170"/>
                </a:lnTo>
                <a:lnTo>
                  <a:pt x="0" y="971791"/>
                </a:lnTo>
                <a:lnTo>
                  <a:pt x="88290" y="1044905"/>
                </a:lnTo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9" name="object 79"/>
          <p:cNvSpPr/>
          <p:nvPr/>
        </p:nvSpPr>
        <p:spPr>
          <a:xfrm>
            <a:off x="4315099" y="4491356"/>
            <a:ext cx="794721" cy="935915"/>
          </a:xfrm>
          <a:custGeom>
            <a:avLst/>
            <a:gdLst/>
            <a:ahLst/>
            <a:cxnLst/>
            <a:rect l="l" t="t" r="r" b="b"/>
            <a:pathLst>
              <a:path w="875664" h="1031239">
                <a:moveTo>
                  <a:pt x="88290" y="0"/>
                </a:moveTo>
                <a:lnTo>
                  <a:pt x="0" y="74637"/>
                </a:lnTo>
                <a:lnTo>
                  <a:pt x="735291" y="994638"/>
                </a:lnTo>
                <a:lnTo>
                  <a:pt x="691134" y="1031201"/>
                </a:lnTo>
                <a:lnTo>
                  <a:pt x="823582" y="1002258"/>
                </a:lnTo>
                <a:lnTo>
                  <a:pt x="859752" y="913917"/>
                </a:lnTo>
                <a:lnTo>
                  <a:pt x="831189" y="913917"/>
                </a:lnTo>
                <a:lnTo>
                  <a:pt x="88290" y="0"/>
                </a:lnTo>
                <a:close/>
              </a:path>
              <a:path w="875664" h="1031239">
                <a:moveTo>
                  <a:pt x="875347" y="875830"/>
                </a:moveTo>
                <a:lnTo>
                  <a:pt x="831189" y="913917"/>
                </a:lnTo>
                <a:lnTo>
                  <a:pt x="859752" y="913917"/>
                </a:lnTo>
                <a:lnTo>
                  <a:pt x="875347" y="875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0" name="object 80"/>
          <p:cNvSpPr/>
          <p:nvPr/>
        </p:nvSpPr>
        <p:spPr>
          <a:xfrm>
            <a:off x="4315099" y="4491356"/>
            <a:ext cx="794721" cy="935915"/>
          </a:xfrm>
          <a:custGeom>
            <a:avLst/>
            <a:gdLst/>
            <a:ahLst/>
            <a:cxnLst/>
            <a:rect l="l" t="t" r="r" b="b"/>
            <a:pathLst>
              <a:path w="875664" h="1031239">
                <a:moveTo>
                  <a:pt x="0" y="74637"/>
                </a:moveTo>
                <a:lnTo>
                  <a:pt x="735291" y="994638"/>
                </a:lnTo>
                <a:lnTo>
                  <a:pt x="691134" y="1031201"/>
                </a:lnTo>
                <a:lnTo>
                  <a:pt x="823582" y="1002258"/>
                </a:lnTo>
                <a:lnTo>
                  <a:pt x="875347" y="875830"/>
                </a:lnTo>
                <a:lnTo>
                  <a:pt x="831189" y="913917"/>
                </a:lnTo>
                <a:lnTo>
                  <a:pt x="88290" y="0"/>
                </a:lnTo>
                <a:lnTo>
                  <a:pt x="0" y="74637"/>
                </a:lnTo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lou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Co</a:t>
            </a:r>
            <a:r>
              <a:rPr spc="-32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putin</a:t>
            </a:r>
            <a:r>
              <a:rPr spc="-18" dirty="0">
                <a:latin typeface="Arial"/>
                <a:cs typeface="Arial"/>
              </a:rPr>
              <a:t>g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2558355" y="1646953"/>
            <a:ext cx="2191678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dirty="0">
                <a:latin typeface="Arial"/>
                <a:cs typeface="Arial"/>
              </a:rPr>
              <a:t>C</a:t>
            </a:r>
            <a:r>
              <a:rPr sz="2360" b="1" spc="-14" dirty="0">
                <a:latin typeface="Arial"/>
                <a:cs typeface="Arial"/>
              </a:rPr>
              <a:t>h</a:t>
            </a:r>
            <a:r>
              <a:rPr sz="2360" b="1" spc="5" dirty="0">
                <a:latin typeface="Arial"/>
                <a:cs typeface="Arial"/>
              </a:rPr>
              <a:t>a</a:t>
            </a:r>
            <a:r>
              <a:rPr sz="2360" b="1" spc="-9" dirty="0">
                <a:latin typeface="Arial"/>
                <a:cs typeface="Arial"/>
              </a:rPr>
              <a:t>r</a:t>
            </a:r>
            <a:r>
              <a:rPr sz="2360" b="1" spc="5" dirty="0">
                <a:latin typeface="Arial"/>
                <a:cs typeface="Arial"/>
              </a:rPr>
              <a:t>ac</a:t>
            </a:r>
            <a:r>
              <a:rPr sz="2360" b="1" spc="-5" dirty="0">
                <a:latin typeface="Arial"/>
                <a:cs typeface="Arial"/>
              </a:rPr>
              <a:t>t</a:t>
            </a:r>
            <a:r>
              <a:rPr sz="2360" b="1" spc="5" dirty="0">
                <a:latin typeface="Arial"/>
                <a:cs typeface="Arial"/>
              </a:rPr>
              <a:t>e</a:t>
            </a:r>
            <a:r>
              <a:rPr sz="2360" b="1" spc="-9" dirty="0">
                <a:latin typeface="Arial"/>
                <a:cs typeface="Arial"/>
              </a:rPr>
              <a:t>r</a:t>
            </a:r>
            <a:r>
              <a:rPr sz="2360" b="1" spc="-14" dirty="0">
                <a:latin typeface="Arial"/>
                <a:cs typeface="Arial"/>
              </a:rPr>
              <a:t>i</a:t>
            </a:r>
            <a:r>
              <a:rPr sz="2360" b="1" spc="5" dirty="0">
                <a:latin typeface="Arial"/>
                <a:cs typeface="Arial"/>
              </a:rPr>
              <a:t>s</a:t>
            </a:r>
            <a:r>
              <a:rPr sz="2360" b="1" spc="-5" dirty="0">
                <a:latin typeface="Arial"/>
                <a:cs typeface="Arial"/>
              </a:rPr>
              <a:t>t</a:t>
            </a:r>
            <a:r>
              <a:rPr sz="2360" b="1" spc="-14" dirty="0">
                <a:latin typeface="Arial"/>
                <a:cs typeface="Arial"/>
              </a:rPr>
              <a:t>i</a:t>
            </a:r>
            <a:r>
              <a:rPr sz="2360" b="1" spc="5" dirty="0">
                <a:latin typeface="Arial"/>
                <a:cs typeface="Arial"/>
              </a:rPr>
              <a:t>c</a:t>
            </a:r>
            <a:r>
              <a:rPr sz="2360" b="1" dirty="0">
                <a:latin typeface="Arial"/>
                <a:cs typeface="Arial"/>
              </a:rPr>
              <a:t>s</a:t>
            </a:r>
            <a:endParaRPr sz="2360" dirty="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246899" y="1698780"/>
            <a:ext cx="156178" cy="156754"/>
          </a:xfrm>
          <a:custGeom>
            <a:avLst/>
            <a:gdLst/>
            <a:ahLst/>
            <a:cxnLst/>
            <a:rect l="l" t="t" r="r" b="b"/>
            <a:pathLst>
              <a:path w="172084" h="172719">
                <a:moveTo>
                  <a:pt x="76788" y="0"/>
                </a:moveTo>
                <a:lnTo>
                  <a:pt x="37356" y="14788"/>
                </a:lnTo>
                <a:lnTo>
                  <a:pt x="10091" y="45455"/>
                </a:lnTo>
                <a:lnTo>
                  <a:pt x="108" y="83877"/>
                </a:lnTo>
                <a:lnTo>
                  <a:pt x="0" y="90212"/>
                </a:lnTo>
                <a:lnTo>
                  <a:pt x="1667" y="103577"/>
                </a:lnTo>
                <a:lnTo>
                  <a:pt x="18508" y="138973"/>
                </a:lnTo>
                <a:lnTo>
                  <a:pt x="51130" y="163547"/>
                </a:lnTo>
                <a:lnTo>
                  <a:pt x="96986" y="172445"/>
                </a:lnTo>
                <a:lnTo>
                  <a:pt x="110700" y="169533"/>
                </a:lnTo>
                <a:lnTo>
                  <a:pt x="145653" y="148468"/>
                </a:lnTo>
                <a:lnTo>
                  <a:pt x="167344" y="112975"/>
                </a:lnTo>
                <a:lnTo>
                  <a:pt x="171912" y="83877"/>
                </a:lnTo>
                <a:lnTo>
                  <a:pt x="170458" y="70297"/>
                </a:lnTo>
                <a:lnTo>
                  <a:pt x="154050" y="34255"/>
                </a:lnTo>
                <a:lnTo>
                  <a:pt x="121850" y="9153"/>
                </a:lnTo>
                <a:lnTo>
                  <a:pt x="76788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4" name="object 84"/>
          <p:cNvSpPr/>
          <p:nvPr/>
        </p:nvSpPr>
        <p:spPr>
          <a:xfrm>
            <a:off x="2307617" y="1723151"/>
            <a:ext cx="53019" cy="108345"/>
          </a:xfrm>
          <a:custGeom>
            <a:avLst/>
            <a:gdLst/>
            <a:ahLst/>
            <a:cxnLst/>
            <a:rect l="l" t="t" r="r" b="b"/>
            <a:pathLst>
              <a:path w="58419" h="119380">
                <a:moveTo>
                  <a:pt x="0" y="0"/>
                </a:moveTo>
                <a:lnTo>
                  <a:pt x="0" y="39611"/>
                </a:lnTo>
                <a:lnTo>
                  <a:pt x="19786" y="59410"/>
                </a:lnTo>
                <a:lnTo>
                  <a:pt x="0" y="79209"/>
                </a:lnTo>
                <a:lnTo>
                  <a:pt x="0" y="118808"/>
                </a:lnTo>
                <a:lnTo>
                  <a:pt x="57848" y="594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" name="TextBox 1"/>
          <p:cNvSpPr txBox="1"/>
          <p:nvPr/>
        </p:nvSpPr>
        <p:spPr>
          <a:xfrm>
            <a:off x="7335981" y="5326513"/>
            <a:ext cx="1560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Advanced Security</a:t>
            </a:r>
            <a:endParaRPr lang="en-US" sz="14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5149596" y="2972849"/>
            <a:ext cx="1920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Broad Networks Access</a:t>
            </a:r>
            <a:endParaRPr lang="en-US" sz="14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7449159" y="2981169"/>
            <a:ext cx="1317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Rapid Elasticity</a:t>
            </a:r>
            <a:endParaRPr lang="en-US" sz="1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5834599" y="2300850"/>
            <a:ext cx="248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 Demand Self-Service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82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Cloud Service Models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7041"/>
            <a:ext cx="8290112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lou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Co</a:t>
            </a:r>
            <a:r>
              <a:rPr spc="-32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putin</a:t>
            </a:r>
            <a:r>
              <a:rPr spc="-18" dirty="0">
                <a:latin typeface="Arial"/>
                <a:cs typeface="Arial"/>
              </a:rPr>
              <a:t>g</a:t>
            </a:r>
          </a:p>
        </p:txBody>
      </p:sp>
      <p:sp>
        <p:nvSpPr>
          <p:cNvPr id="6" name="object 6"/>
          <p:cNvSpPr/>
          <p:nvPr/>
        </p:nvSpPr>
        <p:spPr>
          <a:xfrm>
            <a:off x="2246900" y="2123842"/>
            <a:ext cx="156178" cy="156754"/>
          </a:xfrm>
          <a:custGeom>
            <a:avLst/>
            <a:gdLst/>
            <a:ahLst/>
            <a:cxnLst/>
            <a:rect l="l" t="t" r="r" b="b"/>
            <a:pathLst>
              <a:path w="172084" h="172719">
                <a:moveTo>
                  <a:pt x="76787" y="0"/>
                </a:moveTo>
                <a:lnTo>
                  <a:pt x="37355" y="14788"/>
                </a:lnTo>
                <a:lnTo>
                  <a:pt x="10091" y="45455"/>
                </a:lnTo>
                <a:lnTo>
                  <a:pt x="108" y="83877"/>
                </a:lnTo>
                <a:lnTo>
                  <a:pt x="0" y="90229"/>
                </a:lnTo>
                <a:lnTo>
                  <a:pt x="1669" y="103593"/>
                </a:lnTo>
                <a:lnTo>
                  <a:pt x="18514" y="138986"/>
                </a:lnTo>
                <a:lnTo>
                  <a:pt x="51137" y="163559"/>
                </a:lnTo>
                <a:lnTo>
                  <a:pt x="96994" y="172456"/>
                </a:lnTo>
                <a:lnTo>
                  <a:pt x="110707" y="169542"/>
                </a:lnTo>
                <a:lnTo>
                  <a:pt x="145656" y="148471"/>
                </a:lnTo>
                <a:lnTo>
                  <a:pt x="167344" y="112974"/>
                </a:lnTo>
                <a:lnTo>
                  <a:pt x="171911" y="83877"/>
                </a:lnTo>
                <a:lnTo>
                  <a:pt x="170457" y="70297"/>
                </a:lnTo>
                <a:lnTo>
                  <a:pt x="154049" y="34255"/>
                </a:lnTo>
                <a:lnTo>
                  <a:pt x="121849" y="9153"/>
                </a:lnTo>
                <a:lnTo>
                  <a:pt x="76787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2307617" y="2148225"/>
            <a:ext cx="53019" cy="108345"/>
          </a:xfrm>
          <a:custGeom>
            <a:avLst/>
            <a:gdLst/>
            <a:ahLst/>
            <a:cxnLst/>
            <a:rect l="l" t="t" r="r" b="b"/>
            <a:pathLst>
              <a:path w="58419" h="119380">
                <a:moveTo>
                  <a:pt x="0" y="0"/>
                </a:moveTo>
                <a:lnTo>
                  <a:pt x="0" y="39598"/>
                </a:lnTo>
                <a:lnTo>
                  <a:pt x="19786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7848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 txBox="1"/>
          <p:nvPr/>
        </p:nvSpPr>
        <p:spPr>
          <a:xfrm>
            <a:off x="2558355" y="2071853"/>
            <a:ext cx="3162747" cy="1039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dirty="0">
                <a:latin typeface="Arial"/>
                <a:cs typeface="Arial"/>
              </a:rPr>
              <a:t>C</a:t>
            </a:r>
            <a:r>
              <a:rPr sz="2360" b="1" spc="-14" dirty="0">
                <a:latin typeface="Arial"/>
                <a:cs typeface="Arial"/>
              </a:rPr>
              <a:t>lou</a:t>
            </a:r>
            <a:r>
              <a:rPr sz="2360" b="1" spc="-18" dirty="0">
                <a:latin typeface="Arial"/>
                <a:cs typeface="Arial"/>
              </a:rPr>
              <a:t>d</a:t>
            </a:r>
            <a:r>
              <a:rPr sz="2360" b="1" spc="-23" dirty="0">
                <a:latin typeface="Arial"/>
                <a:cs typeface="Arial"/>
              </a:rPr>
              <a:t> </a:t>
            </a:r>
            <a:r>
              <a:rPr sz="2360" b="1" spc="-14" dirty="0">
                <a:latin typeface="Arial"/>
                <a:cs typeface="Arial"/>
              </a:rPr>
              <a:t>S</a:t>
            </a:r>
            <a:r>
              <a:rPr sz="2360" b="1" spc="5" dirty="0">
                <a:latin typeface="Arial"/>
                <a:cs typeface="Arial"/>
              </a:rPr>
              <a:t>e</a:t>
            </a:r>
            <a:r>
              <a:rPr sz="2360" b="1" spc="-9" dirty="0">
                <a:latin typeface="Arial"/>
                <a:cs typeface="Arial"/>
              </a:rPr>
              <a:t>r</a:t>
            </a:r>
            <a:r>
              <a:rPr sz="2360" b="1" spc="5" dirty="0">
                <a:latin typeface="Arial"/>
                <a:cs typeface="Arial"/>
              </a:rPr>
              <a:t>v</a:t>
            </a:r>
            <a:r>
              <a:rPr sz="2360" b="1" spc="-14" dirty="0">
                <a:latin typeface="Arial"/>
                <a:cs typeface="Arial"/>
              </a:rPr>
              <a:t>i</a:t>
            </a:r>
            <a:r>
              <a:rPr sz="2360" b="1" spc="5" dirty="0">
                <a:latin typeface="Arial"/>
                <a:cs typeface="Arial"/>
              </a:rPr>
              <a:t>c</a:t>
            </a:r>
            <a:r>
              <a:rPr sz="2360" b="1" dirty="0">
                <a:latin typeface="Arial"/>
                <a:cs typeface="Arial"/>
              </a:rPr>
              <a:t>e M</a:t>
            </a:r>
            <a:r>
              <a:rPr sz="2360" b="1" spc="-14" dirty="0">
                <a:latin typeface="Arial"/>
                <a:cs typeface="Arial"/>
              </a:rPr>
              <a:t>od</a:t>
            </a:r>
            <a:r>
              <a:rPr sz="2360" b="1" spc="5" dirty="0">
                <a:latin typeface="Arial"/>
                <a:cs typeface="Arial"/>
              </a:rPr>
              <a:t>e</a:t>
            </a:r>
            <a:r>
              <a:rPr sz="2360" b="1" spc="-14" dirty="0">
                <a:latin typeface="Arial"/>
                <a:cs typeface="Arial"/>
              </a:rPr>
              <a:t>l</a:t>
            </a:r>
            <a:r>
              <a:rPr sz="2360" b="1" dirty="0">
                <a:latin typeface="Arial"/>
                <a:cs typeface="Arial"/>
              </a:rPr>
              <a:t>s</a:t>
            </a:r>
            <a:endParaRPr sz="2360">
              <a:latin typeface="Arial"/>
              <a:cs typeface="Arial"/>
            </a:endParaRPr>
          </a:p>
          <a:p>
            <a:pPr marL="29392" marR="4611">
              <a:spcBef>
                <a:spcPts val="658"/>
              </a:spcBef>
            </a:pPr>
            <a:r>
              <a:rPr sz="1271" b="1" spc="-5" dirty="0">
                <a:latin typeface="Arial"/>
                <a:cs typeface="Arial"/>
              </a:rPr>
              <a:t>Th</a:t>
            </a:r>
            <a:r>
              <a:rPr sz="1271" b="1" dirty="0">
                <a:latin typeface="Arial"/>
                <a:cs typeface="Arial"/>
              </a:rPr>
              <a:t>e</a:t>
            </a:r>
            <a:r>
              <a:rPr sz="1271" b="1" spc="-9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l</a:t>
            </a:r>
            <a:r>
              <a:rPr sz="1271" b="1" spc="-18" dirty="0">
                <a:latin typeface="Arial"/>
                <a:cs typeface="Arial"/>
              </a:rPr>
              <a:t>o</a:t>
            </a:r>
            <a:r>
              <a:rPr sz="1271" b="1" spc="23" dirty="0">
                <a:latin typeface="Arial"/>
                <a:cs typeface="Arial"/>
              </a:rPr>
              <a:t>w</a:t>
            </a:r>
            <a:r>
              <a:rPr sz="1271" b="1" dirty="0">
                <a:latin typeface="Arial"/>
                <a:cs typeface="Arial"/>
              </a:rPr>
              <a:t>er</a:t>
            </a:r>
            <a:r>
              <a:rPr sz="1271" b="1" spc="-36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se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spc="-14" dirty="0">
                <a:latin typeface="Arial"/>
                <a:cs typeface="Arial"/>
              </a:rPr>
              <a:t>v</a:t>
            </a:r>
            <a:r>
              <a:rPr sz="1271" b="1" dirty="0">
                <a:latin typeface="Arial"/>
                <a:cs typeface="Arial"/>
              </a:rPr>
              <a:t>ice</a:t>
            </a:r>
            <a:r>
              <a:rPr sz="1271" b="1" spc="-27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m</a:t>
            </a:r>
            <a:r>
              <a:rPr sz="1271" b="1" spc="-5" dirty="0">
                <a:latin typeface="Arial"/>
                <a:cs typeface="Arial"/>
              </a:rPr>
              <a:t>od</a:t>
            </a:r>
            <a:r>
              <a:rPr sz="1271" b="1" dirty="0">
                <a:latin typeface="Arial"/>
                <a:cs typeface="Arial"/>
              </a:rPr>
              <a:t>el</a:t>
            </a:r>
            <a:r>
              <a:rPr sz="1271" b="1" spc="-14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s</a:t>
            </a:r>
            <a:r>
              <a:rPr sz="1271" b="1" spc="-5" dirty="0">
                <a:latin typeface="Arial"/>
                <a:cs typeface="Arial"/>
              </a:rPr>
              <a:t>uppo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dirty="0">
                <a:latin typeface="Arial"/>
                <a:cs typeface="Arial"/>
              </a:rPr>
              <a:t>ts</a:t>
            </a:r>
            <a:r>
              <a:rPr sz="1271" b="1" spc="-18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t</a:t>
            </a:r>
            <a:r>
              <a:rPr sz="1271" b="1" spc="-5" dirty="0">
                <a:latin typeface="Arial"/>
                <a:cs typeface="Arial"/>
              </a:rPr>
              <a:t>h</a:t>
            </a:r>
            <a:r>
              <a:rPr sz="1271" b="1" dirty="0">
                <a:latin typeface="Arial"/>
                <a:cs typeface="Arial"/>
              </a:rPr>
              <a:t>e ma</a:t>
            </a:r>
            <a:r>
              <a:rPr sz="1271" b="1" spc="-5" dirty="0">
                <a:latin typeface="Arial"/>
                <a:cs typeface="Arial"/>
              </a:rPr>
              <a:t>n</a:t>
            </a:r>
            <a:r>
              <a:rPr sz="1271" b="1" dirty="0">
                <a:latin typeface="Arial"/>
                <a:cs typeface="Arial"/>
              </a:rPr>
              <a:t>a</a:t>
            </a:r>
            <a:r>
              <a:rPr sz="1271" b="1" spc="-5" dirty="0">
                <a:latin typeface="Arial"/>
                <a:cs typeface="Arial"/>
              </a:rPr>
              <a:t>g</a:t>
            </a:r>
            <a:r>
              <a:rPr sz="1271" b="1" dirty="0">
                <a:latin typeface="Arial"/>
                <a:cs typeface="Arial"/>
              </a:rPr>
              <a:t>eme</a:t>
            </a:r>
            <a:r>
              <a:rPr sz="1271" b="1" spc="-5" dirty="0">
                <a:latin typeface="Arial"/>
                <a:cs typeface="Arial"/>
              </a:rPr>
              <a:t>n</a:t>
            </a:r>
            <a:r>
              <a:rPr sz="1271" b="1" dirty="0">
                <a:latin typeface="Arial"/>
                <a:cs typeface="Arial"/>
              </a:rPr>
              <a:t>t,</a:t>
            </a:r>
            <a:r>
              <a:rPr sz="1271" b="1" spc="-32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c</a:t>
            </a:r>
            <a:r>
              <a:rPr sz="1271" b="1" spc="-5" dirty="0">
                <a:latin typeface="Arial"/>
                <a:cs typeface="Arial"/>
              </a:rPr>
              <a:t>o</a:t>
            </a:r>
            <a:r>
              <a:rPr sz="1271" b="1" dirty="0">
                <a:latin typeface="Arial"/>
                <a:cs typeface="Arial"/>
              </a:rPr>
              <a:t>m</a:t>
            </a:r>
            <a:r>
              <a:rPr sz="1271" b="1" spc="-5" dirty="0">
                <a:latin typeface="Arial"/>
                <a:cs typeface="Arial"/>
              </a:rPr>
              <a:t>pu</a:t>
            </a:r>
            <a:r>
              <a:rPr sz="1271" b="1" dirty="0">
                <a:latin typeface="Arial"/>
                <a:cs typeface="Arial"/>
              </a:rPr>
              <a:t>t</a:t>
            </a:r>
            <a:r>
              <a:rPr sz="1271" b="1" spc="5" dirty="0">
                <a:latin typeface="Arial"/>
                <a:cs typeface="Arial"/>
              </a:rPr>
              <a:t>i</a:t>
            </a:r>
            <a:r>
              <a:rPr sz="1271" b="1" spc="-5" dirty="0">
                <a:latin typeface="Arial"/>
                <a:cs typeface="Arial"/>
              </a:rPr>
              <a:t>n</a:t>
            </a:r>
            <a:r>
              <a:rPr sz="1271" b="1" dirty="0">
                <a:latin typeface="Arial"/>
                <a:cs typeface="Arial"/>
              </a:rPr>
              <a:t>g</a:t>
            </a:r>
            <a:r>
              <a:rPr sz="1271" b="1" spc="-32" dirty="0">
                <a:latin typeface="Arial"/>
                <a:cs typeface="Arial"/>
              </a:rPr>
              <a:t> </a:t>
            </a:r>
            <a:r>
              <a:rPr sz="1271" b="1" spc="-5" dirty="0">
                <a:latin typeface="Arial"/>
                <a:cs typeface="Arial"/>
              </a:rPr>
              <a:t>po</a:t>
            </a:r>
            <a:r>
              <a:rPr sz="1271" b="1" spc="32" dirty="0">
                <a:latin typeface="Arial"/>
                <a:cs typeface="Arial"/>
              </a:rPr>
              <a:t>w</a:t>
            </a:r>
            <a:r>
              <a:rPr sz="1271" b="1" spc="-14" dirty="0">
                <a:latin typeface="Arial"/>
                <a:cs typeface="Arial"/>
              </a:rPr>
              <a:t>e</a:t>
            </a:r>
            <a:r>
              <a:rPr sz="1271" b="1" spc="-64" dirty="0">
                <a:latin typeface="Arial"/>
                <a:cs typeface="Arial"/>
              </a:rPr>
              <a:t>r</a:t>
            </a:r>
            <a:r>
              <a:rPr sz="1271" b="1" spc="-5" dirty="0">
                <a:latin typeface="Arial"/>
                <a:cs typeface="Arial"/>
              </a:rPr>
              <a:t>,</a:t>
            </a:r>
            <a:r>
              <a:rPr sz="1271" b="1" spc="-45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sec</a:t>
            </a:r>
            <a:r>
              <a:rPr sz="1271" b="1" spc="-5" dirty="0">
                <a:latin typeface="Arial"/>
                <a:cs typeface="Arial"/>
              </a:rPr>
              <a:t>u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dirty="0">
                <a:latin typeface="Arial"/>
                <a:cs typeface="Arial"/>
              </a:rPr>
              <a:t>ity </a:t>
            </a:r>
            <a:r>
              <a:rPr sz="1271" b="1" spc="-5" dirty="0">
                <a:latin typeface="Arial"/>
                <a:cs typeface="Arial"/>
              </a:rPr>
              <a:t>o</a:t>
            </a:r>
            <a:r>
              <a:rPr sz="1271" b="1" dirty="0">
                <a:latin typeface="Arial"/>
                <a:cs typeface="Arial"/>
              </a:rPr>
              <a:t>f</a:t>
            </a:r>
            <a:r>
              <a:rPr sz="1271" b="1" spc="-9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its</a:t>
            </a:r>
            <a:r>
              <a:rPr sz="1271" b="1" spc="-27" dirty="0">
                <a:latin typeface="Arial"/>
                <a:cs typeface="Arial"/>
              </a:rPr>
              <a:t> </a:t>
            </a:r>
            <a:r>
              <a:rPr sz="1271" b="1" spc="-5" dirty="0">
                <a:latin typeface="Arial"/>
                <a:cs typeface="Arial"/>
              </a:rPr>
              <a:t>upp</a:t>
            </a:r>
            <a:r>
              <a:rPr sz="1271" b="1" dirty="0">
                <a:latin typeface="Arial"/>
                <a:cs typeface="Arial"/>
              </a:rPr>
              <a:t>er</a:t>
            </a:r>
            <a:r>
              <a:rPr sz="1271" b="1" spc="-5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se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spc="-14" dirty="0">
                <a:latin typeface="Arial"/>
                <a:cs typeface="Arial"/>
              </a:rPr>
              <a:t>v</a:t>
            </a:r>
            <a:r>
              <a:rPr sz="1271" b="1" dirty="0">
                <a:latin typeface="Arial"/>
                <a:cs typeface="Arial"/>
              </a:rPr>
              <a:t>ice</a:t>
            </a:r>
            <a:r>
              <a:rPr sz="1271" b="1" spc="-27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m</a:t>
            </a:r>
            <a:r>
              <a:rPr sz="1271" b="1" spc="-5" dirty="0">
                <a:latin typeface="Arial"/>
                <a:cs typeface="Arial"/>
              </a:rPr>
              <a:t>od</a:t>
            </a:r>
            <a:r>
              <a:rPr sz="1271" b="1" dirty="0">
                <a:latin typeface="Arial"/>
                <a:cs typeface="Arial"/>
              </a:rPr>
              <a:t>el</a:t>
            </a:r>
            <a:endParaRPr sz="127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57491" y="4840119"/>
            <a:ext cx="2785270" cy="586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166" indent="-310640">
              <a:buClr>
                <a:srgbClr val="99CC63"/>
              </a:buClr>
              <a:buFont typeface="Microsoft Sans Serif"/>
              <a:buChar char="➢"/>
              <a:tabLst>
                <a:tab pos="322743" algn="l"/>
              </a:tabLst>
            </a:pPr>
            <a:r>
              <a:rPr sz="1271" b="1" dirty="0">
                <a:latin typeface="Arial"/>
                <a:cs typeface="Arial"/>
              </a:rPr>
              <a:t>SaaS:</a:t>
            </a:r>
            <a:r>
              <a:rPr sz="1271" b="1" spc="-18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S</a:t>
            </a:r>
            <a:r>
              <a:rPr sz="1271" b="1" spc="-5" dirty="0">
                <a:latin typeface="Arial"/>
                <a:cs typeface="Arial"/>
              </a:rPr>
              <a:t>o</a:t>
            </a:r>
            <a:r>
              <a:rPr sz="1271" b="1" dirty="0">
                <a:latin typeface="Arial"/>
                <a:cs typeface="Arial"/>
              </a:rPr>
              <a:t>ft</a:t>
            </a:r>
            <a:r>
              <a:rPr sz="1271" b="1" spc="23" dirty="0">
                <a:latin typeface="Arial"/>
                <a:cs typeface="Arial"/>
              </a:rPr>
              <a:t>w</a:t>
            </a:r>
            <a:r>
              <a:rPr sz="1271" b="1" spc="-14" dirty="0">
                <a:latin typeface="Arial"/>
                <a:cs typeface="Arial"/>
              </a:rPr>
              <a:t>a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dirty="0">
                <a:latin typeface="Arial"/>
                <a:cs typeface="Arial"/>
              </a:rPr>
              <a:t>e</a:t>
            </a:r>
            <a:r>
              <a:rPr sz="1271" b="1" spc="-45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as</a:t>
            </a:r>
            <a:r>
              <a:rPr sz="1271" b="1" spc="-9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a</a:t>
            </a:r>
            <a:r>
              <a:rPr sz="1271" b="1" spc="-9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Se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spc="-14" dirty="0">
                <a:latin typeface="Arial"/>
                <a:cs typeface="Arial"/>
              </a:rPr>
              <a:t>v</a:t>
            </a:r>
            <a:r>
              <a:rPr sz="1271" b="1" dirty="0">
                <a:latin typeface="Arial"/>
                <a:cs typeface="Arial"/>
              </a:rPr>
              <a:t>ice</a:t>
            </a:r>
            <a:endParaRPr sz="1271">
              <a:latin typeface="Arial"/>
              <a:cs typeface="Arial"/>
            </a:endParaRPr>
          </a:p>
          <a:p>
            <a:pPr marL="322166" indent="-310640">
              <a:buClr>
                <a:srgbClr val="99CC63"/>
              </a:buClr>
              <a:buFont typeface="Microsoft Sans Serif"/>
              <a:buChar char="➢"/>
              <a:tabLst>
                <a:tab pos="322743" algn="l"/>
              </a:tabLst>
            </a:pPr>
            <a:r>
              <a:rPr sz="1271" b="1" dirty="0">
                <a:latin typeface="Arial"/>
                <a:cs typeface="Arial"/>
              </a:rPr>
              <a:t>Paa</a:t>
            </a:r>
            <a:r>
              <a:rPr sz="1271" b="1" spc="-5" dirty="0">
                <a:latin typeface="Arial"/>
                <a:cs typeface="Arial"/>
              </a:rPr>
              <a:t>S</a:t>
            </a:r>
            <a:r>
              <a:rPr sz="1271" b="1" dirty="0">
                <a:latin typeface="Arial"/>
                <a:cs typeface="Arial"/>
              </a:rPr>
              <a:t>:</a:t>
            </a:r>
            <a:r>
              <a:rPr sz="1271" b="1" spc="-18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Platf</a:t>
            </a:r>
            <a:r>
              <a:rPr sz="1271" b="1" spc="-5" dirty="0">
                <a:latin typeface="Arial"/>
                <a:cs typeface="Arial"/>
              </a:rPr>
              <a:t>o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dirty="0">
                <a:latin typeface="Arial"/>
                <a:cs typeface="Arial"/>
              </a:rPr>
              <a:t>m</a:t>
            </a:r>
            <a:r>
              <a:rPr sz="1271" b="1" spc="-32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as</a:t>
            </a:r>
            <a:r>
              <a:rPr sz="1271" b="1" spc="-9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a</a:t>
            </a:r>
            <a:r>
              <a:rPr sz="1271" b="1" spc="-9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Se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spc="-14" dirty="0">
                <a:latin typeface="Arial"/>
                <a:cs typeface="Arial"/>
              </a:rPr>
              <a:t>v</a:t>
            </a:r>
            <a:r>
              <a:rPr sz="1271" b="1" dirty="0">
                <a:latin typeface="Arial"/>
                <a:cs typeface="Arial"/>
              </a:rPr>
              <a:t>ice</a:t>
            </a:r>
            <a:endParaRPr sz="1271">
              <a:latin typeface="Arial"/>
              <a:cs typeface="Arial"/>
            </a:endParaRPr>
          </a:p>
          <a:p>
            <a:pPr marL="322166" indent="-310640">
              <a:buClr>
                <a:srgbClr val="99CC63"/>
              </a:buClr>
              <a:buFont typeface="Microsoft Sans Serif"/>
              <a:buChar char="➢"/>
              <a:tabLst>
                <a:tab pos="322743" algn="l"/>
              </a:tabLst>
            </a:pPr>
            <a:r>
              <a:rPr sz="1271" b="1" dirty="0">
                <a:latin typeface="Arial"/>
                <a:cs typeface="Arial"/>
              </a:rPr>
              <a:t>Iaa</a:t>
            </a:r>
            <a:r>
              <a:rPr sz="1271" b="1" spc="-5" dirty="0">
                <a:latin typeface="Arial"/>
                <a:cs typeface="Arial"/>
              </a:rPr>
              <a:t>S</a:t>
            </a:r>
            <a:r>
              <a:rPr sz="1271" b="1" dirty="0">
                <a:latin typeface="Arial"/>
                <a:cs typeface="Arial"/>
              </a:rPr>
              <a:t>:</a:t>
            </a:r>
            <a:r>
              <a:rPr sz="1271" b="1" spc="-27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I</a:t>
            </a:r>
            <a:r>
              <a:rPr sz="1271" b="1" spc="-5" dirty="0">
                <a:latin typeface="Arial"/>
                <a:cs typeface="Arial"/>
              </a:rPr>
              <a:t>n</a:t>
            </a:r>
            <a:r>
              <a:rPr sz="1271" b="1" dirty="0">
                <a:latin typeface="Arial"/>
                <a:cs typeface="Arial"/>
              </a:rPr>
              <a:t>f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dirty="0">
                <a:latin typeface="Arial"/>
                <a:cs typeface="Arial"/>
              </a:rPr>
              <a:t>ast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spc="-5" dirty="0">
                <a:latin typeface="Arial"/>
                <a:cs typeface="Arial"/>
              </a:rPr>
              <a:t>u</a:t>
            </a:r>
            <a:r>
              <a:rPr sz="1271" b="1" dirty="0">
                <a:latin typeface="Arial"/>
                <a:cs typeface="Arial"/>
              </a:rPr>
              <a:t>c</a:t>
            </a:r>
            <a:r>
              <a:rPr sz="1271" b="1" spc="-14" dirty="0">
                <a:latin typeface="Arial"/>
                <a:cs typeface="Arial"/>
              </a:rPr>
              <a:t>t</a:t>
            </a:r>
            <a:r>
              <a:rPr sz="1271" b="1" spc="-5" dirty="0">
                <a:latin typeface="Arial"/>
                <a:cs typeface="Arial"/>
              </a:rPr>
              <a:t>u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dirty="0">
                <a:latin typeface="Arial"/>
                <a:cs typeface="Arial"/>
              </a:rPr>
              <a:t>e</a:t>
            </a:r>
            <a:r>
              <a:rPr sz="1271" b="1" spc="-41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as</a:t>
            </a:r>
            <a:r>
              <a:rPr sz="1271" b="1" spc="-18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a</a:t>
            </a:r>
            <a:r>
              <a:rPr sz="1271" b="1" spc="-9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Se</a:t>
            </a:r>
            <a:r>
              <a:rPr sz="1271" b="1" spc="5" dirty="0">
                <a:latin typeface="Arial"/>
                <a:cs typeface="Arial"/>
              </a:rPr>
              <a:t>r</a:t>
            </a:r>
            <a:r>
              <a:rPr sz="1271" b="1" spc="-14" dirty="0">
                <a:latin typeface="Arial"/>
                <a:cs typeface="Arial"/>
              </a:rPr>
              <a:t>v</a:t>
            </a:r>
            <a:r>
              <a:rPr sz="1271" b="1" dirty="0">
                <a:latin typeface="Arial"/>
                <a:cs typeface="Arial"/>
              </a:rPr>
              <a:t>ice</a:t>
            </a:r>
            <a:endParaRPr sz="1271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23397" y="2304426"/>
            <a:ext cx="2645805" cy="1013716"/>
          </a:xfrm>
          <a:custGeom>
            <a:avLst/>
            <a:gdLst/>
            <a:ahLst/>
            <a:cxnLst/>
            <a:rect l="l" t="t" r="r" b="b"/>
            <a:pathLst>
              <a:path w="2915284" h="1116964">
                <a:moveTo>
                  <a:pt x="0" y="1116495"/>
                </a:moveTo>
                <a:lnTo>
                  <a:pt x="2915272" y="1116495"/>
                </a:lnTo>
                <a:lnTo>
                  <a:pt x="2915272" y="0"/>
                </a:lnTo>
                <a:lnTo>
                  <a:pt x="0" y="0"/>
                </a:lnTo>
                <a:lnTo>
                  <a:pt x="0" y="1116495"/>
                </a:lnTo>
                <a:close/>
              </a:path>
            </a:pathLst>
          </a:custGeom>
          <a:solidFill>
            <a:srgbClr val="B0DEF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7223397" y="2304426"/>
            <a:ext cx="2645805" cy="1013716"/>
          </a:xfrm>
          <a:custGeom>
            <a:avLst/>
            <a:gdLst/>
            <a:ahLst/>
            <a:cxnLst/>
            <a:rect l="l" t="t" r="r" b="b"/>
            <a:pathLst>
              <a:path w="2915284" h="1116964">
                <a:moveTo>
                  <a:pt x="0" y="1116495"/>
                </a:moveTo>
                <a:lnTo>
                  <a:pt x="2915272" y="1116495"/>
                </a:lnTo>
                <a:lnTo>
                  <a:pt x="2915272" y="0"/>
                </a:lnTo>
                <a:lnTo>
                  <a:pt x="0" y="0"/>
                </a:lnTo>
                <a:lnTo>
                  <a:pt x="0" y="1116495"/>
                </a:lnTo>
              </a:path>
            </a:pathLst>
          </a:custGeom>
          <a:ln w="3175">
            <a:solidFill>
              <a:srgbClr val="B0DEFD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7148789" y="2229784"/>
            <a:ext cx="2645805" cy="1013716"/>
          </a:xfrm>
          <a:custGeom>
            <a:avLst/>
            <a:gdLst/>
            <a:ahLst/>
            <a:cxnLst/>
            <a:rect l="l" t="t" r="r" b="b"/>
            <a:pathLst>
              <a:path w="2915284" h="1116964">
                <a:moveTo>
                  <a:pt x="0" y="1116495"/>
                </a:moveTo>
                <a:lnTo>
                  <a:pt x="2915272" y="1116495"/>
                </a:lnTo>
                <a:lnTo>
                  <a:pt x="2915272" y="0"/>
                </a:lnTo>
                <a:lnTo>
                  <a:pt x="0" y="0"/>
                </a:lnTo>
                <a:lnTo>
                  <a:pt x="0" y="1116495"/>
                </a:lnTo>
                <a:close/>
              </a:path>
            </a:pathLst>
          </a:custGeom>
          <a:solidFill>
            <a:srgbClr val="A6E7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7148789" y="2229784"/>
            <a:ext cx="2645805" cy="1013716"/>
          </a:xfrm>
          <a:custGeom>
            <a:avLst/>
            <a:gdLst/>
            <a:ahLst/>
            <a:cxnLst/>
            <a:rect l="l" t="t" r="r" b="b"/>
            <a:pathLst>
              <a:path w="2915284" h="1116964">
                <a:moveTo>
                  <a:pt x="0" y="1116495"/>
                </a:moveTo>
                <a:lnTo>
                  <a:pt x="2915272" y="1116495"/>
                </a:lnTo>
                <a:lnTo>
                  <a:pt x="2915272" y="0"/>
                </a:lnTo>
                <a:lnTo>
                  <a:pt x="0" y="0"/>
                </a:lnTo>
                <a:lnTo>
                  <a:pt x="0" y="111649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8211249" y="2384613"/>
            <a:ext cx="522244" cy="182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20"/>
          <p:cNvSpPr/>
          <p:nvPr/>
        </p:nvSpPr>
        <p:spPr>
          <a:xfrm>
            <a:off x="7223397" y="3324631"/>
            <a:ext cx="2645805" cy="1011987"/>
          </a:xfrm>
          <a:custGeom>
            <a:avLst/>
            <a:gdLst/>
            <a:ahLst/>
            <a:cxnLst/>
            <a:rect l="l" t="t" r="r" b="b"/>
            <a:pathLst>
              <a:path w="2915284" h="1115060">
                <a:moveTo>
                  <a:pt x="0" y="1114971"/>
                </a:moveTo>
                <a:lnTo>
                  <a:pt x="2915272" y="1114971"/>
                </a:lnTo>
                <a:lnTo>
                  <a:pt x="2915272" y="0"/>
                </a:lnTo>
                <a:lnTo>
                  <a:pt x="0" y="0"/>
                </a:lnTo>
                <a:lnTo>
                  <a:pt x="0" y="1114971"/>
                </a:lnTo>
                <a:close/>
              </a:path>
            </a:pathLst>
          </a:custGeom>
          <a:solidFill>
            <a:srgbClr val="B0DEF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/>
          <p:nvPr/>
        </p:nvSpPr>
        <p:spPr>
          <a:xfrm>
            <a:off x="7223397" y="3324631"/>
            <a:ext cx="2645805" cy="1011987"/>
          </a:xfrm>
          <a:custGeom>
            <a:avLst/>
            <a:gdLst/>
            <a:ahLst/>
            <a:cxnLst/>
            <a:rect l="l" t="t" r="r" b="b"/>
            <a:pathLst>
              <a:path w="2915284" h="1115060">
                <a:moveTo>
                  <a:pt x="0" y="1114971"/>
                </a:moveTo>
                <a:lnTo>
                  <a:pt x="2915272" y="1114971"/>
                </a:lnTo>
                <a:lnTo>
                  <a:pt x="2915272" y="0"/>
                </a:lnTo>
                <a:lnTo>
                  <a:pt x="0" y="0"/>
                </a:lnTo>
                <a:lnTo>
                  <a:pt x="0" y="1114971"/>
                </a:lnTo>
              </a:path>
            </a:pathLst>
          </a:custGeom>
          <a:ln w="3175">
            <a:solidFill>
              <a:srgbClr val="B0DEFD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7148789" y="3243061"/>
            <a:ext cx="2645805" cy="1011987"/>
          </a:xfrm>
          <a:custGeom>
            <a:avLst/>
            <a:gdLst/>
            <a:ahLst/>
            <a:cxnLst/>
            <a:rect l="l" t="t" r="r" b="b"/>
            <a:pathLst>
              <a:path w="2915284" h="1115060">
                <a:moveTo>
                  <a:pt x="0" y="1114971"/>
                </a:moveTo>
                <a:lnTo>
                  <a:pt x="2915272" y="1114971"/>
                </a:lnTo>
                <a:lnTo>
                  <a:pt x="2915272" y="0"/>
                </a:lnTo>
                <a:lnTo>
                  <a:pt x="0" y="0"/>
                </a:lnTo>
                <a:lnTo>
                  <a:pt x="0" y="1114971"/>
                </a:lnTo>
                <a:close/>
              </a:path>
            </a:pathLst>
          </a:custGeom>
          <a:solidFill>
            <a:srgbClr val="A6E7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/>
          <p:nvPr/>
        </p:nvSpPr>
        <p:spPr>
          <a:xfrm>
            <a:off x="7148789" y="3243073"/>
            <a:ext cx="2645805" cy="1011987"/>
          </a:xfrm>
          <a:custGeom>
            <a:avLst/>
            <a:gdLst/>
            <a:ahLst/>
            <a:cxnLst/>
            <a:rect l="l" t="t" r="r" b="b"/>
            <a:pathLst>
              <a:path w="2915284" h="1115060">
                <a:moveTo>
                  <a:pt x="0" y="1114958"/>
                </a:moveTo>
                <a:lnTo>
                  <a:pt x="2915272" y="1114958"/>
                </a:lnTo>
                <a:lnTo>
                  <a:pt x="2915272" y="0"/>
                </a:lnTo>
                <a:lnTo>
                  <a:pt x="0" y="0"/>
                </a:lnTo>
                <a:lnTo>
                  <a:pt x="0" y="111495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/>
          <p:nvPr/>
        </p:nvSpPr>
        <p:spPr>
          <a:xfrm>
            <a:off x="8214014" y="3402052"/>
            <a:ext cx="526394" cy="1824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8" name="object 28"/>
          <p:cNvSpPr/>
          <p:nvPr/>
        </p:nvSpPr>
        <p:spPr>
          <a:xfrm>
            <a:off x="7223397" y="4336526"/>
            <a:ext cx="2645805" cy="1013716"/>
          </a:xfrm>
          <a:custGeom>
            <a:avLst/>
            <a:gdLst/>
            <a:ahLst/>
            <a:cxnLst/>
            <a:rect l="l" t="t" r="r" b="b"/>
            <a:pathLst>
              <a:path w="2915284" h="1116964">
                <a:moveTo>
                  <a:pt x="0" y="1116495"/>
                </a:moveTo>
                <a:lnTo>
                  <a:pt x="2915272" y="1116495"/>
                </a:lnTo>
                <a:lnTo>
                  <a:pt x="2915272" y="0"/>
                </a:lnTo>
                <a:lnTo>
                  <a:pt x="0" y="0"/>
                </a:lnTo>
                <a:lnTo>
                  <a:pt x="0" y="1116495"/>
                </a:lnTo>
                <a:close/>
              </a:path>
            </a:pathLst>
          </a:custGeom>
          <a:solidFill>
            <a:srgbClr val="B0DEF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9" name="object 29"/>
          <p:cNvSpPr/>
          <p:nvPr/>
        </p:nvSpPr>
        <p:spPr>
          <a:xfrm>
            <a:off x="7223397" y="4336538"/>
            <a:ext cx="2645805" cy="1013716"/>
          </a:xfrm>
          <a:custGeom>
            <a:avLst/>
            <a:gdLst/>
            <a:ahLst/>
            <a:cxnLst/>
            <a:rect l="l" t="t" r="r" b="b"/>
            <a:pathLst>
              <a:path w="2915284" h="1116964">
                <a:moveTo>
                  <a:pt x="0" y="1116482"/>
                </a:moveTo>
                <a:lnTo>
                  <a:pt x="2915272" y="1116482"/>
                </a:lnTo>
                <a:lnTo>
                  <a:pt x="2915272" y="0"/>
                </a:lnTo>
                <a:lnTo>
                  <a:pt x="0" y="0"/>
                </a:lnTo>
                <a:lnTo>
                  <a:pt x="0" y="1116482"/>
                </a:lnTo>
              </a:path>
            </a:pathLst>
          </a:custGeom>
          <a:ln w="3175">
            <a:solidFill>
              <a:srgbClr val="B0DEFD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0" name="object 30"/>
          <p:cNvSpPr/>
          <p:nvPr/>
        </p:nvSpPr>
        <p:spPr>
          <a:xfrm>
            <a:off x="7148789" y="4261884"/>
            <a:ext cx="2645805" cy="1013716"/>
          </a:xfrm>
          <a:custGeom>
            <a:avLst/>
            <a:gdLst/>
            <a:ahLst/>
            <a:cxnLst/>
            <a:rect l="l" t="t" r="r" b="b"/>
            <a:pathLst>
              <a:path w="2915284" h="1116964">
                <a:moveTo>
                  <a:pt x="0" y="1116495"/>
                </a:moveTo>
                <a:lnTo>
                  <a:pt x="2915272" y="1116495"/>
                </a:lnTo>
                <a:lnTo>
                  <a:pt x="2915272" y="0"/>
                </a:lnTo>
                <a:lnTo>
                  <a:pt x="0" y="0"/>
                </a:lnTo>
                <a:lnTo>
                  <a:pt x="0" y="1116495"/>
                </a:lnTo>
                <a:close/>
              </a:path>
            </a:pathLst>
          </a:custGeom>
          <a:solidFill>
            <a:srgbClr val="A6E7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1"/>
          <p:cNvSpPr/>
          <p:nvPr/>
        </p:nvSpPr>
        <p:spPr>
          <a:xfrm>
            <a:off x="7148789" y="4261884"/>
            <a:ext cx="2645805" cy="1013716"/>
          </a:xfrm>
          <a:custGeom>
            <a:avLst/>
            <a:gdLst/>
            <a:ahLst/>
            <a:cxnLst/>
            <a:rect l="l" t="t" r="r" b="b"/>
            <a:pathLst>
              <a:path w="2915284" h="1116964">
                <a:moveTo>
                  <a:pt x="0" y="1116495"/>
                </a:moveTo>
                <a:lnTo>
                  <a:pt x="2915272" y="1116495"/>
                </a:lnTo>
                <a:lnTo>
                  <a:pt x="2915272" y="0"/>
                </a:lnTo>
                <a:lnTo>
                  <a:pt x="0" y="0"/>
                </a:lnTo>
                <a:lnTo>
                  <a:pt x="0" y="111649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2" name="object 32"/>
          <p:cNvSpPr/>
          <p:nvPr/>
        </p:nvSpPr>
        <p:spPr>
          <a:xfrm>
            <a:off x="8236122" y="4416713"/>
            <a:ext cx="464223" cy="1824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7" name="object 37"/>
          <p:cNvSpPr/>
          <p:nvPr/>
        </p:nvSpPr>
        <p:spPr>
          <a:xfrm>
            <a:off x="5428676" y="3602490"/>
            <a:ext cx="898456" cy="258760"/>
          </a:xfrm>
          <a:custGeom>
            <a:avLst/>
            <a:gdLst/>
            <a:ahLst/>
            <a:cxnLst/>
            <a:rect l="l" t="t" r="r" b="b"/>
            <a:pathLst>
              <a:path w="989964" h="285114">
                <a:moveTo>
                  <a:pt x="66992" y="0"/>
                </a:moveTo>
                <a:lnTo>
                  <a:pt x="0" y="143179"/>
                </a:lnTo>
                <a:lnTo>
                  <a:pt x="66992" y="284835"/>
                </a:lnTo>
                <a:lnTo>
                  <a:pt x="66992" y="210197"/>
                </a:lnTo>
                <a:lnTo>
                  <a:pt x="953512" y="210197"/>
                </a:lnTo>
                <a:lnTo>
                  <a:pt x="989520" y="143179"/>
                </a:lnTo>
                <a:lnTo>
                  <a:pt x="949844" y="68541"/>
                </a:lnTo>
                <a:lnTo>
                  <a:pt x="66992" y="68541"/>
                </a:lnTo>
                <a:lnTo>
                  <a:pt x="66992" y="0"/>
                </a:lnTo>
                <a:close/>
              </a:path>
              <a:path w="989964" h="285114">
                <a:moveTo>
                  <a:pt x="953512" y="210197"/>
                </a:moveTo>
                <a:lnTo>
                  <a:pt x="913409" y="210197"/>
                </a:lnTo>
                <a:lnTo>
                  <a:pt x="913409" y="284835"/>
                </a:lnTo>
                <a:lnTo>
                  <a:pt x="953512" y="210197"/>
                </a:lnTo>
                <a:close/>
              </a:path>
              <a:path w="989964" h="285114">
                <a:moveTo>
                  <a:pt x="913409" y="0"/>
                </a:moveTo>
                <a:lnTo>
                  <a:pt x="913409" y="68541"/>
                </a:lnTo>
                <a:lnTo>
                  <a:pt x="949844" y="68541"/>
                </a:lnTo>
                <a:lnTo>
                  <a:pt x="9134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8" name="object 38"/>
          <p:cNvSpPr/>
          <p:nvPr/>
        </p:nvSpPr>
        <p:spPr>
          <a:xfrm>
            <a:off x="5428676" y="3602490"/>
            <a:ext cx="898456" cy="258760"/>
          </a:xfrm>
          <a:custGeom>
            <a:avLst/>
            <a:gdLst/>
            <a:ahLst/>
            <a:cxnLst/>
            <a:rect l="l" t="t" r="r" b="b"/>
            <a:pathLst>
              <a:path w="989964" h="285114">
                <a:moveTo>
                  <a:pt x="913409" y="210197"/>
                </a:moveTo>
                <a:lnTo>
                  <a:pt x="913409" y="284835"/>
                </a:lnTo>
                <a:lnTo>
                  <a:pt x="989520" y="143179"/>
                </a:lnTo>
                <a:lnTo>
                  <a:pt x="913409" y="0"/>
                </a:lnTo>
                <a:lnTo>
                  <a:pt x="913409" y="68541"/>
                </a:lnTo>
                <a:lnTo>
                  <a:pt x="66992" y="68541"/>
                </a:lnTo>
                <a:lnTo>
                  <a:pt x="66992" y="0"/>
                </a:lnTo>
                <a:lnTo>
                  <a:pt x="0" y="143179"/>
                </a:lnTo>
                <a:lnTo>
                  <a:pt x="66992" y="284835"/>
                </a:lnTo>
                <a:lnTo>
                  <a:pt x="66992" y="210197"/>
                </a:lnTo>
                <a:lnTo>
                  <a:pt x="913409" y="210197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9" name="object 39"/>
          <p:cNvSpPr/>
          <p:nvPr/>
        </p:nvSpPr>
        <p:spPr>
          <a:xfrm>
            <a:off x="6299101" y="2717762"/>
            <a:ext cx="820677" cy="1658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0" name="object 40"/>
          <p:cNvSpPr/>
          <p:nvPr/>
        </p:nvSpPr>
        <p:spPr>
          <a:xfrm>
            <a:off x="6510488" y="3653642"/>
            <a:ext cx="601003" cy="1285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1" name="object 41"/>
          <p:cNvSpPr/>
          <p:nvPr/>
        </p:nvSpPr>
        <p:spPr>
          <a:xfrm>
            <a:off x="6149884" y="4719456"/>
            <a:ext cx="974043" cy="1285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2" name="object 42"/>
          <p:cNvSpPr/>
          <p:nvPr/>
        </p:nvSpPr>
        <p:spPr>
          <a:xfrm>
            <a:off x="2673743" y="3317716"/>
            <a:ext cx="2645805" cy="1011987"/>
          </a:xfrm>
          <a:custGeom>
            <a:avLst/>
            <a:gdLst/>
            <a:ahLst/>
            <a:cxnLst/>
            <a:rect l="l" t="t" r="r" b="b"/>
            <a:pathLst>
              <a:path w="2915285" h="1115060">
                <a:moveTo>
                  <a:pt x="0" y="1114971"/>
                </a:moveTo>
                <a:lnTo>
                  <a:pt x="2915272" y="1114971"/>
                </a:lnTo>
                <a:lnTo>
                  <a:pt x="2915272" y="0"/>
                </a:lnTo>
                <a:lnTo>
                  <a:pt x="0" y="0"/>
                </a:lnTo>
                <a:lnTo>
                  <a:pt x="0" y="1114971"/>
                </a:lnTo>
                <a:close/>
              </a:path>
            </a:pathLst>
          </a:custGeom>
          <a:solidFill>
            <a:srgbClr val="B0DEF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3" name="object 43"/>
          <p:cNvSpPr/>
          <p:nvPr/>
        </p:nvSpPr>
        <p:spPr>
          <a:xfrm>
            <a:off x="2673743" y="3317716"/>
            <a:ext cx="2645805" cy="1011987"/>
          </a:xfrm>
          <a:custGeom>
            <a:avLst/>
            <a:gdLst/>
            <a:ahLst/>
            <a:cxnLst/>
            <a:rect l="l" t="t" r="r" b="b"/>
            <a:pathLst>
              <a:path w="2915285" h="1115060">
                <a:moveTo>
                  <a:pt x="0" y="1114971"/>
                </a:moveTo>
                <a:lnTo>
                  <a:pt x="2915272" y="1114971"/>
                </a:lnTo>
                <a:lnTo>
                  <a:pt x="2915272" y="0"/>
                </a:lnTo>
                <a:lnTo>
                  <a:pt x="0" y="0"/>
                </a:lnTo>
                <a:lnTo>
                  <a:pt x="0" y="1114971"/>
                </a:lnTo>
              </a:path>
            </a:pathLst>
          </a:custGeom>
          <a:ln w="3175">
            <a:solidFill>
              <a:srgbClr val="B0DEFD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4" name="object 44"/>
          <p:cNvSpPr/>
          <p:nvPr/>
        </p:nvSpPr>
        <p:spPr>
          <a:xfrm>
            <a:off x="2599135" y="3243061"/>
            <a:ext cx="2645805" cy="1011987"/>
          </a:xfrm>
          <a:custGeom>
            <a:avLst/>
            <a:gdLst/>
            <a:ahLst/>
            <a:cxnLst/>
            <a:rect l="l" t="t" r="r" b="b"/>
            <a:pathLst>
              <a:path w="2915285" h="1115060">
                <a:moveTo>
                  <a:pt x="0" y="1114971"/>
                </a:moveTo>
                <a:lnTo>
                  <a:pt x="2915272" y="1114971"/>
                </a:lnTo>
                <a:lnTo>
                  <a:pt x="2915272" y="0"/>
                </a:lnTo>
                <a:lnTo>
                  <a:pt x="0" y="0"/>
                </a:lnTo>
                <a:lnTo>
                  <a:pt x="0" y="1114971"/>
                </a:lnTo>
                <a:close/>
              </a:path>
            </a:pathLst>
          </a:custGeom>
          <a:solidFill>
            <a:srgbClr val="A6E7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5" name="object 45"/>
          <p:cNvSpPr/>
          <p:nvPr/>
        </p:nvSpPr>
        <p:spPr>
          <a:xfrm>
            <a:off x="2599135" y="3243073"/>
            <a:ext cx="2645805" cy="1011987"/>
          </a:xfrm>
          <a:custGeom>
            <a:avLst/>
            <a:gdLst/>
            <a:ahLst/>
            <a:cxnLst/>
            <a:rect l="l" t="t" r="r" b="b"/>
            <a:pathLst>
              <a:path w="2915285" h="1115060">
                <a:moveTo>
                  <a:pt x="0" y="1114958"/>
                </a:moveTo>
                <a:lnTo>
                  <a:pt x="2915272" y="1114958"/>
                </a:lnTo>
                <a:lnTo>
                  <a:pt x="2915272" y="0"/>
                </a:lnTo>
                <a:lnTo>
                  <a:pt x="0" y="0"/>
                </a:lnTo>
                <a:lnTo>
                  <a:pt x="0" y="111495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6" name="object 46"/>
          <p:cNvSpPr/>
          <p:nvPr/>
        </p:nvSpPr>
        <p:spPr>
          <a:xfrm>
            <a:off x="3158689" y="3392358"/>
            <a:ext cx="1529449" cy="1907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7" name="object 47"/>
          <p:cNvSpPr/>
          <p:nvPr/>
        </p:nvSpPr>
        <p:spPr>
          <a:xfrm>
            <a:off x="3415663" y="3782204"/>
            <a:ext cx="1015490" cy="1244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8" name="object 48"/>
          <p:cNvSpPr/>
          <p:nvPr/>
        </p:nvSpPr>
        <p:spPr>
          <a:xfrm>
            <a:off x="3031580" y="3972960"/>
            <a:ext cx="909094" cy="157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9" name="object 49"/>
          <p:cNvSpPr/>
          <p:nvPr/>
        </p:nvSpPr>
        <p:spPr>
          <a:xfrm>
            <a:off x="4009761" y="3972972"/>
            <a:ext cx="812391" cy="1244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0" name="object 50"/>
          <p:cNvSpPr/>
          <p:nvPr/>
        </p:nvSpPr>
        <p:spPr>
          <a:xfrm>
            <a:off x="5428677" y="2793798"/>
            <a:ext cx="768211" cy="517520"/>
          </a:xfrm>
          <a:custGeom>
            <a:avLst/>
            <a:gdLst/>
            <a:ahLst/>
            <a:cxnLst/>
            <a:rect l="l" t="t" r="r" b="b"/>
            <a:pathLst>
              <a:path w="846454" h="570229">
                <a:moveTo>
                  <a:pt x="7620" y="307682"/>
                </a:moveTo>
                <a:lnTo>
                  <a:pt x="0" y="464566"/>
                </a:lnTo>
                <a:lnTo>
                  <a:pt x="120269" y="569671"/>
                </a:lnTo>
                <a:lnTo>
                  <a:pt x="89827" y="502640"/>
                </a:lnTo>
                <a:lnTo>
                  <a:pt x="388608" y="374700"/>
                </a:lnTo>
                <a:lnTo>
                  <a:pt x="36537" y="374700"/>
                </a:lnTo>
                <a:lnTo>
                  <a:pt x="7620" y="307682"/>
                </a:lnTo>
                <a:close/>
              </a:path>
              <a:path w="846454" h="570229">
                <a:moveTo>
                  <a:pt x="726160" y="0"/>
                </a:moveTo>
                <a:lnTo>
                  <a:pt x="756602" y="59397"/>
                </a:lnTo>
                <a:lnTo>
                  <a:pt x="36537" y="374700"/>
                </a:lnTo>
                <a:lnTo>
                  <a:pt x="388608" y="374700"/>
                </a:lnTo>
                <a:lnTo>
                  <a:pt x="808367" y="194957"/>
                </a:lnTo>
                <a:lnTo>
                  <a:pt x="841909" y="194957"/>
                </a:lnTo>
                <a:lnTo>
                  <a:pt x="846416" y="97485"/>
                </a:lnTo>
                <a:lnTo>
                  <a:pt x="726160" y="0"/>
                </a:lnTo>
                <a:close/>
              </a:path>
              <a:path w="846454" h="570229">
                <a:moveTo>
                  <a:pt x="841909" y="194957"/>
                </a:moveTo>
                <a:lnTo>
                  <a:pt x="808367" y="194957"/>
                </a:lnTo>
                <a:lnTo>
                  <a:pt x="838809" y="261988"/>
                </a:lnTo>
                <a:lnTo>
                  <a:pt x="841909" y="1949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1" name="object 51"/>
          <p:cNvSpPr/>
          <p:nvPr/>
        </p:nvSpPr>
        <p:spPr>
          <a:xfrm>
            <a:off x="5428677" y="2793798"/>
            <a:ext cx="768211" cy="517520"/>
          </a:xfrm>
          <a:custGeom>
            <a:avLst/>
            <a:gdLst/>
            <a:ahLst/>
            <a:cxnLst/>
            <a:rect l="l" t="t" r="r" b="b"/>
            <a:pathLst>
              <a:path w="846454" h="570229">
                <a:moveTo>
                  <a:pt x="808367" y="194957"/>
                </a:moveTo>
                <a:lnTo>
                  <a:pt x="838809" y="261988"/>
                </a:lnTo>
                <a:lnTo>
                  <a:pt x="846416" y="97485"/>
                </a:lnTo>
                <a:lnTo>
                  <a:pt x="726160" y="0"/>
                </a:lnTo>
                <a:lnTo>
                  <a:pt x="756602" y="59397"/>
                </a:lnTo>
                <a:lnTo>
                  <a:pt x="36537" y="374700"/>
                </a:lnTo>
                <a:lnTo>
                  <a:pt x="7620" y="307682"/>
                </a:lnTo>
                <a:lnTo>
                  <a:pt x="0" y="464566"/>
                </a:lnTo>
                <a:lnTo>
                  <a:pt x="120269" y="569671"/>
                </a:lnTo>
                <a:lnTo>
                  <a:pt x="89827" y="502640"/>
                </a:lnTo>
                <a:lnTo>
                  <a:pt x="808367" y="194957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2" name="object 52"/>
          <p:cNvSpPr/>
          <p:nvPr/>
        </p:nvSpPr>
        <p:spPr>
          <a:xfrm>
            <a:off x="5428677" y="2793798"/>
            <a:ext cx="768211" cy="517520"/>
          </a:xfrm>
          <a:custGeom>
            <a:avLst/>
            <a:gdLst/>
            <a:ahLst/>
            <a:cxnLst/>
            <a:rect l="l" t="t" r="r" b="b"/>
            <a:pathLst>
              <a:path w="846454" h="570229">
                <a:moveTo>
                  <a:pt x="7620" y="307682"/>
                </a:moveTo>
                <a:lnTo>
                  <a:pt x="0" y="464566"/>
                </a:lnTo>
                <a:lnTo>
                  <a:pt x="120269" y="569671"/>
                </a:lnTo>
                <a:lnTo>
                  <a:pt x="89827" y="502640"/>
                </a:lnTo>
                <a:lnTo>
                  <a:pt x="388608" y="374700"/>
                </a:lnTo>
                <a:lnTo>
                  <a:pt x="36537" y="374700"/>
                </a:lnTo>
                <a:lnTo>
                  <a:pt x="7620" y="307682"/>
                </a:lnTo>
                <a:close/>
              </a:path>
              <a:path w="846454" h="570229">
                <a:moveTo>
                  <a:pt x="726160" y="0"/>
                </a:moveTo>
                <a:lnTo>
                  <a:pt x="756602" y="59397"/>
                </a:lnTo>
                <a:lnTo>
                  <a:pt x="36537" y="374700"/>
                </a:lnTo>
                <a:lnTo>
                  <a:pt x="388608" y="374700"/>
                </a:lnTo>
                <a:lnTo>
                  <a:pt x="808367" y="194957"/>
                </a:lnTo>
                <a:lnTo>
                  <a:pt x="841909" y="194957"/>
                </a:lnTo>
                <a:lnTo>
                  <a:pt x="846416" y="97485"/>
                </a:lnTo>
                <a:lnTo>
                  <a:pt x="726160" y="0"/>
                </a:lnTo>
                <a:close/>
              </a:path>
              <a:path w="846454" h="570229">
                <a:moveTo>
                  <a:pt x="841909" y="194957"/>
                </a:moveTo>
                <a:lnTo>
                  <a:pt x="808367" y="194957"/>
                </a:lnTo>
                <a:lnTo>
                  <a:pt x="838809" y="261988"/>
                </a:lnTo>
                <a:lnTo>
                  <a:pt x="841909" y="1949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3" name="object 53"/>
          <p:cNvSpPr/>
          <p:nvPr/>
        </p:nvSpPr>
        <p:spPr>
          <a:xfrm>
            <a:off x="5428677" y="2793798"/>
            <a:ext cx="768211" cy="517520"/>
          </a:xfrm>
          <a:custGeom>
            <a:avLst/>
            <a:gdLst/>
            <a:ahLst/>
            <a:cxnLst/>
            <a:rect l="l" t="t" r="r" b="b"/>
            <a:pathLst>
              <a:path w="846454" h="570229">
                <a:moveTo>
                  <a:pt x="808367" y="194957"/>
                </a:moveTo>
                <a:lnTo>
                  <a:pt x="838809" y="261988"/>
                </a:lnTo>
                <a:lnTo>
                  <a:pt x="846416" y="97485"/>
                </a:lnTo>
                <a:lnTo>
                  <a:pt x="726160" y="0"/>
                </a:lnTo>
                <a:lnTo>
                  <a:pt x="756602" y="59397"/>
                </a:lnTo>
                <a:lnTo>
                  <a:pt x="36537" y="374700"/>
                </a:lnTo>
                <a:lnTo>
                  <a:pt x="7620" y="307682"/>
                </a:lnTo>
                <a:lnTo>
                  <a:pt x="0" y="464566"/>
                </a:lnTo>
                <a:lnTo>
                  <a:pt x="120269" y="569671"/>
                </a:lnTo>
                <a:lnTo>
                  <a:pt x="89827" y="502640"/>
                </a:lnTo>
                <a:lnTo>
                  <a:pt x="808367" y="194957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4" name="object 54"/>
          <p:cNvSpPr/>
          <p:nvPr/>
        </p:nvSpPr>
        <p:spPr>
          <a:xfrm>
            <a:off x="5428677" y="2793798"/>
            <a:ext cx="768211" cy="517520"/>
          </a:xfrm>
          <a:custGeom>
            <a:avLst/>
            <a:gdLst/>
            <a:ahLst/>
            <a:cxnLst/>
            <a:rect l="l" t="t" r="r" b="b"/>
            <a:pathLst>
              <a:path w="846454" h="570229">
                <a:moveTo>
                  <a:pt x="7620" y="307682"/>
                </a:moveTo>
                <a:lnTo>
                  <a:pt x="0" y="464566"/>
                </a:lnTo>
                <a:lnTo>
                  <a:pt x="120269" y="569671"/>
                </a:lnTo>
                <a:lnTo>
                  <a:pt x="89827" y="502640"/>
                </a:lnTo>
                <a:lnTo>
                  <a:pt x="388608" y="374700"/>
                </a:lnTo>
                <a:lnTo>
                  <a:pt x="36537" y="374700"/>
                </a:lnTo>
                <a:lnTo>
                  <a:pt x="7620" y="307682"/>
                </a:lnTo>
                <a:close/>
              </a:path>
              <a:path w="846454" h="570229">
                <a:moveTo>
                  <a:pt x="726160" y="0"/>
                </a:moveTo>
                <a:lnTo>
                  <a:pt x="756602" y="59397"/>
                </a:lnTo>
                <a:lnTo>
                  <a:pt x="36537" y="374700"/>
                </a:lnTo>
                <a:lnTo>
                  <a:pt x="388608" y="374700"/>
                </a:lnTo>
                <a:lnTo>
                  <a:pt x="808367" y="194957"/>
                </a:lnTo>
                <a:lnTo>
                  <a:pt x="841909" y="194957"/>
                </a:lnTo>
                <a:lnTo>
                  <a:pt x="846416" y="97485"/>
                </a:lnTo>
                <a:lnTo>
                  <a:pt x="726160" y="0"/>
                </a:lnTo>
                <a:close/>
              </a:path>
              <a:path w="846454" h="570229">
                <a:moveTo>
                  <a:pt x="841909" y="194957"/>
                </a:moveTo>
                <a:lnTo>
                  <a:pt x="808367" y="194957"/>
                </a:lnTo>
                <a:lnTo>
                  <a:pt x="838809" y="261988"/>
                </a:lnTo>
                <a:lnTo>
                  <a:pt x="841909" y="1949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5" name="object 55"/>
          <p:cNvSpPr/>
          <p:nvPr/>
        </p:nvSpPr>
        <p:spPr>
          <a:xfrm>
            <a:off x="5428677" y="2793798"/>
            <a:ext cx="768211" cy="517520"/>
          </a:xfrm>
          <a:custGeom>
            <a:avLst/>
            <a:gdLst/>
            <a:ahLst/>
            <a:cxnLst/>
            <a:rect l="l" t="t" r="r" b="b"/>
            <a:pathLst>
              <a:path w="846454" h="570229">
                <a:moveTo>
                  <a:pt x="808367" y="194957"/>
                </a:moveTo>
                <a:lnTo>
                  <a:pt x="838809" y="261988"/>
                </a:lnTo>
                <a:lnTo>
                  <a:pt x="846416" y="97485"/>
                </a:lnTo>
                <a:lnTo>
                  <a:pt x="726160" y="0"/>
                </a:lnTo>
                <a:lnTo>
                  <a:pt x="756602" y="59397"/>
                </a:lnTo>
                <a:lnTo>
                  <a:pt x="36537" y="374700"/>
                </a:lnTo>
                <a:lnTo>
                  <a:pt x="7620" y="307682"/>
                </a:lnTo>
                <a:lnTo>
                  <a:pt x="0" y="464566"/>
                </a:lnTo>
                <a:lnTo>
                  <a:pt x="120269" y="569671"/>
                </a:lnTo>
                <a:lnTo>
                  <a:pt x="89827" y="502640"/>
                </a:lnTo>
                <a:lnTo>
                  <a:pt x="808367" y="194957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6" name="object 56"/>
          <p:cNvSpPr/>
          <p:nvPr/>
        </p:nvSpPr>
        <p:spPr>
          <a:xfrm>
            <a:off x="5428677" y="4154058"/>
            <a:ext cx="768211" cy="515791"/>
          </a:xfrm>
          <a:custGeom>
            <a:avLst/>
            <a:gdLst/>
            <a:ahLst/>
            <a:cxnLst/>
            <a:rect l="l" t="t" r="r" b="b"/>
            <a:pathLst>
              <a:path w="846454" h="568325">
                <a:moveTo>
                  <a:pt x="386548" y="193446"/>
                </a:moveTo>
                <a:lnTo>
                  <a:pt x="28930" y="193446"/>
                </a:lnTo>
                <a:lnTo>
                  <a:pt x="756602" y="508749"/>
                </a:lnTo>
                <a:lnTo>
                  <a:pt x="726160" y="568147"/>
                </a:lnTo>
                <a:lnTo>
                  <a:pt x="846416" y="470661"/>
                </a:lnTo>
                <a:lnTo>
                  <a:pt x="841689" y="373176"/>
                </a:lnTo>
                <a:lnTo>
                  <a:pt x="808367" y="373176"/>
                </a:lnTo>
                <a:lnTo>
                  <a:pt x="386548" y="193446"/>
                </a:lnTo>
                <a:close/>
              </a:path>
              <a:path w="846454" h="568325">
                <a:moveTo>
                  <a:pt x="838809" y="313778"/>
                </a:moveTo>
                <a:lnTo>
                  <a:pt x="808367" y="373176"/>
                </a:lnTo>
                <a:lnTo>
                  <a:pt x="841689" y="373176"/>
                </a:lnTo>
                <a:lnTo>
                  <a:pt x="838809" y="313778"/>
                </a:lnTo>
                <a:close/>
              </a:path>
              <a:path w="846454" h="568325">
                <a:moveTo>
                  <a:pt x="120268" y="0"/>
                </a:moveTo>
                <a:lnTo>
                  <a:pt x="0" y="103581"/>
                </a:lnTo>
                <a:lnTo>
                  <a:pt x="7619" y="261988"/>
                </a:lnTo>
                <a:lnTo>
                  <a:pt x="28930" y="193446"/>
                </a:lnTo>
                <a:lnTo>
                  <a:pt x="386548" y="193446"/>
                </a:lnTo>
                <a:lnTo>
                  <a:pt x="89827" y="67017"/>
                </a:lnTo>
                <a:lnTo>
                  <a:pt x="1202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7" name="object 57"/>
          <p:cNvSpPr/>
          <p:nvPr/>
        </p:nvSpPr>
        <p:spPr>
          <a:xfrm>
            <a:off x="5428677" y="4154058"/>
            <a:ext cx="768211" cy="515791"/>
          </a:xfrm>
          <a:custGeom>
            <a:avLst/>
            <a:gdLst/>
            <a:ahLst/>
            <a:cxnLst/>
            <a:rect l="l" t="t" r="r" b="b"/>
            <a:pathLst>
              <a:path w="846454" h="568325">
                <a:moveTo>
                  <a:pt x="756602" y="508749"/>
                </a:moveTo>
                <a:lnTo>
                  <a:pt x="726160" y="568147"/>
                </a:lnTo>
                <a:lnTo>
                  <a:pt x="846416" y="470661"/>
                </a:lnTo>
                <a:lnTo>
                  <a:pt x="838809" y="313778"/>
                </a:lnTo>
                <a:lnTo>
                  <a:pt x="808367" y="373176"/>
                </a:lnTo>
                <a:lnTo>
                  <a:pt x="89827" y="67017"/>
                </a:lnTo>
                <a:lnTo>
                  <a:pt x="120268" y="0"/>
                </a:lnTo>
                <a:lnTo>
                  <a:pt x="0" y="103581"/>
                </a:lnTo>
                <a:lnTo>
                  <a:pt x="7619" y="261988"/>
                </a:lnTo>
                <a:lnTo>
                  <a:pt x="28930" y="193446"/>
                </a:lnTo>
                <a:lnTo>
                  <a:pt x="756602" y="508749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" name="TextBox 1"/>
          <p:cNvSpPr txBox="1"/>
          <p:nvPr/>
        </p:nvSpPr>
        <p:spPr>
          <a:xfrm>
            <a:off x="7469995" y="4669849"/>
            <a:ext cx="2013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Virtual Machine, Servers</a:t>
            </a:r>
          </a:p>
          <a:p>
            <a:pPr algn="ctr"/>
            <a:r>
              <a:rPr lang="en-US" sz="1400" b="1" dirty="0" smtClean="0"/>
              <a:t>Storage, Networks</a:t>
            </a:r>
            <a:endParaRPr lang="en-US" sz="1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469995" y="2608214"/>
            <a:ext cx="1942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CRM, E-mail</a:t>
            </a:r>
          </a:p>
          <a:p>
            <a:pPr algn="ctr"/>
            <a:r>
              <a:rPr lang="en-US" sz="1400" b="1" dirty="0" smtClean="0"/>
              <a:t>Games, Virtual Desktop</a:t>
            </a:r>
            <a:endParaRPr lang="en-US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535966" y="3651290"/>
            <a:ext cx="1827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Database, Web Server</a:t>
            </a:r>
          </a:p>
          <a:p>
            <a:pPr algn="ctr"/>
            <a:r>
              <a:rPr lang="en-US" sz="1400" b="1" dirty="0" smtClean="0"/>
              <a:t>Deployment tools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931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57007" y="1958572"/>
            <a:ext cx="11450017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I</a:t>
            </a:r>
            <a:r>
              <a:rPr spc="-18" dirty="0">
                <a:latin typeface="Arial"/>
                <a:cs typeface="Arial"/>
              </a:rPr>
              <a:t>aaS</a:t>
            </a:r>
          </a:p>
        </p:txBody>
      </p:sp>
      <p:sp>
        <p:nvSpPr>
          <p:cNvPr id="6" name="object 6"/>
          <p:cNvSpPr/>
          <p:nvPr/>
        </p:nvSpPr>
        <p:spPr>
          <a:xfrm>
            <a:off x="1212414" y="2351546"/>
            <a:ext cx="215708" cy="155602"/>
          </a:xfrm>
          <a:custGeom>
            <a:avLst/>
            <a:gdLst/>
            <a:ahLst/>
            <a:cxnLst/>
            <a:rect l="l" t="t" r="r" b="b"/>
            <a:pathLst>
              <a:path w="172084" h="171450">
                <a:moveTo>
                  <a:pt x="76775" y="0"/>
                </a:moveTo>
                <a:lnTo>
                  <a:pt x="37677" y="14109"/>
                </a:lnTo>
                <a:lnTo>
                  <a:pt x="10308" y="44593"/>
                </a:lnTo>
                <a:lnTo>
                  <a:pt x="0" y="86404"/>
                </a:lnTo>
                <a:lnTo>
                  <a:pt x="20" y="88286"/>
                </a:lnTo>
                <a:lnTo>
                  <a:pt x="10382" y="126722"/>
                </a:lnTo>
                <a:lnTo>
                  <a:pt x="37773" y="155547"/>
                </a:lnTo>
                <a:lnTo>
                  <a:pt x="79339" y="170164"/>
                </a:lnTo>
                <a:lnTo>
                  <a:pt x="95852" y="171084"/>
                </a:lnTo>
                <a:lnTo>
                  <a:pt x="109926" y="168274"/>
                </a:lnTo>
                <a:lnTo>
                  <a:pt x="145522" y="147808"/>
                </a:lnTo>
                <a:lnTo>
                  <a:pt x="167407" y="112926"/>
                </a:lnTo>
                <a:lnTo>
                  <a:pt x="171989" y="83974"/>
                </a:lnTo>
                <a:lnTo>
                  <a:pt x="170539" y="70051"/>
                </a:lnTo>
                <a:lnTo>
                  <a:pt x="154131" y="33747"/>
                </a:lnTo>
                <a:lnTo>
                  <a:pt x="121904" y="8968"/>
                </a:lnTo>
                <a:lnTo>
                  <a:pt x="76775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1273202" y="2376056"/>
            <a:ext cx="73228" cy="106616"/>
          </a:xfrm>
          <a:custGeom>
            <a:avLst/>
            <a:gdLst/>
            <a:ahLst/>
            <a:cxnLst/>
            <a:rect l="l" t="t" r="r" b="b"/>
            <a:pathLst>
              <a:path w="58419" h="117475">
                <a:moveTo>
                  <a:pt x="0" y="0"/>
                </a:moveTo>
                <a:lnTo>
                  <a:pt x="0" y="39598"/>
                </a:lnTo>
                <a:lnTo>
                  <a:pt x="18262" y="59397"/>
                </a:lnTo>
                <a:lnTo>
                  <a:pt x="0" y="79197"/>
                </a:lnTo>
                <a:lnTo>
                  <a:pt x="0" y="117284"/>
                </a:lnTo>
                <a:lnTo>
                  <a:pt x="57848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1523606" y="2299327"/>
            <a:ext cx="8251015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aa</a:t>
            </a:r>
            <a:r>
              <a:rPr sz="2800" b="1" spc="-18" dirty="0">
                <a:latin typeface="Arial"/>
                <a:cs typeface="Arial"/>
              </a:rPr>
              <a:t>S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spc="-14" dirty="0">
                <a:latin typeface="Arial"/>
                <a:cs typeface="Arial"/>
              </a:rPr>
              <a:t>In</a:t>
            </a:r>
            <a:r>
              <a:rPr sz="2800" b="1" spc="-5" dirty="0">
                <a:latin typeface="Arial"/>
                <a:cs typeface="Arial"/>
              </a:rPr>
              <a:t>f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as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-14" dirty="0">
                <a:latin typeface="Arial"/>
                <a:cs typeface="Arial"/>
              </a:rPr>
              <a:t>u</a:t>
            </a:r>
            <a:r>
              <a:rPr sz="2800" b="1" spc="5" dirty="0">
                <a:latin typeface="Arial"/>
                <a:cs typeface="Arial"/>
              </a:rPr>
              <a:t>c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u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dirty="0">
                <a:latin typeface="Arial"/>
                <a:cs typeface="Arial"/>
              </a:rPr>
              <a:t>s a 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v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ce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endParaRPr sz="2400">
              <a:latin typeface="Times New Roman"/>
              <a:cs typeface="Times New Roman"/>
            </a:endParaRPr>
          </a:p>
          <a:p>
            <a:pPr marL="996468" indent="-310640">
              <a:buClr>
                <a:srgbClr val="3399FF"/>
              </a:buClr>
              <a:buFont typeface="Arial"/>
              <a:buChar char="•"/>
              <a:tabLst>
                <a:tab pos="997044" algn="l"/>
              </a:tabLst>
            </a:pP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Inf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rastructure</a:t>
            </a:r>
            <a:r>
              <a:rPr sz="2400" b="1" spc="32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suppor</a:t>
            </a:r>
            <a:r>
              <a:rPr sz="2400" b="1" spc="-9" dirty="0">
                <a:latin typeface="Arial"/>
                <a:cs typeface="Arial"/>
              </a:rPr>
              <a:t>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over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the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Inte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rnet</a:t>
            </a:r>
            <a:endParaRPr sz="2400">
              <a:latin typeface="Arial"/>
              <a:cs typeface="Arial"/>
            </a:endParaRPr>
          </a:p>
          <a:p>
            <a:pPr marL="996468" indent="-310640">
              <a:buClr>
                <a:srgbClr val="3399FF"/>
              </a:buClr>
              <a:buFont typeface="Arial"/>
              <a:buChar char="•"/>
              <a:tabLst>
                <a:tab pos="997044" algn="l"/>
              </a:tabLst>
            </a:pP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loud</a:t>
            </a:r>
            <a:r>
              <a:rPr sz="2400" b="1" spc="-86" dirty="0">
                <a:latin typeface="Arial"/>
                <a:cs typeface="Arial"/>
              </a:rPr>
              <a:t>’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omputing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&amp;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Storage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esources</a:t>
            </a:r>
            <a:endParaRPr sz="2400">
              <a:latin typeface="Arial"/>
              <a:cs typeface="Arial"/>
            </a:endParaRPr>
          </a:p>
          <a:p>
            <a:pPr marL="1410846" lvl="1" indent="-310640">
              <a:buClr>
                <a:srgbClr val="3399FF"/>
              </a:buClr>
              <a:buFont typeface="Arial"/>
              <a:buChar char="•"/>
              <a:tabLst>
                <a:tab pos="1411422" algn="l"/>
              </a:tabLst>
            </a:pP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omputing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er</a:t>
            </a:r>
            <a:endParaRPr sz="2400">
              <a:latin typeface="Arial"/>
              <a:cs typeface="Arial"/>
            </a:endParaRPr>
          </a:p>
          <a:p>
            <a:pPr marL="1410846" lvl="1" indent="-310640">
              <a:buClr>
                <a:srgbClr val="3399FF"/>
              </a:buClr>
              <a:buFont typeface="Arial"/>
              <a:buChar char="•"/>
              <a:tabLst>
                <a:tab pos="1411422" algn="l"/>
              </a:tabLst>
            </a:pPr>
            <a:r>
              <a:rPr sz="2400" b="1" spc="-14" dirty="0">
                <a:latin typeface="Arial"/>
                <a:cs typeface="Arial"/>
              </a:rPr>
              <a:t>Storage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Services</a:t>
            </a:r>
            <a:endParaRPr sz="2400">
              <a:latin typeface="Arial"/>
              <a:cs typeface="Arial"/>
            </a:endParaRPr>
          </a:p>
          <a:p>
            <a:pPr marL="1410846" lvl="1" indent="-310640">
              <a:buClr>
                <a:srgbClr val="3399FF"/>
              </a:buClr>
              <a:buFont typeface="Arial"/>
              <a:buChar char="•"/>
              <a:tabLst>
                <a:tab pos="1411422" algn="l"/>
              </a:tabLst>
            </a:pPr>
            <a:r>
              <a:rPr sz="2400" b="1" spc="-14" dirty="0">
                <a:latin typeface="Arial"/>
                <a:cs typeface="Arial"/>
              </a:rPr>
              <a:t>Soft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are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Packages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&amp;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B</a:t>
            </a:r>
            <a:r>
              <a:rPr sz="2400" b="1" spc="-14" dirty="0">
                <a:latin typeface="Arial"/>
                <a:cs typeface="Arial"/>
              </a:rPr>
              <a:t>undles</a:t>
            </a:r>
            <a:endParaRPr sz="2400">
              <a:latin typeface="Arial"/>
              <a:cs typeface="Arial"/>
            </a:endParaRPr>
          </a:p>
          <a:p>
            <a:pPr marL="1410846" lvl="1" indent="-310640">
              <a:buClr>
                <a:srgbClr val="3399FF"/>
              </a:buClr>
              <a:buFont typeface="Arial"/>
              <a:buChar char="•"/>
              <a:tabLst>
                <a:tab pos="1411422" algn="l"/>
              </a:tabLst>
            </a:pPr>
            <a:r>
              <a:rPr sz="2400" b="1" spc="-14" dirty="0">
                <a:latin typeface="Arial"/>
                <a:cs typeface="Arial"/>
              </a:rPr>
              <a:t>VL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8" dirty="0">
                <a:latin typeface="Arial"/>
                <a:cs typeface="Arial"/>
              </a:rPr>
              <a:t>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50" dirty="0">
                <a:latin typeface="Arial"/>
                <a:cs typeface="Arial"/>
              </a:rPr>
              <a:t>V</a:t>
            </a:r>
            <a:r>
              <a:rPr sz="2400" b="1" spc="-9" dirty="0">
                <a:latin typeface="Arial"/>
                <a:cs typeface="Arial"/>
              </a:rPr>
              <a:t>i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tual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Local</a:t>
            </a:r>
            <a:r>
              <a:rPr sz="2400" b="1" spc="-5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rea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N</a:t>
            </a:r>
            <a:r>
              <a:rPr sz="2400" b="1" spc="-9" dirty="0">
                <a:latin typeface="Arial"/>
                <a:cs typeface="Arial"/>
              </a:rPr>
              <a:t>et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or</a:t>
            </a:r>
            <a:r>
              <a:rPr sz="2400" b="1" spc="-9" dirty="0">
                <a:latin typeface="Arial"/>
                <a:cs typeface="Arial"/>
              </a:rPr>
              <a:t>k)</a:t>
            </a:r>
            <a:endParaRPr sz="2400">
              <a:latin typeface="Arial"/>
              <a:cs typeface="Arial"/>
            </a:endParaRPr>
          </a:p>
          <a:p>
            <a:pPr marL="1410846" lvl="1" indent="-310640">
              <a:buClr>
                <a:srgbClr val="3399FF"/>
              </a:buClr>
              <a:buFont typeface="Arial"/>
              <a:buChar char="•"/>
              <a:tabLst>
                <a:tab pos="1411422" algn="l"/>
              </a:tabLst>
            </a:pPr>
            <a:r>
              <a:rPr sz="2400" b="1" spc="-18" dirty="0">
                <a:solidFill>
                  <a:srgbClr val="3399FF"/>
                </a:solidFill>
                <a:latin typeface="Arial"/>
                <a:cs typeface="Arial"/>
              </a:rPr>
              <a:t>VM </a:t>
            </a:r>
            <a:r>
              <a:rPr sz="2400" b="1" spc="-9" dirty="0">
                <a:solidFill>
                  <a:srgbClr val="3399FF"/>
                </a:solidFill>
                <a:latin typeface="Arial"/>
                <a:cs typeface="Arial"/>
              </a:rPr>
              <a:t>(</a:t>
            </a:r>
            <a:r>
              <a:rPr sz="2400" b="1" spc="-50" dirty="0">
                <a:solidFill>
                  <a:srgbClr val="3399FF"/>
                </a:solidFill>
                <a:latin typeface="Arial"/>
                <a:cs typeface="Arial"/>
              </a:rPr>
              <a:t>V</a:t>
            </a:r>
            <a:r>
              <a:rPr sz="2400" b="1" spc="-9" dirty="0">
                <a:solidFill>
                  <a:srgbClr val="3399FF"/>
                </a:solidFill>
                <a:latin typeface="Arial"/>
                <a:cs typeface="Arial"/>
              </a:rPr>
              <a:t>i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r</a:t>
            </a:r>
            <a:r>
              <a:rPr sz="2400" b="1" spc="-9" dirty="0">
                <a:solidFill>
                  <a:srgbClr val="3399FF"/>
                </a:solidFill>
                <a:latin typeface="Arial"/>
                <a:cs typeface="Arial"/>
              </a:rPr>
              <a:t>tual</a:t>
            </a:r>
            <a:r>
              <a:rPr sz="2400" b="1" spc="14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3399FF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achine)</a:t>
            </a:r>
            <a:r>
              <a:rPr sz="2400" b="1" spc="32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Features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0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7807" y="1948062"/>
            <a:ext cx="11346962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I</a:t>
            </a:r>
            <a:r>
              <a:rPr spc="-18" dirty="0">
                <a:latin typeface="Arial"/>
                <a:cs typeface="Arial"/>
              </a:rPr>
              <a:t>aaS</a:t>
            </a:r>
          </a:p>
        </p:txBody>
      </p:sp>
      <p:sp>
        <p:nvSpPr>
          <p:cNvPr id="6" name="object 6"/>
          <p:cNvSpPr/>
          <p:nvPr/>
        </p:nvSpPr>
        <p:spPr>
          <a:xfrm>
            <a:off x="1083150" y="2144751"/>
            <a:ext cx="213766" cy="156754"/>
          </a:xfrm>
          <a:custGeom>
            <a:avLst/>
            <a:gdLst/>
            <a:ahLst/>
            <a:cxnLst/>
            <a:rect l="l" t="t" r="r" b="b"/>
            <a:pathLst>
              <a:path w="172084" h="172719">
                <a:moveTo>
                  <a:pt x="76686" y="0"/>
                </a:moveTo>
                <a:lnTo>
                  <a:pt x="37585" y="14495"/>
                </a:lnTo>
                <a:lnTo>
                  <a:pt x="10216" y="45255"/>
                </a:lnTo>
                <a:lnTo>
                  <a:pt x="108" y="84009"/>
                </a:lnTo>
                <a:lnTo>
                  <a:pt x="0" y="90365"/>
                </a:lnTo>
                <a:lnTo>
                  <a:pt x="1670" y="103726"/>
                </a:lnTo>
                <a:lnTo>
                  <a:pt x="18510" y="139104"/>
                </a:lnTo>
                <a:lnTo>
                  <a:pt x="51101" y="163633"/>
                </a:lnTo>
                <a:lnTo>
                  <a:pt x="96883" y="172439"/>
                </a:lnTo>
                <a:lnTo>
                  <a:pt x="110773" y="169387"/>
                </a:lnTo>
                <a:lnTo>
                  <a:pt x="145862" y="148184"/>
                </a:lnTo>
                <a:lnTo>
                  <a:pt x="167405" y="112872"/>
                </a:lnTo>
                <a:lnTo>
                  <a:pt x="171911" y="84009"/>
                </a:lnTo>
                <a:lnTo>
                  <a:pt x="170458" y="70428"/>
                </a:lnTo>
                <a:lnTo>
                  <a:pt x="154045" y="34374"/>
                </a:lnTo>
                <a:lnTo>
                  <a:pt x="121816" y="9235"/>
                </a:lnTo>
                <a:lnTo>
                  <a:pt x="76686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1142483" y="2169246"/>
            <a:ext cx="74147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86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1268406" y="2092874"/>
            <a:ext cx="9294491" cy="3754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6"/>
            <a:r>
              <a:rPr sz="2800" b="1" spc="-14" dirty="0">
                <a:latin typeface="Arial"/>
                <a:cs typeface="Arial"/>
              </a:rPr>
              <a:t>V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14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spc="-59" dirty="0">
                <a:latin typeface="Arial"/>
                <a:cs typeface="Arial"/>
              </a:rPr>
              <a:t>V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u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9" dirty="0">
                <a:latin typeface="Arial"/>
                <a:cs typeface="Arial"/>
              </a:rPr>
              <a:t>l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5" dirty="0">
                <a:latin typeface="Arial"/>
                <a:cs typeface="Arial"/>
              </a:rPr>
              <a:t>ac</a:t>
            </a:r>
            <a:r>
              <a:rPr sz="2800" b="1" spc="-14" dirty="0">
                <a:latin typeface="Arial"/>
                <a:cs typeface="Arial"/>
              </a:rPr>
              <a:t>hin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)</a:t>
            </a:r>
            <a:r>
              <a:rPr sz="2800" b="1" spc="-118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14" dirty="0">
                <a:latin typeface="Arial"/>
                <a:cs typeface="Arial"/>
              </a:rPr>
              <a:t>d</a:t>
            </a:r>
            <a:r>
              <a:rPr sz="2800" b="1" spc="-23" dirty="0">
                <a:latin typeface="Arial"/>
                <a:cs typeface="Arial"/>
              </a:rPr>
              <a:t>m</a:t>
            </a:r>
            <a:r>
              <a:rPr sz="2800" b="1" spc="-14" dirty="0">
                <a:latin typeface="Arial"/>
                <a:cs typeface="Arial"/>
              </a:rPr>
              <a:t>ini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io</a:t>
            </a:r>
            <a:r>
              <a:rPr sz="2800" b="1" spc="-18" dirty="0">
                <a:latin typeface="Arial"/>
                <a:cs typeface="Arial"/>
              </a:rPr>
              <a:t>n</a:t>
            </a:r>
            <a:endParaRPr sz="2800" dirty="0">
              <a:latin typeface="Arial"/>
              <a:cs typeface="Arial"/>
            </a:endParaRPr>
          </a:p>
          <a:p>
            <a:pPr marL="322166" marR="4611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>
                <a:latin typeface="Arial"/>
                <a:cs typeface="Arial"/>
              </a:rPr>
              <a:t>IaaS enables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contr</a:t>
            </a:r>
            <a:r>
              <a:rPr sz="2400" b="1" spc="-9" dirty="0">
                <a:latin typeface="Arial"/>
                <a:cs typeface="Arial"/>
              </a:rPr>
              <a:t>ol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computing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resources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through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dministr</a:t>
            </a:r>
            <a:r>
              <a:rPr sz="2400" b="1" spc="-9" dirty="0">
                <a:latin typeface="Arial"/>
                <a:cs typeface="Arial"/>
              </a:rPr>
              <a:t>ative</a:t>
            </a:r>
            <a:r>
              <a:rPr sz="2400" b="1" spc="-5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ccess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V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  <a:p>
            <a:pPr marL="322166"/>
            <a:r>
              <a:rPr lang="en-US" sz="2400" spc="1007" dirty="0" smtClean="0">
                <a:latin typeface="Arial"/>
                <a:cs typeface="Arial"/>
                <a:sym typeface="Wingdings" panose="05000000000000000000" pitchFamily="2" charset="2"/>
              </a:rPr>
              <a:t>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Server</a:t>
            </a:r>
            <a:r>
              <a:rPr sz="2400" b="1" spc="-5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3399FF"/>
                </a:solidFill>
                <a:latin typeface="Arial"/>
                <a:cs typeface="Arial"/>
              </a:rPr>
              <a:t>V</a:t>
            </a:r>
            <a:r>
              <a:rPr sz="2400" b="1" spc="-9" dirty="0">
                <a:solidFill>
                  <a:srgbClr val="3399FF"/>
                </a:solidFill>
                <a:latin typeface="Arial"/>
                <a:cs typeface="Arial"/>
              </a:rPr>
              <a:t>i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r</a:t>
            </a:r>
            <a:r>
              <a:rPr sz="2400" b="1" spc="-9" dirty="0">
                <a:solidFill>
                  <a:srgbClr val="3399FF"/>
                </a:solidFill>
                <a:latin typeface="Arial"/>
                <a:cs typeface="Arial"/>
              </a:rPr>
              <a:t>tualiz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ation</a:t>
            </a:r>
            <a:r>
              <a:rPr sz="2400" b="1" spc="18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features</a:t>
            </a:r>
            <a:endParaRPr sz="2400" dirty="0">
              <a:latin typeface="Arial"/>
              <a:cs typeface="Arial"/>
            </a:endParaRPr>
          </a:p>
          <a:p>
            <a:pPr marL="322166" marR="764784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ccess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computing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resources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are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enabled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by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3399FF"/>
                </a:solidFill>
                <a:latin typeface="Arial"/>
                <a:cs typeface="Arial"/>
              </a:rPr>
              <a:t>A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dministr</a:t>
            </a:r>
            <a:r>
              <a:rPr sz="2400" b="1" spc="-9" dirty="0">
                <a:solidFill>
                  <a:srgbClr val="3399FF"/>
                </a:solidFill>
                <a:latin typeface="Arial"/>
                <a:cs typeface="Arial"/>
              </a:rPr>
              <a:t>ative</a:t>
            </a:r>
            <a:r>
              <a:rPr sz="2400" b="1" spc="-54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3399FF"/>
                </a:solidFill>
                <a:latin typeface="Arial"/>
                <a:cs typeface="Arial"/>
              </a:rPr>
              <a:t>A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ccess</a:t>
            </a:r>
            <a:r>
              <a:rPr sz="2400" b="1" spc="14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V</a:t>
            </a:r>
            <a:r>
              <a:rPr sz="2400" b="1" spc="-27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  <a:p>
            <a:pPr marL="322166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VM</a:t>
            </a:r>
            <a:r>
              <a:rPr sz="2400" b="1" spc="-7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3399FF"/>
                </a:solidFill>
                <a:latin typeface="Arial"/>
                <a:cs typeface="Arial"/>
              </a:rPr>
              <a:t>A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dministr</a:t>
            </a:r>
            <a:r>
              <a:rPr sz="2400" b="1" spc="-9" dirty="0">
                <a:solidFill>
                  <a:srgbClr val="3399FF"/>
                </a:solidFill>
                <a:latin typeface="Arial"/>
                <a:cs typeface="Arial"/>
              </a:rPr>
              <a:t>ative</a:t>
            </a:r>
            <a:r>
              <a:rPr sz="2400" b="1" spc="23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3399FF"/>
                </a:solidFill>
                <a:latin typeface="Arial"/>
                <a:cs typeface="Arial"/>
              </a:rPr>
              <a:t>C</a:t>
            </a:r>
            <a:r>
              <a:rPr sz="2400" b="1" spc="-18" dirty="0">
                <a:solidFill>
                  <a:srgbClr val="3399FF"/>
                </a:solidFill>
                <a:latin typeface="Arial"/>
                <a:cs typeface="Arial"/>
              </a:rPr>
              <a:t>ommand</a:t>
            </a:r>
            <a:r>
              <a:rPr sz="2400" b="1" spc="9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examples</a:t>
            </a:r>
            <a:endParaRPr sz="2400" dirty="0">
              <a:latin typeface="Arial"/>
              <a:cs typeface="Arial"/>
            </a:endParaRPr>
          </a:p>
          <a:p>
            <a:pPr marL="736545" lvl="1" indent="-310640"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14" dirty="0">
                <a:latin typeface="Arial"/>
                <a:cs typeface="Arial"/>
              </a:rPr>
              <a:t>Save data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cloud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server</a:t>
            </a:r>
            <a:endParaRPr sz="2400" dirty="0">
              <a:latin typeface="Arial"/>
              <a:cs typeface="Arial"/>
            </a:endParaRPr>
          </a:p>
          <a:p>
            <a:pPr marL="736545" lvl="1" indent="-310640"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14" dirty="0">
                <a:latin typeface="Arial"/>
                <a:cs typeface="Arial"/>
              </a:rPr>
              <a:t>Star</a:t>
            </a:r>
            <a:r>
              <a:rPr sz="2400" b="1" spc="-9" dirty="0">
                <a:latin typeface="Arial"/>
                <a:cs typeface="Arial"/>
              </a:rPr>
              <a:t>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eb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server</a:t>
            </a:r>
            <a:endParaRPr sz="2400" dirty="0">
              <a:latin typeface="Arial"/>
              <a:cs typeface="Arial"/>
            </a:endParaRPr>
          </a:p>
          <a:p>
            <a:pPr marL="736545" lvl="1" indent="-310640"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9" dirty="0">
                <a:latin typeface="Arial"/>
                <a:cs typeface="Arial"/>
              </a:rPr>
              <a:t>Install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new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application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91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2519" y="1343843"/>
            <a:ext cx="733057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aaS</a:t>
            </a:r>
            <a:endParaRPr sz="2723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8355" y="2071853"/>
            <a:ext cx="2376672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spc="-14" dirty="0">
                <a:latin typeface="Arial"/>
                <a:cs typeface="Arial"/>
              </a:rPr>
              <a:t>I</a:t>
            </a:r>
            <a:r>
              <a:rPr sz="2360" b="1" spc="5" dirty="0">
                <a:latin typeface="Arial"/>
                <a:cs typeface="Arial"/>
              </a:rPr>
              <a:t>aa</a:t>
            </a:r>
            <a:r>
              <a:rPr sz="2360" b="1" spc="-18" dirty="0">
                <a:latin typeface="Arial"/>
                <a:cs typeface="Arial"/>
              </a:rPr>
              <a:t>S</a:t>
            </a:r>
            <a:r>
              <a:rPr sz="2360" b="1" dirty="0">
                <a:latin typeface="Arial"/>
                <a:cs typeface="Arial"/>
              </a:rPr>
              <a:t> </a:t>
            </a:r>
            <a:r>
              <a:rPr sz="2360" b="1" spc="-14" dirty="0">
                <a:latin typeface="Arial"/>
                <a:cs typeface="Arial"/>
              </a:rPr>
              <a:t>P</a:t>
            </a:r>
            <a:r>
              <a:rPr sz="2360" b="1" spc="-9" dirty="0">
                <a:latin typeface="Arial"/>
                <a:cs typeface="Arial"/>
              </a:rPr>
              <a:t>r</a:t>
            </a:r>
            <a:r>
              <a:rPr sz="2360" b="1" spc="-14" dirty="0">
                <a:latin typeface="Arial"/>
                <a:cs typeface="Arial"/>
              </a:rPr>
              <a:t>o</a:t>
            </a:r>
            <a:r>
              <a:rPr sz="2360" b="1" spc="5" dirty="0">
                <a:latin typeface="Arial"/>
                <a:cs typeface="Arial"/>
              </a:rPr>
              <a:t>ce</a:t>
            </a:r>
            <a:r>
              <a:rPr sz="2360" b="1" spc="-14" dirty="0">
                <a:latin typeface="Arial"/>
                <a:cs typeface="Arial"/>
              </a:rPr>
              <a:t>du</a:t>
            </a:r>
            <a:r>
              <a:rPr sz="2360" b="1" spc="-9" dirty="0">
                <a:latin typeface="Arial"/>
                <a:cs typeface="Arial"/>
              </a:rPr>
              <a:t>r</a:t>
            </a:r>
            <a:r>
              <a:rPr sz="2360" b="1" spc="5" dirty="0">
                <a:latin typeface="Arial"/>
                <a:cs typeface="Arial"/>
              </a:rPr>
              <a:t>e</a:t>
            </a:r>
            <a:r>
              <a:rPr sz="2360" b="1" dirty="0">
                <a:latin typeface="Arial"/>
                <a:cs typeface="Arial"/>
              </a:rPr>
              <a:t>s</a:t>
            </a:r>
            <a:endParaRPr sz="236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46900" y="2123842"/>
            <a:ext cx="156178" cy="156754"/>
          </a:xfrm>
          <a:custGeom>
            <a:avLst/>
            <a:gdLst/>
            <a:ahLst/>
            <a:cxnLst/>
            <a:rect l="l" t="t" r="r" b="b"/>
            <a:pathLst>
              <a:path w="172084" h="172719">
                <a:moveTo>
                  <a:pt x="76787" y="0"/>
                </a:moveTo>
                <a:lnTo>
                  <a:pt x="37355" y="14788"/>
                </a:lnTo>
                <a:lnTo>
                  <a:pt x="10091" y="45455"/>
                </a:lnTo>
                <a:lnTo>
                  <a:pt x="108" y="83877"/>
                </a:lnTo>
                <a:lnTo>
                  <a:pt x="0" y="90229"/>
                </a:lnTo>
                <a:lnTo>
                  <a:pt x="1669" y="103593"/>
                </a:lnTo>
                <a:lnTo>
                  <a:pt x="18514" y="138986"/>
                </a:lnTo>
                <a:lnTo>
                  <a:pt x="51137" y="163559"/>
                </a:lnTo>
                <a:lnTo>
                  <a:pt x="96994" y="172456"/>
                </a:lnTo>
                <a:lnTo>
                  <a:pt x="110707" y="169542"/>
                </a:lnTo>
                <a:lnTo>
                  <a:pt x="145656" y="148471"/>
                </a:lnTo>
                <a:lnTo>
                  <a:pt x="167344" y="112974"/>
                </a:lnTo>
                <a:lnTo>
                  <a:pt x="171911" y="83877"/>
                </a:lnTo>
                <a:lnTo>
                  <a:pt x="170457" y="70297"/>
                </a:lnTo>
                <a:lnTo>
                  <a:pt x="154049" y="34255"/>
                </a:lnTo>
                <a:lnTo>
                  <a:pt x="121849" y="9153"/>
                </a:lnTo>
                <a:lnTo>
                  <a:pt x="76787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2307617" y="2148225"/>
            <a:ext cx="53019" cy="108345"/>
          </a:xfrm>
          <a:custGeom>
            <a:avLst/>
            <a:gdLst/>
            <a:ahLst/>
            <a:cxnLst/>
            <a:rect l="l" t="t" r="r" b="b"/>
            <a:pathLst>
              <a:path w="58419" h="119380">
                <a:moveTo>
                  <a:pt x="0" y="0"/>
                </a:moveTo>
                <a:lnTo>
                  <a:pt x="0" y="39598"/>
                </a:lnTo>
                <a:lnTo>
                  <a:pt x="19786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7848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3542772" y="2430232"/>
            <a:ext cx="5341322" cy="3331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8488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Cloud Computing</a:t>
            </a:r>
            <a:endParaRPr lang="en-US" sz="44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399FF"/>
              </a:buClr>
            </a:pPr>
            <a:r>
              <a:rPr lang="en-US" b="1" dirty="0"/>
              <a:t>Cloud Introduction</a:t>
            </a:r>
          </a:p>
          <a:p>
            <a:pPr>
              <a:buClr>
                <a:srgbClr val="3399FF"/>
              </a:buClr>
            </a:pPr>
            <a:r>
              <a:rPr lang="en-US" b="1" dirty="0"/>
              <a:t>Cloud Service </a:t>
            </a:r>
            <a:r>
              <a:rPr lang="en-US" b="1" dirty="0" smtClean="0"/>
              <a:t>Model</a:t>
            </a:r>
          </a:p>
          <a:p>
            <a:pPr>
              <a:buClr>
                <a:srgbClr val="3399FF"/>
              </a:buClr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Big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Data</a:t>
            </a:r>
          </a:p>
          <a:p>
            <a:pPr>
              <a:buClr>
                <a:srgbClr val="3399FF"/>
              </a:buClr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Hadoop</a:t>
            </a:r>
          </a:p>
          <a:p>
            <a:pPr>
              <a:buClr>
                <a:srgbClr val="3399FF"/>
              </a:buClr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MapReduce</a:t>
            </a:r>
          </a:p>
          <a:p>
            <a:pPr>
              <a:buClr>
                <a:srgbClr val="3399FF"/>
              </a:buClr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HDFS (Hadoop Distributed File System)</a:t>
            </a:r>
          </a:p>
        </p:txBody>
      </p:sp>
    </p:spTree>
    <p:extLst>
      <p:ext uri="{BB962C8B-B14F-4D97-AF65-F5344CB8AC3E}">
        <p14:creationId xmlns:p14="http://schemas.microsoft.com/office/powerpoint/2010/main" val="15141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88842" y="1906020"/>
            <a:ext cx="11829158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I</a:t>
            </a:r>
            <a:r>
              <a:rPr spc="-18" dirty="0">
                <a:latin typeface="Arial"/>
                <a:cs typeface="Arial"/>
              </a:rPr>
              <a:t>aaS</a:t>
            </a:r>
          </a:p>
        </p:txBody>
      </p:sp>
      <p:sp>
        <p:nvSpPr>
          <p:cNvPr id="6" name="object 6"/>
          <p:cNvSpPr/>
          <p:nvPr/>
        </p:nvSpPr>
        <p:spPr>
          <a:xfrm>
            <a:off x="913068" y="2102821"/>
            <a:ext cx="222850" cy="156754"/>
          </a:xfrm>
          <a:custGeom>
            <a:avLst/>
            <a:gdLst/>
            <a:ahLst/>
            <a:cxnLst/>
            <a:rect l="l" t="t" r="r" b="b"/>
            <a:pathLst>
              <a:path w="172084" h="172719">
                <a:moveTo>
                  <a:pt x="77064" y="0"/>
                </a:moveTo>
                <a:lnTo>
                  <a:pt x="38027" y="14788"/>
                </a:lnTo>
                <a:lnTo>
                  <a:pt x="10398" y="45455"/>
                </a:lnTo>
                <a:lnTo>
                  <a:pt x="99" y="84102"/>
                </a:lnTo>
                <a:lnTo>
                  <a:pt x="0" y="90073"/>
                </a:lnTo>
                <a:lnTo>
                  <a:pt x="1706" y="103458"/>
                </a:lnTo>
                <a:lnTo>
                  <a:pt x="18910" y="138917"/>
                </a:lnTo>
                <a:lnTo>
                  <a:pt x="51700" y="163546"/>
                </a:lnTo>
                <a:lnTo>
                  <a:pt x="96817" y="172479"/>
                </a:lnTo>
                <a:lnTo>
                  <a:pt x="110558" y="169589"/>
                </a:lnTo>
                <a:lnTo>
                  <a:pt x="145585" y="148566"/>
                </a:lnTo>
                <a:lnTo>
                  <a:pt x="167326" y="113126"/>
                </a:lnTo>
                <a:lnTo>
                  <a:pt x="171908" y="84102"/>
                </a:lnTo>
                <a:lnTo>
                  <a:pt x="170486" y="70492"/>
                </a:lnTo>
                <a:lnTo>
                  <a:pt x="154144" y="34358"/>
                </a:lnTo>
                <a:lnTo>
                  <a:pt x="122009" y="9183"/>
                </a:lnTo>
                <a:lnTo>
                  <a:pt x="77064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973777" y="2127204"/>
            <a:ext cx="77298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1224871" y="2050832"/>
            <a:ext cx="9464149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aa</a:t>
            </a:r>
            <a:r>
              <a:rPr sz="2800" b="1" spc="-18" dirty="0">
                <a:latin typeface="Arial"/>
                <a:cs typeface="Arial"/>
              </a:rPr>
              <a:t>S</a:t>
            </a:r>
            <a:r>
              <a:rPr sz="2800" b="1" dirty="0">
                <a:latin typeface="Arial"/>
                <a:cs typeface="Arial"/>
              </a:rPr>
              <a:t> B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4" dirty="0">
                <a:latin typeface="Arial"/>
                <a:cs typeface="Arial"/>
              </a:rPr>
              <a:t>n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f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334845" marR="43224" indent="-310640">
              <a:buClr>
                <a:srgbClr val="3399FF"/>
              </a:buClr>
              <a:buFont typeface="Arial"/>
              <a:buChar char="•"/>
              <a:tabLst>
                <a:tab pos="335422" algn="l"/>
              </a:tabLst>
            </a:pPr>
            <a:r>
              <a:rPr sz="2400" b="1" spc="-14" dirty="0">
                <a:latin typeface="Arial"/>
                <a:cs typeface="Arial"/>
              </a:rPr>
              <a:t>Flexible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Efficient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enting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omputer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&amp;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Server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H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ard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 marL="749224" lvl="1" indent="-310640">
              <a:buClr>
                <a:srgbClr val="3399FF"/>
              </a:buClr>
              <a:buFont typeface="Arial"/>
              <a:buChar char="•"/>
              <a:tabLst>
                <a:tab pos="749800" algn="l"/>
              </a:tabLst>
            </a:pP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entable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esources</a:t>
            </a:r>
            <a:endParaRPr sz="2400">
              <a:latin typeface="Arial"/>
              <a:cs typeface="Arial"/>
            </a:endParaRPr>
          </a:p>
          <a:p>
            <a:pPr marL="1164179" lvl="2" indent="-311216">
              <a:buClr>
                <a:srgbClr val="3399FF"/>
              </a:buClr>
              <a:buFont typeface="Arial"/>
              <a:buChar char="•"/>
              <a:tabLst>
                <a:tab pos="1164179" algn="l"/>
              </a:tabLst>
            </a:pPr>
            <a:r>
              <a:rPr sz="2400" b="1" spc="-14" dirty="0">
                <a:latin typeface="Arial"/>
                <a:cs typeface="Arial"/>
              </a:rPr>
              <a:t>V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9" dirty="0">
                <a:latin typeface="Arial"/>
                <a:cs typeface="Arial"/>
              </a:rPr>
              <a:t>,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Storage,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B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idth,</a:t>
            </a:r>
            <a:endParaRPr sz="2400">
              <a:latin typeface="Arial"/>
              <a:cs typeface="Arial"/>
            </a:endParaRPr>
          </a:p>
          <a:p>
            <a:pPr marL="1164179" marR="4611"/>
            <a:r>
              <a:rPr sz="2400" b="1" spc="-14" dirty="0">
                <a:latin typeface="Arial"/>
                <a:cs typeface="Arial"/>
              </a:rPr>
              <a:t>IP</a:t>
            </a:r>
            <a:r>
              <a:rPr sz="2400" b="1" spc="-10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ddresses,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onitoring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Services,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Fi</a:t>
            </a:r>
            <a:r>
              <a:rPr sz="2400" b="1" spc="-14" dirty="0">
                <a:latin typeface="Arial"/>
                <a:cs typeface="Arial"/>
              </a:rPr>
              <a:t>re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alls, etc.</a:t>
            </a:r>
            <a:endParaRPr sz="2400">
              <a:latin typeface="Arial"/>
              <a:cs typeface="Arial"/>
            </a:endParaRPr>
          </a:p>
          <a:p>
            <a:pPr marL="749224" lvl="1" indent="-310640">
              <a:buClr>
                <a:srgbClr val="3399FF"/>
              </a:buClr>
              <a:buFont typeface="Arial"/>
              <a:buChar char="•"/>
              <a:tabLst>
                <a:tab pos="749800" algn="l"/>
              </a:tabLst>
            </a:pP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ent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Pa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ment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B</a:t>
            </a:r>
            <a:r>
              <a:rPr sz="2400" b="1" spc="-14" dirty="0">
                <a:latin typeface="Arial"/>
                <a:cs typeface="Arial"/>
              </a:rPr>
              <a:t>asis</a:t>
            </a:r>
            <a:endParaRPr sz="2400">
              <a:latin typeface="Arial"/>
              <a:cs typeface="Arial"/>
            </a:endParaRPr>
          </a:p>
          <a:p>
            <a:pPr marL="1164179" lvl="2" indent="-311216">
              <a:buClr>
                <a:srgbClr val="3399FF"/>
              </a:buClr>
              <a:buFont typeface="Arial"/>
              <a:buChar char="•"/>
              <a:tabLst>
                <a:tab pos="1164179" algn="l"/>
              </a:tabLst>
            </a:pP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esource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pe</a:t>
            </a:r>
            <a:endParaRPr sz="2400">
              <a:latin typeface="Arial"/>
              <a:cs typeface="Arial"/>
            </a:endParaRPr>
          </a:p>
          <a:p>
            <a:pPr marL="1164179" lvl="2" indent="-311216">
              <a:buClr>
                <a:srgbClr val="3399FF"/>
              </a:buClr>
              <a:buFont typeface="Arial"/>
              <a:buChar char="•"/>
              <a:tabLst>
                <a:tab pos="1164179" algn="l"/>
              </a:tabLst>
            </a:pP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14" dirty="0">
                <a:latin typeface="Arial"/>
                <a:cs typeface="Arial"/>
              </a:rPr>
              <a:t>sage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  <a:p>
            <a:pPr marL="1164179" lvl="2" indent="-311216">
              <a:buClr>
                <a:srgbClr val="3399FF"/>
              </a:buClr>
              <a:buFont typeface="Arial"/>
              <a:buChar char="•"/>
              <a:tabLst>
                <a:tab pos="1164179" algn="l"/>
              </a:tabLst>
            </a:pPr>
            <a:r>
              <a:rPr sz="2400" b="1" spc="-14" dirty="0">
                <a:latin typeface="Arial"/>
                <a:cs typeface="Arial"/>
              </a:rPr>
              <a:t>Service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packages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3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7806" y="1937551"/>
            <a:ext cx="11222137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I</a:t>
            </a:r>
            <a:r>
              <a:rPr spc="-18" dirty="0">
                <a:latin typeface="Arial"/>
                <a:cs typeface="Arial"/>
              </a:rPr>
              <a:t>aaS</a:t>
            </a:r>
          </a:p>
        </p:txBody>
      </p:sp>
      <p:sp>
        <p:nvSpPr>
          <p:cNvPr id="6" name="object 6"/>
          <p:cNvSpPr/>
          <p:nvPr/>
        </p:nvSpPr>
        <p:spPr>
          <a:xfrm>
            <a:off x="1241953" y="2229712"/>
            <a:ext cx="211415" cy="155602"/>
          </a:xfrm>
          <a:custGeom>
            <a:avLst/>
            <a:gdLst/>
            <a:ahLst/>
            <a:cxnLst/>
            <a:rect l="l" t="t" r="r" b="b"/>
            <a:pathLst>
              <a:path w="172084" h="171450">
                <a:moveTo>
                  <a:pt x="77140" y="0"/>
                </a:moveTo>
                <a:lnTo>
                  <a:pt x="38108" y="14406"/>
                </a:lnTo>
                <a:lnTo>
                  <a:pt x="10483" y="44811"/>
                </a:lnTo>
                <a:lnTo>
                  <a:pt x="0" y="86296"/>
                </a:lnTo>
                <a:lnTo>
                  <a:pt x="17" y="88036"/>
                </a:lnTo>
                <a:lnTo>
                  <a:pt x="10636" y="126536"/>
                </a:lnTo>
                <a:lnTo>
                  <a:pt x="38376" y="155440"/>
                </a:lnTo>
                <a:lnTo>
                  <a:pt x="79655" y="170159"/>
                </a:lnTo>
                <a:lnTo>
                  <a:pt x="95803" y="171119"/>
                </a:lnTo>
                <a:lnTo>
                  <a:pt x="109723" y="168472"/>
                </a:lnTo>
                <a:lnTo>
                  <a:pt x="145249" y="148194"/>
                </a:lnTo>
                <a:lnTo>
                  <a:pt x="167335" y="113186"/>
                </a:lnTo>
                <a:lnTo>
                  <a:pt x="171994" y="84063"/>
                </a:lnTo>
                <a:lnTo>
                  <a:pt x="170571" y="70112"/>
                </a:lnTo>
                <a:lnTo>
                  <a:pt x="154228" y="33729"/>
                </a:lnTo>
                <a:lnTo>
                  <a:pt x="122091" y="8916"/>
                </a:lnTo>
                <a:lnTo>
                  <a:pt x="7714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1302741" y="2254113"/>
            <a:ext cx="73331" cy="106616"/>
          </a:xfrm>
          <a:custGeom>
            <a:avLst/>
            <a:gdLst/>
            <a:ahLst/>
            <a:cxnLst/>
            <a:rect l="l" t="t" r="r" b="b"/>
            <a:pathLst>
              <a:path w="59690" h="117475">
                <a:moveTo>
                  <a:pt x="0" y="0"/>
                </a:moveTo>
                <a:lnTo>
                  <a:pt x="0" y="39611"/>
                </a:lnTo>
                <a:lnTo>
                  <a:pt x="19799" y="59410"/>
                </a:lnTo>
                <a:lnTo>
                  <a:pt x="0" y="79209"/>
                </a:lnTo>
                <a:lnTo>
                  <a:pt x="0" y="117284"/>
                </a:lnTo>
                <a:lnTo>
                  <a:pt x="59372" y="594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1553838" y="2177396"/>
            <a:ext cx="9450493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aa</a:t>
            </a:r>
            <a:r>
              <a:rPr sz="2800" b="1" spc="-18" dirty="0">
                <a:latin typeface="Arial"/>
                <a:cs typeface="Arial"/>
              </a:rPr>
              <a:t>S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dirty="0" smtClean="0">
                <a:latin typeface="Arial"/>
                <a:cs typeface="Arial"/>
              </a:rPr>
              <a:t>B</a:t>
            </a:r>
            <a:r>
              <a:rPr sz="2800" b="1" spc="5" dirty="0" smtClean="0">
                <a:latin typeface="Arial"/>
                <a:cs typeface="Arial"/>
              </a:rPr>
              <a:t>e</a:t>
            </a:r>
            <a:r>
              <a:rPr sz="2800" b="1" spc="-14" dirty="0" smtClean="0">
                <a:latin typeface="Arial"/>
                <a:cs typeface="Arial"/>
              </a:rPr>
              <a:t>n</a:t>
            </a:r>
            <a:r>
              <a:rPr sz="2800" b="1" spc="5" dirty="0" smtClean="0">
                <a:latin typeface="Arial"/>
                <a:cs typeface="Arial"/>
              </a:rPr>
              <a:t>e</a:t>
            </a:r>
            <a:r>
              <a:rPr sz="2800" b="1" spc="-5" dirty="0" smtClean="0">
                <a:latin typeface="Arial"/>
                <a:cs typeface="Arial"/>
              </a:rPr>
              <a:t>f</a:t>
            </a:r>
            <a:r>
              <a:rPr sz="2800" b="1" spc="-14" dirty="0" smtClean="0">
                <a:latin typeface="Arial"/>
                <a:cs typeface="Arial"/>
              </a:rPr>
              <a:t>i</a:t>
            </a:r>
            <a:r>
              <a:rPr sz="2800" b="1" spc="-5" dirty="0" smtClean="0">
                <a:latin typeface="Arial"/>
                <a:cs typeface="Arial"/>
              </a:rPr>
              <a:t>t</a:t>
            </a:r>
            <a:r>
              <a:rPr sz="2800" b="1" dirty="0" smtClean="0">
                <a:latin typeface="Arial"/>
                <a:cs typeface="Arial"/>
              </a:rPr>
              <a:t>s</a:t>
            </a:r>
            <a:endParaRPr lang="en-US" sz="2800" b="1" dirty="0" smtClean="0">
              <a:latin typeface="Arial"/>
              <a:cs typeface="Arial"/>
            </a:endParaRPr>
          </a:p>
          <a:p>
            <a:pPr marL="468727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6600"/>
                </a:solidFill>
                <a:latin typeface="Arial"/>
                <a:cs typeface="Arial"/>
              </a:rPr>
              <a:t>Portability</a:t>
            </a:r>
            <a:r>
              <a:rPr lang="en-US" sz="2400" b="1" dirty="0" smtClean="0">
                <a:latin typeface="Arial"/>
                <a:cs typeface="Arial"/>
              </a:rPr>
              <a:t> &amp; </a:t>
            </a:r>
            <a:r>
              <a:rPr lang="en-US" sz="2400" b="1" dirty="0" smtClean="0">
                <a:solidFill>
                  <a:srgbClr val="FF6600"/>
                </a:solidFill>
                <a:latin typeface="Arial"/>
                <a:cs typeface="Arial"/>
              </a:rPr>
              <a:t>Interoperability</a:t>
            </a:r>
            <a:r>
              <a:rPr lang="en-US" sz="2400" b="1" dirty="0" smtClean="0">
                <a:latin typeface="Arial"/>
                <a:cs typeface="Arial"/>
              </a:rPr>
              <a:t> with </a:t>
            </a:r>
            <a:r>
              <a:rPr lang="en-US" sz="2400" b="1" dirty="0" smtClean="0">
                <a:solidFill>
                  <a:srgbClr val="3399FF"/>
                </a:solidFill>
                <a:latin typeface="Arial"/>
                <a:cs typeface="Arial"/>
              </a:rPr>
              <a:t>Legacy Applications</a:t>
            </a:r>
          </a:p>
          <a:p>
            <a:pPr marL="468727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2400" dirty="0">
              <a:solidFill>
                <a:srgbClr val="3399FF"/>
              </a:solidFill>
              <a:latin typeface="Arial"/>
              <a:cs typeface="Arial"/>
            </a:endParaRPr>
          </a:p>
          <a:p>
            <a:pPr marL="757869" marR="911171" lvl="1" indent="-310640">
              <a:buClr>
                <a:srgbClr val="3399FF"/>
              </a:buClr>
              <a:buFont typeface="Arial"/>
              <a:buChar char="•"/>
              <a:tabLst>
                <a:tab pos="758445" algn="l"/>
              </a:tabLst>
            </a:pPr>
            <a:r>
              <a:rPr sz="2400" b="1" spc="-14" dirty="0" smtClean="0">
                <a:latin typeface="Arial"/>
                <a:cs typeface="Arial"/>
              </a:rPr>
              <a:t>Enables</a:t>
            </a:r>
            <a:r>
              <a:rPr sz="2400" b="1" spc="9" dirty="0" smtClean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por</a:t>
            </a:r>
            <a:r>
              <a:rPr sz="2400" b="1" spc="-9" dirty="0">
                <a:latin typeface="Arial"/>
                <a:cs typeface="Arial"/>
              </a:rPr>
              <a:t>tability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based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inf</a:t>
            </a:r>
            <a:r>
              <a:rPr sz="2400" b="1" spc="-14" dirty="0">
                <a:latin typeface="Arial"/>
                <a:cs typeface="Arial"/>
              </a:rPr>
              <a:t>rastructure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resources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that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 smtClean="0">
                <a:latin typeface="Arial"/>
                <a:cs typeface="Arial"/>
              </a:rPr>
              <a:t>are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b="1" spc="-14" dirty="0" smtClean="0">
                <a:latin typeface="Arial"/>
                <a:cs typeface="Arial"/>
              </a:rPr>
              <a:t>used</a:t>
            </a:r>
            <a:r>
              <a:rPr sz="2400" b="1" spc="14" dirty="0" smtClean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through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Inte</a:t>
            </a:r>
            <a:r>
              <a:rPr sz="2400" b="1" spc="-14" dirty="0">
                <a:latin typeface="Arial"/>
                <a:cs typeface="Arial"/>
              </a:rPr>
              <a:t>rnet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 smtClean="0">
                <a:latin typeface="Arial"/>
                <a:cs typeface="Arial"/>
              </a:rPr>
              <a:t>connections</a:t>
            </a:r>
            <a:endParaRPr lang="en-US" sz="2400" b="1" spc="-14" dirty="0" smtClean="0">
              <a:latin typeface="Arial"/>
              <a:cs typeface="Arial"/>
            </a:endParaRPr>
          </a:p>
          <a:p>
            <a:pPr marL="757869" marR="911171" lvl="1" indent="-310640">
              <a:buClr>
                <a:srgbClr val="3399FF"/>
              </a:buClr>
              <a:buFont typeface="Arial"/>
              <a:buChar char="•"/>
              <a:tabLst>
                <a:tab pos="758445" algn="l"/>
              </a:tabLst>
            </a:pPr>
            <a:endParaRPr sz="2400" dirty="0">
              <a:latin typeface="Arial"/>
              <a:cs typeface="Arial"/>
            </a:endParaRPr>
          </a:p>
          <a:p>
            <a:pPr marL="757869" marR="4611" lvl="1" indent="-310640">
              <a:buClr>
                <a:srgbClr val="3399FF"/>
              </a:buClr>
              <a:buFont typeface="Arial"/>
              <a:buChar char="•"/>
              <a:tabLst>
                <a:tab pos="758445" algn="l"/>
              </a:tabLst>
            </a:pPr>
            <a:r>
              <a:rPr sz="2400" b="1" spc="-14" dirty="0">
                <a:latin typeface="Arial"/>
                <a:cs typeface="Arial"/>
              </a:rPr>
              <a:t>Enables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method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maintain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inte</a:t>
            </a:r>
            <a:r>
              <a:rPr sz="2400" b="1" spc="-14" dirty="0">
                <a:latin typeface="Arial"/>
                <a:cs typeface="Arial"/>
              </a:rPr>
              <a:t>roper</a:t>
            </a:r>
            <a:r>
              <a:rPr sz="2400" b="1" spc="-9" dirty="0">
                <a:latin typeface="Arial"/>
                <a:cs typeface="Arial"/>
              </a:rPr>
              <a:t>ability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ith</a:t>
            </a:r>
            <a:r>
              <a:rPr sz="2400" b="1" spc="-14" dirty="0">
                <a:latin typeface="Arial"/>
                <a:cs typeface="Arial"/>
              </a:rPr>
              <a:t> legacy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applications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dirty="0" smtClean="0">
                <a:latin typeface="Arial"/>
                <a:cs typeface="Arial"/>
              </a:rPr>
              <a:t>w</a:t>
            </a:r>
            <a:r>
              <a:rPr sz="2400" b="1" spc="-14" dirty="0" smtClean="0">
                <a:latin typeface="Arial"/>
                <a:cs typeface="Arial"/>
              </a:rPr>
              <a:t>orkloads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b="1" spc="-14" dirty="0" smtClean="0">
                <a:latin typeface="Arial"/>
                <a:cs typeface="Arial"/>
              </a:rPr>
              <a:t>bet</a:t>
            </a:r>
            <a:r>
              <a:rPr sz="2400" b="1" dirty="0" smtClean="0">
                <a:latin typeface="Arial"/>
                <a:cs typeface="Arial"/>
              </a:rPr>
              <a:t>w</a:t>
            </a:r>
            <a:r>
              <a:rPr sz="2400" b="1" spc="-14" dirty="0" smtClean="0">
                <a:latin typeface="Arial"/>
                <a:cs typeface="Arial"/>
              </a:rPr>
              <a:t>een</a:t>
            </a:r>
            <a:r>
              <a:rPr sz="2400" b="1" dirty="0" smtClean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IaaS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clouds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80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7041"/>
            <a:ext cx="8290112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P</a:t>
            </a:r>
            <a:r>
              <a:rPr spc="-18" dirty="0">
                <a:latin typeface="Arial"/>
                <a:cs typeface="Arial"/>
              </a:rPr>
              <a:t>aaS</a:t>
            </a:r>
          </a:p>
        </p:txBody>
      </p:sp>
      <p:sp>
        <p:nvSpPr>
          <p:cNvPr id="6" name="object 6"/>
          <p:cNvSpPr/>
          <p:nvPr/>
        </p:nvSpPr>
        <p:spPr>
          <a:xfrm>
            <a:off x="784835" y="2123730"/>
            <a:ext cx="206692" cy="156754"/>
          </a:xfrm>
          <a:custGeom>
            <a:avLst/>
            <a:gdLst/>
            <a:ahLst/>
            <a:cxnLst/>
            <a:rect l="l" t="t" r="r" b="b"/>
            <a:pathLst>
              <a:path w="172084" h="172719">
                <a:moveTo>
                  <a:pt x="76686" y="0"/>
                </a:moveTo>
                <a:lnTo>
                  <a:pt x="37585" y="14495"/>
                </a:lnTo>
                <a:lnTo>
                  <a:pt x="10216" y="45255"/>
                </a:lnTo>
                <a:lnTo>
                  <a:pt x="108" y="84009"/>
                </a:lnTo>
                <a:lnTo>
                  <a:pt x="0" y="90365"/>
                </a:lnTo>
                <a:lnTo>
                  <a:pt x="1670" y="103726"/>
                </a:lnTo>
                <a:lnTo>
                  <a:pt x="18510" y="139104"/>
                </a:lnTo>
                <a:lnTo>
                  <a:pt x="51101" y="163633"/>
                </a:lnTo>
                <a:lnTo>
                  <a:pt x="96883" y="172439"/>
                </a:lnTo>
                <a:lnTo>
                  <a:pt x="110773" y="169387"/>
                </a:lnTo>
                <a:lnTo>
                  <a:pt x="145862" y="148184"/>
                </a:lnTo>
                <a:lnTo>
                  <a:pt x="167405" y="112872"/>
                </a:lnTo>
                <a:lnTo>
                  <a:pt x="171911" y="84009"/>
                </a:lnTo>
                <a:lnTo>
                  <a:pt x="170458" y="70428"/>
                </a:lnTo>
                <a:lnTo>
                  <a:pt x="154045" y="34374"/>
                </a:lnTo>
                <a:lnTo>
                  <a:pt x="121816" y="9235"/>
                </a:lnTo>
                <a:lnTo>
                  <a:pt x="76686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845553" y="2148225"/>
            <a:ext cx="70167" cy="108345"/>
          </a:xfrm>
          <a:custGeom>
            <a:avLst/>
            <a:gdLst/>
            <a:ahLst/>
            <a:cxnLst/>
            <a:rect l="l" t="t" r="r" b="b"/>
            <a:pathLst>
              <a:path w="58419" h="119380">
                <a:moveTo>
                  <a:pt x="0" y="0"/>
                </a:moveTo>
                <a:lnTo>
                  <a:pt x="0" y="39598"/>
                </a:lnTo>
                <a:lnTo>
                  <a:pt x="18262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7848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5698097" y="1989246"/>
            <a:ext cx="4512356" cy="3718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 txBox="1"/>
          <p:nvPr/>
        </p:nvSpPr>
        <p:spPr>
          <a:xfrm>
            <a:off x="1095953" y="2071853"/>
            <a:ext cx="4411468" cy="3195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2832"/>
              </a:lnSpc>
            </a:pPr>
            <a:r>
              <a:rPr sz="2800" b="1" spc="-14" dirty="0">
                <a:latin typeface="Arial"/>
                <a:cs typeface="Arial"/>
              </a:rPr>
              <a:t>P</a:t>
            </a:r>
            <a:r>
              <a:rPr sz="2800" b="1" spc="5" dirty="0">
                <a:latin typeface="Arial"/>
                <a:cs typeface="Arial"/>
              </a:rPr>
              <a:t>aa</a:t>
            </a:r>
            <a:r>
              <a:rPr sz="2800" b="1" spc="-18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  <a:p>
            <a:pPr marL="11527"/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spc="-14" dirty="0">
                <a:latin typeface="Arial"/>
                <a:cs typeface="Arial"/>
              </a:rPr>
              <a:t>Pl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5" dirty="0">
                <a:latin typeface="Arial"/>
                <a:cs typeface="Arial"/>
              </a:rPr>
              <a:t>tf</a:t>
            </a:r>
            <a:r>
              <a:rPr sz="2800" b="1" spc="-14" dirty="0">
                <a:latin typeface="Arial"/>
                <a:cs typeface="Arial"/>
              </a:rPr>
              <a:t>o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18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 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v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ce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346372" marR="4611" indent="-311216">
              <a:spcBef>
                <a:spcPts val="1026"/>
              </a:spcBef>
              <a:buClr>
                <a:srgbClr val="3399FF"/>
              </a:buClr>
              <a:buFont typeface="Arial"/>
              <a:buChar char="•"/>
              <a:tabLst>
                <a:tab pos="346948" algn="l"/>
              </a:tabLst>
            </a:pPr>
            <a:r>
              <a:rPr sz="2400" b="1" spc="-14" dirty="0">
                <a:latin typeface="Arial"/>
                <a:cs typeface="Arial"/>
              </a:rPr>
              <a:t>Provides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development</a:t>
            </a:r>
            <a:r>
              <a:rPr sz="2400" b="1" spc="1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&amp;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deplo</a:t>
            </a:r>
            <a:r>
              <a:rPr sz="2400" b="1" spc="-36" dirty="0">
                <a:solidFill>
                  <a:srgbClr val="FF6600"/>
                </a:solidFill>
                <a:latin typeface="Arial"/>
                <a:cs typeface="Arial"/>
              </a:rPr>
              <a:t>y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ment</a:t>
            </a:r>
            <a:r>
              <a:rPr sz="2400" b="1" spc="4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tools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for </a:t>
            </a:r>
            <a:r>
              <a:rPr sz="2400" b="1" spc="-14" dirty="0">
                <a:latin typeface="Arial"/>
                <a:cs typeface="Arial"/>
              </a:rPr>
              <a:t>application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development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46372" marR="315827" indent="-311216">
              <a:buClr>
                <a:srgbClr val="3399FF"/>
              </a:buClr>
              <a:buFont typeface="Arial"/>
              <a:buChar char="•"/>
              <a:tabLst>
                <a:tab pos="346948" algn="l"/>
              </a:tabLst>
            </a:pPr>
            <a:r>
              <a:rPr sz="2400" b="1" spc="-14" dirty="0">
                <a:latin typeface="Arial"/>
                <a:cs typeface="Arial"/>
              </a:rPr>
              <a:t>Provides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runtime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 envi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ronment</a:t>
            </a:r>
            <a:r>
              <a:rPr sz="2400" b="1" spc="1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apps.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32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7041"/>
            <a:ext cx="8290112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3909317" y="2015752"/>
            <a:ext cx="5753228" cy="3676810"/>
          </a:xfrm>
          <a:custGeom>
            <a:avLst/>
            <a:gdLst/>
            <a:ahLst/>
            <a:cxnLst/>
            <a:rect l="l" t="t" r="r" b="b"/>
            <a:pathLst>
              <a:path w="6339205" h="4051300">
                <a:moveTo>
                  <a:pt x="5160029" y="3568700"/>
                </a:moveTo>
                <a:lnTo>
                  <a:pt x="1917681" y="3568700"/>
                </a:lnTo>
                <a:lnTo>
                  <a:pt x="1997523" y="3644900"/>
                </a:lnTo>
                <a:lnTo>
                  <a:pt x="2082356" y="3721100"/>
                </a:lnTo>
                <a:lnTo>
                  <a:pt x="2171693" y="3797300"/>
                </a:lnTo>
                <a:lnTo>
                  <a:pt x="2265044" y="3860800"/>
                </a:lnTo>
                <a:lnTo>
                  <a:pt x="2361921" y="3911600"/>
                </a:lnTo>
                <a:lnTo>
                  <a:pt x="2461835" y="3949700"/>
                </a:lnTo>
                <a:lnTo>
                  <a:pt x="2668822" y="4025900"/>
                </a:lnTo>
                <a:lnTo>
                  <a:pt x="2882094" y="4051300"/>
                </a:lnTo>
                <a:lnTo>
                  <a:pt x="3097745" y="4051300"/>
                </a:lnTo>
                <a:lnTo>
                  <a:pt x="3205240" y="4038600"/>
                </a:lnTo>
                <a:lnTo>
                  <a:pt x="3417128" y="3987800"/>
                </a:lnTo>
                <a:lnTo>
                  <a:pt x="3520544" y="3949700"/>
                </a:lnTo>
                <a:lnTo>
                  <a:pt x="3621622" y="3898900"/>
                </a:lnTo>
                <a:lnTo>
                  <a:pt x="3719875" y="3848100"/>
                </a:lnTo>
                <a:lnTo>
                  <a:pt x="3814813" y="3784600"/>
                </a:lnTo>
                <a:lnTo>
                  <a:pt x="3905949" y="3708400"/>
                </a:lnTo>
                <a:lnTo>
                  <a:pt x="4957019" y="3708400"/>
                </a:lnTo>
                <a:lnTo>
                  <a:pt x="5032783" y="3670300"/>
                </a:lnTo>
                <a:lnTo>
                  <a:pt x="5105154" y="3619500"/>
                </a:lnTo>
                <a:lnTo>
                  <a:pt x="5160029" y="3568700"/>
                </a:lnTo>
                <a:close/>
              </a:path>
              <a:path w="6339205" h="4051300">
                <a:moveTo>
                  <a:pt x="834579" y="762000"/>
                </a:moveTo>
                <a:lnTo>
                  <a:pt x="608528" y="762000"/>
                </a:lnTo>
                <a:lnTo>
                  <a:pt x="537501" y="787400"/>
                </a:lnTo>
                <a:lnTo>
                  <a:pt x="503532" y="812800"/>
                </a:lnTo>
                <a:lnTo>
                  <a:pt x="470811" y="825500"/>
                </a:lnTo>
                <a:lnTo>
                  <a:pt x="439502" y="850900"/>
                </a:lnTo>
                <a:lnTo>
                  <a:pt x="409767" y="876300"/>
                </a:lnTo>
                <a:lnTo>
                  <a:pt x="355673" y="927100"/>
                </a:lnTo>
                <a:lnTo>
                  <a:pt x="309837" y="990600"/>
                </a:lnTo>
                <a:lnTo>
                  <a:pt x="290424" y="1028700"/>
                </a:lnTo>
                <a:lnTo>
                  <a:pt x="273564" y="1066800"/>
                </a:lnTo>
                <a:lnTo>
                  <a:pt x="259681" y="1104900"/>
                </a:lnTo>
                <a:lnTo>
                  <a:pt x="249041" y="1143000"/>
                </a:lnTo>
                <a:lnTo>
                  <a:pt x="241578" y="1181100"/>
                </a:lnTo>
                <a:lnTo>
                  <a:pt x="237224" y="1219200"/>
                </a:lnTo>
                <a:lnTo>
                  <a:pt x="235911" y="1257300"/>
                </a:lnTo>
                <a:lnTo>
                  <a:pt x="237573" y="1295400"/>
                </a:lnTo>
                <a:lnTo>
                  <a:pt x="242141" y="1333500"/>
                </a:lnTo>
                <a:lnTo>
                  <a:pt x="249549" y="1371600"/>
                </a:lnTo>
                <a:lnTo>
                  <a:pt x="259729" y="1409700"/>
                </a:lnTo>
                <a:lnTo>
                  <a:pt x="272614" y="1447800"/>
                </a:lnTo>
                <a:lnTo>
                  <a:pt x="288136" y="1485900"/>
                </a:lnTo>
                <a:lnTo>
                  <a:pt x="306228" y="1524000"/>
                </a:lnTo>
                <a:lnTo>
                  <a:pt x="326822" y="1549400"/>
                </a:lnTo>
                <a:lnTo>
                  <a:pt x="349852" y="1587500"/>
                </a:lnTo>
                <a:lnTo>
                  <a:pt x="402949" y="1638300"/>
                </a:lnTo>
                <a:lnTo>
                  <a:pt x="432880" y="1663700"/>
                </a:lnTo>
                <a:lnTo>
                  <a:pt x="464978" y="1689100"/>
                </a:lnTo>
                <a:lnTo>
                  <a:pt x="499174" y="1701800"/>
                </a:lnTo>
                <a:lnTo>
                  <a:pt x="535400" y="1727200"/>
                </a:lnTo>
                <a:lnTo>
                  <a:pt x="492924" y="1727200"/>
                </a:lnTo>
                <a:lnTo>
                  <a:pt x="451428" y="1739900"/>
                </a:lnTo>
                <a:lnTo>
                  <a:pt x="371831" y="1765300"/>
                </a:lnTo>
                <a:lnTo>
                  <a:pt x="333956" y="1778000"/>
                </a:lnTo>
                <a:lnTo>
                  <a:pt x="297513" y="1790700"/>
                </a:lnTo>
                <a:lnTo>
                  <a:pt x="262617" y="1816100"/>
                </a:lnTo>
                <a:lnTo>
                  <a:pt x="229379" y="1841500"/>
                </a:lnTo>
                <a:lnTo>
                  <a:pt x="197913" y="1866900"/>
                </a:lnTo>
                <a:lnTo>
                  <a:pt x="168332" y="1892300"/>
                </a:lnTo>
                <a:lnTo>
                  <a:pt x="140749" y="1930400"/>
                </a:lnTo>
                <a:lnTo>
                  <a:pt x="115277" y="1955800"/>
                </a:lnTo>
                <a:lnTo>
                  <a:pt x="92030" y="1993900"/>
                </a:lnTo>
                <a:lnTo>
                  <a:pt x="71119" y="2032000"/>
                </a:lnTo>
                <a:lnTo>
                  <a:pt x="52658" y="2070100"/>
                </a:lnTo>
                <a:lnTo>
                  <a:pt x="36760" y="2108200"/>
                </a:lnTo>
                <a:lnTo>
                  <a:pt x="23539" y="2146300"/>
                </a:lnTo>
                <a:lnTo>
                  <a:pt x="13106" y="2184400"/>
                </a:lnTo>
                <a:lnTo>
                  <a:pt x="5576" y="2235200"/>
                </a:lnTo>
                <a:lnTo>
                  <a:pt x="1061" y="2273300"/>
                </a:lnTo>
                <a:lnTo>
                  <a:pt x="0" y="2324100"/>
                </a:lnTo>
                <a:lnTo>
                  <a:pt x="2662" y="2374900"/>
                </a:lnTo>
                <a:lnTo>
                  <a:pt x="8911" y="2413000"/>
                </a:lnTo>
                <a:lnTo>
                  <a:pt x="18612" y="2463800"/>
                </a:lnTo>
                <a:lnTo>
                  <a:pt x="31629" y="2514600"/>
                </a:lnTo>
                <a:lnTo>
                  <a:pt x="47826" y="2552700"/>
                </a:lnTo>
                <a:lnTo>
                  <a:pt x="67066" y="2590800"/>
                </a:lnTo>
                <a:lnTo>
                  <a:pt x="89215" y="2628900"/>
                </a:lnTo>
                <a:lnTo>
                  <a:pt x="114135" y="2667000"/>
                </a:lnTo>
                <a:lnTo>
                  <a:pt x="141692" y="2705100"/>
                </a:lnTo>
                <a:lnTo>
                  <a:pt x="171750" y="2743200"/>
                </a:lnTo>
                <a:lnTo>
                  <a:pt x="204172" y="2768600"/>
                </a:lnTo>
                <a:lnTo>
                  <a:pt x="238822" y="2794000"/>
                </a:lnTo>
                <a:lnTo>
                  <a:pt x="275566" y="2819400"/>
                </a:lnTo>
                <a:lnTo>
                  <a:pt x="314266" y="2844800"/>
                </a:lnTo>
                <a:lnTo>
                  <a:pt x="354787" y="2857500"/>
                </a:lnTo>
                <a:lnTo>
                  <a:pt x="396993" y="2882900"/>
                </a:lnTo>
                <a:lnTo>
                  <a:pt x="440749" y="2895600"/>
                </a:lnTo>
                <a:lnTo>
                  <a:pt x="485918" y="2895600"/>
                </a:lnTo>
                <a:lnTo>
                  <a:pt x="532365" y="2908300"/>
                </a:lnTo>
                <a:lnTo>
                  <a:pt x="526217" y="2946400"/>
                </a:lnTo>
                <a:lnTo>
                  <a:pt x="522366" y="2984500"/>
                </a:lnTo>
                <a:lnTo>
                  <a:pt x="520780" y="3035300"/>
                </a:lnTo>
                <a:lnTo>
                  <a:pt x="521428" y="3073400"/>
                </a:lnTo>
                <a:lnTo>
                  <a:pt x="524277" y="3124200"/>
                </a:lnTo>
                <a:lnTo>
                  <a:pt x="529295" y="3162300"/>
                </a:lnTo>
                <a:lnTo>
                  <a:pt x="536451" y="3200400"/>
                </a:lnTo>
                <a:lnTo>
                  <a:pt x="545712" y="3251200"/>
                </a:lnTo>
                <a:lnTo>
                  <a:pt x="557046" y="3289300"/>
                </a:lnTo>
                <a:lnTo>
                  <a:pt x="570422" y="3327400"/>
                </a:lnTo>
                <a:lnTo>
                  <a:pt x="585808" y="3365500"/>
                </a:lnTo>
                <a:lnTo>
                  <a:pt x="603171" y="3403600"/>
                </a:lnTo>
                <a:lnTo>
                  <a:pt x="622479" y="3441700"/>
                </a:lnTo>
                <a:lnTo>
                  <a:pt x="643701" y="3479800"/>
                </a:lnTo>
                <a:lnTo>
                  <a:pt x="666805" y="3517900"/>
                </a:lnTo>
                <a:lnTo>
                  <a:pt x="691758" y="3556000"/>
                </a:lnTo>
                <a:lnTo>
                  <a:pt x="718529" y="3581400"/>
                </a:lnTo>
                <a:lnTo>
                  <a:pt x="747086" y="3619500"/>
                </a:lnTo>
                <a:lnTo>
                  <a:pt x="777396" y="3644900"/>
                </a:lnTo>
                <a:lnTo>
                  <a:pt x="809428" y="3683000"/>
                </a:lnTo>
                <a:lnTo>
                  <a:pt x="861251" y="3721100"/>
                </a:lnTo>
                <a:lnTo>
                  <a:pt x="915144" y="3759200"/>
                </a:lnTo>
                <a:lnTo>
                  <a:pt x="970825" y="3784600"/>
                </a:lnTo>
                <a:lnTo>
                  <a:pt x="1086422" y="3835400"/>
                </a:lnTo>
                <a:lnTo>
                  <a:pt x="1205786" y="3860800"/>
                </a:lnTo>
                <a:lnTo>
                  <a:pt x="1386962" y="3860800"/>
                </a:lnTo>
                <a:lnTo>
                  <a:pt x="1563925" y="3822700"/>
                </a:lnTo>
                <a:lnTo>
                  <a:pt x="1620660" y="3797300"/>
                </a:lnTo>
                <a:lnTo>
                  <a:pt x="1675799" y="3771900"/>
                </a:lnTo>
                <a:lnTo>
                  <a:pt x="1729060" y="3733800"/>
                </a:lnTo>
                <a:lnTo>
                  <a:pt x="1780160" y="3695700"/>
                </a:lnTo>
                <a:lnTo>
                  <a:pt x="1828819" y="3657600"/>
                </a:lnTo>
                <a:lnTo>
                  <a:pt x="1874753" y="3606800"/>
                </a:lnTo>
                <a:lnTo>
                  <a:pt x="1917681" y="3568700"/>
                </a:lnTo>
                <a:lnTo>
                  <a:pt x="5160029" y="3568700"/>
                </a:lnTo>
                <a:lnTo>
                  <a:pt x="5173748" y="3556000"/>
                </a:lnTo>
                <a:lnTo>
                  <a:pt x="5238182" y="3492500"/>
                </a:lnTo>
                <a:lnTo>
                  <a:pt x="5298071" y="3429000"/>
                </a:lnTo>
                <a:lnTo>
                  <a:pt x="5353033" y="3352800"/>
                </a:lnTo>
                <a:lnTo>
                  <a:pt x="5402683" y="3276600"/>
                </a:lnTo>
                <a:lnTo>
                  <a:pt x="5446638" y="3187700"/>
                </a:lnTo>
                <a:lnTo>
                  <a:pt x="5484514" y="3098800"/>
                </a:lnTo>
                <a:lnTo>
                  <a:pt x="5949015" y="3098800"/>
                </a:lnTo>
                <a:lnTo>
                  <a:pt x="5991314" y="3073400"/>
                </a:lnTo>
                <a:lnTo>
                  <a:pt x="6032114" y="3048000"/>
                </a:lnTo>
                <a:lnTo>
                  <a:pt x="6071229" y="3022600"/>
                </a:lnTo>
                <a:lnTo>
                  <a:pt x="6108473" y="2997200"/>
                </a:lnTo>
                <a:lnTo>
                  <a:pt x="6143659" y="2959100"/>
                </a:lnTo>
                <a:lnTo>
                  <a:pt x="6176602" y="2933700"/>
                </a:lnTo>
                <a:lnTo>
                  <a:pt x="6207114" y="2895600"/>
                </a:lnTo>
                <a:lnTo>
                  <a:pt x="6235012" y="2844800"/>
                </a:lnTo>
                <a:lnTo>
                  <a:pt x="6260107" y="2806700"/>
                </a:lnTo>
                <a:lnTo>
                  <a:pt x="6282214" y="2755900"/>
                </a:lnTo>
                <a:lnTo>
                  <a:pt x="6301786" y="2705100"/>
                </a:lnTo>
                <a:lnTo>
                  <a:pt x="6317168" y="2654300"/>
                </a:lnTo>
                <a:lnTo>
                  <a:pt x="6328440" y="2603500"/>
                </a:lnTo>
                <a:lnTo>
                  <a:pt x="6335681" y="2552700"/>
                </a:lnTo>
                <a:lnTo>
                  <a:pt x="6338972" y="2501900"/>
                </a:lnTo>
                <a:lnTo>
                  <a:pt x="6338392" y="2451100"/>
                </a:lnTo>
                <a:lnTo>
                  <a:pt x="6334021" y="2400300"/>
                </a:lnTo>
                <a:lnTo>
                  <a:pt x="6325939" y="2349500"/>
                </a:lnTo>
                <a:lnTo>
                  <a:pt x="6314227" y="2311400"/>
                </a:lnTo>
                <a:lnTo>
                  <a:pt x="6298964" y="2260600"/>
                </a:lnTo>
                <a:lnTo>
                  <a:pt x="6280229" y="2209800"/>
                </a:lnTo>
                <a:lnTo>
                  <a:pt x="6258104" y="2171700"/>
                </a:lnTo>
                <a:lnTo>
                  <a:pt x="6232667" y="2120900"/>
                </a:lnTo>
                <a:lnTo>
                  <a:pt x="6204000" y="2082800"/>
                </a:lnTo>
                <a:lnTo>
                  <a:pt x="6172180" y="2044700"/>
                </a:lnTo>
                <a:lnTo>
                  <a:pt x="6137290" y="2006600"/>
                </a:lnTo>
                <a:lnTo>
                  <a:pt x="6099408" y="1981200"/>
                </a:lnTo>
                <a:lnTo>
                  <a:pt x="6058615" y="1943100"/>
                </a:lnTo>
                <a:lnTo>
                  <a:pt x="6014990" y="1917700"/>
                </a:lnTo>
                <a:lnTo>
                  <a:pt x="5968613" y="1892300"/>
                </a:lnTo>
                <a:lnTo>
                  <a:pt x="6006006" y="1879600"/>
                </a:lnTo>
                <a:lnTo>
                  <a:pt x="6041415" y="1854200"/>
                </a:lnTo>
                <a:lnTo>
                  <a:pt x="6074777" y="1828800"/>
                </a:lnTo>
                <a:lnTo>
                  <a:pt x="6106025" y="1803400"/>
                </a:lnTo>
                <a:lnTo>
                  <a:pt x="6135095" y="1765300"/>
                </a:lnTo>
                <a:lnTo>
                  <a:pt x="6161921" y="1739900"/>
                </a:lnTo>
                <a:lnTo>
                  <a:pt x="6186438" y="1701800"/>
                </a:lnTo>
                <a:lnTo>
                  <a:pt x="6208582" y="1676400"/>
                </a:lnTo>
                <a:lnTo>
                  <a:pt x="6228287" y="1638300"/>
                </a:lnTo>
                <a:lnTo>
                  <a:pt x="6245489" y="1600200"/>
                </a:lnTo>
                <a:lnTo>
                  <a:pt x="6260121" y="1562100"/>
                </a:lnTo>
                <a:lnTo>
                  <a:pt x="6272119" y="1524000"/>
                </a:lnTo>
                <a:lnTo>
                  <a:pt x="6281419" y="1485900"/>
                </a:lnTo>
                <a:lnTo>
                  <a:pt x="6287954" y="1435100"/>
                </a:lnTo>
                <a:lnTo>
                  <a:pt x="6291660" y="1397000"/>
                </a:lnTo>
                <a:lnTo>
                  <a:pt x="6292472" y="1358900"/>
                </a:lnTo>
                <a:lnTo>
                  <a:pt x="6290325" y="1320800"/>
                </a:lnTo>
                <a:lnTo>
                  <a:pt x="6285153" y="1270000"/>
                </a:lnTo>
                <a:lnTo>
                  <a:pt x="6276891" y="1231900"/>
                </a:lnTo>
                <a:lnTo>
                  <a:pt x="6265475" y="1193800"/>
                </a:lnTo>
                <a:lnTo>
                  <a:pt x="6239736" y="1143000"/>
                </a:lnTo>
                <a:lnTo>
                  <a:pt x="6211045" y="1092200"/>
                </a:lnTo>
                <a:lnTo>
                  <a:pt x="6179579" y="1054100"/>
                </a:lnTo>
                <a:lnTo>
                  <a:pt x="6145516" y="1016000"/>
                </a:lnTo>
                <a:lnTo>
                  <a:pt x="6109032" y="977900"/>
                </a:lnTo>
                <a:lnTo>
                  <a:pt x="6070305" y="939800"/>
                </a:lnTo>
                <a:lnTo>
                  <a:pt x="6029512" y="901700"/>
                </a:lnTo>
                <a:lnTo>
                  <a:pt x="5986828" y="876300"/>
                </a:lnTo>
                <a:lnTo>
                  <a:pt x="5942432" y="850900"/>
                </a:lnTo>
                <a:lnTo>
                  <a:pt x="5896501" y="825500"/>
                </a:lnTo>
                <a:lnTo>
                  <a:pt x="5800738" y="800100"/>
                </a:lnTo>
                <a:lnTo>
                  <a:pt x="915994" y="800100"/>
                </a:lnTo>
                <a:lnTo>
                  <a:pt x="909898" y="787400"/>
                </a:lnTo>
                <a:lnTo>
                  <a:pt x="834579" y="762000"/>
                </a:lnTo>
                <a:close/>
              </a:path>
              <a:path w="6339205" h="4051300">
                <a:moveTo>
                  <a:pt x="4957019" y="3708400"/>
                </a:moveTo>
                <a:lnTo>
                  <a:pt x="3905949" y="3708400"/>
                </a:lnTo>
                <a:lnTo>
                  <a:pt x="3917275" y="3721100"/>
                </a:lnTo>
                <a:lnTo>
                  <a:pt x="3928615" y="3721100"/>
                </a:lnTo>
                <a:lnTo>
                  <a:pt x="3939982" y="3733800"/>
                </a:lnTo>
                <a:lnTo>
                  <a:pt x="3951386" y="3733800"/>
                </a:lnTo>
                <a:lnTo>
                  <a:pt x="3962839" y="3746500"/>
                </a:lnTo>
                <a:lnTo>
                  <a:pt x="3985939" y="3746500"/>
                </a:lnTo>
                <a:lnTo>
                  <a:pt x="3997607" y="3759200"/>
                </a:lnTo>
                <a:lnTo>
                  <a:pt x="4009371" y="3759200"/>
                </a:lnTo>
                <a:lnTo>
                  <a:pt x="4097142" y="3797300"/>
                </a:lnTo>
                <a:lnTo>
                  <a:pt x="4185740" y="3822700"/>
                </a:lnTo>
                <a:lnTo>
                  <a:pt x="4363881" y="3848100"/>
                </a:lnTo>
                <a:lnTo>
                  <a:pt x="4452657" y="3848100"/>
                </a:lnTo>
                <a:lnTo>
                  <a:pt x="4713202" y="3810000"/>
                </a:lnTo>
                <a:lnTo>
                  <a:pt x="4796845" y="3784600"/>
                </a:lnTo>
                <a:lnTo>
                  <a:pt x="4878245" y="3746500"/>
                </a:lnTo>
                <a:lnTo>
                  <a:pt x="4957019" y="3708400"/>
                </a:lnTo>
                <a:close/>
              </a:path>
              <a:path w="6339205" h="4051300">
                <a:moveTo>
                  <a:pt x="5768549" y="3136900"/>
                </a:moveTo>
                <a:lnTo>
                  <a:pt x="5626578" y="3136900"/>
                </a:lnTo>
                <a:lnTo>
                  <a:pt x="5674160" y="3149600"/>
                </a:lnTo>
                <a:lnTo>
                  <a:pt x="5721546" y="3149600"/>
                </a:lnTo>
                <a:lnTo>
                  <a:pt x="5768549" y="3136900"/>
                </a:lnTo>
                <a:close/>
              </a:path>
              <a:path w="6339205" h="4051300">
                <a:moveTo>
                  <a:pt x="5949015" y="3098800"/>
                </a:moveTo>
                <a:lnTo>
                  <a:pt x="5484514" y="3098800"/>
                </a:lnTo>
                <a:lnTo>
                  <a:pt x="5531569" y="3124200"/>
                </a:lnTo>
                <a:lnTo>
                  <a:pt x="5578985" y="3136900"/>
                </a:lnTo>
                <a:lnTo>
                  <a:pt x="5814984" y="3136900"/>
                </a:lnTo>
                <a:lnTo>
                  <a:pt x="5905403" y="3111500"/>
                </a:lnTo>
                <a:lnTo>
                  <a:pt x="5949015" y="3098800"/>
                </a:lnTo>
                <a:close/>
              </a:path>
              <a:path w="6339205" h="4051300">
                <a:moveTo>
                  <a:pt x="1747461" y="139700"/>
                </a:moveTo>
                <a:lnTo>
                  <a:pt x="1625037" y="139700"/>
                </a:lnTo>
                <a:lnTo>
                  <a:pt x="1449453" y="177800"/>
                </a:lnTo>
                <a:lnTo>
                  <a:pt x="1393976" y="203200"/>
                </a:lnTo>
                <a:lnTo>
                  <a:pt x="1340401" y="228600"/>
                </a:lnTo>
                <a:lnTo>
                  <a:pt x="1288955" y="254000"/>
                </a:lnTo>
                <a:lnTo>
                  <a:pt x="1239863" y="292100"/>
                </a:lnTo>
                <a:lnTo>
                  <a:pt x="1193352" y="330200"/>
                </a:lnTo>
                <a:lnTo>
                  <a:pt x="1149647" y="368300"/>
                </a:lnTo>
                <a:lnTo>
                  <a:pt x="1108975" y="406400"/>
                </a:lnTo>
                <a:lnTo>
                  <a:pt x="1071561" y="457200"/>
                </a:lnTo>
                <a:lnTo>
                  <a:pt x="1037633" y="508000"/>
                </a:lnTo>
                <a:lnTo>
                  <a:pt x="1007415" y="558800"/>
                </a:lnTo>
                <a:lnTo>
                  <a:pt x="981134" y="622300"/>
                </a:lnTo>
                <a:lnTo>
                  <a:pt x="959016" y="673100"/>
                </a:lnTo>
                <a:lnTo>
                  <a:pt x="941287" y="736600"/>
                </a:lnTo>
                <a:lnTo>
                  <a:pt x="928173" y="800100"/>
                </a:lnTo>
                <a:lnTo>
                  <a:pt x="5391652" y="800100"/>
                </a:lnTo>
                <a:lnTo>
                  <a:pt x="5384975" y="787400"/>
                </a:lnTo>
                <a:lnTo>
                  <a:pt x="5377736" y="762000"/>
                </a:lnTo>
                <a:lnTo>
                  <a:pt x="5369944" y="736600"/>
                </a:lnTo>
                <a:lnTo>
                  <a:pt x="5361609" y="723900"/>
                </a:lnTo>
                <a:lnTo>
                  <a:pt x="5352740" y="698500"/>
                </a:lnTo>
                <a:lnTo>
                  <a:pt x="5343345" y="685800"/>
                </a:lnTo>
                <a:lnTo>
                  <a:pt x="5333434" y="660400"/>
                </a:lnTo>
                <a:lnTo>
                  <a:pt x="5323016" y="647700"/>
                </a:lnTo>
                <a:lnTo>
                  <a:pt x="5312100" y="622300"/>
                </a:lnTo>
                <a:lnTo>
                  <a:pt x="5300696" y="609600"/>
                </a:lnTo>
                <a:lnTo>
                  <a:pt x="5288812" y="596900"/>
                </a:lnTo>
                <a:lnTo>
                  <a:pt x="5276457" y="571500"/>
                </a:lnTo>
                <a:lnTo>
                  <a:pt x="5263642" y="558800"/>
                </a:lnTo>
                <a:lnTo>
                  <a:pt x="2354599" y="558800"/>
                </a:lnTo>
                <a:lnTo>
                  <a:pt x="2337262" y="533400"/>
                </a:lnTo>
                <a:lnTo>
                  <a:pt x="2318622" y="495300"/>
                </a:lnTo>
                <a:lnTo>
                  <a:pt x="2298721" y="469900"/>
                </a:lnTo>
                <a:lnTo>
                  <a:pt x="2277603" y="444500"/>
                </a:lnTo>
                <a:lnTo>
                  <a:pt x="2255312" y="419100"/>
                </a:lnTo>
                <a:lnTo>
                  <a:pt x="2231890" y="381000"/>
                </a:lnTo>
                <a:lnTo>
                  <a:pt x="2207382" y="355600"/>
                </a:lnTo>
                <a:lnTo>
                  <a:pt x="2181830" y="342900"/>
                </a:lnTo>
                <a:lnTo>
                  <a:pt x="2155278" y="317500"/>
                </a:lnTo>
                <a:lnTo>
                  <a:pt x="2127769" y="292100"/>
                </a:lnTo>
                <a:lnTo>
                  <a:pt x="2099347" y="266700"/>
                </a:lnTo>
                <a:lnTo>
                  <a:pt x="2070055" y="254000"/>
                </a:lnTo>
                <a:lnTo>
                  <a:pt x="2039937" y="241300"/>
                </a:lnTo>
                <a:lnTo>
                  <a:pt x="2009035" y="215900"/>
                </a:lnTo>
                <a:lnTo>
                  <a:pt x="1945055" y="190500"/>
                </a:lnTo>
                <a:lnTo>
                  <a:pt x="1878462" y="165100"/>
                </a:lnTo>
                <a:lnTo>
                  <a:pt x="1844295" y="165100"/>
                </a:lnTo>
                <a:lnTo>
                  <a:pt x="1809604" y="152400"/>
                </a:lnTo>
                <a:lnTo>
                  <a:pt x="1747461" y="139700"/>
                </a:lnTo>
                <a:close/>
              </a:path>
              <a:path w="6339205" h="4051300">
                <a:moveTo>
                  <a:pt x="5700956" y="774700"/>
                </a:moveTo>
                <a:lnTo>
                  <a:pt x="5494997" y="774700"/>
                </a:lnTo>
                <a:lnTo>
                  <a:pt x="5391652" y="800100"/>
                </a:lnTo>
                <a:lnTo>
                  <a:pt x="5800738" y="800100"/>
                </a:lnTo>
                <a:lnTo>
                  <a:pt x="5700956" y="774700"/>
                </a:lnTo>
                <a:close/>
              </a:path>
              <a:path w="6339205" h="4051300">
                <a:moveTo>
                  <a:pt x="758374" y="749300"/>
                </a:moveTo>
                <a:lnTo>
                  <a:pt x="682588" y="749300"/>
                </a:lnTo>
                <a:lnTo>
                  <a:pt x="645261" y="762000"/>
                </a:lnTo>
                <a:lnTo>
                  <a:pt x="796506" y="762000"/>
                </a:lnTo>
                <a:lnTo>
                  <a:pt x="758374" y="749300"/>
                </a:lnTo>
                <a:close/>
              </a:path>
              <a:path w="6339205" h="4051300">
                <a:moveTo>
                  <a:pt x="3405030" y="12700"/>
                </a:moveTo>
                <a:lnTo>
                  <a:pt x="3094889" y="12700"/>
                </a:lnTo>
                <a:lnTo>
                  <a:pt x="3019092" y="25400"/>
                </a:lnTo>
                <a:lnTo>
                  <a:pt x="2872038" y="76200"/>
                </a:lnTo>
                <a:lnTo>
                  <a:pt x="2801482" y="114300"/>
                </a:lnTo>
                <a:lnTo>
                  <a:pt x="2733374" y="152400"/>
                </a:lnTo>
                <a:lnTo>
                  <a:pt x="2668064" y="190500"/>
                </a:lnTo>
                <a:lnTo>
                  <a:pt x="2605903" y="241300"/>
                </a:lnTo>
                <a:lnTo>
                  <a:pt x="2547242" y="292100"/>
                </a:lnTo>
                <a:lnTo>
                  <a:pt x="2492430" y="355600"/>
                </a:lnTo>
                <a:lnTo>
                  <a:pt x="2441819" y="419100"/>
                </a:lnTo>
                <a:lnTo>
                  <a:pt x="2395758" y="495300"/>
                </a:lnTo>
                <a:lnTo>
                  <a:pt x="2354599" y="558800"/>
                </a:lnTo>
                <a:lnTo>
                  <a:pt x="5263642" y="558800"/>
                </a:lnTo>
                <a:lnTo>
                  <a:pt x="5250374" y="546100"/>
                </a:lnTo>
                <a:lnTo>
                  <a:pt x="4125068" y="546100"/>
                </a:lnTo>
                <a:lnTo>
                  <a:pt x="4110536" y="520700"/>
                </a:lnTo>
                <a:lnTo>
                  <a:pt x="4079265" y="469900"/>
                </a:lnTo>
                <a:lnTo>
                  <a:pt x="4045146" y="419100"/>
                </a:lnTo>
                <a:lnTo>
                  <a:pt x="4008286" y="368300"/>
                </a:lnTo>
                <a:lnTo>
                  <a:pt x="3988863" y="355600"/>
                </a:lnTo>
                <a:lnTo>
                  <a:pt x="3968796" y="330200"/>
                </a:lnTo>
                <a:lnTo>
                  <a:pt x="3948098" y="304800"/>
                </a:lnTo>
                <a:lnTo>
                  <a:pt x="3926784" y="279400"/>
                </a:lnTo>
                <a:lnTo>
                  <a:pt x="3904868" y="266700"/>
                </a:lnTo>
                <a:lnTo>
                  <a:pt x="3882362" y="241300"/>
                </a:lnTo>
                <a:lnTo>
                  <a:pt x="3859280" y="228600"/>
                </a:lnTo>
                <a:lnTo>
                  <a:pt x="3835637" y="203200"/>
                </a:lnTo>
                <a:lnTo>
                  <a:pt x="3811446" y="190500"/>
                </a:lnTo>
                <a:lnTo>
                  <a:pt x="3786720" y="177800"/>
                </a:lnTo>
                <a:lnTo>
                  <a:pt x="3761474" y="152400"/>
                </a:lnTo>
                <a:lnTo>
                  <a:pt x="3709473" y="127000"/>
                </a:lnTo>
                <a:lnTo>
                  <a:pt x="3635123" y="88900"/>
                </a:lnTo>
                <a:lnTo>
                  <a:pt x="3405030" y="12700"/>
                </a:lnTo>
                <a:close/>
              </a:path>
              <a:path w="6339205" h="4051300">
                <a:moveTo>
                  <a:pt x="4793428" y="279400"/>
                </a:moveTo>
                <a:lnTo>
                  <a:pt x="4567968" y="279400"/>
                </a:lnTo>
                <a:lnTo>
                  <a:pt x="4512573" y="292100"/>
                </a:lnTo>
                <a:lnTo>
                  <a:pt x="4458101" y="317500"/>
                </a:lnTo>
                <a:lnTo>
                  <a:pt x="4404819" y="330200"/>
                </a:lnTo>
                <a:lnTo>
                  <a:pt x="4352993" y="355600"/>
                </a:lnTo>
                <a:lnTo>
                  <a:pt x="4302892" y="393700"/>
                </a:lnTo>
                <a:lnTo>
                  <a:pt x="4254781" y="419100"/>
                </a:lnTo>
                <a:lnTo>
                  <a:pt x="4208929" y="457200"/>
                </a:lnTo>
                <a:lnTo>
                  <a:pt x="4165602" y="508000"/>
                </a:lnTo>
                <a:lnTo>
                  <a:pt x="4125068" y="546100"/>
                </a:lnTo>
                <a:lnTo>
                  <a:pt x="5250374" y="546100"/>
                </a:lnTo>
                <a:lnTo>
                  <a:pt x="5236663" y="520700"/>
                </a:lnTo>
                <a:lnTo>
                  <a:pt x="5207948" y="495300"/>
                </a:lnTo>
                <a:lnTo>
                  <a:pt x="5177571" y="469900"/>
                </a:lnTo>
                <a:lnTo>
                  <a:pt x="5113873" y="419100"/>
                </a:lnTo>
                <a:lnTo>
                  <a:pt x="5063948" y="381000"/>
                </a:lnTo>
                <a:lnTo>
                  <a:pt x="5012273" y="355600"/>
                </a:lnTo>
                <a:lnTo>
                  <a:pt x="4959117" y="330200"/>
                </a:lnTo>
                <a:lnTo>
                  <a:pt x="4904746" y="304800"/>
                </a:lnTo>
                <a:lnTo>
                  <a:pt x="4793428" y="279400"/>
                </a:lnTo>
                <a:close/>
              </a:path>
              <a:path w="6339205" h="4051300">
                <a:moveTo>
                  <a:pt x="3249270" y="0"/>
                </a:moveTo>
                <a:lnTo>
                  <a:pt x="3171732" y="12700"/>
                </a:lnTo>
                <a:lnTo>
                  <a:pt x="3327153" y="12700"/>
                </a:lnTo>
                <a:lnTo>
                  <a:pt x="3249270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3909317" y="2014513"/>
            <a:ext cx="5753228" cy="3678538"/>
          </a:xfrm>
          <a:custGeom>
            <a:avLst/>
            <a:gdLst/>
            <a:ahLst/>
            <a:cxnLst/>
            <a:rect l="l" t="t" r="r" b="b"/>
            <a:pathLst>
              <a:path w="6339205" h="4053204">
                <a:moveTo>
                  <a:pt x="2354599" y="558582"/>
                </a:moveTo>
                <a:lnTo>
                  <a:pt x="2395758" y="484415"/>
                </a:lnTo>
                <a:lnTo>
                  <a:pt x="2441819" y="415067"/>
                </a:lnTo>
                <a:lnTo>
                  <a:pt x="2492430" y="350653"/>
                </a:lnTo>
                <a:lnTo>
                  <a:pt x="2547242" y="291284"/>
                </a:lnTo>
                <a:lnTo>
                  <a:pt x="2605903" y="237074"/>
                </a:lnTo>
                <a:lnTo>
                  <a:pt x="2668064" y="188136"/>
                </a:lnTo>
                <a:lnTo>
                  <a:pt x="2733374" y="144583"/>
                </a:lnTo>
                <a:lnTo>
                  <a:pt x="2801482" y="106529"/>
                </a:lnTo>
                <a:lnTo>
                  <a:pt x="2872038" y="74086"/>
                </a:lnTo>
                <a:lnTo>
                  <a:pt x="2944692" y="47367"/>
                </a:lnTo>
                <a:lnTo>
                  <a:pt x="3019092" y="26486"/>
                </a:lnTo>
                <a:lnTo>
                  <a:pt x="3094889" y="11556"/>
                </a:lnTo>
                <a:lnTo>
                  <a:pt x="3171732" y="2689"/>
                </a:lnTo>
                <a:lnTo>
                  <a:pt x="3249270" y="0"/>
                </a:lnTo>
                <a:lnTo>
                  <a:pt x="3327153" y="3600"/>
                </a:lnTo>
                <a:lnTo>
                  <a:pt x="3405030" y="13603"/>
                </a:lnTo>
                <a:lnTo>
                  <a:pt x="3482551" y="30123"/>
                </a:lnTo>
                <a:lnTo>
                  <a:pt x="3559366" y="53272"/>
                </a:lnTo>
                <a:lnTo>
                  <a:pt x="3635123" y="83164"/>
                </a:lnTo>
                <a:lnTo>
                  <a:pt x="3709473" y="119911"/>
                </a:lnTo>
                <a:lnTo>
                  <a:pt x="3761474" y="150235"/>
                </a:lnTo>
                <a:lnTo>
                  <a:pt x="3811446" y="183556"/>
                </a:lnTo>
                <a:lnTo>
                  <a:pt x="3859280" y="219766"/>
                </a:lnTo>
                <a:lnTo>
                  <a:pt x="3904868" y="258754"/>
                </a:lnTo>
                <a:lnTo>
                  <a:pt x="3948098" y="300410"/>
                </a:lnTo>
                <a:lnTo>
                  <a:pt x="3988863" y="344625"/>
                </a:lnTo>
                <a:lnTo>
                  <a:pt x="4027051" y="391289"/>
                </a:lnTo>
                <a:lnTo>
                  <a:pt x="4062555" y="440292"/>
                </a:lnTo>
                <a:lnTo>
                  <a:pt x="4095264" y="491526"/>
                </a:lnTo>
                <a:lnTo>
                  <a:pt x="4125068" y="544878"/>
                </a:lnTo>
                <a:lnTo>
                  <a:pt x="4165602" y="498319"/>
                </a:lnTo>
                <a:lnTo>
                  <a:pt x="4208929" y="455990"/>
                </a:lnTo>
                <a:lnTo>
                  <a:pt x="4254781" y="417914"/>
                </a:lnTo>
                <a:lnTo>
                  <a:pt x="4302892" y="384118"/>
                </a:lnTo>
                <a:lnTo>
                  <a:pt x="4352993" y="354626"/>
                </a:lnTo>
                <a:lnTo>
                  <a:pt x="4404819" y="329463"/>
                </a:lnTo>
                <a:lnTo>
                  <a:pt x="4458101" y="308656"/>
                </a:lnTo>
                <a:lnTo>
                  <a:pt x="4512573" y="292228"/>
                </a:lnTo>
                <a:lnTo>
                  <a:pt x="4567968" y="280205"/>
                </a:lnTo>
                <a:lnTo>
                  <a:pt x="4624018" y="272613"/>
                </a:lnTo>
                <a:lnTo>
                  <a:pt x="4680456" y="269475"/>
                </a:lnTo>
                <a:lnTo>
                  <a:pt x="4737015" y="270818"/>
                </a:lnTo>
                <a:lnTo>
                  <a:pt x="4793428" y="276667"/>
                </a:lnTo>
                <a:lnTo>
                  <a:pt x="4849427" y="287046"/>
                </a:lnTo>
                <a:lnTo>
                  <a:pt x="4904746" y="301980"/>
                </a:lnTo>
                <a:lnTo>
                  <a:pt x="4959117" y="321496"/>
                </a:lnTo>
                <a:lnTo>
                  <a:pt x="5012273" y="345617"/>
                </a:lnTo>
                <a:lnTo>
                  <a:pt x="5063948" y="374370"/>
                </a:lnTo>
                <a:lnTo>
                  <a:pt x="5113873" y="407779"/>
                </a:lnTo>
                <a:lnTo>
                  <a:pt x="5161782" y="445869"/>
                </a:lnTo>
                <a:lnTo>
                  <a:pt x="5192963" y="474186"/>
                </a:lnTo>
                <a:lnTo>
                  <a:pt x="5222518" y="504249"/>
                </a:lnTo>
                <a:lnTo>
                  <a:pt x="5250374" y="535975"/>
                </a:lnTo>
                <a:lnTo>
                  <a:pt x="5276457" y="569283"/>
                </a:lnTo>
                <a:lnTo>
                  <a:pt x="5300696" y="604089"/>
                </a:lnTo>
                <a:lnTo>
                  <a:pt x="5323016" y="640312"/>
                </a:lnTo>
                <a:lnTo>
                  <a:pt x="5343345" y="677869"/>
                </a:lnTo>
                <a:lnTo>
                  <a:pt x="5361609" y="716678"/>
                </a:lnTo>
                <a:lnTo>
                  <a:pt x="5377736" y="756657"/>
                </a:lnTo>
                <a:lnTo>
                  <a:pt x="5391652" y="797723"/>
                </a:lnTo>
                <a:lnTo>
                  <a:pt x="5443207" y="783522"/>
                </a:lnTo>
                <a:lnTo>
                  <a:pt x="5494997" y="773312"/>
                </a:lnTo>
                <a:lnTo>
                  <a:pt x="5546844" y="767016"/>
                </a:lnTo>
                <a:lnTo>
                  <a:pt x="5598570" y="764556"/>
                </a:lnTo>
                <a:lnTo>
                  <a:pt x="5650000" y="765858"/>
                </a:lnTo>
                <a:lnTo>
                  <a:pt x="5700956" y="770843"/>
                </a:lnTo>
                <a:lnTo>
                  <a:pt x="5751261" y="779437"/>
                </a:lnTo>
                <a:lnTo>
                  <a:pt x="5800738" y="791561"/>
                </a:lnTo>
                <a:lnTo>
                  <a:pt x="5849210" y="807139"/>
                </a:lnTo>
                <a:lnTo>
                  <a:pt x="5896501" y="826096"/>
                </a:lnTo>
                <a:lnTo>
                  <a:pt x="5942432" y="848354"/>
                </a:lnTo>
                <a:lnTo>
                  <a:pt x="5986828" y="873837"/>
                </a:lnTo>
                <a:lnTo>
                  <a:pt x="6029512" y="902469"/>
                </a:lnTo>
                <a:lnTo>
                  <a:pt x="6070305" y="934172"/>
                </a:lnTo>
                <a:lnTo>
                  <a:pt x="6109032" y="968871"/>
                </a:lnTo>
                <a:lnTo>
                  <a:pt x="6145516" y="1006488"/>
                </a:lnTo>
                <a:lnTo>
                  <a:pt x="6179579" y="1046948"/>
                </a:lnTo>
                <a:lnTo>
                  <a:pt x="6211045" y="1090174"/>
                </a:lnTo>
                <a:lnTo>
                  <a:pt x="6239736" y="1136088"/>
                </a:lnTo>
                <a:lnTo>
                  <a:pt x="6265475" y="1184616"/>
                </a:lnTo>
                <a:lnTo>
                  <a:pt x="6276891" y="1226573"/>
                </a:lnTo>
                <a:lnTo>
                  <a:pt x="6285153" y="1268722"/>
                </a:lnTo>
                <a:lnTo>
                  <a:pt x="6290325" y="1310912"/>
                </a:lnTo>
                <a:lnTo>
                  <a:pt x="6292472" y="1352993"/>
                </a:lnTo>
                <a:lnTo>
                  <a:pt x="6291660" y="1394813"/>
                </a:lnTo>
                <a:lnTo>
                  <a:pt x="6287954" y="1436222"/>
                </a:lnTo>
                <a:lnTo>
                  <a:pt x="6281419" y="1477068"/>
                </a:lnTo>
                <a:lnTo>
                  <a:pt x="6272119" y="1517202"/>
                </a:lnTo>
                <a:lnTo>
                  <a:pt x="6260121" y="1556473"/>
                </a:lnTo>
                <a:lnTo>
                  <a:pt x="6245489" y="1594729"/>
                </a:lnTo>
                <a:lnTo>
                  <a:pt x="6228287" y="1631820"/>
                </a:lnTo>
                <a:lnTo>
                  <a:pt x="6208582" y="1667594"/>
                </a:lnTo>
                <a:lnTo>
                  <a:pt x="6186438" y="1701902"/>
                </a:lnTo>
                <a:lnTo>
                  <a:pt x="6161921" y="1734593"/>
                </a:lnTo>
                <a:lnTo>
                  <a:pt x="6135095" y="1765515"/>
                </a:lnTo>
                <a:lnTo>
                  <a:pt x="6106025" y="1794518"/>
                </a:lnTo>
                <a:lnTo>
                  <a:pt x="6074777" y="1821451"/>
                </a:lnTo>
                <a:lnTo>
                  <a:pt x="6041415" y="1846163"/>
                </a:lnTo>
                <a:lnTo>
                  <a:pt x="6006006" y="1868504"/>
                </a:lnTo>
                <a:lnTo>
                  <a:pt x="5968613" y="1888323"/>
                </a:lnTo>
                <a:lnTo>
                  <a:pt x="6014990" y="1912470"/>
                </a:lnTo>
                <a:lnTo>
                  <a:pt x="6058615" y="1939981"/>
                </a:lnTo>
                <a:lnTo>
                  <a:pt x="6099408" y="1970630"/>
                </a:lnTo>
                <a:lnTo>
                  <a:pt x="6137290" y="2004195"/>
                </a:lnTo>
                <a:lnTo>
                  <a:pt x="6172180" y="2040451"/>
                </a:lnTo>
                <a:lnTo>
                  <a:pt x="6204000" y="2079175"/>
                </a:lnTo>
                <a:lnTo>
                  <a:pt x="6232667" y="2120142"/>
                </a:lnTo>
                <a:lnTo>
                  <a:pt x="6258104" y="2163129"/>
                </a:lnTo>
                <a:lnTo>
                  <a:pt x="6280229" y="2207912"/>
                </a:lnTo>
                <a:lnTo>
                  <a:pt x="6298964" y="2254267"/>
                </a:lnTo>
                <a:lnTo>
                  <a:pt x="6314227" y="2301969"/>
                </a:lnTo>
                <a:lnTo>
                  <a:pt x="6325939" y="2350796"/>
                </a:lnTo>
                <a:lnTo>
                  <a:pt x="6334021" y="2400523"/>
                </a:lnTo>
                <a:lnTo>
                  <a:pt x="6338392" y="2450926"/>
                </a:lnTo>
                <a:lnTo>
                  <a:pt x="6338972" y="2501781"/>
                </a:lnTo>
                <a:lnTo>
                  <a:pt x="6335681" y="2552865"/>
                </a:lnTo>
                <a:lnTo>
                  <a:pt x="6328440" y="2603954"/>
                </a:lnTo>
                <a:lnTo>
                  <a:pt x="6317168" y="2654823"/>
                </a:lnTo>
                <a:lnTo>
                  <a:pt x="6301786" y="2705250"/>
                </a:lnTo>
                <a:lnTo>
                  <a:pt x="6282214" y="2755009"/>
                </a:lnTo>
                <a:lnTo>
                  <a:pt x="6260107" y="2801046"/>
                </a:lnTo>
                <a:lnTo>
                  <a:pt x="6235012" y="2844514"/>
                </a:lnTo>
                <a:lnTo>
                  <a:pt x="6207114" y="2885333"/>
                </a:lnTo>
                <a:lnTo>
                  <a:pt x="6176602" y="2923426"/>
                </a:lnTo>
                <a:lnTo>
                  <a:pt x="6143659" y="2958713"/>
                </a:lnTo>
                <a:lnTo>
                  <a:pt x="6108473" y="2991116"/>
                </a:lnTo>
                <a:lnTo>
                  <a:pt x="6071229" y="3020555"/>
                </a:lnTo>
                <a:lnTo>
                  <a:pt x="6032114" y="3046952"/>
                </a:lnTo>
                <a:lnTo>
                  <a:pt x="5991314" y="3070228"/>
                </a:lnTo>
                <a:lnTo>
                  <a:pt x="5949015" y="3090305"/>
                </a:lnTo>
                <a:lnTo>
                  <a:pt x="5905403" y="3107102"/>
                </a:lnTo>
                <a:lnTo>
                  <a:pt x="5860664" y="3120542"/>
                </a:lnTo>
                <a:lnTo>
                  <a:pt x="5814984" y="3130545"/>
                </a:lnTo>
                <a:lnTo>
                  <a:pt x="5768549" y="3137034"/>
                </a:lnTo>
                <a:lnTo>
                  <a:pt x="5721546" y="3139928"/>
                </a:lnTo>
                <a:lnTo>
                  <a:pt x="5674160" y="3139150"/>
                </a:lnTo>
                <a:lnTo>
                  <a:pt x="5626578" y="3134620"/>
                </a:lnTo>
                <a:lnTo>
                  <a:pt x="5578985" y="3126259"/>
                </a:lnTo>
                <a:lnTo>
                  <a:pt x="5531569" y="3113989"/>
                </a:lnTo>
                <a:lnTo>
                  <a:pt x="5484514" y="3097731"/>
                </a:lnTo>
                <a:lnTo>
                  <a:pt x="5446638" y="3186077"/>
                </a:lnTo>
                <a:lnTo>
                  <a:pt x="5402683" y="3269595"/>
                </a:lnTo>
                <a:lnTo>
                  <a:pt x="5353033" y="3348116"/>
                </a:lnTo>
                <a:lnTo>
                  <a:pt x="5298071" y="3421472"/>
                </a:lnTo>
                <a:lnTo>
                  <a:pt x="5238182" y="3489496"/>
                </a:lnTo>
                <a:lnTo>
                  <a:pt x="5173748" y="3552019"/>
                </a:lnTo>
                <a:lnTo>
                  <a:pt x="5105154" y="3608874"/>
                </a:lnTo>
                <a:lnTo>
                  <a:pt x="5032783" y="3659892"/>
                </a:lnTo>
                <a:lnTo>
                  <a:pt x="4957019" y="3704906"/>
                </a:lnTo>
                <a:lnTo>
                  <a:pt x="4878245" y="3743748"/>
                </a:lnTo>
                <a:lnTo>
                  <a:pt x="4796845" y="3776250"/>
                </a:lnTo>
                <a:lnTo>
                  <a:pt x="4713202" y="3802243"/>
                </a:lnTo>
                <a:lnTo>
                  <a:pt x="4627701" y="3821560"/>
                </a:lnTo>
                <a:lnTo>
                  <a:pt x="4540725" y="3834034"/>
                </a:lnTo>
                <a:lnTo>
                  <a:pt x="4452657" y="3839495"/>
                </a:lnTo>
                <a:lnTo>
                  <a:pt x="4363881" y="3837776"/>
                </a:lnTo>
                <a:lnTo>
                  <a:pt x="4274781" y="3828710"/>
                </a:lnTo>
                <a:lnTo>
                  <a:pt x="4185740" y="3812127"/>
                </a:lnTo>
                <a:lnTo>
                  <a:pt x="4097142" y="3787861"/>
                </a:lnTo>
                <a:lnTo>
                  <a:pt x="4009371" y="3755743"/>
                </a:lnTo>
                <a:lnTo>
                  <a:pt x="3974353" y="3740490"/>
                </a:lnTo>
                <a:lnTo>
                  <a:pt x="3928615" y="3718663"/>
                </a:lnTo>
                <a:lnTo>
                  <a:pt x="3905949" y="3707113"/>
                </a:lnTo>
                <a:lnTo>
                  <a:pt x="3814813" y="3779758"/>
                </a:lnTo>
                <a:lnTo>
                  <a:pt x="3719875" y="3843758"/>
                </a:lnTo>
                <a:lnTo>
                  <a:pt x="3621622" y="3899149"/>
                </a:lnTo>
                <a:lnTo>
                  <a:pt x="3520544" y="3945965"/>
                </a:lnTo>
                <a:lnTo>
                  <a:pt x="3417128" y="3984242"/>
                </a:lnTo>
                <a:lnTo>
                  <a:pt x="3311864" y="4014015"/>
                </a:lnTo>
                <a:lnTo>
                  <a:pt x="3205240" y="4035320"/>
                </a:lnTo>
                <a:lnTo>
                  <a:pt x="3097745" y="4048191"/>
                </a:lnTo>
                <a:lnTo>
                  <a:pt x="2989867" y="4052665"/>
                </a:lnTo>
                <a:lnTo>
                  <a:pt x="2882094" y="4048777"/>
                </a:lnTo>
                <a:lnTo>
                  <a:pt x="2774917" y="4036561"/>
                </a:lnTo>
                <a:lnTo>
                  <a:pt x="2668822" y="4016053"/>
                </a:lnTo>
                <a:lnTo>
                  <a:pt x="2564298" y="3987289"/>
                </a:lnTo>
                <a:lnTo>
                  <a:pt x="2461835" y="3950304"/>
                </a:lnTo>
                <a:lnTo>
                  <a:pt x="2361921" y="3905133"/>
                </a:lnTo>
                <a:lnTo>
                  <a:pt x="2265044" y="3851811"/>
                </a:lnTo>
                <a:lnTo>
                  <a:pt x="2171693" y="3790374"/>
                </a:lnTo>
                <a:lnTo>
                  <a:pt x="2082356" y="3720857"/>
                </a:lnTo>
                <a:lnTo>
                  <a:pt x="1997523" y="3643296"/>
                </a:lnTo>
                <a:lnTo>
                  <a:pt x="1917681" y="3557725"/>
                </a:lnTo>
                <a:lnTo>
                  <a:pt x="1874753" y="3607815"/>
                </a:lnTo>
                <a:lnTo>
                  <a:pt x="1828819" y="3653420"/>
                </a:lnTo>
                <a:lnTo>
                  <a:pt x="1780160" y="3694509"/>
                </a:lnTo>
                <a:lnTo>
                  <a:pt x="1729060" y="3731054"/>
                </a:lnTo>
                <a:lnTo>
                  <a:pt x="1675799" y="3763025"/>
                </a:lnTo>
                <a:lnTo>
                  <a:pt x="1620660" y="3790392"/>
                </a:lnTo>
                <a:lnTo>
                  <a:pt x="1563925" y="3813125"/>
                </a:lnTo>
                <a:lnTo>
                  <a:pt x="1505876" y="3831195"/>
                </a:lnTo>
                <a:lnTo>
                  <a:pt x="1446794" y="3844571"/>
                </a:lnTo>
                <a:lnTo>
                  <a:pt x="1386962" y="3853225"/>
                </a:lnTo>
                <a:lnTo>
                  <a:pt x="1326663" y="3857127"/>
                </a:lnTo>
                <a:lnTo>
                  <a:pt x="1266177" y="3856246"/>
                </a:lnTo>
                <a:lnTo>
                  <a:pt x="1205786" y="3850554"/>
                </a:lnTo>
                <a:lnTo>
                  <a:pt x="1145774" y="3840020"/>
                </a:lnTo>
                <a:lnTo>
                  <a:pt x="1086422" y="3824615"/>
                </a:lnTo>
                <a:lnTo>
                  <a:pt x="1028011" y="3804310"/>
                </a:lnTo>
                <a:lnTo>
                  <a:pt x="970825" y="3779074"/>
                </a:lnTo>
                <a:lnTo>
                  <a:pt x="915144" y="3748877"/>
                </a:lnTo>
                <a:lnTo>
                  <a:pt x="861251" y="3713691"/>
                </a:lnTo>
                <a:lnTo>
                  <a:pt x="809428" y="3673485"/>
                </a:lnTo>
                <a:lnTo>
                  <a:pt x="777396" y="3644575"/>
                </a:lnTo>
                <a:lnTo>
                  <a:pt x="747086" y="3614106"/>
                </a:lnTo>
                <a:lnTo>
                  <a:pt x="718529" y="3582166"/>
                </a:lnTo>
                <a:lnTo>
                  <a:pt x="691758" y="3548841"/>
                </a:lnTo>
                <a:lnTo>
                  <a:pt x="666805" y="3514219"/>
                </a:lnTo>
                <a:lnTo>
                  <a:pt x="643701" y="3478386"/>
                </a:lnTo>
                <a:lnTo>
                  <a:pt x="622479" y="3441428"/>
                </a:lnTo>
                <a:lnTo>
                  <a:pt x="603171" y="3403434"/>
                </a:lnTo>
                <a:lnTo>
                  <a:pt x="585808" y="3364489"/>
                </a:lnTo>
                <a:lnTo>
                  <a:pt x="570422" y="3324680"/>
                </a:lnTo>
                <a:lnTo>
                  <a:pt x="557046" y="3284094"/>
                </a:lnTo>
                <a:lnTo>
                  <a:pt x="545712" y="3242819"/>
                </a:lnTo>
                <a:lnTo>
                  <a:pt x="536451" y="3200940"/>
                </a:lnTo>
                <a:lnTo>
                  <a:pt x="529295" y="3158544"/>
                </a:lnTo>
                <a:lnTo>
                  <a:pt x="524277" y="3115719"/>
                </a:lnTo>
                <a:lnTo>
                  <a:pt x="521428" y="3072551"/>
                </a:lnTo>
                <a:lnTo>
                  <a:pt x="520780" y="3029128"/>
                </a:lnTo>
                <a:lnTo>
                  <a:pt x="522366" y="2985535"/>
                </a:lnTo>
                <a:lnTo>
                  <a:pt x="526217" y="2941859"/>
                </a:lnTo>
                <a:lnTo>
                  <a:pt x="532365" y="2898188"/>
                </a:lnTo>
                <a:lnTo>
                  <a:pt x="485918" y="2893281"/>
                </a:lnTo>
                <a:lnTo>
                  <a:pt x="440749" y="2884607"/>
                </a:lnTo>
                <a:lnTo>
                  <a:pt x="396993" y="2872330"/>
                </a:lnTo>
                <a:lnTo>
                  <a:pt x="354787" y="2856613"/>
                </a:lnTo>
                <a:lnTo>
                  <a:pt x="314266" y="2837620"/>
                </a:lnTo>
                <a:lnTo>
                  <a:pt x="275566" y="2815513"/>
                </a:lnTo>
                <a:lnTo>
                  <a:pt x="238822" y="2790457"/>
                </a:lnTo>
                <a:lnTo>
                  <a:pt x="204172" y="2762615"/>
                </a:lnTo>
                <a:lnTo>
                  <a:pt x="171750" y="2732150"/>
                </a:lnTo>
                <a:lnTo>
                  <a:pt x="141692" y="2699225"/>
                </a:lnTo>
                <a:lnTo>
                  <a:pt x="114135" y="2664005"/>
                </a:lnTo>
                <a:lnTo>
                  <a:pt x="89215" y="2626651"/>
                </a:lnTo>
                <a:lnTo>
                  <a:pt x="67066" y="2587328"/>
                </a:lnTo>
                <a:lnTo>
                  <a:pt x="47826" y="2546199"/>
                </a:lnTo>
                <a:lnTo>
                  <a:pt x="31629" y="2503427"/>
                </a:lnTo>
                <a:lnTo>
                  <a:pt x="18612" y="2459175"/>
                </a:lnTo>
                <a:lnTo>
                  <a:pt x="8911" y="2413608"/>
                </a:lnTo>
                <a:lnTo>
                  <a:pt x="2662" y="2366888"/>
                </a:lnTo>
                <a:lnTo>
                  <a:pt x="0" y="2319179"/>
                </a:lnTo>
                <a:lnTo>
                  <a:pt x="1061" y="2270643"/>
                </a:lnTo>
                <a:lnTo>
                  <a:pt x="5576" y="2226566"/>
                </a:lnTo>
                <a:lnTo>
                  <a:pt x="13106" y="2183520"/>
                </a:lnTo>
                <a:lnTo>
                  <a:pt x="23539" y="2141624"/>
                </a:lnTo>
                <a:lnTo>
                  <a:pt x="36760" y="2100994"/>
                </a:lnTo>
                <a:lnTo>
                  <a:pt x="52658" y="2061749"/>
                </a:lnTo>
                <a:lnTo>
                  <a:pt x="71119" y="2024007"/>
                </a:lnTo>
                <a:lnTo>
                  <a:pt x="92030" y="1987884"/>
                </a:lnTo>
                <a:lnTo>
                  <a:pt x="115277" y="1953499"/>
                </a:lnTo>
                <a:lnTo>
                  <a:pt x="140749" y="1920970"/>
                </a:lnTo>
                <a:lnTo>
                  <a:pt x="168332" y="1890413"/>
                </a:lnTo>
                <a:lnTo>
                  <a:pt x="197913" y="1861947"/>
                </a:lnTo>
                <a:lnTo>
                  <a:pt x="229379" y="1835690"/>
                </a:lnTo>
                <a:lnTo>
                  <a:pt x="262617" y="1811758"/>
                </a:lnTo>
                <a:lnTo>
                  <a:pt x="297513" y="1790270"/>
                </a:lnTo>
                <a:lnTo>
                  <a:pt x="333956" y="1771343"/>
                </a:lnTo>
                <a:lnTo>
                  <a:pt x="371831" y="1755096"/>
                </a:lnTo>
                <a:lnTo>
                  <a:pt x="411026" y="1741645"/>
                </a:lnTo>
                <a:lnTo>
                  <a:pt x="451428" y="1731108"/>
                </a:lnTo>
                <a:lnTo>
                  <a:pt x="492924" y="1723603"/>
                </a:lnTo>
                <a:lnTo>
                  <a:pt x="535400" y="1719247"/>
                </a:lnTo>
                <a:lnTo>
                  <a:pt x="499174" y="1701867"/>
                </a:lnTo>
                <a:lnTo>
                  <a:pt x="464978" y="1681821"/>
                </a:lnTo>
                <a:lnTo>
                  <a:pt x="432880" y="1659281"/>
                </a:lnTo>
                <a:lnTo>
                  <a:pt x="402949" y="1634415"/>
                </a:lnTo>
                <a:lnTo>
                  <a:pt x="375250" y="1607391"/>
                </a:lnTo>
                <a:lnTo>
                  <a:pt x="349852" y="1578380"/>
                </a:lnTo>
                <a:lnTo>
                  <a:pt x="326822" y="1547550"/>
                </a:lnTo>
                <a:lnTo>
                  <a:pt x="306228" y="1515071"/>
                </a:lnTo>
                <a:lnTo>
                  <a:pt x="288136" y="1481110"/>
                </a:lnTo>
                <a:lnTo>
                  <a:pt x="272614" y="1445839"/>
                </a:lnTo>
                <a:lnTo>
                  <a:pt x="259729" y="1409425"/>
                </a:lnTo>
                <a:lnTo>
                  <a:pt x="249549" y="1372037"/>
                </a:lnTo>
                <a:lnTo>
                  <a:pt x="242141" y="1333845"/>
                </a:lnTo>
                <a:lnTo>
                  <a:pt x="237573" y="1295018"/>
                </a:lnTo>
                <a:lnTo>
                  <a:pt x="235911" y="1255725"/>
                </a:lnTo>
                <a:lnTo>
                  <a:pt x="237224" y="1216135"/>
                </a:lnTo>
                <a:lnTo>
                  <a:pt x="241578" y="1176417"/>
                </a:lnTo>
                <a:lnTo>
                  <a:pt x="249041" y="1136741"/>
                </a:lnTo>
                <a:lnTo>
                  <a:pt x="259681" y="1097274"/>
                </a:lnTo>
                <a:lnTo>
                  <a:pt x="273564" y="1058187"/>
                </a:lnTo>
                <a:lnTo>
                  <a:pt x="290424" y="1020603"/>
                </a:lnTo>
                <a:lnTo>
                  <a:pt x="309837" y="985123"/>
                </a:lnTo>
                <a:lnTo>
                  <a:pt x="331641" y="951819"/>
                </a:lnTo>
                <a:lnTo>
                  <a:pt x="355673" y="920760"/>
                </a:lnTo>
                <a:lnTo>
                  <a:pt x="381769" y="892018"/>
                </a:lnTo>
                <a:lnTo>
                  <a:pt x="409767" y="865664"/>
                </a:lnTo>
                <a:lnTo>
                  <a:pt x="439502" y="841768"/>
                </a:lnTo>
                <a:lnTo>
                  <a:pt x="503532" y="801634"/>
                </a:lnTo>
                <a:lnTo>
                  <a:pt x="572554" y="772185"/>
                </a:lnTo>
                <a:lnTo>
                  <a:pt x="645261" y="753986"/>
                </a:lnTo>
                <a:lnTo>
                  <a:pt x="720347" y="747604"/>
                </a:lnTo>
                <a:lnTo>
                  <a:pt x="758374" y="749021"/>
                </a:lnTo>
                <a:lnTo>
                  <a:pt x="796506" y="753605"/>
                </a:lnTo>
                <a:lnTo>
                  <a:pt x="834579" y="761427"/>
                </a:lnTo>
                <a:lnTo>
                  <a:pt x="872431" y="772558"/>
                </a:lnTo>
                <a:lnTo>
                  <a:pt x="909898" y="787067"/>
                </a:lnTo>
                <a:lnTo>
                  <a:pt x="915994" y="790115"/>
                </a:lnTo>
                <a:lnTo>
                  <a:pt x="922077" y="791627"/>
                </a:lnTo>
                <a:lnTo>
                  <a:pt x="928173" y="794675"/>
                </a:lnTo>
                <a:lnTo>
                  <a:pt x="941287" y="731107"/>
                </a:lnTo>
                <a:lnTo>
                  <a:pt x="959016" y="669830"/>
                </a:lnTo>
                <a:lnTo>
                  <a:pt x="981134" y="611008"/>
                </a:lnTo>
                <a:lnTo>
                  <a:pt x="1007415" y="554809"/>
                </a:lnTo>
                <a:lnTo>
                  <a:pt x="1037633" y="501396"/>
                </a:lnTo>
                <a:lnTo>
                  <a:pt x="1071561" y="450936"/>
                </a:lnTo>
                <a:lnTo>
                  <a:pt x="1108975" y="403596"/>
                </a:lnTo>
                <a:lnTo>
                  <a:pt x="1149647" y="359539"/>
                </a:lnTo>
                <a:lnTo>
                  <a:pt x="1193352" y="318932"/>
                </a:lnTo>
                <a:lnTo>
                  <a:pt x="1239863" y="281941"/>
                </a:lnTo>
                <a:lnTo>
                  <a:pt x="1288955" y="248731"/>
                </a:lnTo>
                <a:lnTo>
                  <a:pt x="1340401" y="219468"/>
                </a:lnTo>
                <a:lnTo>
                  <a:pt x="1393976" y="194317"/>
                </a:lnTo>
                <a:lnTo>
                  <a:pt x="1449453" y="173445"/>
                </a:lnTo>
                <a:lnTo>
                  <a:pt x="1506606" y="157016"/>
                </a:lnTo>
                <a:lnTo>
                  <a:pt x="1565210" y="145198"/>
                </a:lnTo>
                <a:lnTo>
                  <a:pt x="1625037" y="138154"/>
                </a:lnTo>
                <a:lnTo>
                  <a:pt x="1685863" y="136051"/>
                </a:lnTo>
                <a:lnTo>
                  <a:pt x="1747461" y="139055"/>
                </a:lnTo>
                <a:lnTo>
                  <a:pt x="1809604" y="147330"/>
                </a:lnTo>
                <a:lnTo>
                  <a:pt x="1878462" y="163328"/>
                </a:lnTo>
                <a:lnTo>
                  <a:pt x="1945055" y="185568"/>
                </a:lnTo>
                <a:lnTo>
                  <a:pt x="2009035" y="213803"/>
                </a:lnTo>
                <a:lnTo>
                  <a:pt x="2070055" y="247786"/>
                </a:lnTo>
                <a:lnTo>
                  <a:pt x="2127769" y="287272"/>
                </a:lnTo>
                <a:lnTo>
                  <a:pt x="2181830" y="332012"/>
                </a:lnTo>
                <a:lnTo>
                  <a:pt x="2231890" y="381760"/>
                </a:lnTo>
                <a:lnTo>
                  <a:pt x="2277603" y="436269"/>
                </a:lnTo>
                <a:lnTo>
                  <a:pt x="2318622" y="495292"/>
                </a:lnTo>
                <a:lnTo>
                  <a:pt x="2337262" y="526419"/>
                </a:lnTo>
                <a:lnTo>
                  <a:pt x="2354599" y="558582"/>
                </a:lnTo>
              </a:path>
            </a:pathLst>
          </a:custGeom>
          <a:ln w="18262">
            <a:solidFill>
              <a:srgbClr val="33CC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3865113" y="1971515"/>
            <a:ext cx="5753228" cy="3676810"/>
          </a:xfrm>
          <a:custGeom>
            <a:avLst/>
            <a:gdLst/>
            <a:ahLst/>
            <a:cxnLst/>
            <a:rect l="l" t="t" r="r" b="b"/>
            <a:pathLst>
              <a:path w="6339205" h="4051300">
                <a:moveTo>
                  <a:pt x="5160019" y="3568700"/>
                </a:moveTo>
                <a:lnTo>
                  <a:pt x="1917683" y="3568700"/>
                </a:lnTo>
                <a:lnTo>
                  <a:pt x="1997523" y="3644900"/>
                </a:lnTo>
                <a:lnTo>
                  <a:pt x="2082355" y="3721100"/>
                </a:lnTo>
                <a:lnTo>
                  <a:pt x="2171690" y="3797300"/>
                </a:lnTo>
                <a:lnTo>
                  <a:pt x="2265039" y="3860800"/>
                </a:lnTo>
                <a:lnTo>
                  <a:pt x="2361915" y="3911600"/>
                </a:lnTo>
                <a:lnTo>
                  <a:pt x="2461829" y="3949700"/>
                </a:lnTo>
                <a:lnTo>
                  <a:pt x="2668814" y="4025900"/>
                </a:lnTo>
                <a:lnTo>
                  <a:pt x="2882086" y="4051300"/>
                </a:lnTo>
                <a:lnTo>
                  <a:pt x="3097735" y="4051300"/>
                </a:lnTo>
                <a:lnTo>
                  <a:pt x="3205231" y="4038600"/>
                </a:lnTo>
                <a:lnTo>
                  <a:pt x="3417119" y="3987800"/>
                </a:lnTo>
                <a:lnTo>
                  <a:pt x="3520535" y="3949700"/>
                </a:lnTo>
                <a:lnTo>
                  <a:pt x="3621613" y="3898900"/>
                </a:lnTo>
                <a:lnTo>
                  <a:pt x="3719866" y="3848100"/>
                </a:lnTo>
                <a:lnTo>
                  <a:pt x="3814805" y="3784600"/>
                </a:lnTo>
                <a:lnTo>
                  <a:pt x="3905941" y="3708400"/>
                </a:lnTo>
                <a:lnTo>
                  <a:pt x="4957008" y="3708400"/>
                </a:lnTo>
                <a:lnTo>
                  <a:pt x="5032772" y="3670300"/>
                </a:lnTo>
                <a:lnTo>
                  <a:pt x="5105143" y="3619500"/>
                </a:lnTo>
                <a:lnTo>
                  <a:pt x="5160019" y="3568700"/>
                </a:lnTo>
                <a:close/>
              </a:path>
              <a:path w="6339205" h="4051300">
                <a:moveTo>
                  <a:pt x="834568" y="762000"/>
                </a:moveTo>
                <a:lnTo>
                  <a:pt x="608517" y="762000"/>
                </a:lnTo>
                <a:lnTo>
                  <a:pt x="537490" y="787400"/>
                </a:lnTo>
                <a:lnTo>
                  <a:pt x="503521" y="812800"/>
                </a:lnTo>
                <a:lnTo>
                  <a:pt x="470800" y="825500"/>
                </a:lnTo>
                <a:lnTo>
                  <a:pt x="439491" y="850900"/>
                </a:lnTo>
                <a:lnTo>
                  <a:pt x="409756" y="876300"/>
                </a:lnTo>
                <a:lnTo>
                  <a:pt x="355662" y="927100"/>
                </a:lnTo>
                <a:lnTo>
                  <a:pt x="309826" y="990600"/>
                </a:lnTo>
                <a:lnTo>
                  <a:pt x="290413" y="1028700"/>
                </a:lnTo>
                <a:lnTo>
                  <a:pt x="273554" y="1066800"/>
                </a:lnTo>
                <a:lnTo>
                  <a:pt x="259670" y="1104900"/>
                </a:lnTo>
                <a:lnTo>
                  <a:pt x="249031" y="1143000"/>
                </a:lnTo>
                <a:lnTo>
                  <a:pt x="241567" y="1181100"/>
                </a:lnTo>
                <a:lnTo>
                  <a:pt x="237213" y="1219200"/>
                </a:lnTo>
                <a:lnTo>
                  <a:pt x="235900" y="1257300"/>
                </a:lnTo>
                <a:lnTo>
                  <a:pt x="237562" y="1295400"/>
                </a:lnTo>
                <a:lnTo>
                  <a:pt x="242131" y="1333500"/>
                </a:lnTo>
                <a:lnTo>
                  <a:pt x="249539" y="1371600"/>
                </a:lnTo>
                <a:lnTo>
                  <a:pt x="259719" y="1409700"/>
                </a:lnTo>
                <a:lnTo>
                  <a:pt x="272604" y="1447800"/>
                </a:lnTo>
                <a:lnTo>
                  <a:pt x="288127" y="1485900"/>
                </a:lnTo>
                <a:lnTo>
                  <a:pt x="306220" y="1524000"/>
                </a:lnTo>
                <a:lnTo>
                  <a:pt x="326815" y="1549400"/>
                </a:lnTo>
                <a:lnTo>
                  <a:pt x="349846" y="1587500"/>
                </a:lnTo>
                <a:lnTo>
                  <a:pt x="402944" y="1638300"/>
                </a:lnTo>
                <a:lnTo>
                  <a:pt x="432877" y="1663700"/>
                </a:lnTo>
                <a:lnTo>
                  <a:pt x="464976" y="1689100"/>
                </a:lnTo>
                <a:lnTo>
                  <a:pt x="499174" y="1701800"/>
                </a:lnTo>
                <a:lnTo>
                  <a:pt x="535402" y="1727200"/>
                </a:lnTo>
                <a:lnTo>
                  <a:pt x="492924" y="1727200"/>
                </a:lnTo>
                <a:lnTo>
                  <a:pt x="451427" y="1739900"/>
                </a:lnTo>
                <a:lnTo>
                  <a:pt x="371827" y="1765300"/>
                </a:lnTo>
                <a:lnTo>
                  <a:pt x="333950" y="1778000"/>
                </a:lnTo>
                <a:lnTo>
                  <a:pt x="297507" y="1790700"/>
                </a:lnTo>
                <a:lnTo>
                  <a:pt x="262610" y="1816100"/>
                </a:lnTo>
                <a:lnTo>
                  <a:pt x="229372" y="1841500"/>
                </a:lnTo>
                <a:lnTo>
                  <a:pt x="197906" y="1866900"/>
                </a:lnTo>
                <a:lnTo>
                  <a:pt x="168325" y="1892300"/>
                </a:lnTo>
                <a:lnTo>
                  <a:pt x="140742" y="1930400"/>
                </a:lnTo>
                <a:lnTo>
                  <a:pt x="115270" y="1955800"/>
                </a:lnTo>
                <a:lnTo>
                  <a:pt x="92023" y="1993900"/>
                </a:lnTo>
                <a:lnTo>
                  <a:pt x="71112" y="2032000"/>
                </a:lnTo>
                <a:lnTo>
                  <a:pt x="52653" y="2070100"/>
                </a:lnTo>
                <a:lnTo>
                  <a:pt x="36756" y="2108200"/>
                </a:lnTo>
                <a:lnTo>
                  <a:pt x="23535" y="2146300"/>
                </a:lnTo>
                <a:lnTo>
                  <a:pt x="13104" y="2184400"/>
                </a:lnTo>
                <a:lnTo>
                  <a:pt x="5576" y="2235200"/>
                </a:lnTo>
                <a:lnTo>
                  <a:pt x="1062" y="2273300"/>
                </a:lnTo>
                <a:lnTo>
                  <a:pt x="0" y="2324100"/>
                </a:lnTo>
                <a:lnTo>
                  <a:pt x="2660" y="2374900"/>
                </a:lnTo>
                <a:lnTo>
                  <a:pt x="8908" y="2413000"/>
                </a:lnTo>
                <a:lnTo>
                  <a:pt x="18608" y="2463800"/>
                </a:lnTo>
                <a:lnTo>
                  <a:pt x="31624" y="2514600"/>
                </a:lnTo>
                <a:lnTo>
                  <a:pt x="47819" y="2552700"/>
                </a:lnTo>
                <a:lnTo>
                  <a:pt x="67059" y="2590800"/>
                </a:lnTo>
                <a:lnTo>
                  <a:pt x="89207" y="2628900"/>
                </a:lnTo>
                <a:lnTo>
                  <a:pt x="114127" y="2667000"/>
                </a:lnTo>
                <a:lnTo>
                  <a:pt x="141683" y="2705100"/>
                </a:lnTo>
                <a:lnTo>
                  <a:pt x="171740" y="2743200"/>
                </a:lnTo>
                <a:lnTo>
                  <a:pt x="204162" y="2768600"/>
                </a:lnTo>
                <a:lnTo>
                  <a:pt x="238812" y="2794000"/>
                </a:lnTo>
                <a:lnTo>
                  <a:pt x="275555" y="2819400"/>
                </a:lnTo>
                <a:lnTo>
                  <a:pt x="314255" y="2844800"/>
                </a:lnTo>
                <a:lnTo>
                  <a:pt x="354776" y="2857500"/>
                </a:lnTo>
                <a:lnTo>
                  <a:pt x="396983" y="2882900"/>
                </a:lnTo>
                <a:lnTo>
                  <a:pt x="440738" y="2895600"/>
                </a:lnTo>
                <a:lnTo>
                  <a:pt x="485907" y="2895600"/>
                </a:lnTo>
                <a:lnTo>
                  <a:pt x="532354" y="2908300"/>
                </a:lnTo>
                <a:lnTo>
                  <a:pt x="526206" y="2946400"/>
                </a:lnTo>
                <a:lnTo>
                  <a:pt x="522355" y="2984500"/>
                </a:lnTo>
                <a:lnTo>
                  <a:pt x="520769" y="3035300"/>
                </a:lnTo>
                <a:lnTo>
                  <a:pt x="521417" y="3073400"/>
                </a:lnTo>
                <a:lnTo>
                  <a:pt x="524266" y="3124200"/>
                </a:lnTo>
                <a:lnTo>
                  <a:pt x="529284" y="3162300"/>
                </a:lnTo>
                <a:lnTo>
                  <a:pt x="536440" y="3200400"/>
                </a:lnTo>
                <a:lnTo>
                  <a:pt x="545701" y="3251200"/>
                </a:lnTo>
                <a:lnTo>
                  <a:pt x="557035" y="3289300"/>
                </a:lnTo>
                <a:lnTo>
                  <a:pt x="570411" y="3327400"/>
                </a:lnTo>
                <a:lnTo>
                  <a:pt x="585797" y="3365500"/>
                </a:lnTo>
                <a:lnTo>
                  <a:pt x="603160" y="3403600"/>
                </a:lnTo>
                <a:lnTo>
                  <a:pt x="622468" y="3441700"/>
                </a:lnTo>
                <a:lnTo>
                  <a:pt x="643690" y="3479800"/>
                </a:lnTo>
                <a:lnTo>
                  <a:pt x="666794" y="3517900"/>
                </a:lnTo>
                <a:lnTo>
                  <a:pt x="691748" y="3556000"/>
                </a:lnTo>
                <a:lnTo>
                  <a:pt x="718518" y="3581400"/>
                </a:lnTo>
                <a:lnTo>
                  <a:pt x="747075" y="3619500"/>
                </a:lnTo>
                <a:lnTo>
                  <a:pt x="777385" y="3644900"/>
                </a:lnTo>
                <a:lnTo>
                  <a:pt x="809417" y="3683000"/>
                </a:lnTo>
                <a:lnTo>
                  <a:pt x="861034" y="3721100"/>
                </a:lnTo>
                <a:lnTo>
                  <a:pt x="914763" y="3759200"/>
                </a:lnTo>
                <a:lnTo>
                  <a:pt x="970318" y="3784600"/>
                </a:lnTo>
                <a:lnTo>
                  <a:pt x="1085768" y="3835400"/>
                </a:lnTo>
                <a:lnTo>
                  <a:pt x="1205100" y="3860800"/>
                </a:lnTo>
                <a:lnTo>
                  <a:pt x="1386382" y="3860800"/>
                </a:lnTo>
                <a:lnTo>
                  <a:pt x="1563553" y="3822700"/>
                </a:lnTo>
                <a:lnTo>
                  <a:pt x="1620365" y="3797300"/>
                </a:lnTo>
                <a:lnTo>
                  <a:pt x="1675579" y="3771900"/>
                </a:lnTo>
                <a:lnTo>
                  <a:pt x="1728909" y="3733800"/>
                </a:lnTo>
                <a:lnTo>
                  <a:pt x="1780070" y="3695700"/>
                </a:lnTo>
                <a:lnTo>
                  <a:pt x="1828776" y="3657600"/>
                </a:lnTo>
                <a:lnTo>
                  <a:pt x="1874742" y="3606800"/>
                </a:lnTo>
                <a:lnTo>
                  <a:pt x="1917683" y="3568700"/>
                </a:lnTo>
                <a:lnTo>
                  <a:pt x="5160019" y="3568700"/>
                </a:lnTo>
                <a:lnTo>
                  <a:pt x="5173737" y="3556000"/>
                </a:lnTo>
                <a:lnTo>
                  <a:pt x="5238171" y="3492500"/>
                </a:lnTo>
                <a:lnTo>
                  <a:pt x="5298060" y="3429000"/>
                </a:lnTo>
                <a:lnTo>
                  <a:pt x="5353022" y="3352800"/>
                </a:lnTo>
                <a:lnTo>
                  <a:pt x="5402672" y="3276600"/>
                </a:lnTo>
                <a:lnTo>
                  <a:pt x="5446627" y="3187700"/>
                </a:lnTo>
                <a:lnTo>
                  <a:pt x="5484503" y="3098800"/>
                </a:lnTo>
                <a:lnTo>
                  <a:pt x="5949006" y="3098800"/>
                </a:lnTo>
                <a:lnTo>
                  <a:pt x="5991306" y="3073400"/>
                </a:lnTo>
                <a:lnTo>
                  <a:pt x="6032106" y="3048000"/>
                </a:lnTo>
                <a:lnTo>
                  <a:pt x="6071222" y="3022600"/>
                </a:lnTo>
                <a:lnTo>
                  <a:pt x="6108466" y="2997200"/>
                </a:lnTo>
                <a:lnTo>
                  <a:pt x="6143654" y="2959100"/>
                </a:lnTo>
                <a:lnTo>
                  <a:pt x="6176597" y="2933700"/>
                </a:lnTo>
                <a:lnTo>
                  <a:pt x="6207111" y="2895600"/>
                </a:lnTo>
                <a:lnTo>
                  <a:pt x="6235010" y="2844800"/>
                </a:lnTo>
                <a:lnTo>
                  <a:pt x="6260107" y="2806700"/>
                </a:lnTo>
                <a:lnTo>
                  <a:pt x="6282216" y="2755900"/>
                </a:lnTo>
                <a:lnTo>
                  <a:pt x="6301786" y="2705100"/>
                </a:lnTo>
                <a:lnTo>
                  <a:pt x="6317167" y="2654300"/>
                </a:lnTo>
                <a:lnTo>
                  <a:pt x="6328437" y="2603500"/>
                </a:lnTo>
                <a:lnTo>
                  <a:pt x="6335677" y="2552700"/>
                </a:lnTo>
                <a:lnTo>
                  <a:pt x="6338966" y="2501900"/>
                </a:lnTo>
                <a:lnTo>
                  <a:pt x="6338385" y="2451100"/>
                </a:lnTo>
                <a:lnTo>
                  <a:pt x="6334014" y="2400300"/>
                </a:lnTo>
                <a:lnTo>
                  <a:pt x="6325932" y="2349500"/>
                </a:lnTo>
                <a:lnTo>
                  <a:pt x="6314219" y="2311400"/>
                </a:lnTo>
                <a:lnTo>
                  <a:pt x="6298956" y="2260600"/>
                </a:lnTo>
                <a:lnTo>
                  <a:pt x="6280222" y="2209800"/>
                </a:lnTo>
                <a:lnTo>
                  <a:pt x="6258097" y="2171700"/>
                </a:lnTo>
                <a:lnTo>
                  <a:pt x="6232660" y="2120900"/>
                </a:lnTo>
                <a:lnTo>
                  <a:pt x="6203993" y="2082800"/>
                </a:lnTo>
                <a:lnTo>
                  <a:pt x="6172175" y="2044700"/>
                </a:lnTo>
                <a:lnTo>
                  <a:pt x="6137286" y="2006600"/>
                </a:lnTo>
                <a:lnTo>
                  <a:pt x="6099405" y="1981200"/>
                </a:lnTo>
                <a:lnTo>
                  <a:pt x="6058613" y="1943100"/>
                </a:lnTo>
                <a:lnTo>
                  <a:pt x="6014990" y="1917700"/>
                </a:lnTo>
                <a:lnTo>
                  <a:pt x="5968615" y="1892300"/>
                </a:lnTo>
                <a:lnTo>
                  <a:pt x="6006008" y="1879600"/>
                </a:lnTo>
                <a:lnTo>
                  <a:pt x="6041417" y="1854200"/>
                </a:lnTo>
                <a:lnTo>
                  <a:pt x="6074779" y="1828800"/>
                </a:lnTo>
                <a:lnTo>
                  <a:pt x="6106027" y="1803400"/>
                </a:lnTo>
                <a:lnTo>
                  <a:pt x="6135096" y="1765300"/>
                </a:lnTo>
                <a:lnTo>
                  <a:pt x="6161922" y="1739900"/>
                </a:lnTo>
                <a:lnTo>
                  <a:pt x="6186440" y="1701800"/>
                </a:lnTo>
                <a:lnTo>
                  <a:pt x="6208583" y="1676400"/>
                </a:lnTo>
                <a:lnTo>
                  <a:pt x="6228288" y="1638300"/>
                </a:lnTo>
                <a:lnTo>
                  <a:pt x="6245489" y="1600200"/>
                </a:lnTo>
                <a:lnTo>
                  <a:pt x="6260121" y="1562100"/>
                </a:lnTo>
                <a:lnTo>
                  <a:pt x="6272119" y="1524000"/>
                </a:lnTo>
                <a:lnTo>
                  <a:pt x="6281417" y="1485900"/>
                </a:lnTo>
                <a:lnTo>
                  <a:pt x="6287952" y="1435100"/>
                </a:lnTo>
                <a:lnTo>
                  <a:pt x="6291657" y="1397000"/>
                </a:lnTo>
                <a:lnTo>
                  <a:pt x="6292467" y="1358900"/>
                </a:lnTo>
                <a:lnTo>
                  <a:pt x="6290319" y="1320800"/>
                </a:lnTo>
                <a:lnTo>
                  <a:pt x="6285145" y="1270000"/>
                </a:lnTo>
                <a:lnTo>
                  <a:pt x="6276882" y="1231900"/>
                </a:lnTo>
                <a:lnTo>
                  <a:pt x="6265464" y="1193800"/>
                </a:lnTo>
                <a:lnTo>
                  <a:pt x="6239518" y="1143000"/>
                </a:lnTo>
                <a:lnTo>
                  <a:pt x="6210663" y="1092200"/>
                </a:lnTo>
                <a:lnTo>
                  <a:pt x="6179073" y="1054100"/>
                </a:lnTo>
                <a:lnTo>
                  <a:pt x="6144920" y="1016000"/>
                </a:lnTo>
                <a:lnTo>
                  <a:pt x="6108379" y="977900"/>
                </a:lnTo>
                <a:lnTo>
                  <a:pt x="6069622" y="939800"/>
                </a:lnTo>
                <a:lnTo>
                  <a:pt x="6028825" y="901700"/>
                </a:lnTo>
                <a:lnTo>
                  <a:pt x="5986159" y="876300"/>
                </a:lnTo>
                <a:lnTo>
                  <a:pt x="5941799" y="850900"/>
                </a:lnTo>
                <a:lnTo>
                  <a:pt x="5895918" y="825500"/>
                </a:lnTo>
                <a:lnTo>
                  <a:pt x="5800288" y="800100"/>
                </a:lnTo>
                <a:lnTo>
                  <a:pt x="915983" y="800100"/>
                </a:lnTo>
                <a:lnTo>
                  <a:pt x="909887" y="787400"/>
                </a:lnTo>
                <a:lnTo>
                  <a:pt x="834568" y="762000"/>
                </a:lnTo>
                <a:close/>
              </a:path>
              <a:path w="6339205" h="4051300">
                <a:moveTo>
                  <a:pt x="4957008" y="3708400"/>
                </a:moveTo>
                <a:lnTo>
                  <a:pt x="3905941" y="3708400"/>
                </a:lnTo>
                <a:lnTo>
                  <a:pt x="3917268" y="3721100"/>
                </a:lnTo>
                <a:lnTo>
                  <a:pt x="3928609" y="3721100"/>
                </a:lnTo>
                <a:lnTo>
                  <a:pt x="3939977" y="3733800"/>
                </a:lnTo>
                <a:lnTo>
                  <a:pt x="3951381" y="3733800"/>
                </a:lnTo>
                <a:lnTo>
                  <a:pt x="3962834" y="3746500"/>
                </a:lnTo>
                <a:lnTo>
                  <a:pt x="3985932" y="3746500"/>
                </a:lnTo>
                <a:lnTo>
                  <a:pt x="3997599" y="3759200"/>
                </a:lnTo>
                <a:lnTo>
                  <a:pt x="4009360" y="3759200"/>
                </a:lnTo>
                <a:lnTo>
                  <a:pt x="4097131" y="3797300"/>
                </a:lnTo>
                <a:lnTo>
                  <a:pt x="4185729" y="3822700"/>
                </a:lnTo>
                <a:lnTo>
                  <a:pt x="4363870" y="3848100"/>
                </a:lnTo>
                <a:lnTo>
                  <a:pt x="4452646" y="3848100"/>
                </a:lnTo>
                <a:lnTo>
                  <a:pt x="4713191" y="3810000"/>
                </a:lnTo>
                <a:lnTo>
                  <a:pt x="4796834" y="3784600"/>
                </a:lnTo>
                <a:lnTo>
                  <a:pt x="4878234" y="3746500"/>
                </a:lnTo>
                <a:lnTo>
                  <a:pt x="4957008" y="3708400"/>
                </a:lnTo>
                <a:close/>
              </a:path>
              <a:path w="6339205" h="4051300">
                <a:moveTo>
                  <a:pt x="5768538" y="3136900"/>
                </a:moveTo>
                <a:lnTo>
                  <a:pt x="5626567" y="3136900"/>
                </a:lnTo>
                <a:lnTo>
                  <a:pt x="5674149" y="3149600"/>
                </a:lnTo>
                <a:lnTo>
                  <a:pt x="5721535" y="3149600"/>
                </a:lnTo>
                <a:lnTo>
                  <a:pt x="5768538" y="3136900"/>
                </a:lnTo>
                <a:close/>
              </a:path>
              <a:path w="6339205" h="4051300">
                <a:moveTo>
                  <a:pt x="5949006" y="3098800"/>
                </a:moveTo>
                <a:lnTo>
                  <a:pt x="5484503" y="3098800"/>
                </a:lnTo>
                <a:lnTo>
                  <a:pt x="5531558" y="3124200"/>
                </a:lnTo>
                <a:lnTo>
                  <a:pt x="5578974" y="3136900"/>
                </a:lnTo>
                <a:lnTo>
                  <a:pt x="5814973" y="3136900"/>
                </a:lnTo>
                <a:lnTo>
                  <a:pt x="5905393" y="3111500"/>
                </a:lnTo>
                <a:lnTo>
                  <a:pt x="5949006" y="3098800"/>
                </a:lnTo>
                <a:close/>
              </a:path>
              <a:path w="6339205" h="4051300">
                <a:moveTo>
                  <a:pt x="1747451" y="139700"/>
                </a:moveTo>
                <a:lnTo>
                  <a:pt x="1625031" y="139700"/>
                </a:lnTo>
                <a:lnTo>
                  <a:pt x="1449450" y="177800"/>
                </a:lnTo>
                <a:lnTo>
                  <a:pt x="1393974" y="203200"/>
                </a:lnTo>
                <a:lnTo>
                  <a:pt x="1340399" y="228600"/>
                </a:lnTo>
                <a:lnTo>
                  <a:pt x="1288953" y="254000"/>
                </a:lnTo>
                <a:lnTo>
                  <a:pt x="1239862" y="292100"/>
                </a:lnTo>
                <a:lnTo>
                  <a:pt x="1193350" y="330200"/>
                </a:lnTo>
                <a:lnTo>
                  <a:pt x="1149645" y="368300"/>
                </a:lnTo>
                <a:lnTo>
                  <a:pt x="1108972" y="406400"/>
                </a:lnTo>
                <a:lnTo>
                  <a:pt x="1071558" y="457200"/>
                </a:lnTo>
                <a:lnTo>
                  <a:pt x="1037629" y="508000"/>
                </a:lnTo>
                <a:lnTo>
                  <a:pt x="1007410" y="558800"/>
                </a:lnTo>
                <a:lnTo>
                  <a:pt x="981128" y="622300"/>
                </a:lnTo>
                <a:lnTo>
                  <a:pt x="959008" y="673100"/>
                </a:lnTo>
                <a:lnTo>
                  <a:pt x="941278" y="736600"/>
                </a:lnTo>
                <a:lnTo>
                  <a:pt x="928162" y="800100"/>
                </a:lnTo>
                <a:lnTo>
                  <a:pt x="5391641" y="800100"/>
                </a:lnTo>
                <a:lnTo>
                  <a:pt x="5384964" y="787400"/>
                </a:lnTo>
                <a:lnTo>
                  <a:pt x="5377725" y="762000"/>
                </a:lnTo>
                <a:lnTo>
                  <a:pt x="5369933" y="736600"/>
                </a:lnTo>
                <a:lnTo>
                  <a:pt x="5361598" y="723900"/>
                </a:lnTo>
                <a:lnTo>
                  <a:pt x="5352729" y="698500"/>
                </a:lnTo>
                <a:lnTo>
                  <a:pt x="5343334" y="685800"/>
                </a:lnTo>
                <a:lnTo>
                  <a:pt x="5333423" y="660400"/>
                </a:lnTo>
                <a:lnTo>
                  <a:pt x="5323005" y="647700"/>
                </a:lnTo>
                <a:lnTo>
                  <a:pt x="5312089" y="622300"/>
                </a:lnTo>
                <a:lnTo>
                  <a:pt x="5300685" y="609600"/>
                </a:lnTo>
                <a:lnTo>
                  <a:pt x="5288801" y="596900"/>
                </a:lnTo>
                <a:lnTo>
                  <a:pt x="5276447" y="571500"/>
                </a:lnTo>
                <a:lnTo>
                  <a:pt x="5263631" y="558800"/>
                </a:lnTo>
                <a:lnTo>
                  <a:pt x="2354588" y="558800"/>
                </a:lnTo>
                <a:lnTo>
                  <a:pt x="2337251" y="533400"/>
                </a:lnTo>
                <a:lnTo>
                  <a:pt x="2318611" y="495300"/>
                </a:lnTo>
                <a:lnTo>
                  <a:pt x="2298710" y="469900"/>
                </a:lnTo>
                <a:lnTo>
                  <a:pt x="2277592" y="444500"/>
                </a:lnTo>
                <a:lnTo>
                  <a:pt x="2255301" y="419100"/>
                </a:lnTo>
                <a:lnTo>
                  <a:pt x="2231879" y="381000"/>
                </a:lnTo>
                <a:lnTo>
                  <a:pt x="2207371" y="355600"/>
                </a:lnTo>
                <a:lnTo>
                  <a:pt x="2181819" y="342900"/>
                </a:lnTo>
                <a:lnTo>
                  <a:pt x="2155267" y="317500"/>
                </a:lnTo>
                <a:lnTo>
                  <a:pt x="2127758" y="292100"/>
                </a:lnTo>
                <a:lnTo>
                  <a:pt x="2099336" y="266700"/>
                </a:lnTo>
                <a:lnTo>
                  <a:pt x="2070044" y="254000"/>
                </a:lnTo>
                <a:lnTo>
                  <a:pt x="2039926" y="241300"/>
                </a:lnTo>
                <a:lnTo>
                  <a:pt x="2009024" y="215900"/>
                </a:lnTo>
                <a:lnTo>
                  <a:pt x="1945044" y="190500"/>
                </a:lnTo>
                <a:lnTo>
                  <a:pt x="1878451" y="165100"/>
                </a:lnTo>
                <a:lnTo>
                  <a:pt x="1844284" y="165100"/>
                </a:lnTo>
                <a:lnTo>
                  <a:pt x="1809593" y="152400"/>
                </a:lnTo>
                <a:lnTo>
                  <a:pt x="1747451" y="139700"/>
                </a:lnTo>
                <a:close/>
              </a:path>
              <a:path w="6339205" h="4051300">
                <a:moveTo>
                  <a:pt x="5700657" y="774700"/>
                </a:moveTo>
                <a:lnTo>
                  <a:pt x="5494945" y="774700"/>
                </a:lnTo>
                <a:lnTo>
                  <a:pt x="5391641" y="800100"/>
                </a:lnTo>
                <a:lnTo>
                  <a:pt x="5800288" y="800100"/>
                </a:lnTo>
                <a:lnTo>
                  <a:pt x="5700657" y="774700"/>
                </a:lnTo>
                <a:close/>
              </a:path>
              <a:path w="6339205" h="4051300">
                <a:moveTo>
                  <a:pt x="758363" y="749300"/>
                </a:moveTo>
                <a:lnTo>
                  <a:pt x="682577" y="749300"/>
                </a:lnTo>
                <a:lnTo>
                  <a:pt x="645250" y="762000"/>
                </a:lnTo>
                <a:lnTo>
                  <a:pt x="796495" y="762000"/>
                </a:lnTo>
                <a:lnTo>
                  <a:pt x="758363" y="749300"/>
                </a:lnTo>
                <a:close/>
              </a:path>
              <a:path w="6339205" h="4051300">
                <a:moveTo>
                  <a:pt x="3405019" y="12700"/>
                </a:moveTo>
                <a:lnTo>
                  <a:pt x="3094878" y="12700"/>
                </a:lnTo>
                <a:lnTo>
                  <a:pt x="3019081" y="25400"/>
                </a:lnTo>
                <a:lnTo>
                  <a:pt x="2872028" y="76200"/>
                </a:lnTo>
                <a:lnTo>
                  <a:pt x="2801471" y="114300"/>
                </a:lnTo>
                <a:lnTo>
                  <a:pt x="2733363" y="152400"/>
                </a:lnTo>
                <a:lnTo>
                  <a:pt x="2668053" y="190500"/>
                </a:lnTo>
                <a:lnTo>
                  <a:pt x="2605892" y="241300"/>
                </a:lnTo>
                <a:lnTo>
                  <a:pt x="2547231" y="292100"/>
                </a:lnTo>
                <a:lnTo>
                  <a:pt x="2492419" y="355600"/>
                </a:lnTo>
                <a:lnTo>
                  <a:pt x="2441808" y="419100"/>
                </a:lnTo>
                <a:lnTo>
                  <a:pt x="2395747" y="495300"/>
                </a:lnTo>
                <a:lnTo>
                  <a:pt x="2354588" y="558800"/>
                </a:lnTo>
                <a:lnTo>
                  <a:pt x="5263631" y="558800"/>
                </a:lnTo>
                <a:lnTo>
                  <a:pt x="5250363" y="546100"/>
                </a:lnTo>
                <a:lnTo>
                  <a:pt x="4125057" y="546100"/>
                </a:lnTo>
                <a:lnTo>
                  <a:pt x="4110526" y="520700"/>
                </a:lnTo>
                <a:lnTo>
                  <a:pt x="4079259" y="469900"/>
                </a:lnTo>
                <a:lnTo>
                  <a:pt x="4045140" y="419100"/>
                </a:lnTo>
                <a:lnTo>
                  <a:pt x="4008281" y="368300"/>
                </a:lnTo>
                <a:lnTo>
                  <a:pt x="3968790" y="330200"/>
                </a:lnTo>
                <a:lnTo>
                  <a:pt x="3948092" y="304800"/>
                </a:lnTo>
                <a:lnTo>
                  <a:pt x="3926778" y="279400"/>
                </a:lnTo>
                <a:lnTo>
                  <a:pt x="3904861" y="266700"/>
                </a:lnTo>
                <a:lnTo>
                  <a:pt x="3882354" y="241300"/>
                </a:lnTo>
                <a:lnTo>
                  <a:pt x="3859272" y="228600"/>
                </a:lnTo>
                <a:lnTo>
                  <a:pt x="3835628" y="203200"/>
                </a:lnTo>
                <a:lnTo>
                  <a:pt x="3811436" y="190500"/>
                </a:lnTo>
                <a:lnTo>
                  <a:pt x="3786710" y="165100"/>
                </a:lnTo>
                <a:lnTo>
                  <a:pt x="3735709" y="139700"/>
                </a:lnTo>
                <a:lnTo>
                  <a:pt x="3709462" y="127000"/>
                </a:lnTo>
                <a:lnTo>
                  <a:pt x="3635113" y="88900"/>
                </a:lnTo>
                <a:lnTo>
                  <a:pt x="3405019" y="12700"/>
                </a:lnTo>
                <a:close/>
              </a:path>
              <a:path w="6339205" h="4051300">
                <a:moveTo>
                  <a:pt x="4793417" y="279400"/>
                </a:moveTo>
                <a:lnTo>
                  <a:pt x="4567957" y="279400"/>
                </a:lnTo>
                <a:lnTo>
                  <a:pt x="4512562" y="292100"/>
                </a:lnTo>
                <a:lnTo>
                  <a:pt x="4458090" y="317500"/>
                </a:lnTo>
                <a:lnTo>
                  <a:pt x="4404808" y="330200"/>
                </a:lnTo>
                <a:lnTo>
                  <a:pt x="4352982" y="355600"/>
                </a:lnTo>
                <a:lnTo>
                  <a:pt x="4302881" y="393700"/>
                </a:lnTo>
                <a:lnTo>
                  <a:pt x="4254770" y="419100"/>
                </a:lnTo>
                <a:lnTo>
                  <a:pt x="4208918" y="457200"/>
                </a:lnTo>
                <a:lnTo>
                  <a:pt x="4165591" y="508000"/>
                </a:lnTo>
                <a:lnTo>
                  <a:pt x="4125057" y="546100"/>
                </a:lnTo>
                <a:lnTo>
                  <a:pt x="5250363" y="546100"/>
                </a:lnTo>
                <a:lnTo>
                  <a:pt x="5236652" y="520700"/>
                </a:lnTo>
                <a:lnTo>
                  <a:pt x="5207937" y="495300"/>
                </a:lnTo>
                <a:lnTo>
                  <a:pt x="5177560" y="469900"/>
                </a:lnTo>
                <a:lnTo>
                  <a:pt x="5113862" y="419100"/>
                </a:lnTo>
                <a:lnTo>
                  <a:pt x="5063937" y="381000"/>
                </a:lnTo>
                <a:lnTo>
                  <a:pt x="5012263" y="355600"/>
                </a:lnTo>
                <a:lnTo>
                  <a:pt x="4959106" y="330200"/>
                </a:lnTo>
                <a:lnTo>
                  <a:pt x="4904735" y="304800"/>
                </a:lnTo>
                <a:lnTo>
                  <a:pt x="4793417" y="279400"/>
                </a:lnTo>
                <a:close/>
              </a:path>
              <a:path w="6339205" h="4051300">
                <a:moveTo>
                  <a:pt x="3249259" y="0"/>
                </a:moveTo>
                <a:lnTo>
                  <a:pt x="3171721" y="12700"/>
                </a:lnTo>
                <a:lnTo>
                  <a:pt x="3327142" y="12700"/>
                </a:lnTo>
                <a:lnTo>
                  <a:pt x="3249259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3865113" y="1970276"/>
            <a:ext cx="5753228" cy="3678538"/>
          </a:xfrm>
          <a:custGeom>
            <a:avLst/>
            <a:gdLst/>
            <a:ahLst/>
            <a:cxnLst/>
            <a:rect l="l" t="t" r="r" b="b"/>
            <a:pathLst>
              <a:path w="6339205" h="4053204">
                <a:moveTo>
                  <a:pt x="2354588" y="558582"/>
                </a:moveTo>
                <a:lnTo>
                  <a:pt x="2395747" y="484415"/>
                </a:lnTo>
                <a:lnTo>
                  <a:pt x="2441808" y="415067"/>
                </a:lnTo>
                <a:lnTo>
                  <a:pt x="2492419" y="350653"/>
                </a:lnTo>
                <a:lnTo>
                  <a:pt x="2547231" y="291284"/>
                </a:lnTo>
                <a:lnTo>
                  <a:pt x="2605892" y="237074"/>
                </a:lnTo>
                <a:lnTo>
                  <a:pt x="2668053" y="188136"/>
                </a:lnTo>
                <a:lnTo>
                  <a:pt x="2733363" y="144583"/>
                </a:lnTo>
                <a:lnTo>
                  <a:pt x="2801471" y="106529"/>
                </a:lnTo>
                <a:lnTo>
                  <a:pt x="2872028" y="74086"/>
                </a:lnTo>
                <a:lnTo>
                  <a:pt x="2944681" y="47367"/>
                </a:lnTo>
                <a:lnTo>
                  <a:pt x="3019081" y="26486"/>
                </a:lnTo>
                <a:lnTo>
                  <a:pt x="3094878" y="11556"/>
                </a:lnTo>
                <a:lnTo>
                  <a:pt x="3171721" y="2689"/>
                </a:lnTo>
                <a:lnTo>
                  <a:pt x="3249259" y="0"/>
                </a:lnTo>
                <a:lnTo>
                  <a:pt x="3327142" y="3600"/>
                </a:lnTo>
                <a:lnTo>
                  <a:pt x="3405019" y="13603"/>
                </a:lnTo>
                <a:lnTo>
                  <a:pt x="3482540" y="30123"/>
                </a:lnTo>
                <a:lnTo>
                  <a:pt x="3559355" y="53272"/>
                </a:lnTo>
                <a:lnTo>
                  <a:pt x="3635113" y="83164"/>
                </a:lnTo>
                <a:lnTo>
                  <a:pt x="3709462" y="119911"/>
                </a:lnTo>
                <a:lnTo>
                  <a:pt x="3761463" y="149865"/>
                </a:lnTo>
                <a:lnTo>
                  <a:pt x="3811436" y="182971"/>
                </a:lnTo>
                <a:lnTo>
                  <a:pt x="3859272" y="219094"/>
                </a:lnTo>
                <a:lnTo>
                  <a:pt x="3904861" y="258095"/>
                </a:lnTo>
                <a:lnTo>
                  <a:pt x="3948092" y="299838"/>
                </a:lnTo>
                <a:lnTo>
                  <a:pt x="3988857" y="344186"/>
                </a:lnTo>
                <a:lnTo>
                  <a:pt x="4027046" y="391001"/>
                </a:lnTo>
                <a:lnTo>
                  <a:pt x="4062549" y="440146"/>
                </a:lnTo>
                <a:lnTo>
                  <a:pt x="4095256" y="491484"/>
                </a:lnTo>
                <a:lnTo>
                  <a:pt x="4125057" y="544878"/>
                </a:lnTo>
                <a:lnTo>
                  <a:pt x="4165591" y="498319"/>
                </a:lnTo>
                <a:lnTo>
                  <a:pt x="4208918" y="455990"/>
                </a:lnTo>
                <a:lnTo>
                  <a:pt x="4254770" y="417914"/>
                </a:lnTo>
                <a:lnTo>
                  <a:pt x="4302881" y="384118"/>
                </a:lnTo>
                <a:lnTo>
                  <a:pt x="4352982" y="354626"/>
                </a:lnTo>
                <a:lnTo>
                  <a:pt x="4404808" y="329463"/>
                </a:lnTo>
                <a:lnTo>
                  <a:pt x="4458090" y="308656"/>
                </a:lnTo>
                <a:lnTo>
                  <a:pt x="4512562" y="292228"/>
                </a:lnTo>
                <a:lnTo>
                  <a:pt x="4567957" y="280205"/>
                </a:lnTo>
                <a:lnTo>
                  <a:pt x="4624007" y="272613"/>
                </a:lnTo>
                <a:lnTo>
                  <a:pt x="4680445" y="269475"/>
                </a:lnTo>
                <a:lnTo>
                  <a:pt x="4737004" y="270818"/>
                </a:lnTo>
                <a:lnTo>
                  <a:pt x="4793417" y="276667"/>
                </a:lnTo>
                <a:lnTo>
                  <a:pt x="4849416" y="287046"/>
                </a:lnTo>
                <a:lnTo>
                  <a:pt x="4904735" y="301980"/>
                </a:lnTo>
                <a:lnTo>
                  <a:pt x="4959106" y="321496"/>
                </a:lnTo>
                <a:lnTo>
                  <a:pt x="5012263" y="345617"/>
                </a:lnTo>
                <a:lnTo>
                  <a:pt x="5063937" y="374370"/>
                </a:lnTo>
                <a:lnTo>
                  <a:pt x="5113862" y="407779"/>
                </a:lnTo>
                <a:lnTo>
                  <a:pt x="5161771" y="445869"/>
                </a:lnTo>
                <a:lnTo>
                  <a:pt x="5192952" y="474186"/>
                </a:lnTo>
                <a:lnTo>
                  <a:pt x="5222507" y="504249"/>
                </a:lnTo>
                <a:lnTo>
                  <a:pt x="5250363" y="535975"/>
                </a:lnTo>
                <a:lnTo>
                  <a:pt x="5276447" y="569283"/>
                </a:lnTo>
                <a:lnTo>
                  <a:pt x="5300685" y="604089"/>
                </a:lnTo>
                <a:lnTo>
                  <a:pt x="5323005" y="640312"/>
                </a:lnTo>
                <a:lnTo>
                  <a:pt x="5343334" y="677869"/>
                </a:lnTo>
                <a:lnTo>
                  <a:pt x="5361598" y="716678"/>
                </a:lnTo>
                <a:lnTo>
                  <a:pt x="5377725" y="756657"/>
                </a:lnTo>
                <a:lnTo>
                  <a:pt x="5391641" y="797723"/>
                </a:lnTo>
                <a:lnTo>
                  <a:pt x="5443186" y="783522"/>
                </a:lnTo>
                <a:lnTo>
                  <a:pt x="5494945" y="773312"/>
                </a:lnTo>
                <a:lnTo>
                  <a:pt x="5546745" y="767016"/>
                </a:lnTo>
                <a:lnTo>
                  <a:pt x="5598413" y="764556"/>
                </a:lnTo>
                <a:lnTo>
                  <a:pt x="5649775" y="765858"/>
                </a:lnTo>
                <a:lnTo>
                  <a:pt x="5700657" y="770843"/>
                </a:lnTo>
                <a:lnTo>
                  <a:pt x="5750886" y="779437"/>
                </a:lnTo>
                <a:lnTo>
                  <a:pt x="5800288" y="791561"/>
                </a:lnTo>
                <a:lnTo>
                  <a:pt x="5848690" y="807139"/>
                </a:lnTo>
                <a:lnTo>
                  <a:pt x="5895918" y="826096"/>
                </a:lnTo>
                <a:lnTo>
                  <a:pt x="5941799" y="848354"/>
                </a:lnTo>
                <a:lnTo>
                  <a:pt x="5986159" y="873837"/>
                </a:lnTo>
                <a:lnTo>
                  <a:pt x="6028825" y="902469"/>
                </a:lnTo>
                <a:lnTo>
                  <a:pt x="6069622" y="934172"/>
                </a:lnTo>
                <a:lnTo>
                  <a:pt x="6108379" y="968871"/>
                </a:lnTo>
                <a:lnTo>
                  <a:pt x="6144920" y="1006488"/>
                </a:lnTo>
                <a:lnTo>
                  <a:pt x="6179073" y="1046948"/>
                </a:lnTo>
                <a:lnTo>
                  <a:pt x="6210663" y="1090174"/>
                </a:lnTo>
                <a:lnTo>
                  <a:pt x="6239518" y="1136088"/>
                </a:lnTo>
                <a:lnTo>
                  <a:pt x="6265464" y="1184616"/>
                </a:lnTo>
                <a:lnTo>
                  <a:pt x="6276882" y="1226573"/>
                </a:lnTo>
                <a:lnTo>
                  <a:pt x="6285145" y="1268722"/>
                </a:lnTo>
                <a:lnTo>
                  <a:pt x="6290319" y="1310912"/>
                </a:lnTo>
                <a:lnTo>
                  <a:pt x="6292467" y="1352993"/>
                </a:lnTo>
                <a:lnTo>
                  <a:pt x="6291657" y="1394813"/>
                </a:lnTo>
                <a:lnTo>
                  <a:pt x="6287952" y="1436222"/>
                </a:lnTo>
                <a:lnTo>
                  <a:pt x="6281417" y="1477068"/>
                </a:lnTo>
                <a:lnTo>
                  <a:pt x="6272119" y="1517202"/>
                </a:lnTo>
                <a:lnTo>
                  <a:pt x="6260121" y="1556473"/>
                </a:lnTo>
                <a:lnTo>
                  <a:pt x="6245489" y="1594729"/>
                </a:lnTo>
                <a:lnTo>
                  <a:pt x="6228288" y="1631820"/>
                </a:lnTo>
                <a:lnTo>
                  <a:pt x="6208583" y="1667594"/>
                </a:lnTo>
                <a:lnTo>
                  <a:pt x="6186440" y="1701902"/>
                </a:lnTo>
                <a:lnTo>
                  <a:pt x="6161922" y="1734593"/>
                </a:lnTo>
                <a:lnTo>
                  <a:pt x="6135096" y="1765515"/>
                </a:lnTo>
                <a:lnTo>
                  <a:pt x="6106027" y="1794518"/>
                </a:lnTo>
                <a:lnTo>
                  <a:pt x="6074779" y="1821451"/>
                </a:lnTo>
                <a:lnTo>
                  <a:pt x="6041417" y="1846163"/>
                </a:lnTo>
                <a:lnTo>
                  <a:pt x="6006008" y="1868504"/>
                </a:lnTo>
                <a:lnTo>
                  <a:pt x="5968615" y="1888323"/>
                </a:lnTo>
                <a:lnTo>
                  <a:pt x="6014990" y="1912470"/>
                </a:lnTo>
                <a:lnTo>
                  <a:pt x="6058613" y="1939981"/>
                </a:lnTo>
                <a:lnTo>
                  <a:pt x="6099405" y="1970630"/>
                </a:lnTo>
                <a:lnTo>
                  <a:pt x="6137286" y="2004195"/>
                </a:lnTo>
                <a:lnTo>
                  <a:pt x="6172175" y="2040451"/>
                </a:lnTo>
                <a:lnTo>
                  <a:pt x="6203993" y="2079175"/>
                </a:lnTo>
                <a:lnTo>
                  <a:pt x="6232660" y="2120142"/>
                </a:lnTo>
                <a:lnTo>
                  <a:pt x="6258097" y="2163129"/>
                </a:lnTo>
                <a:lnTo>
                  <a:pt x="6280222" y="2207912"/>
                </a:lnTo>
                <a:lnTo>
                  <a:pt x="6298956" y="2254267"/>
                </a:lnTo>
                <a:lnTo>
                  <a:pt x="6314219" y="2301969"/>
                </a:lnTo>
                <a:lnTo>
                  <a:pt x="6325932" y="2350796"/>
                </a:lnTo>
                <a:lnTo>
                  <a:pt x="6334014" y="2400523"/>
                </a:lnTo>
                <a:lnTo>
                  <a:pt x="6338385" y="2450926"/>
                </a:lnTo>
                <a:lnTo>
                  <a:pt x="6338966" y="2501781"/>
                </a:lnTo>
                <a:lnTo>
                  <a:pt x="6335677" y="2552865"/>
                </a:lnTo>
                <a:lnTo>
                  <a:pt x="6328437" y="2603954"/>
                </a:lnTo>
                <a:lnTo>
                  <a:pt x="6317167" y="2654823"/>
                </a:lnTo>
                <a:lnTo>
                  <a:pt x="6301786" y="2705250"/>
                </a:lnTo>
                <a:lnTo>
                  <a:pt x="6282216" y="2755009"/>
                </a:lnTo>
                <a:lnTo>
                  <a:pt x="6260107" y="2800839"/>
                </a:lnTo>
                <a:lnTo>
                  <a:pt x="6235010" y="2844143"/>
                </a:lnTo>
                <a:lnTo>
                  <a:pt x="6207111" y="2884838"/>
                </a:lnTo>
                <a:lnTo>
                  <a:pt x="6176597" y="2922841"/>
                </a:lnTo>
                <a:lnTo>
                  <a:pt x="6143654" y="2958071"/>
                </a:lnTo>
                <a:lnTo>
                  <a:pt x="6108466" y="2990444"/>
                </a:lnTo>
                <a:lnTo>
                  <a:pt x="6071222" y="3019879"/>
                </a:lnTo>
                <a:lnTo>
                  <a:pt x="6032106" y="3046294"/>
                </a:lnTo>
                <a:lnTo>
                  <a:pt x="5991306" y="3069606"/>
                </a:lnTo>
                <a:lnTo>
                  <a:pt x="5949006" y="3089733"/>
                </a:lnTo>
                <a:lnTo>
                  <a:pt x="5905393" y="3106593"/>
                </a:lnTo>
                <a:lnTo>
                  <a:pt x="5860653" y="3120103"/>
                </a:lnTo>
                <a:lnTo>
                  <a:pt x="5814973" y="3130181"/>
                </a:lnTo>
                <a:lnTo>
                  <a:pt x="5768538" y="3136746"/>
                </a:lnTo>
                <a:lnTo>
                  <a:pt x="5721535" y="3139714"/>
                </a:lnTo>
                <a:lnTo>
                  <a:pt x="5674149" y="3139003"/>
                </a:lnTo>
                <a:lnTo>
                  <a:pt x="5626567" y="3134532"/>
                </a:lnTo>
                <a:lnTo>
                  <a:pt x="5578974" y="3126218"/>
                </a:lnTo>
                <a:lnTo>
                  <a:pt x="5531558" y="3113978"/>
                </a:lnTo>
                <a:lnTo>
                  <a:pt x="5484503" y="3097731"/>
                </a:lnTo>
                <a:lnTo>
                  <a:pt x="5446627" y="3186077"/>
                </a:lnTo>
                <a:lnTo>
                  <a:pt x="5402672" y="3269595"/>
                </a:lnTo>
                <a:lnTo>
                  <a:pt x="5353022" y="3348116"/>
                </a:lnTo>
                <a:lnTo>
                  <a:pt x="5298060" y="3421472"/>
                </a:lnTo>
                <a:lnTo>
                  <a:pt x="5238171" y="3489496"/>
                </a:lnTo>
                <a:lnTo>
                  <a:pt x="5173737" y="3552019"/>
                </a:lnTo>
                <a:lnTo>
                  <a:pt x="5105143" y="3608874"/>
                </a:lnTo>
                <a:lnTo>
                  <a:pt x="5032772" y="3659892"/>
                </a:lnTo>
                <a:lnTo>
                  <a:pt x="4957008" y="3704906"/>
                </a:lnTo>
                <a:lnTo>
                  <a:pt x="4878234" y="3743748"/>
                </a:lnTo>
                <a:lnTo>
                  <a:pt x="4796834" y="3776250"/>
                </a:lnTo>
                <a:lnTo>
                  <a:pt x="4713191" y="3802243"/>
                </a:lnTo>
                <a:lnTo>
                  <a:pt x="4627690" y="3821560"/>
                </a:lnTo>
                <a:lnTo>
                  <a:pt x="4540714" y="3834034"/>
                </a:lnTo>
                <a:lnTo>
                  <a:pt x="4452646" y="3839495"/>
                </a:lnTo>
                <a:lnTo>
                  <a:pt x="4363870" y="3837776"/>
                </a:lnTo>
                <a:lnTo>
                  <a:pt x="4274770" y="3828710"/>
                </a:lnTo>
                <a:lnTo>
                  <a:pt x="4185729" y="3812127"/>
                </a:lnTo>
                <a:lnTo>
                  <a:pt x="4097131" y="3787861"/>
                </a:lnTo>
                <a:lnTo>
                  <a:pt x="4009360" y="3755743"/>
                </a:lnTo>
                <a:lnTo>
                  <a:pt x="3974348" y="3740489"/>
                </a:lnTo>
                <a:lnTo>
                  <a:pt x="3928609" y="3718659"/>
                </a:lnTo>
                <a:lnTo>
                  <a:pt x="3905941" y="3707108"/>
                </a:lnTo>
                <a:lnTo>
                  <a:pt x="3814805" y="3779754"/>
                </a:lnTo>
                <a:lnTo>
                  <a:pt x="3719866" y="3843755"/>
                </a:lnTo>
                <a:lnTo>
                  <a:pt x="3621613" y="3899146"/>
                </a:lnTo>
                <a:lnTo>
                  <a:pt x="3520535" y="3945962"/>
                </a:lnTo>
                <a:lnTo>
                  <a:pt x="3417119" y="3984240"/>
                </a:lnTo>
                <a:lnTo>
                  <a:pt x="3311855" y="4014013"/>
                </a:lnTo>
                <a:lnTo>
                  <a:pt x="3205231" y="4035318"/>
                </a:lnTo>
                <a:lnTo>
                  <a:pt x="3097735" y="4048190"/>
                </a:lnTo>
                <a:lnTo>
                  <a:pt x="2989858" y="4052664"/>
                </a:lnTo>
                <a:lnTo>
                  <a:pt x="2882086" y="4048776"/>
                </a:lnTo>
                <a:lnTo>
                  <a:pt x="2774908" y="4036560"/>
                </a:lnTo>
                <a:lnTo>
                  <a:pt x="2668814" y="4016053"/>
                </a:lnTo>
                <a:lnTo>
                  <a:pt x="2564291" y="3987289"/>
                </a:lnTo>
                <a:lnTo>
                  <a:pt x="2461829" y="3950304"/>
                </a:lnTo>
                <a:lnTo>
                  <a:pt x="2361915" y="3905132"/>
                </a:lnTo>
                <a:lnTo>
                  <a:pt x="2265039" y="3851811"/>
                </a:lnTo>
                <a:lnTo>
                  <a:pt x="2171690" y="3790374"/>
                </a:lnTo>
                <a:lnTo>
                  <a:pt x="2082355" y="3720857"/>
                </a:lnTo>
                <a:lnTo>
                  <a:pt x="1997523" y="3643296"/>
                </a:lnTo>
                <a:lnTo>
                  <a:pt x="1917683" y="3557725"/>
                </a:lnTo>
                <a:lnTo>
                  <a:pt x="1874742" y="3607815"/>
                </a:lnTo>
                <a:lnTo>
                  <a:pt x="1828776" y="3653420"/>
                </a:lnTo>
                <a:lnTo>
                  <a:pt x="1780070" y="3694509"/>
                </a:lnTo>
                <a:lnTo>
                  <a:pt x="1728909" y="3731054"/>
                </a:lnTo>
                <a:lnTo>
                  <a:pt x="1675579" y="3763025"/>
                </a:lnTo>
                <a:lnTo>
                  <a:pt x="1620365" y="3790392"/>
                </a:lnTo>
                <a:lnTo>
                  <a:pt x="1563553" y="3813126"/>
                </a:lnTo>
                <a:lnTo>
                  <a:pt x="1505428" y="3831195"/>
                </a:lnTo>
                <a:lnTo>
                  <a:pt x="1446276" y="3844572"/>
                </a:lnTo>
                <a:lnTo>
                  <a:pt x="1386382" y="3853227"/>
                </a:lnTo>
                <a:lnTo>
                  <a:pt x="1326030" y="3857129"/>
                </a:lnTo>
                <a:lnTo>
                  <a:pt x="1265508" y="3856249"/>
                </a:lnTo>
                <a:lnTo>
                  <a:pt x="1205100" y="3850557"/>
                </a:lnTo>
                <a:lnTo>
                  <a:pt x="1145092" y="3840025"/>
                </a:lnTo>
                <a:lnTo>
                  <a:pt x="1085768" y="3824621"/>
                </a:lnTo>
                <a:lnTo>
                  <a:pt x="1027415" y="3804316"/>
                </a:lnTo>
                <a:lnTo>
                  <a:pt x="970318" y="3779081"/>
                </a:lnTo>
                <a:lnTo>
                  <a:pt x="914763" y="3748886"/>
                </a:lnTo>
                <a:lnTo>
                  <a:pt x="861034" y="3713702"/>
                </a:lnTo>
                <a:lnTo>
                  <a:pt x="809417" y="3673498"/>
                </a:lnTo>
                <a:lnTo>
                  <a:pt x="777385" y="3644586"/>
                </a:lnTo>
                <a:lnTo>
                  <a:pt x="747075" y="3614115"/>
                </a:lnTo>
                <a:lnTo>
                  <a:pt x="718518" y="3582174"/>
                </a:lnTo>
                <a:lnTo>
                  <a:pt x="691748" y="3548848"/>
                </a:lnTo>
                <a:lnTo>
                  <a:pt x="666794" y="3514224"/>
                </a:lnTo>
                <a:lnTo>
                  <a:pt x="643690" y="3478390"/>
                </a:lnTo>
                <a:lnTo>
                  <a:pt x="622468" y="3441432"/>
                </a:lnTo>
                <a:lnTo>
                  <a:pt x="603160" y="3403437"/>
                </a:lnTo>
                <a:lnTo>
                  <a:pt x="585797" y="3364491"/>
                </a:lnTo>
                <a:lnTo>
                  <a:pt x="570411" y="3324681"/>
                </a:lnTo>
                <a:lnTo>
                  <a:pt x="557035" y="3284095"/>
                </a:lnTo>
                <a:lnTo>
                  <a:pt x="545701" y="3242819"/>
                </a:lnTo>
                <a:lnTo>
                  <a:pt x="536440" y="3200940"/>
                </a:lnTo>
                <a:lnTo>
                  <a:pt x="529284" y="3158545"/>
                </a:lnTo>
                <a:lnTo>
                  <a:pt x="524266" y="3115719"/>
                </a:lnTo>
                <a:lnTo>
                  <a:pt x="521417" y="3072552"/>
                </a:lnTo>
                <a:lnTo>
                  <a:pt x="520769" y="3029128"/>
                </a:lnTo>
                <a:lnTo>
                  <a:pt x="522355" y="2985535"/>
                </a:lnTo>
                <a:lnTo>
                  <a:pt x="526206" y="2941859"/>
                </a:lnTo>
                <a:lnTo>
                  <a:pt x="532354" y="2898188"/>
                </a:lnTo>
                <a:lnTo>
                  <a:pt x="485907" y="2893281"/>
                </a:lnTo>
                <a:lnTo>
                  <a:pt x="440738" y="2884607"/>
                </a:lnTo>
                <a:lnTo>
                  <a:pt x="396983" y="2872330"/>
                </a:lnTo>
                <a:lnTo>
                  <a:pt x="354776" y="2856613"/>
                </a:lnTo>
                <a:lnTo>
                  <a:pt x="314255" y="2837620"/>
                </a:lnTo>
                <a:lnTo>
                  <a:pt x="275555" y="2815513"/>
                </a:lnTo>
                <a:lnTo>
                  <a:pt x="238812" y="2790457"/>
                </a:lnTo>
                <a:lnTo>
                  <a:pt x="204162" y="2762615"/>
                </a:lnTo>
                <a:lnTo>
                  <a:pt x="171740" y="2732150"/>
                </a:lnTo>
                <a:lnTo>
                  <a:pt x="141683" y="2699225"/>
                </a:lnTo>
                <a:lnTo>
                  <a:pt x="114127" y="2664005"/>
                </a:lnTo>
                <a:lnTo>
                  <a:pt x="89207" y="2626651"/>
                </a:lnTo>
                <a:lnTo>
                  <a:pt x="67059" y="2587328"/>
                </a:lnTo>
                <a:lnTo>
                  <a:pt x="47819" y="2546199"/>
                </a:lnTo>
                <a:lnTo>
                  <a:pt x="31624" y="2503427"/>
                </a:lnTo>
                <a:lnTo>
                  <a:pt x="18608" y="2459175"/>
                </a:lnTo>
                <a:lnTo>
                  <a:pt x="8908" y="2413608"/>
                </a:lnTo>
                <a:lnTo>
                  <a:pt x="2660" y="2366888"/>
                </a:lnTo>
                <a:lnTo>
                  <a:pt x="0" y="2319179"/>
                </a:lnTo>
                <a:lnTo>
                  <a:pt x="1062" y="2270643"/>
                </a:lnTo>
                <a:lnTo>
                  <a:pt x="5576" y="2226566"/>
                </a:lnTo>
                <a:lnTo>
                  <a:pt x="13104" y="2183520"/>
                </a:lnTo>
                <a:lnTo>
                  <a:pt x="23535" y="2141624"/>
                </a:lnTo>
                <a:lnTo>
                  <a:pt x="36756" y="2100994"/>
                </a:lnTo>
                <a:lnTo>
                  <a:pt x="52653" y="2061749"/>
                </a:lnTo>
                <a:lnTo>
                  <a:pt x="71112" y="2024007"/>
                </a:lnTo>
                <a:lnTo>
                  <a:pt x="92023" y="1987884"/>
                </a:lnTo>
                <a:lnTo>
                  <a:pt x="115270" y="1953499"/>
                </a:lnTo>
                <a:lnTo>
                  <a:pt x="140742" y="1920970"/>
                </a:lnTo>
                <a:lnTo>
                  <a:pt x="168325" y="1890413"/>
                </a:lnTo>
                <a:lnTo>
                  <a:pt x="197906" y="1861947"/>
                </a:lnTo>
                <a:lnTo>
                  <a:pt x="229372" y="1835690"/>
                </a:lnTo>
                <a:lnTo>
                  <a:pt x="262610" y="1811758"/>
                </a:lnTo>
                <a:lnTo>
                  <a:pt x="297507" y="1790270"/>
                </a:lnTo>
                <a:lnTo>
                  <a:pt x="333950" y="1771343"/>
                </a:lnTo>
                <a:lnTo>
                  <a:pt x="371827" y="1755096"/>
                </a:lnTo>
                <a:lnTo>
                  <a:pt x="411023" y="1741645"/>
                </a:lnTo>
                <a:lnTo>
                  <a:pt x="451427" y="1731108"/>
                </a:lnTo>
                <a:lnTo>
                  <a:pt x="492924" y="1723603"/>
                </a:lnTo>
                <a:lnTo>
                  <a:pt x="535402" y="1719247"/>
                </a:lnTo>
                <a:lnTo>
                  <a:pt x="499174" y="1701856"/>
                </a:lnTo>
                <a:lnTo>
                  <a:pt x="464976" y="1681780"/>
                </a:lnTo>
                <a:lnTo>
                  <a:pt x="432877" y="1659194"/>
                </a:lnTo>
                <a:lnTo>
                  <a:pt x="402944" y="1634268"/>
                </a:lnTo>
                <a:lnTo>
                  <a:pt x="375245" y="1607177"/>
                </a:lnTo>
                <a:lnTo>
                  <a:pt x="349846" y="1578092"/>
                </a:lnTo>
                <a:lnTo>
                  <a:pt x="326815" y="1547186"/>
                </a:lnTo>
                <a:lnTo>
                  <a:pt x="306220" y="1514632"/>
                </a:lnTo>
                <a:lnTo>
                  <a:pt x="288127" y="1480601"/>
                </a:lnTo>
                <a:lnTo>
                  <a:pt x="272604" y="1445267"/>
                </a:lnTo>
                <a:lnTo>
                  <a:pt x="259719" y="1408802"/>
                </a:lnTo>
                <a:lnTo>
                  <a:pt x="249539" y="1371379"/>
                </a:lnTo>
                <a:lnTo>
                  <a:pt x="242131" y="1333169"/>
                </a:lnTo>
                <a:lnTo>
                  <a:pt x="237562" y="1294346"/>
                </a:lnTo>
                <a:lnTo>
                  <a:pt x="235900" y="1255082"/>
                </a:lnTo>
                <a:lnTo>
                  <a:pt x="237213" y="1215550"/>
                </a:lnTo>
                <a:lnTo>
                  <a:pt x="241567" y="1175922"/>
                </a:lnTo>
                <a:lnTo>
                  <a:pt x="249031" y="1136370"/>
                </a:lnTo>
                <a:lnTo>
                  <a:pt x="259670" y="1097068"/>
                </a:lnTo>
                <a:lnTo>
                  <a:pt x="273554" y="1058187"/>
                </a:lnTo>
                <a:lnTo>
                  <a:pt x="290413" y="1020603"/>
                </a:lnTo>
                <a:lnTo>
                  <a:pt x="309826" y="985123"/>
                </a:lnTo>
                <a:lnTo>
                  <a:pt x="331630" y="951819"/>
                </a:lnTo>
                <a:lnTo>
                  <a:pt x="355662" y="920760"/>
                </a:lnTo>
                <a:lnTo>
                  <a:pt x="381759" y="892018"/>
                </a:lnTo>
                <a:lnTo>
                  <a:pt x="409756" y="865664"/>
                </a:lnTo>
                <a:lnTo>
                  <a:pt x="439491" y="841768"/>
                </a:lnTo>
                <a:lnTo>
                  <a:pt x="503521" y="801634"/>
                </a:lnTo>
                <a:lnTo>
                  <a:pt x="572543" y="772185"/>
                </a:lnTo>
                <a:lnTo>
                  <a:pt x="645250" y="753986"/>
                </a:lnTo>
                <a:lnTo>
                  <a:pt x="720336" y="747604"/>
                </a:lnTo>
                <a:lnTo>
                  <a:pt x="758363" y="749021"/>
                </a:lnTo>
                <a:lnTo>
                  <a:pt x="796495" y="753605"/>
                </a:lnTo>
                <a:lnTo>
                  <a:pt x="834568" y="761427"/>
                </a:lnTo>
                <a:lnTo>
                  <a:pt x="872420" y="772558"/>
                </a:lnTo>
                <a:lnTo>
                  <a:pt x="909887" y="787067"/>
                </a:lnTo>
                <a:lnTo>
                  <a:pt x="915983" y="790115"/>
                </a:lnTo>
                <a:lnTo>
                  <a:pt x="922066" y="791639"/>
                </a:lnTo>
                <a:lnTo>
                  <a:pt x="928162" y="794675"/>
                </a:lnTo>
                <a:lnTo>
                  <a:pt x="941278" y="731107"/>
                </a:lnTo>
                <a:lnTo>
                  <a:pt x="959008" y="669830"/>
                </a:lnTo>
                <a:lnTo>
                  <a:pt x="981128" y="611008"/>
                </a:lnTo>
                <a:lnTo>
                  <a:pt x="1007410" y="554809"/>
                </a:lnTo>
                <a:lnTo>
                  <a:pt x="1037629" y="501396"/>
                </a:lnTo>
                <a:lnTo>
                  <a:pt x="1071558" y="450936"/>
                </a:lnTo>
                <a:lnTo>
                  <a:pt x="1108972" y="403596"/>
                </a:lnTo>
                <a:lnTo>
                  <a:pt x="1149645" y="359539"/>
                </a:lnTo>
                <a:lnTo>
                  <a:pt x="1193350" y="318932"/>
                </a:lnTo>
                <a:lnTo>
                  <a:pt x="1239862" y="281941"/>
                </a:lnTo>
                <a:lnTo>
                  <a:pt x="1288953" y="248731"/>
                </a:lnTo>
                <a:lnTo>
                  <a:pt x="1340399" y="219468"/>
                </a:lnTo>
                <a:lnTo>
                  <a:pt x="1393974" y="194317"/>
                </a:lnTo>
                <a:lnTo>
                  <a:pt x="1449450" y="173445"/>
                </a:lnTo>
                <a:lnTo>
                  <a:pt x="1506603" y="157016"/>
                </a:lnTo>
                <a:lnTo>
                  <a:pt x="1565205" y="145198"/>
                </a:lnTo>
                <a:lnTo>
                  <a:pt x="1625031" y="138154"/>
                </a:lnTo>
                <a:lnTo>
                  <a:pt x="1685855" y="136051"/>
                </a:lnTo>
                <a:lnTo>
                  <a:pt x="1747451" y="139055"/>
                </a:lnTo>
                <a:lnTo>
                  <a:pt x="1809593" y="147330"/>
                </a:lnTo>
                <a:lnTo>
                  <a:pt x="1878451" y="163328"/>
                </a:lnTo>
                <a:lnTo>
                  <a:pt x="1945044" y="185568"/>
                </a:lnTo>
                <a:lnTo>
                  <a:pt x="2009024" y="213803"/>
                </a:lnTo>
                <a:lnTo>
                  <a:pt x="2070044" y="247786"/>
                </a:lnTo>
                <a:lnTo>
                  <a:pt x="2127758" y="287272"/>
                </a:lnTo>
                <a:lnTo>
                  <a:pt x="2181819" y="332012"/>
                </a:lnTo>
                <a:lnTo>
                  <a:pt x="2231879" y="381760"/>
                </a:lnTo>
                <a:lnTo>
                  <a:pt x="2277592" y="436269"/>
                </a:lnTo>
                <a:lnTo>
                  <a:pt x="2318611" y="495292"/>
                </a:lnTo>
                <a:lnTo>
                  <a:pt x="2337251" y="526419"/>
                </a:lnTo>
                <a:lnTo>
                  <a:pt x="2354588" y="558582"/>
                </a:lnTo>
                <a:close/>
              </a:path>
            </a:pathLst>
          </a:custGeom>
          <a:ln w="182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6811461" y="2790081"/>
            <a:ext cx="2064892" cy="1092670"/>
          </a:xfrm>
          <a:custGeom>
            <a:avLst/>
            <a:gdLst/>
            <a:ahLst/>
            <a:cxnLst/>
            <a:rect l="l" t="t" r="r" b="b"/>
            <a:pathLst>
              <a:path w="2275204" h="1203960">
                <a:moveTo>
                  <a:pt x="1854784" y="1056639"/>
                </a:moveTo>
                <a:lnTo>
                  <a:pt x="688334" y="1056639"/>
                </a:lnTo>
                <a:lnTo>
                  <a:pt x="716917" y="1083309"/>
                </a:lnTo>
                <a:lnTo>
                  <a:pt x="779284" y="1126489"/>
                </a:lnTo>
                <a:lnTo>
                  <a:pt x="812723" y="1145539"/>
                </a:lnTo>
                <a:lnTo>
                  <a:pt x="883245" y="1174749"/>
                </a:lnTo>
                <a:lnTo>
                  <a:pt x="919983" y="1184909"/>
                </a:lnTo>
                <a:lnTo>
                  <a:pt x="957476" y="1193799"/>
                </a:lnTo>
                <a:lnTo>
                  <a:pt x="995551" y="1200149"/>
                </a:lnTo>
                <a:lnTo>
                  <a:pt x="1034035" y="1203959"/>
                </a:lnTo>
                <a:lnTo>
                  <a:pt x="1072755" y="1203959"/>
                </a:lnTo>
                <a:lnTo>
                  <a:pt x="1111539" y="1202689"/>
                </a:lnTo>
                <a:lnTo>
                  <a:pt x="1150213" y="1198879"/>
                </a:lnTo>
                <a:lnTo>
                  <a:pt x="1188606" y="1193799"/>
                </a:lnTo>
                <a:lnTo>
                  <a:pt x="1226543" y="1184909"/>
                </a:lnTo>
                <a:lnTo>
                  <a:pt x="1263853" y="1173479"/>
                </a:lnTo>
                <a:lnTo>
                  <a:pt x="1300363" y="1159509"/>
                </a:lnTo>
                <a:lnTo>
                  <a:pt x="1335900" y="1142999"/>
                </a:lnTo>
                <a:lnTo>
                  <a:pt x="1370291" y="1123949"/>
                </a:lnTo>
                <a:lnTo>
                  <a:pt x="1403363" y="1102359"/>
                </a:lnTo>
                <a:lnTo>
                  <a:pt x="1775681" y="1102359"/>
                </a:lnTo>
                <a:lnTo>
                  <a:pt x="1778823" y="1101089"/>
                </a:lnTo>
                <a:lnTo>
                  <a:pt x="1806031" y="1087119"/>
                </a:lnTo>
                <a:lnTo>
                  <a:pt x="1832030" y="1071879"/>
                </a:lnTo>
                <a:lnTo>
                  <a:pt x="1854784" y="1056639"/>
                </a:lnTo>
                <a:close/>
              </a:path>
              <a:path w="2275204" h="1203960">
                <a:moveTo>
                  <a:pt x="271986" y="223519"/>
                </a:moveTo>
                <a:lnTo>
                  <a:pt x="244844" y="223519"/>
                </a:lnTo>
                <a:lnTo>
                  <a:pt x="231435" y="226059"/>
                </a:lnTo>
                <a:lnTo>
                  <a:pt x="218208" y="227329"/>
                </a:lnTo>
                <a:lnTo>
                  <a:pt x="180170" y="241299"/>
                </a:lnTo>
                <a:lnTo>
                  <a:pt x="145762" y="261619"/>
                </a:lnTo>
                <a:lnTo>
                  <a:pt x="116478" y="289559"/>
                </a:lnTo>
                <a:lnTo>
                  <a:pt x="93812" y="323849"/>
                </a:lnTo>
                <a:lnTo>
                  <a:pt x="84402" y="372109"/>
                </a:lnTo>
                <a:lnTo>
                  <a:pt x="84755" y="383539"/>
                </a:lnTo>
                <a:lnTo>
                  <a:pt x="95913" y="429259"/>
                </a:lnTo>
                <a:lnTo>
                  <a:pt x="120948" y="469899"/>
                </a:lnTo>
                <a:lnTo>
                  <a:pt x="157568" y="501649"/>
                </a:lnTo>
                <a:lnTo>
                  <a:pt x="179507" y="513079"/>
                </a:lnTo>
                <a:lnTo>
                  <a:pt x="164504" y="514349"/>
                </a:lnTo>
                <a:lnTo>
                  <a:pt x="121941" y="525779"/>
                </a:lnTo>
                <a:lnTo>
                  <a:pt x="83931" y="544829"/>
                </a:lnTo>
                <a:lnTo>
                  <a:pt x="51615" y="570229"/>
                </a:lnTo>
                <a:lnTo>
                  <a:pt x="26134" y="600709"/>
                </a:lnTo>
                <a:lnTo>
                  <a:pt x="8627" y="636269"/>
                </a:lnTo>
                <a:lnTo>
                  <a:pt x="235" y="674369"/>
                </a:lnTo>
                <a:lnTo>
                  <a:pt x="0" y="689609"/>
                </a:lnTo>
                <a:lnTo>
                  <a:pt x="1085" y="703579"/>
                </a:lnTo>
                <a:lnTo>
                  <a:pt x="11774" y="744219"/>
                </a:lnTo>
                <a:lnTo>
                  <a:pt x="32584" y="781049"/>
                </a:lnTo>
                <a:lnTo>
                  <a:pt x="62190" y="812799"/>
                </a:lnTo>
                <a:lnTo>
                  <a:pt x="99266" y="836929"/>
                </a:lnTo>
                <a:lnTo>
                  <a:pt x="113056" y="844549"/>
                </a:lnTo>
                <a:lnTo>
                  <a:pt x="158033" y="858519"/>
                </a:lnTo>
                <a:lnTo>
                  <a:pt x="190532" y="862329"/>
                </a:lnTo>
                <a:lnTo>
                  <a:pt x="188429" y="875029"/>
                </a:lnTo>
                <a:lnTo>
                  <a:pt x="187137" y="887729"/>
                </a:lnTo>
                <a:lnTo>
                  <a:pt x="186746" y="897889"/>
                </a:lnTo>
                <a:lnTo>
                  <a:pt x="186768" y="905509"/>
                </a:lnTo>
                <a:lnTo>
                  <a:pt x="192499" y="951229"/>
                </a:lnTo>
                <a:lnTo>
                  <a:pt x="204800" y="988059"/>
                </a:lnTo>
                <a:lnTo>
                  <a:pt x="223576" y="1022349"/>
                </a:lnTo>
                <a:lnTo>
                  <a:pt x="239552" y="1043939"/>
                </a:lnTo>
                <a:lnTo>
                  <a:pt x="248548" y="1055369"/>
                </a:lnTo>
                <a:lnTo>
                  <a:pt x="258200" y="1064259"/>
                </a:lnTo>
                <a:lnTo>
                  <a:pt x="268501" y="1074419"/>
                </a:lnTo>
                <a:lnTo>
                  <a:pt x="279438" y="1083309"/>
                </a:lnTo>
                <a:lnTo>
                  <a:pt x="328681" y="1115059"/>
                </a:lnTo>
                <a:lnTo>
                  <a:pt x="389907" y="1136649"/>
                </a:lnTo>
                <a:lnTo>
                  <a:pt x="432666" y="1144269"/>
                </a:lnTo>
                <a:lnTo>
                  <a:pt x="476018" y="1146809"/>
                </a:lnTo>
                <a:lnTo>
                  <a:pt x="497659" y="1145539"/>
                </a:lnTo>
                <a:lnTo>
                  <a:pt x="561214" y="1132839"/>
                </a:lnTo>
                <a:lnTo>
                  <a:pt x="601416" y="1117599"/>
                </a:lnTo>
                <a:lnTo>
                  <a:pt x="638923" y="1097279"/>
                </a:lnTo>
                <a:lnTo>
                  <a:pt x="672914" y="1071879"/>
                </a:lnTo>
                <a:lnTo>
                  <a:pt x="688334" y="1056639"/>
                </a:lnTo>
                <a:lnTo>
                  <a:pt x="1854784" y="1056639"/>
                </a:lnTo>
                <a:lnTo>
                  <a:pt x="1901393" y="1015999"/>
                </a:lnTo>
                <a:lnTo>
                  <a:pt x="1939072" y="971549"/>
                </a:lnTo>
                <a:lnTo>
                  <a:pt x="1968621" y="920749"/>
                </a:lnTo>
                <a:lnTo>
                  <a:pt x="2126734" y="920749"/>
                </a:lnTo>
                <a:lnTo>
                  <a:pt x="2164375" y="905509"/>
                </a:lnTo>
                <a:lnTo>
                  <a:pt x="2204529" y="880109"/>
                </a:lnTo>
                <a:lnTo>
                  <a:pt x="2216427" y="868679"/>
                </a:lnTo>
                <a:lnTo>
                  <a:pt x="2227470" y="858519"/>
                </a:lnTo>
                <a:lnTo>
                  <a:pt x="2254815" y="819149"/>
                </a:lnTo>
                <a:lnTo>
                  <a:pt x="2271349" y="774699"/>
                </a:lnTo>
                <a:lnTo>
                  <a:pt x="2275103" y="744219"/>
                </a:lnTo>
                <a:lnTo>
                  <a:pt x="2274885" y="728979"/>
                </a:lnTo>
                <a:lnTo>
                  <a:pt x="2266194" y="684529"/>
                </a:lnTo>
                <a:lnTo>
                  <a:pt x="2246046" y="643889"/>
                </a:lnTo>
                <a:lnTo>
                  <a:pt x="2215212" y="607059"/>
                </a:lnTo>
                <a:lnTo>
                  <a:pt x="2174462" y="577849"/>
                </a:lnTo>
                <a:lnTo>
                  <a:pt x="2142166" y="562609"/>
                </a:lnTo>
                <a:lnTo>
                  <a:pt x="2155521" y="556259"/>
                </a:lnTo>
                <a:lnTo>
                  <a:pt x="2191246" y="534669"/>
                </a:lnTo>
                <a:lnTo>
                  <a:pt x="2219983" y="506729"/>
                </a:lnTo>
                <a:lnTo>
                  <a:pt x="2241115" y="474979"/>
                </a:lnTo>
                <a:lnTo>
                  <a:pt x="2256397" y="427989"/>
                </a:lnTo>
                <a:lnTo>
                  <a:pt x="2258101" y="402589"/>
                </a:lnTo>
                <a:lnTo>
                  <a:pt x="2257388" y="389889"/>
                </a:lnTo>
                <a:lnTo>
                  <a:pt x="2248719" y="351789"/>
                </a:lnTo>
                <a:lnTo>
                  <a:pt x="2217436" y="311149"/>
                </a:lnTo>
                <a:lnTo>
                  <a:pt x="2178049" y="278129"/>
                </a:lnTo>
                <a:lnTo>
                  <a:pt x="2132114" y="252729"/>
                </a:lnTo>
                <a:lnTo>
                  <a:pt x="2085546" y="236219"/>
                </a:lnTo>
                <a:lnTo>
                  <a:pt x="330588" y="236219"/>
                </a:lnTo>
                <a:lnTo>
                  <a:pt x="329064" y="234949"/>
                </a:lnTo>
                <a:lnTo>
                  <a:pt x="326016" y="234949"/>
                </a:lnTo>
                <a:lnTo>
                  <a:pt x="312678" y="229869"/>
                </a:lnTo>
                <a:lnTo>
                  <a:pt x="285608" y="224789"/>
                </a:lnTo>
                <a:lnTo>
                  <a:pt x="271986" y="223519"/>
                </a:lnTo>
                <a:close/>
              </a:path>
              <a:path w="2275204" h="1203960">
                <a:moveTo>
                  <a:pt x="1775681" y="1102359"/>
                </a:moveTo>
                <a:lnTo>
                  <a:pt x="1403363" y="1102359"/>
                </a:lnTo>
                <a:lnTo>
                  <a:pt x="1414764" y="1107439"/>
                </a:lnTo>
                <a:lnTo>
                  <a:pt x="1426500" y="1112519"/>
                </a:lnTo>
                <a:lnTo>
                  <a:pt x="1438840" y="1116329"/>
                </a:lnTo>
                <a:lnTo>
                  <a:pt x="1470318" y="1126489"/>
                </a:lnTo>
                <a:lnTo>
                  <a:pt x="1502093" y="1132839"/>
                </a:lnTo>
                <a:lnTo>
                  <a:pt x="1534028" y="1137919"/>
                </a:lnTo>
                <a:lnTo>
                  <a:pt x="1565986" y="1140459"/>
                </a:lnTo>
                <a:lnTo>
                  <a:pt x="1597830" y="1141729"/>
                </a:lnTo>
                <a:lnTo>
                  <a:pt x="1629423" y="1139189"/>
                </a:lnTo>
                <a:lnTo>
                  <a:pt x="1660627" y="1135379"/>
                </a:lnTo>
                <a:lnTo>
                  <a:pt x="1691306" y="1130299"/>
                </a:lnTo>
                <a:lnTo>
                  <a:pt x="1721323" y="1122679"/>
                </a:lnTo>
                <a:lnTo>
                  <a:pt x="1750541" y="1112519"/>
                </a:lnTo>
                <a:lnTo>
                  <a:pt x="1775681" y="1102359"/>
                </a:lnTo>
                <a:close/>
              </a:path>
              <a:path w="2275204" h="1203960">
                <a:moveTo>
                  <a:pt x="2126734" y="920749"/>
                </a:moveTo>
                <a:lnTo>
                  <a:pt x="1968621" y="920749"/>
                </a:lnTo>
                <a:lnTo>
                  <a:pt x="2002281" y="928369"/>
                </a:lnTo>
                <a:lnTo>
                  <a:pt x="2019254" y="930909"/>
                </a:lnTo>
                <a:lnTo>
                  <a:pt x="2053155" y="933449"/>
                </a:lnTo>
                <a:lnTo>
                  <a:pt x="2069949" y="932179"/>
                </a:lnTo>
                <a:lnTo>
                  <a:pt x="2102898" y="927099"/>
                </a:lnTo>
                <a:lnTo>
                  <a:pt x="2118919" y="923289"/>
                </a:lnTo>
                <a:lnTo>
                  <a:pt x="2126734" y="920749"/>
                </a:lnTo>
                <a:close/>
              </a:path>
              <a:path w="2275204" h="1203960">
                <a:moveTo>
                  <a:pt x="604330" y="40639"/>
                </a:moveTo>
                <a:lnTo>
                  <a:pt x="539997" y="46989"/>
                </a:lnTo>
                <a:lnTo>
                  <a:pt x="499597" y="58419"/>
                </a:lnTo>
                <a:lnTo>
                  <a:pt x="461956" y="74929"/>
                </a:lnTo>
                <a:lnTo>
                  <a:pt x="427730" y="95249"/>
                </a:lnTo>
                <a:lnTo>
                  <a:pt x="397578" y="120649"/>
                </a:lnTo>
                <a:lnTo>
                  <a:pt x="372158" y="149859"/>
                </a:lnTo>
                <a:lnTo>
                  <a:pt x="344338" y="199389"/>
                </a:lnTo>
                <a:lnTo>
                  <a:pt x="333623" y="236219"/>
                </a:lnTo>
                <a:lnTo>
                  <a:pt x="2085546" y="236219"/>
                </a:lnTo>
                <a:lnTo>
                  <a:pt x="2081187" y="234949"/>
                </a:lnTo>
                <a:lnTo>
                  <a:pt x="2069310" y="232409"/>
                </a:lnTo>
                <a:lnTo>
                  <a:pt x="1932822" y="232409"/>
                </a:lnTo>
                <a:lnTo>
                  <a:pt x="1927740" y="220979"/>
                </a:lnTo>
                <a:lnTo>
                  <a:pt x="1908331" y="187959"/>
                </a:lnTo>
                <a:lnTo>
                  <a:pt x="1890876" y="166369"/>
                </a:lnTo>
                <a:lnTo>
                  <a:pt x="845128" y="166369"/>
                </a:lnTo>
                <a:lnTo>
                  <a:pt x="843824" y="163829"/>
                </a:lnTo>
                <a:lnTo>
                  <a:pt x="836883" y="153669"/>
                </a:lnTo>
                <a:lnTo>
                  <a:pt x="829363" y="143509"/>
                </a:lnTo>
                <a:lnTo>
                  <a:pt x="821285" y="134619"/>
                </a:lnTo>
                <a:lnTo>
                  <a:pt x="812673" y="124459"/>
                </a:lnTo>
                <a:lnTo>
                  <a:pt x="773338" y="92709"/>
                </a:lnTo>
                <a:lnTo>
                  <a:pt x="739341" y="72389"/>
                </a:lnTo>
                <a:lnTo>
                  <a:pt x="702174" y="57149"/>
                </a:lnTo>
                <a:lnTo>
                  <a:pt x="648748" y="44449"/>
                </a:lnTo>
                <a:lnTo>
                  <a:pt x="626441" y="41909"/>
                </a:lnTo>
                <a:lnTo>
                  <a:pt x="604330" y="40639"/>
                </a:lnTo>
                <a:close/>
              </a:path>
              <a:path w="2275204" h="1203960">
                <a:moveTo>
                  <a:pt x="2008212" y="224789"/>
                </a:moveTo>
                <a:lnTo>
                  <a:pt x="1989447" y="224789"/>
                </a:lnTo>
                <a:lnTo>
                  <a:pt x="1970588" y="226059"/>
                </a:lnTo>
                <a:lnTo>
                  <a:pt x="1951694" y="228599"/>
                </a:lnTo>
                <a:lnTo>
                  <a:pt x="1932822" y="232409"/>
                </a:lnTo>
                <a:lnTo>
                  <a:pt x="2069310" y="232409"/>
                </a:lnTo>
                <a:lnTo>
                  <a:pt x="2045232" y="227329"/>
                </a:lnTo>
                <a:lnTo>
                  <a:pt x="2008212" y="224789"/>
                </a:lnTo>
                <a:close/>
              </a:path>
              <a:path w="2275204" h="1203960">
                <a:moveTo>
                  <a:pt x="1166207" y="0"/>
                </a:moveTo>
                <a:lnTo>
                  <a:pt x="1110931" y="3809"/>
                </a:lnTo>
                <a:lnTo>
                  <a:pt x="1057117" y="13969"/>
                </a:lnTo>
                <a:lnTo>
                  <a:pt x="1005767" y="31749"/>
                </a:lnTo>
                <a:lnTo>
                  <a:pt x="957889" y="55879"/>
                </a:lnTo>
                <a:lnTo>
                  <a:pt x="914487" y="87629"/>
                </a:lnTo>
                <a:lnTo>
                  <a:pt x="876565" y="123189"/>
                </a:lnTo>
                <a:lnTo>
                  <a:pt x="845128" y="166369"/>
                </a:lnTo>
                <a:lnTo>
                  <a:pt x="1890876" y="166369"/>
                </a:lnTo>
                <a:lnTo>
                  <a:pt x="1883175" y="158749"/>
                </a:lnTo>
                <a:lnTo>
                  <a:pt x="1881810" y="157479"/>
                </a:lnTo>
                <a:lnTo>
                  <a:pt x="1477312" y="157479"/>
                </a:lnTo>
                <a:lnTo>
                  <a:pt x="1470374" y="147319"/>
                </a:lnTo>
                <a:lnTo>
                  <a:pt x="1462989" y="137159"/>
                </a:lnTo>
                <a:lnTo>
                  <a:pt x="1455165" y="128269"/>
                </a:lnTo>
                <a:lnTo>
                  <a:pt x="1446914" y="118109"/>
                </a:lnTo>
                <a:lnTo>
                  <a:pt x="1419692" y="91439"/>
                </a:lnTo>
                <a:lnTo>
                  <a:pt x="1388976" y="68579"/>
                </a:lnTo>
                <a:lnTo>
                  <a:pt x="1355036" y="46989"/>
                </a:lnTo>
                <a:lnTo>
                  <a:pt x="1330751" y="35559"/>
                </a:lnTo>
                <a:lnTo>
                  <a:pt x="1304193" y="24129"/>
                </a:lnTo>
                <a:lnTo>
                  <a:pt x="1277122" y="15239"/>
                </a:lnTo>
                <a:lnTo>
                  <a:pt x="1249662" y="8889"/>
                </a:lnTo>
                <a:lnTo>
                  <a:pt x="1221939" y="3809"/>
                </a:lnTo>
                <a:lnTo>
                  <a:pt x="1194079" y="1269"/>
                </a:lnTo>
                <a:lnTo>
                  <a:pt x="1166207" y="0"/>
                </a:lnTo>
                <a:close/>
              </a:path>
              <a:path w="2275204" h="1203960">
                <a:moveTo>
                  <a:pt x="1699540" y="80009"/>
                </a:moveTo>
                <a:lnTo>
                  <a:pt x="1658681" y="80009"/>
                </a:lnTo>
                <a:lnTo>
                  <a:pt x="1638397" y="82549"/>
                </a:lnTo>
                <a:lnTo>
                  <a:pt x="1598595" y="90169"/>
                </a:lnTo>
                <a:lnTo>
                  <a:pt x="1560447" y="104139"/>
                </a:lnTo>
                <a:lnTo>
                  <a:pt x="1524716" y="121919"/>
                </a:lnTo>
                <a:lnTo>
                  <a:pt x="1492161" y="144779"/>
                </a:lnTo>
                <a:lnTo>
                  <a:pt x="1477312" y="157479"/>
                </a:lnTo>
                <a:lnTo>
                  <a:pt x="1881810" y="157479"/>
                </a:lnTo>
                <a:lnTo>
                  <a:pt x="1852911" y="132079"/>
                </a:lnTo>
                <a:lnTo>
                  <a:pt x="1817599" y="111759"/>
                </a:lnTo>
                <a:lnTo>
                  <a:pt x="1779760" y="95249"/>
                </a:lnTo>
                <a:lnTo>
                  <a:pt x="1740153" y="85089"/>
                </a:lnTo>
                <a:lnTo>
                  <a:pt x="1699540" y="80009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6811461" y="2789555"/>
            <a:ext cx="2064892" cy="1093246"/>
          </a:xfrm>
          <a:custGeom>
            <a:avLst/>
            <a:gdLst/>
            <a:ahLst/>
            <a:cxnLst/>
            <a:rect l="l" t="t" r="r" b="b"/>
            <a:pathLst>
              <a:path w="2275204" h="1204595">
                <a:moveTo>
                  <a:pt x="845128" y="166131"/>
                </a:moveTo>
                <a:lnTo>
                  <a:pt x="876565" y="123680"/>
                </a:lnTo>
                <a:lnTo>
                  <a:pt x="914487" y="86997"/>
                </a:lnTo>
                <a:lnTo>
                  <a:pt x="957889" y="56364"/>
                </a:lnTo>
                <a:lnTo>
                  <a:pt x="1005767" y="32065"/>
                </a:lnTo>
                <a:lnTo>
                  <a:pt x="1057117" y="14382"/>
                </a:lnTo>
                <a:lnTo>
                  <a:pt x="1110931" y="3599"/>
                </a:lnTo>
                <a:lnTo>
                  <a:pt x="1166207" y="0"/>
                </a:lnTo>
                <a:lnTo>
                  <a:pt x="1194079" y="982"/>
                </a:lnTo>
                <a:lnTo>
                  <a:pt x="1249662" y="8688"/>
                </a:lnTo>
                <a:lnTo>
                  <a:pt x="1304193" y="24285"/>
                </a:lnTo>
                <a:lnTo>
                  <a:pt x="1343053" y="40960"/>
                </a:lnTo>
                <a:lnTo>
                  <a:pt x="1378008" y="60662"/>
                </a:lnTo>
                <a:lnTo>
                  <a:pt x="1409828" y="83471"/>
                </a:lnTo>
                <a:lnTo>
                  <a:pt x="1438245" y="109118"/>
                </a:lnTo>
                <a:lnTo>
                  <a:pt x="1470374" y="147263"/>
                </a:lnTo>
                <a:lnTo>
                  <a:pt x="1477312" y="157437"/>
                </a:lnTo>
                <a:lnTo>
                  <a:pt x="1492161" y="144249"/>
                </a:lnTo>
                <a:lnTo>
                  <a:pt x="1524716" y="121439"/>
                </a:lnTo>
                <a:lnTo>
                  <a:pt x="1560447" y="103463"/>
                </a:lnTo>
                <a:lnTo>
                  <a:pt x="1598595" y="90419"/>
                </a:lnTo>
                <a:lnTo>
                  <a:pt x="1638397" y="82406"/>
                </a:lnTo>
                <a:lnTo>
                  <a:pt x="1679094" y="79521"/>
                </a:lnTo>
                <a:lnTo>
                  <a:pt x="1699540" y="80032"/>
                </a:lnTo>
                <a:lnTo>
                  <a:pt x="1740153" y="85021"/>
                </a:lnTo>
                <a:lnTo>
                  <a:pt x="1779760" y="95384"/>
                </a:lnTo>
                <a:lnTo>
                  <a:pt x="1817599" y="111216"/>
                </a:lnTo>
                <a:lnTo>
                  <a:pt x="1852911" y="132616"/>
                </a:lnTo>
                <a:lnTo>
                  <a:pt x="1883175" y="158233"/>
                </a:lnTo>
                <a:lnTo>
                  <a:pt x="1908331" y="187682"/>
                </a:lnTo>
                <a:lnTo>
                  <a:pt x="1932822" y="231803"/>
                </a:lnTo>
                <a:lnTo>
                  <a:pt x="1951694" y="228450"/>
                </a:lnTo>
                <a:lnTo>
                  <a:pt x="1970588" y="226199"/>
                </a:lnTo>
                <a:lnTo>
                  <a:pt x="1989447" y="225032"/>
                </a:lnTo>
                <a:lnTo>
                  <a:pt x="2008212" y="224928"/>
                </a:lnTo>
                <a:lnTo>
                  <a:pt x="2026826" y="225869"/>
                </a:lnTo>
                <a:lnTo>
                  <a:pt x="2081187" y="234758"/>
                </a:lnTo>
                <a:lnTo>
                  <a:pt x="2132114" y="252339"/>
                </a:lnTo>
                <a:lnTo>
                  <a:pt x="2178049" y="278085"/>
                </a:lnTo>
                <a:lnTo>
                  <a:pt x="2217436" y="311467"/>
                </a:lnTo>
                <a:lnTo>
                  <a:pt x="2248719" y="351957"/>
                </a:lnTo>
                <a:lnTo>
                  <a:pt x="2257388" y="389865"/>
                </a:lnTo>
                <a:lnTo>
                  <a:pt x="2258101" y="402476"/>
                </a:lnTo>
                <a:lnTo>
                  <a:pt x="2257763" y="415001"/>
                </a:lnTo>
                <a:lnTo>
                  <a:pt x="2246363" y="463341"/>
                </a:lnTo>
                <a:lnTo>
                  <a:pt x="2219983" y="506728"/>
                </a:lnTo>
                <a:lnTo>
                  <a:pt x="2191246" y="534301"/>
                </a:lnTo>
                <a:lnTo>
                  <a:pt x="2155521" y="556280"/>
                </a:lnTo>
                <a:lnTo>
                  <a:pt x="2142166" y="562155"/>
                </a:lnTo>
                <a:lnTo>
                  <a:pt x="2158808" y="569296"/>
                </a:lnTo>
                <a:lnTo>
                  <a:pt x="2202693" y="596383"/>
                </a:lnTo>
                <a:lnTo>
                  <a:pt x="2236918" y="630627"/>
                </a:lnTo>
                <a:lnTo>
                  <a:pt x="2260713" y="670299"/>
                </a:lnTo>
                <a:lnTo>
                  <a:pt x="2273308" y="713673"/>
                </a:lnTo>
                <a:lnTo>
                  <a:pt x="2275103" y="743792"/>
                </a:lnTo>
                <a:lnTo>
                  <a:pt x="2273934" y="759021"/>
                </a:lnTo>
                <a:lnTo>
                  <a:pt x="2261818" y="804616"/>
                </a:lnTo>
                <a:lnTo>
                  <a:pt x="2237594" y="845951"/>
                </a:lnTo>
                <a:lnTo>
                  <a:pt x="2204529" y="879617"/>
                </a:lnTo>
                <a:lnTo>
                  <a:pt x="2164375" y="905624"/>
                </a:lnTo>
                <a:lnTo>
                  <a:pt x="2118919" y="923324"/>
                </a:lnTo>
                <a:lnTo>
                  <a:pt x="2069949" y="932069"/>
                </a:lnTo>
                <a:lnTo>
                  <a:pt x="2053155" y="932882"/>
                </a:lnTo>
                <a:lnTo>
                  <a:pt x="2036234" y="932604"/>
                </a:lnTo>
                <a:lnTo>
                  <a:pt x="2019254" y="931212"/>
                </a:lnTo>
                <a:lnTo>
                  <a:pt x="2002281" y="928680"/>
                </a:lnTo>
                <a:lnTo>
                  <a:pt x="1985381" y="924986"/>
                </a:lnTo>
                <a:lnTo>
                  <a:pt x="1968621" y="920105"/>
                </a:lnTo>
                <a:lnTo>
                  <a:pt x="1954931" y="946370"/>
                </a:lnTo>
                <a:lnTo>
                  <a:pt x="1921180" y="994584"/>
                </a:lnTo>
                <a:lnTo>
                  <a:pt x="1879847" y="1036698"/>
                </a:lnTo>
                <a:lnTo>
                  <a:pt x="1832030" y="1072301"/>
                </a:lnTo>
                <a:lnTo>
                  <a:pt x="1778823" y="1100981"/>
                </a:lnTo>
                <a:lnTo>
                  <a:pt x="1721323" y="1122328"/>
                </a:lnTo>
                <a:lnTo>
                  <a:pt x="1660627" y="1135929"/>
                </a:lnTo>
                <a:lnTo>
                  <a:pt x="1597830" y="1141373"/>
                </a:lnTo>
                <a:lnTo>
                  <a:pt x="1565986" y="1140908"/>
                </a:lnTo>
                <a:lnTo>
                  <a:pt x="1502093" y="1133346"/>
                </a:lnTo>
                <a:lnTo>
                  <a:pt x="1438840" y="1116599"/>
                </a:lnTo>
                <a:lnTo>
                  <a:pt x="1403363" y="1102630"/>
                </a:lnTo>
                <a:lnTo>
                  <a:pt x="1370291" y="1124019"/>
                </a:lnTo>
                <a:lnTo>
                  <a:pt x="1335900" y="1142875"/>
                </a:lnTo>
                <a:lnTo>
                  <a:pt x="1300363" y="1159206"/>
                </a:lnTo>
                <a:lnTo>
                  <a:pt x="1263853" y="1173017"/>
                </a:lnTo>
                <a:lnTo>
                  <a:pt x="1226543" y="1184317"/>
                </a:lnTo>
                <a:lnTo>
                  <a:pt x="1188606" y="1193112"/>
                </a:lnTo>
                <a:lnTo>
                  <a:pt x="1150213" y="1199410"/>
                </a:lnTo>
                <a:lnTo>
                  <a:pt x="1111539" y="1203216"/>
                </a:lnTo>
                <a:lnTo>
                  <a:pt x="1072755" y="1204540"/>
                </a:lnTo>
                <a:lnTo>
                  <a:pt x="1034035" y="1203386"/>
                </a:lnTo>
                <a:lnTo>
                  <a:pt x="995551" y="1199763"/>
                </a:lnTo>
                <a:lnTo>
                  <a:pt x="957476" y="1193678"/>
                </a:lnTo>
                <a:lnTo>
                  <a:pt x="919983" y="1185137"/>
                </a:lnTo>
                <a:lnTo>
                  <a:pt x="883245" y="1174147"/>
                </a:lnTo>
                <a:lnTo>
                  <a:pt x="847434" y="1160717"/>
                </a:lnTo>
                <a:lnTo>
                  <a:pt x="812723" y="1144852"/>
                </a:lnTo>
                <a:lnTo>
                  <a:pt x="779284" y="1126559"/>
                </a:lnTo>
                <a:lnTo>
                  <a:pt x="747292" y="1105846"/>
                </a:lnTo>
                <a:lnTo>
                  <a:pt x="716917" y="1082721"/>
                </a:lnTo>
                <a:lnTo>
                  <a:pt x="688334" y="1057188"/>
                </a:lnTo>
                <a:lnTo>
                  <a:pt x="672914" y="1072062"/>
                </a:lnTo>
                <a:lnTo>
                  <a:pt x="638923" y="1097800"/>
                </a:lnTo>
                <a:lnTo>
                  <a:pt x="601416" y="1118142"/>
                </a:lnTo>
                <a:lnTo>
                  <a:pt x="561214" y="1133022"/>
                </a:lnTo>
                <a:lnTo>
                  <a:pt x="519141" y="1142378"/>
                </a:lnTo>
                <a:lnTo>
                  <a:pt x="476018" y="1146146"/>
                </a:lnTo>
                <a:lnTo>
                  <a:pt x="454319" y="1145914"/>
                </a:lnTo>
                <a:lnTo>
                  <a:pt x="411161" y="1141178"/>
                </a:lnTo>
                <a:lnTo>
                  <a:pt x="369008" y="1130695"/>
                </a:lnTo>
                <a:lnTo>
                  <a:pt x="328681" y="1114399"/>
                </a:lnTo>
                <a:lnTo>
                  <a:pt x="291002" y="1092228"/>
                </a:lnTo>
                <a:lnTo>
                  <a:pt x="258200" y="1064824"/>
                </a:lnTo>
                <a:lnTo>
                  <a:pt x="231225" y="1033813"/>
                </a:lnTo>
                <a:lnTo>
                  <a:pt x="210353" y="999902"/>
                </a:lnTo>
                <a:lnTo>
                  <a:pt x="195863" y="963801"/>
                </a:lnTo>
                <a:lnTo>
                  <a:pt x="188032" y="926219"/>
                </a:lnTo>
                <a:lnTo>
                  <a:pt x="186648" y="900692"/>
                </a:lnTo>
                <a:lnTo>
                  <a:pt x="187137" y="887866"/>
                </a:lnTo>
                <a:lnTo>
                  <a:pt x="188429" y="875032"/>
                </a:lnTo>
                <a:lnTo>
                  <a:pt x="190532" y="862218"/>
                </a:lnTo>
                <a:lnTo>
                  <a:pt x="174064" y="860731"/>
                </a:lnTo>
                <a:lnTo>
                  <a:pt x="127480" y="849756"/>
                </a:lnTo>
                <a:lnTo>
                  <a:pt x="86159" y="830020"/>
                </a:lnTo>
                <a:lnTo>
                  <a:pt x="51426" y="802819"/>
                </a:lnTo>
                <a:lnTo>
                  <a:pt x="24605" y="769447"/>
                </a:lnTo>
                <a:lnTo>
                  <a:pt x="7021" y="731202"/>
                </a:lnTo>
                <a:lnTo>
                  <a:pt x="0" y="689380"/>
                </a:lnTo>
                <a:lnTo>
                  <a:pt x="235" y="674868"/>
                </a:lnTo>
                <a:lnTo>
                  <a:pt x="8627" y="636172"/>
                </a:lnTo>
                <a:lnTo>
                  <a:pt x="26134" y="600971"/>
                </a:lnTo>
                <a:lnTo>
                  <a:pt x="51615" y="570248"/>
                </a:lnTo>
                <a:lnTo>
                  <a:pt x="83931" y="544985"/>
                </a:lnTo>
                <a:lnTo>
                  <a:pt x="121941" y="526164"/>
                </a:lnTo>
                <a:lnTo>
                  <a:pt x="164504" y="514767"/>
                </a:lnTo>
                <a:lnTo>
                  <a:pt x="179507" y="512788"/>
                </a:lnTo>
                <a:lnTo>
                  <a:pt x="168265" y="507379"/>
                </a:lnTo>
                <a:lnTo>
                  <a:pt x="129106" y="478266"/>
                </a:lnTo>
                <a:lnTo>
                  <a:pt x="100960" y="439721"/>
                </a:lnTo>
                <a:lnTo>
                  <a:pt x="86118" y="395114"/>
                </a:lnTo>
                <a:lnTo>
                  <a:pt x="84402" y="371590"/>
                </a:lnTo>
                <a:lnTo>
                  <a:pt x="85096" y="359707"/>
                </a:lnTo>
                <a:lnTo>
                  <a:pt x="100540" y="311828"/>
                </a:lnTo>
                <a:lnTo>
                  <a:pt x="125578" y="279199"/>
                </a:lnTo>
                <a:lnTo>
                  <a:pt x="156736" y="253647"/>
                </a:lnTo>
                <a:lnTo>
                  <a:pt x="192520" y="235582"/>
                </a:lnTo>
                <a:lnTo>
                  <a:pt x="231435" y="225412"/>
                </a:lnTo>
                <a:lnTo>
                  <a:pt x="258379" y="223218"/>
                </a:lnTo>
                <a:lnTo>
                  <a:pt x="271986" y="223543"/>
                </a:lnTo>
                <a:lnTo>
                  <a:pt x="285608" y="224836"/>
                </a:lnTo>
                <a:lnTo>
                  <a:pt x="299191" y="227112"/>
                </a:lnTo>
                <a:lnTo>
                  <a:pt x="312678" y="230386"/>
                </a:lnTo>
                <a:lnTo>
                  <a:pt x="326016" y="234673"/>
                </a:lnTo>
                <a:lnTo>
                  <a:pt x="329064" y="234673"/>
                </a:lnTo>
                <a:lnTo>
                  <a:pt x="330588" y="236197"/>
                </a:lnTo>
                <a:lnTo>
                  <a:pt x="333623" y="236197"/>
                </a:lnTo>
                <a:lnTo>
                  <a:pt x="338142" y="217332"/>
                </a:lnTo>
                <a:lnTo>
                  <a:pt x="344338" y="199155"/>
                </a:lnTo>
                <a:lnTo>
                  <a:pt x="361428" y="165056"/>
                </a:lnTo>
                <a:lnTo>
                  <a:pt x="384236" y="134285"/>
                </a:lnTo>
                <a:lnTo>
                  <a:pt x="412104" y="107224"/>
                </a:lnTo>
                <a:lnTo>
                  <a:pt x="444375" y="84257"/>
                </a:lnTo>
                <a:lnTo>
                  <a:pt x="480391" y="65769"/>
                </a:lnTo>
                <a:lnTo>
                  <a:pt x="519493" y="52143"/>
                </a:lnTo>
                <a:lnTo>
                  <a:pt x="561026" y="43763"/>
                </a:lnTo>
                <a:lnTo>
                  <a:pt x="604330" y="41012"/>
                </a:lnTo>
                <a:lnTo>
                  <a:pt x="626441" y="41868"/>
                </a:lnTo>
                <a:lnTo>
                  <a:pt x="675938" y="49485"/>
                </a:lnTo>
                <a:lnTo>
                  <a:pt x="714878" y="61590"/>
                </a:lnTo>
                <a:lnTo>
                  <a:pt x="751056" y="78478"/>
                </a:lnTo>
                <a:lnTo>
                  <a:pt x="783859" y="99740"/>
                </a:lnTo>
                <a:lnTo>
                  <a:pt x="812673" y="124963"/>
                </a:lnTo>
                <a:lnTo>
                  <a:pt x="836883" y="153739"/>
                </a:lnTo>
                <a:lnTo>
                  <a:pt x="843824" y="164049"/>
                </a:lnTo>
              </a:path>
            </a:pathLst>
          </a:custGeom>
          <a:ln w="18262">
            <a:solidFill>
              <a:srgbClr val="33CC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6767248" y="2745844"/>
            <a:ext cx="2064892" cy="1092670"/>
          </a:xfrm>
          <a:custGeom>
            <a:avLst/>
            <a:gdLst/>
            <a:ahLst/>
            <a:cxnLst/>
            <a:rect l="l" t="t" r="r" b="b"/>
            <a:pathLst>
              <a:path w="2275204" h="1203960">
                <a:moveTo>
                  <a:pt x="1854784" y="1056640"/>
                </a:moveTo>
                <a:lnTo>
                  <a:pt x="688334" y="1056640"/>
                </a:lnTo>
                <a:lnTo>
                  <a:pt x="716917" y="1083310"/>
                </a:lnTo>
                <a:lnTo>
                  <a:pt x="779284" y="1126490"/>
                </a:lnTo>
                <a:lnTo>
                  <a:pt x="812723" y="1145540"/>
                </a:lnTo>
                <a:lnTo>
                  <a:pt x="883245" y="1174750"/>
                </a:lnTo>
                <a:lnTo>
                  <a:pt x="919983" y="1184910"/>
                </a:lnTo>
                <a:lnTo>
                  <a:pt x="957477" y="1193800"/>
                </a:lnTo>
                <a:lnTo>
                  <a:pt x="995551" y="1200150"/>
                </a:lnTo>
                <a:lnTo>
                  <a:pt x="1034035" y="1203960"/>
                </a:lnTo>
                <a:lnTo>
                  <a:pt x="1072756" y="1203960"/>
                </a:lnTo>
                <a:lnTo>
                  <a:pt x="1111539" y="1202690"/>
                </a:lnTo>
                <a:lnTo>
                  <a:pt x="1150214" y="1198880"/>
                </a:lnTo>
                <a:lnTo>
                  <a:pt x="1188607" y="1193800"/>
                </a:lnTo>
                <a:lnTo>
                  <a:pt x="1226544" y="1184910"/>
                </a:lnTo>
                <a:lnTo>
                  <a:pt x="1263855" y="1173480"/>
                </a:lnTo>
                <a:lnTo>
                  <a:pt x="1300365" y="1159510"/>
                </a:lnTo>
                <a:lnTo>
                  <a:pt x="1335902" y="1143000"/>
                </a:lnTo>
                <a:lnTo>
                  <a:pt x="1370293" y="1123950"/>
                </a:lnTo>
                <a:lnTo>
                  <a:pt x="1403366" y="1102360"/>
                </a:lnTo>
                <a:lnTo>
                  <a:pt x="1775681" y="1102360"/>
                </a:lnTo>
                <a:lnTo>
                  <a:pt x="1778823" y="1101090"/>
                </a:lnTo>
                <a:lnTo>
                  <a:pt x="1806031" y="1087120"/>
                </a:lnTo>
                <a:lnTo>
                  <a:pt x="1832030" y="1071880"/>
                </a:lnTo>
                <a:lnTo>
                  <a:pt x="1854784" y="1056640"/>
                </a:lnTo>
                <a:close/>
              </a:path>
              <a:path w="2275204" h="1203960">
                <a:moveTo>
                  <a:pt x="271987" y="223520"/>
                </a:moveTo>
                <a:lnTo>
                  <a:pt x="244846" y="223520"/>
                </a:lnTo>
                <a:lnTo>
                  <a:pt x="231438" y="224790"/>
                </a:lnTo>
                <a:lnTo>
                  <a:pt x="192525" y="234950"/>
                </a:lnTo>
                <a:lnTo>
                  <a:pt x="156743" y="252730"/>
                </a:lnTo>
                <a:lnTo>
                  <a:pt x="125584" y="278130"/>
                </a:lnTo>
                <a:lnTo>
                  <a:pt x="100544" y="311150"/>
                </a:lnTo>
                <a:lnTo>
                  <a:pt x="86873" y="347980"/>
                </a:lnTo>
                <a:lnTo>
                  <a:pt x="84402" y="372110"/>
                </a:lnTo>
                <a:lnTo>
                  <a:pt x="84754" y="383540"/>
                </a:lnTo>
                <a:lnTo>
                  <a:pt x="95911" y="429260"/>
                </a:lnTo>
                <a:lnTo>
                  <a:pt x="120947" y="469900"/>
                </a:lnTo>
                <a:lnTo>
                  <a:pt x="157568" y="501650"/>
                </a:lnTo>
                <a:lnTo>
                  <a:pt x="179508" y="513080"/>
                </a:lnTo>
                <a:lnTo>
                  <a:pt x="164507" y="514350"/>
                </a:lnTo>
                <a:lnTo>
                  <a:pt x="121948" y="525780"/>
                </a:lnTo>
                <a:lnTo>
                  <a:pt x="83940" y="544830"/>
                </a:lnTo>
                <a:lnTo>
                  <a:pt x="51625" y="570230"/>
                </a:lnTo>
                <a:lnTo>
                  <a:pt x="26142" y="600710"/>
                </a:lnTo>
                <a:lnTo>
                  <a:pt x="8632" y="636270"/>
                </a:lnTo>
                <a:lnTo>
                  <a:pt x="235" y="674370"/>
                </a:lnTo>
                <a:lnTo>
                  <a:pt x="0" y="689610"/>
                </a:lnTo>
                <a:lnTo>
                  <a:pt x="1085" y="703580"/>
                </a:lnTo>
                <a:lnTo>
                  <a:pt x="11774" y="744220"/>
                </a:lnTo>
                <a:lnTo>
                  <a:pt x="32584" y="781050"/>
                </a:lnTo>
                <a:lnTo>
                  <a:pt x="62190" y="812800"/>
                </a:lnTo>
                <a:lnTo>
                  <a:pt x="99266" y="836930"/>
                </a:lnTo>
                <a:lnTo>
                  <a:pt x="113056" y="844550"/>
                </a:lnTo>
                <a:lnTo>
                  <a:pt x="158033" y="858520"/>
                </a:lnTo>
                <a:lnTo>
                  <a:pt x="190532" y="862330"/>
                </a:lnTo>
                <a:lnTo>
                  <a:pt x="188429" y="875030"/>
                </a:lnTo>
                <a:lnTo>
                  <a:pt x="187137" y="887730"/>
                </a:lnTo>
                <a:lnTo>
                  <a:pt x="186746" y="897890"/>
                </a:lnTo>
                <a:lnTo>
                  <a:pt x="186768" y="905510"/>
                </a:lnTo>
                <a:lnTo>
                  <a:pt x="192499" y="951230"/>
                </a:lnTo>
                <a:lnTo>
                  <a:pt x="204800" y="988060"/>
                </a:lnTo>
                <a:lnTo>
                  <a:pt x="223576" y="1022350"/>
                </a:lnTo>
                <a:lnTo>
                  <a:pt x="239552" y="1043940"/>
                </a:lnTo>
                <a:lnTo>
                  <a:pt x="248548" y="1055370"/>
                </a:lnTo>
                <a:lnTo>
                  <a:pt x="258200" y="1064260"/>
                </a:lnTo>
                <a:lnTo>
                  <a:pt x="268501" y="1074420"/>
                </a:lnTo>
                <a:lnTo>
                  <a:pt x="279438" y="1083310"/>
                </a:lnTo>
                <a:lnTo>
                  <a:pt x="328681" y="1115060"/>
                </a:lnTo>
                <a:lnTo>
                  <a:pt x="389909" y="1136650"/>
                </a:lnTo>
                <a:lnTo>
                  <a:pt x="432669" y="1144270"/>
                </a:lnTo>
                <a:lnTo>
                  <a:pt x="476022" y="1146810"/>
                </a:lnTo>
                <a:lnTo>
                  <a:pt x="497664" y="1145540"/>
                </a:lnTo>
                <a:lnTo>
                  <a:pt x="561220" y="1132840"/>
                </a:lnTo>
                <a:lnTo>
                  <a:pt x="601421" y="1117600"/>
                </a:lnTo>
                <a:lnTo>
                  <a:pt x="638927" y="1097280"/>
                </a:lnTo>
                <a:lnTo>
                  <a:pt x="672915" y="1071880"/>
                </a:lnTo>
                <a:lnTo>
                  <a:pt x="688334" y="1056640"/>
                </a:lnTo>
                <a:lnTo>
                  <a:pt x="1854784" y="1056640"/>
                </a:lnTo>
                <a:lnTo>
                  <a:pt x="1901393" y="1016000"/>
                </a:lnTo>
                <a:lnTo>
                  <a:pt x="1939072" y="971550"/>
                </a:lnTo>
                <a:lnTo>
                  <a:pt x="1968621" y="920750"/>
                </a:lnTo>
                <a:lnTo>
                  <a:pt x="2126734" y="920750"/>
                </a:lnTo>
                <a:lnTo>
                  <a:pt x="2164375" y="905510"/>
                </a:lnTo>
                <a:lnTo>
                  <a:pt x="2204529" y="880110"/>
                </a:lnTo>
                <a:lnTo>
                  <a:pt x="2216427" y="868680"/>
                </a:lnTo>
                <a:lnTo>
                  <a:pt x="2227470" y="858520"/>
                </a:lnTo>
                <a:lnTo>
                  <a:pt x="2254815" y="819150"/>
                </a:lnTo>
                <a:lnTo>
                  <a:pt x="2271353" y="774700"/>
                </a:lnTo>
                <a:lnTo>
                  <a:pt x="2275108" y="744220"/>
                </a:lnTo>
                <a:lnTo>
                  <a:pt x="2274890" y="728980"/>
                </a:lnTo>
                <a:lnTo>
                  <a:pt x="2266199" y="684530"/>
                </a:lnTo>
                <a:lnTo>
                  <a:pt x="2246050" y="642620"/>
                </a:lnTo>
                <a:lnTo>
                  <a:pt x="2215214" y="607060"/>
                </a:lnTo>
                <a:lnTo>
                  <a:pt x="2174462" y="576580"/>
                </a:lnTo>
                <a:lnTo>
                  <a:pt x="2142166" y="560070"/>
                </a:lnTo>
                <a:lnTo>
                  <a:pt x="2155521" y="554990"/>
                </a:lnTo>
                <a:lnTo>
                  <a:pt x="2191246" y="533400"/>
                </a:lnTo>
                <a:lnTo>
                  <a:pt x="2219983" y="505460"/>
                </a:lnTo>
                <a:lnTo>
                  <a:pt x="2241117" y="473710"/>
                </a:lnTo>
                <a:lnTo>
                  <a:pt x="2256402" y="426720"/>
                </a:lnTo>
                <a:lnTo>
                  <a:pt x="2258107" y="402590"/>
                </a:lnTo>
                <a:lnTo>
                  <a:pt x="2257396" y="389890"/>
                </a:lnTo>
                <a:lnTo>
                  <a:pt x="2248732" y="351790"/>
                </a:lnTo>
                <a:lnTo>
                  <a:pt x="2217444" y="311150"/>
                </a:lnTo>
                <a:lnTo>
                  <a:pt x="2178053" y="278130"/>
                </a:lnTo>
                <a:lnTo>
                  <a:pt x="2132117" y="252730"/>
                </a:lnTo>
                <a:lnTo>
                  <a:pt x="2085549" y="236220"/>
                </a:lnTo>
                <a:lnTo>
                  <a:pt x="330588" y="236220"/>
                </a:lnTo>
                <a:lnTo>
                  <a:pt x="329064" y="234950"/>
                </a:lnTo>
                <a:lnTo>
                  <a:pt x="326016" y="234950"/>
                </a:lnTo>
                <a:lnTo>
                  <a:pt x="312679" y="229870"/>
                </a:lnTo>
                <a:lnTo>
                  <a:pt x="285609" y="224790"/>
                </a:lnTo>
                <a:lnTo>
                  <a:pt x="271987" y="223520"/>
                </a:lnTo>
                <a:close/>
              </a:path>
              <a:path w="2275204" h="1203960">
                <a:moveTo>
                  <a:pt x="1775681" y="1102360"/>
                </a:moveTo>
                <a:lnTo>
                  <a:pt x="1403366" y="1102360"/>
                </a:lnTo>
                <a:lnTo>
                  <a:pt x="1414766" y="1107440"/>
                </a:lnTo>
                <a:lnTo>
                  <a:pt x="1426499" y="1112520"/>
                </a:lnTo>
                <a:lnTo>
                  <a:pt x="1438840" y="1116330"/>
                </a:lnTo>
                <a:lnTo>
                  <a:pt x="1470318" y="1126490"/>
                </a:lnTo>
                <a:lnTo>
                  <a:pt x="1502093" y="1132840"/>
                </a:lnTo>
                <a:lnTo>
                  <a:pt x="1534028" y="1137920"/>
                </a:lnTo>
                <a:lnTo>
                  <a:pt x="1565986" y="1140460"/>
                </a:lnTo>
                <a:lnTo>
                  <a:pt x="1597830" y="1141730"/>
                </a:lnTo>
                <a:lnTo>
                  <a:pt x="1629423" y="1139190"/>
                </a:lnTo>
                <a:lnTo>
                  <a:pt x="1660627" y="1135380"/>
                </a:lnTo>
                <a:lnTo>
                  <a:pt x="1691306" y="1130300"/>
                </a:lnTo>
                <a:lnTo>
                  <a:pt x="1721323" y="1122680"/>
                </a:lnTo>
                <a:lnTo>
                  <a:pt x="1750541" y="1112520"/>
                </a:lnTo>
                <a:lnTo>
                  <a:pt x="1775681" y="1102360"/>
                </a:lnTo>
                <a:close/>
              </a:path>
              <a:path w="2275204" h="1203960">
                <a:moveTo>
                  <a:pt x="2126734" y="920750"/>
                </a:moveTo>
                <a:lnTo>
                  <a:pt x="1968621" y="920750"/>
                </a:lnTo>
                <a:lnTo>
                  <a:pt x="2002281" y="928370"/>
                </a:lnTo>
                <a:lnTo>
                  <a:pt x="2019254" y="930910"/>
                </a:lnTo>
                <a:lnTo>
                  <a:pt x="2053155" y="933450"/>
                </a:lnTo>
                <a:lnTo>
                  <a:pt x="2069949" y="932180"/>
                </a:lnTo>
                <a:lnTo>
                  <a:pt x="2102898" y="927100"/>
                </a:lnTo>
                <a:lnTo>
                  <a:pt x="2118919" y="923290"/>
                </a:lnTo>
                <a:lnTo>
                  <a:pt x="2126734" y="920750"/>
                </a:lnTo>
                <a:close/>
              </a:path>
              <a:path w="2275204" h="1203960">
                <a:moveTo>
                  <a:pt x="604330" y="40640"/>
                </a:moveTo>
                <a:lnTo>
                  <a:pt x="539997" y="46990"/>
                </a:lnTo>
                <a:lnTo>
                  <a:pt x="499598" y="58420"/>
                </a:lnTo>
                <a:lnTo>
                  <a:pt x="461957" y="74930"/>
                </a:lnTo>
                <a:lnTo>
                  <a:pt x="427732" y="95250"/>
                </a:lnTo>
                <a:lnTo>
                  <a:pt x="397582" y="120650"/>
                </a:lnTo>
                <a:lnTo>
                  <a:pt x="372163" y="149860"/>
                </a:lnTo>
                <a:lnTo>
                  <a:pt x="344347" y="199390"/>
                </a:lnTo>
                <a:lnTo>
                  <a:pt x="333636" y="236220"/>
                </a:lnTo>
                <a:lnTo>
                  <a:pt x="2085549" y="236220"/>
                </a:lnTo>
                <a:lnTo>
                  <a:pt x="2081190" y="234950"/>
                </a:lnTo>
                <a:lnTo>
                  <a:pt x="2069314" y="232410"/>
                </a:lnTo>
                <a:lnTo>
                  <a:pt x="1932833" y="232410"/>
                </a:lnTo>
                <a:lnTo>
                  <a:pt x="1927748" y="220980"/>
                </a:lnTo>
                <a:lnTo>
                  <a:pt x="1908334" y="187960"/>
                </a:lnTo>
                <a:lnTo>
                  <a:pt x="1890880" y="166370"/>
                </a:lnTo>
                <a:lnTo>
                  <a:pt x="845128" y="166370"/>
                </a:lnTo>
                <a:lnTo>
                  <a:pt x="843824" y="163830"/>
                </a:lnTo>
                <a:lnTo>
                  <a:pt x="836883" y="153670"/>
                </a:lnTo>
                <a:lnTo>
                  <a:pt x="829363" y="143510"/>
                </a:lnTo>
                <a:lnTo>
                  <a:pt x="821285" y="134620"/>
                </a:lnTo>
                <a:lnTo>
                  <a:pt x="812673" y="124460"/>
                </a:lnTo>
                <a:lnTo>
                  <a:pt x="773338" y="92710"/>
                </a:lnTo>
                <a:lnTo>
                  <a:pt x="739341" y="72390"/>
                </a:lnTo>
                <a:lnTo>
                  <a:pt x="702174" y="57150"/>
                </a:lnTo>
                <a:lnTo>
                  <a:pt x="648748" y="44450"/>
                </a:lnTo>
                <a:lnTo>
                  <a:pt x="626441" y="41910"/>
                </a:lnTo>
                <a:lnTo>
                  <a:pt x="604330" y="40640"/>
                </a:lnTo>
                <a:close/>
              </a:path>
              <a:path w="2275204" h="1203960">
                <a:moveTo>
                  <a:pt x="2008218" y="224790"/>
                </a:moveTo>
                <a:lnTo>
                  <a:pt x="1989454" y="224790"/>
                </a:lnTo>
                <a:lnTo>
                  <a:pt x="1970596" y="226060"/>
                </a:lnTo>
                <a:lnTo>
                  <a:pt x="1951703" y="228600"/>
                </a:lnTo>
                <a:lnTo>
                  <a:pt x="1932833" y="232410"/>
                </a:lnTo>
                <a:lnTo>
                  <a:pt x="2069314" y="232410"/>
                </a:lnTo>
                <a:lnTo>
                  <a:pt x="2045236" y="227330"/>
                </a:lnTo>
                <a:lnTo>
                  <a:pt x="2008218" y="224790"/>
                </a:lnTo>
                <a:close/>
              </a:path>
              <a:path w="2275204" h="1203960">
                <a:moveTo>
                  <a:pt x="1166212" y="0"/>
                </a:moveTo>
                <a:lnTo>
                  <a:pt x="1110934" y="3810"/>
                </a:lnTo>
                <a:lnTo>
                  <a:pt x="1057118" y="13970"/>
                </a:lnTo>
                <a:lnTo>
                  <a:pt x="1005768" y="31750"/>
                </a:lnTo>
                <a:lnTo>
                  <a:pt x="957890" y="55880"/>
                </a:lnTo>
                <a:lnTo>
                  <a:pt x="914487" y="87630"/>
                </a:lnTo>
                <a:lnTo>
                  <a:pt x="876565" y="123190"/>
                </a:lnTo>
                <a:lnTo>
                  <a:pt x="845128" y="166370"/>
                </a:lnTo>
                <a:lnTo>
                  <a:pt x="1890880" y="166370"/>
                </a:lnTo>
                <a:lnTo>
                  <a:pt x="1883180" y="158750"/>
                </a:lnTo>
                <a:lnTo>
                  <a:pt x="1881815" y="157480"/>
                </a:lnTo>
                <a:lnTo>
                  <a:pt x="1477318" y="157480"/>
                </a:lnTo>
                <a:lnTo>
                  <a:pt x="1470382" y="147320"/>
                </a:lnTo>
                <a:lnTo>
                  <a:pt x="1462998" y="137160"/>
                </a:lnTo>
                <a:lnTo>
                  <a:pt x="1455175" y="128270"/>
                </a:lnTo>
                <a:lnTo>
                  <a:pt x="1446925" y="118110"/>
                </a:lnTo>
                <a:lnTo>
                  <a:pt x="1419702" y="91440"/>
                </a:lnTo>
                <a:lnTo>
                  <a:pt x="1388986" y="68580"/>
                </a:lnTo>
                <a:lnTo>
                  <a:pt x="1355046" y="46990"/>
                </a:lnTo>
                <a:lnTo>
                  <a:pt x="1330763" y="35560"/>
                </a:lnTo>
                <a:lnTo>
                  <a:pt x="1304204" y="24130"/>
                </a:lnTo>
                <a:lnTo>
                  <a:pt x="1277131" y="15240"/>
                </a:lnTo>
                <a:lnTo>
                  <a:pt x="1249670" y="8890"/>
                </a:lnTo>
                <a:lnTo>
                  <a:pt x="1221945" y="3810"/>
                </a:lnTo>
                <a:lnTo>
                  <a:pt x="1194084" y="1270"/>
                </a:lnTo>
                <a:lnTo>
                  <a:pt x="1166212" y="0"/>
                </a:lnTo>
                <a:close/>
              </a:path>
              <a:path w="2275204" h="1203960">
                <a:moveTo>
                  <a:pt x="1699543" y="80010"/>
                </a:moveTo>
                <a:lnTo>
                  <a:pt x="1658683" y="80010"/>
                </a:lnTo>
                <a:lnTo>
                  <a:pt x="1638399" y="82550"/>
                </a:lnTo>
                <a:lnTo>
                  <a:pt x="1598597" y="90170"/>
                </a:lnTo>
                <a:lnTo>
                  <a:pt x="1560450" y="104140"/>
                </a:lnTo>
                <a:lnTo>
                  <a:pt x="1524720" y="121920"/>
                </a:lnTo>
                <a:lnTo>
                  <a:pt x="1492166" y="144780"/>
                </a:lnTo>
                <a:lnTo>
                  <a:pt x="1477318" y="157480"/>
                </a:lnTo>
                <a:lnTo>
                  <a:pt x="1881815" y="157480"/>
                </a:lnTo>
                <a:lnTo>
                  <a:pt x="1852924" y="132080"/>
                </a:lnTo>
                <a:lnTo>
                  <a:pt x="1817609" y="111760"/>
                </a:lnTo>
                <a:lnTo>
                  <a:pt x="1779766" y="95250"/>
                </a:lnTo>
                <a:lnTo>
                  <a:pt x="1740158" y="85090"/>
                </a:lnTo>
                <a:lnTo>
                  <a:pt x="1699543" y="800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6767248" y="2745318"/>
            <a:ext cx="2064892" cy="1093246"/>
          </a:xfrm>
          <a:custGeom>
            <a:avLst/>
            <a:gdLst/>
            <a:ahLst/>
            <a:cxnLst/>
            <a:rect l="l" t="t" r="r" b="b"/>
            <a:pathLst>
              <a:path w="2275204" h="1204595">
                <a:moveTo>
                  <a:pt x="845128" y="166131"/>
                </a:moveTo>
                <a:lnTo>
                  <a:pt x="876565" y="123680"/>
                </a:lnTo>
                <a:lnTo>
                  <a:pt x="914487" y="86997"/>
                </a:lnTo>
                <a:lnTo>
                  <a:pt x="957890" y="56364"/>
                </a:lnTo>
                <a:lnTo>
                  <a:pt x="1005768" y="32065"/>
                </a:lnTo>
                <a:lnTo>
                  <a:pt x="1057118" y="14382"/>
                </a:lnTo>
                <a:lnTo>
                  <a:pt x="1110934" y="3599"/>
                </a:lnTo>
                <a:lnTo>
                  <a:pt x="1166212" y="0"/>
                </a:lnTo>
                <a:lnTo>
                  <a:pt x="1194084" y="982"/>
                </a:lnTo>
                <a:lnTo>
                  <a:pt x="1249670" y="8688"/>
                </a:lnTo>
                <a:lnTo>
                  <a:pt x="1304204" y="24285"/>
                </a:lnTo>
                <a:lnTo>
                  <a:pt x="1343064" y="40961"/>
                </a:lnTo>
                <a:lnTo>
                  <a:pt x="1378017" y="60663"/>
                </a:lnTo>
                <a:lnTo>
                  <a:pt x="1409838" y="83474"/>
                </a:lnTo>
                <a:lnTo>
                  <a:pt x="1438255" y="109123"/>
                </a:lnTo>
                <a:lnTo>
                  <a:pt x="1470382" y="147270"/>
                </a:lnTo>
                <a:lnTo>
                  <a:pt x="1477318" y="157445"/>
                </a:lnTo>
                <a:lnTo>
                  <a:pt x="1492166" y="144256"/>
                </a:lnTo>
                <a:lnTo>
                  <a:pt x="1524720" y="121443"/>
                </a:lnTo>
                <a:lnTo>
                  <a:pt x="1560450" y="103466"/>
                </a:lnTo>
                <a:lnTo>
                  <a:pt x="1598597" y="90421"/>
                </a:lnTo>
                <a:lnTo>
                  <a:pt x="1638399" y="82407"/>
                </a:lnTo>
                <a:lnTo>
                  <a:pt x="1679096" y="79521"/>
                </a:lnTo>
                <a:lnTo>
                  <a:pt x="1699543" y="80032"/>
                </a:lnTo>
                <a:lnTo>
                  <a:pt x="1740158" y="85022"/>
                </a:lnTo>
                <a:lnTo>
                  <a:pt x="1779766" y="95384"/>
                </a:lnTo>
                <a:lnTo>
                  <a:pt x="1817609" y="111216"/>
                </a:lnTo>
                <a:lnTo>
                  <a:pt x="1852924" y="132616"/>
                </a:lnTo>
                <a:lnTo>
                  <a:pt x="1883180" y="158233"/>
                </a:lnTo>
                <a:lnTo>
                  <a:pt x="1908334" y="187682"/>
                </a:lnTo>
                <a:lnTo>
                  <a:pt x="1932833" y="231803"/>
                </a:lnTo>
                <a:lnTo>
                  <a:pt x="1951703" y="228450"/>
                </a:lnTo>
                <a:lnTo>
                  <a:pt x="1970596" y="226199"/>
                </a:lnTo>
                <a:lnTo>
                  <a:pt x="1989454" y="225032"/>
                </a:lnTo>
                <a:lnTo>
                  <a:pt x="2008218" y="224928"/>
                </a:lnTo>
                <a:lnTo>
                  <a:pt x="2026831" y="225869"/>
                </a:lnTo>
                <a:lnTo>
                  <a:pt x="2081190" y="234758"/>
                </a:lnTo>
                <a:lnTo>
                  <a:pt x="2132117" y="252339"/>
                </a:lnTo>
                <a:lnTo>
                  <a:pt x="2178053" y="278085"/>
                </a:lnTo>
                <a:lnTo>
                  <a:pt x="2217444" y="311467"/>
                </a:lnTo>
                <a:lnTo>
                  <a:pt x="2248732" y="351957"/>
                </a:lnTo>
                <a:lnTo>
                  <a:pt x="2257396" y="389773"/>
                </a:lnTo>
                <a:lnTo>
                  <a:pt x="2258107" y="402318"/>
                </a:lnTo>
                <a:lnTo>
                  <a:pt x="2257768" y="414763"/>
                </a:lnTo>
                <a:lnTo>
                  <a:pt x="2246365" y="462693"/>
                </a:lnTo>
                <a:lnTo>
                  <a:pt x="2219983" y="505633"/>
                </a:lnTo>
                <a:lnTo>
                  <a:pt x="2191246" y="532935"/>
                </a:lnTo>
                <a:lnTo>
                  <a:pt x="2155521" y="554767"/>
                </a:lnTo>
                <a:lnTo>
                  <a:pt x="2142166" y="560631"/>
                </a:lnTo>
                <a:lnTo>
                  <a:pt x="2158808" y="567989"/>
                </a:lnTo>
                <a:lnTo>
                  <a:pt x="2202694" y="595603"/>
                </a:lnTo>
                <a:lnTo>
                  <a:pt x="2236921" y="630208"/>
                </a:lnTo>
                <a:lnTo>
                  <a:pt x="2260718" y="670108"/>
                </a:lnTo>
                <a:lnTo>
                  <a:pt x="2273314" y="713607"/>
                </a:lnTo>
                <a:lnTo>
                  <a:pt x="2275108" y="743768"/>
                </a:lnTo>
                <a:lnTo>
                  <a:pt x="2273938" y="759009"/>
                </a:lnTo>
                <a:lnTo>
                  <a:pt x="2261820" y="804616"/>
                </a:lnTo>
                <a:lnTo>
                  <a:pt x="2237594" y="845951"/>
                </a:lnTo>
                <a:lnTo>
                  <a:pt x="2204529" y="879617"/>
                </a:lnTo>
                <a:lnTo>
                  <a:pt x="2164375" y="905624"/>
                </a:lnTo>
                <a:lnTo>
                  <a:pt x="2118919" y="923324"/>
                </a:lnTo>
                <a:lnTo>
                  <a:pt x="2069949" y="932069"/>
                </a:lnTo>
                <a:lnTo>
                  <a:pt x="2053155" y="932882"/>
                </a:lnTo>
                <a:lnTo>
                  <a:pt x="2036234" y="932604"/>
                </a:lnTo>
                <a:lnTo>
                  <a:pt x="2019254" y="931212"/>
                </a:lnTo>
                <a:lnTo>
                  <a:pt x="2002281" y="928680"/>
                </a:lnTo>
                <a:lnTo>
                  <a:pt x="1985381" y="924986"/>
                </a:lnTo>
                <a:lnTo>
                  <a:pt x="1968621" y="920105"/>
                </a:lnTo>
                <a:lnTo>
                  <a:pt x="1954931" y="946370"/>
                </a:lnTo>
                <a:lnTo>
                  <a:pt x="1921180" y="994584"/>
                </a:lnTo>
                <a:lnTo>
                  <a:pt x="1879847" y="1036698"/>
                </a:lnTo>
                <a:lnTo>
                  <a:pt x="1832030" y="1072301"/>
                </a:lnTo>
                <a:lnTo>
                  <a:pt x="1778823" y="1100981"/>
                </a:lnTo>
                <a:lnTo>
                  <a:pt x="1721323" y="1122328"/>
                </a:lnTo>
                <a:lnTo>
                  <a:pt x="1660627" y="1135929"/>
                </a:lnTo>
                <a:lnTo>
                  <a:pt x="1597830" y="1141373"/>
                </a:lnTo>
                <a:lnTo>
                  <a:pt x="1565986" y="1140908"/>
                </a:lnTo>
                <a:lnTo>
                  <a:pt x="1502093" y="1133346"/>
                </a:lnTo>
                <a:lnTo>
                  <a:pt x="1438840" y="1116599"/>
                </a:lnTo>
                <a:lnTo>
                  <a:pt x="1403366" y="1102625"/>
                </a:lnTo>
                <a:lnTo>
                  <a:pt x="1370293" y="1124015"/>
                </a:lnTo>
                <a:lnTo>
                  <a:pt x="1335902" y="1142872"/>
                </a:lnTo>
                <a:lnTo>
                  <a:pt x="1300365" y="1159203"/>
                </a:lnTo>
                <a:lnTo>
                  <a:pt x="1263855" y="1173015"/>
                </a:lnTo>
                <a:lnTo>
                  <a:pt x="1226544" y="1184315"/>
                </a:lnTo>
                <a:lnTo>
                  <a:pt x="1188607" y="1193111"/>
                </a:lnTo>
                <a:lnTo>
                  <a:pt x="1150214" y="1199408"/>
                </a:lnTo>
                <a:lnTo>
                  <a:pt x="1111539" y="1203215"/>
                </a:lnTo>
                <a:lnTo>
                  <a:pt x="1072756" y="1204539"/>
                </a:lnTo>
                <a:lnTo>
                  <a:pt x="1034035" y="1203386"/>
                </a:lnTo>
                <a:lnTo>
                  <a:pt x="995551" y="1199763"/>
                </a:lnTo>
                <a:lnTo>
                  <a:pt x="957477" y="1193677"/>
                </a:lnTo>
                <a:lnTo>
                  <a:pt x="919983" y="1185137"/>
                </a:lnTo>
                <a:lnTo>
                  <a:pt x="883245" y="1174147"/>
                </a:lnTo>
                <a:lnTo>
                  <a:pt x="847434" y="1160717"/>
                </a:lnTo>
                <a:lnTo>
                  <a:pt x="812723" y="1144852"/>
                </a:lnTo>
                <a:lnTo>
                  <a:pt x="779284" y="1126559"/>
                </a:lnTo>
                <a:lnTo>
                  <a:pt x="747292" y="1105846"/>
                </a:lnTo>
                <a:lnTo>
                  <a:pt x="716917" y="1082721"/>
                </a:lnTo>
                <a:lnTo>
                  <a:pt x="688334" y="1057188"/>
                </a:lnTo>
                <a:lnTo>
                  <a:pt x="672915" y="1072062"/>
                </a:lnTo>
                <a:lnTo>
                  <a:pt x="638927" y="1097800"/>
                </a:lnTo>
                <a:lnTo>
                  <a:pt x="601421" y="1118142"/>
                </a:lnTo>
                <a:lnTo>
                  <a:pt x="561220" y="1133022"/>
                </a:lnTo>
                <a:lnTo>
                  <a:pt x="519146" y="1142378"/>
                </a:lnTo>
                <a:lnTo>
                  <a:pt x="476022" y="1146146"/>
                </a:lnTo>
                <a:lnTo>
                  <a:pt x="454323" y="1145914"/>
                </a:lnTo>
                <a:lnTo>
                  <a:pt x="411163" y="1141178"/>
                </a:lnTo>
                <a:lnTo>
                  <a:pt x="369009" y="1130695"/>
                </a:lnTo>
                <a:lnTo>
                  <a:pt x="328681" y="1114399"/>
                </a:lnTo>
                <a:lnTo>
                  <a:pt x="291002" y="1092228"/>
                </a:lnTo>
                <a:lnTo>
                  <a:pt x="258200" y="1064824"/>
                </a:lnTo>
                <a:lnTo>
                  <a:pt x="231225" y="1033813"/>
                </a:lnTo>
                <a:lnTo>
                  <a:pt x="210353" y="999902"/>
                </a:lnTo>
                <a:lnTo>
                  <a:pt x="195863" y="963801"/>
                </a:lnTo>
                <a:lnTo>
                  <a:pt x="188032" y="926219"/>
                </a:lnTo>
                <a:lnTo>
                  <a:pt x="186648" y="900692"/>
                </a:lnTo>
                <a:lnTo>
                  <a:pt x="187137" y="887866"/>
                </a:lnTo>
                <a:lnTo>
                  <a:pt x="188429" y="875032"/>
                </a:lnTo>
                <a:lnTo>
                  <a:pt x="190532" y="862218"/>
                </a:lnTo>
                <a:lnTo>
                  <a:pt x="174064" y="860731"/>
                </a:lnTo>
                <a:lnTo>
                  <a:pt x="127480" y="849756"/>
                </a:lnTo>
                <a:lnTo>
                  <a:pt x="86159" y="830020"/>
                </a:lnTo>
                <a:lnTo>
                  <a:pt x="51426" y="802819"/>
                </a:lnTo>
                <a:lnTo>
                  <a:pt x="24605" y="769447"/>
                </a:lnTo>
                <a:lnTo>
                  <a:pt x="7021" y="731202"/>
                </a:lnTo>
                <a:lnTo>
                  <a:pt x="0" y="689380"/>
                </a:lnTo>
                <a:lnTo>
                  <a:pt x="235" y="674868"/>
                </a:lnTo>
                <a:lnTo>
                  <a:pt x="8632" y="636172"/>
                </a:lnTo>
                <a:lnTo>
                  <a:pt x="26142" y="600971"/>
                </a:lnTo>
                <a:lnTo>
                  <a:pt x="51625" y="570248"/>
                </a:lnTo>
                <a:lnTo>
                  <a:pt x="83940" y="544985"/>
                </a:lnTo>
                <a:lnTo>
                  <a:pt x="121948" y="526164"/>
                </a:lnTo>
                <a:lnTo>
                  <a:pt x="164507" y="514767"/>
                </a:lnTo>
                <a:lnTo>
                  <a:pt x="179508" y="512788"/>
                </a:lnTo>
                <a:lnTo>
                  <a:pt x="168266" y="507378"/>
                </a:lnTo>
                <a:lnTo>
                  <a:pt x="129105" y="478264"/>
                </a:lnTo>
                <a:lnTo>
                  <a:pt x="100959" y="439719"/>
                </a:lnTo>
                <a:lnTo>
                  <a:pt x="86117" y="395113"/>
                </a:lnTo>
                <a:lnTo>
                  <a:pt x="84402" y="371589"/>
                </a:lnTo>
                <a:lnTo>
                  <a:pt x="85096" y="359707"/>
                </a:lnTo>
                <a:lnTo>
                  <a:pt x="100544" y="311625"/>
                </a:lnTo>
                <a:lnTo>
                  <a:pt x="125584" y="278615"/>
                </a:lnTo>
                <a:lnTo>
                  <a:pt x="156743" y="252972"/>
                </a:lnTo>
                <a:lnTo>
                  <a:pt x="192525" y="235011"/>
                </a:lnTo>
                <a:lnTo>
                  <a:pt x="231438" y="225048"/>
                </a:lnTo>
                <a:lnTo>
                  <a:pt x="258381" y="223004"/>
                </a:lnTo>
                <a:lnTo>
                  <a:pt x="271987" y="223397"/>
                </a:lnTo>
                <a:lnTo>
                  <a:pt x="285609" y="224749"/>
                </a:lnTo>
                <a:lnTo>
                  <a:pt x="299191" y="227071"/>
                </a:lnTo>
                <a:lnTo>
                  <a:pt x="312679" y="230375"/>
                </a:lnTo>
                <a:lnTo>
                  <a:pt x="326016" y="234673"/>
                </a:lnTo>
                <a:lnTo>
                  <a:pt x="329064" y="234673"/>
                </a:lnTo>
                <a:lnTo>
                  <a:pt x="330588" y="236197"/>
                </a:lnTo>
                <a:lnTo>
                  <a:pt x="333636" y="236197"/>
                </a:lnTo>
                <a:lnTo>
                  <a:pt x="338153" y="217332"/>
                </a:lnTo>
                <a:lnTo>
                  <a:pt x="344347" y="199155"/>
                </a:lnTo>
                <a:lnTo>
                  <a:pt x="361434" y="165056"/>
                </a:lnTo>
                <a:lnTo>
                  <a:pt x="384240" y="134285"/>
                </a:lnTo>
                <a:lnTo>
                  <a:pt x="412107" y="107224"/>
                </a:lnTo>
                <a:lnTo>
                  <a:pt x="444376" y="84257"/>
                </a:lnTo>
                <a:lnTo>
                  <a:pt x="480391" y="65769"/>
                </a:lnTo>
                <a:lnTo>
                  <a:pt x="519494" y="52143"/>
                </a:lnTo>
                <a:lnTo>
                  <a:pt x="561026" y="43763"/>
                </a:lnTo>
                <a:lnTo>
                  <a:pt x="604330" y="41012"/>
                </a:lnTo>
                <a:lnTo>
                  <a:pt x="626441" y="41868"/>
                </a:lnTo>
                <a:lnTo>
                  <a:pt x="675938" y="49488"/>
                </a:lnTo>
                <a:lnTo>
                  <a:pt x="714878" y="61595"/>
                </a:lnTo>
                <a:lnTo>
                  <a:pt x="751056" y="78484"/>
                </a:lnTo>
                <a:lnTo>
                  <a:pt x="783859" y="99743"/>
                </a:lnTo>
                <a:lnTo>
                  <a:pt x="812673" y="124965"/>
                </a:lnTo>
                <a:lnTo>
                  <a:pt x="836883" y="153739"/>
                </a:lnTo>
                <a:lnTo>
                  <a:pt x="843824" y="164049"/>
                </a:lnTo>
              </a:path>
            </a:pathLst>
          </a:custGeom>
          <a:ln w="182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 txBox="1"/>
          <p:nvPr/>
        </p:nvSpPr>
        <p:spPr>
          <a:xfrm>
            <a:off x="7134495" y="2922815"/>
            <a:ext cx="1328954" cy="754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 indent="45530" algn="just">
              <a:lnSpc>
                <a:spcPct val="100499"/>
              </a:lnSpc>
            </a:pPr>
            <a:r>
              <a:rPr sz="1634" b="1" spc="5" dirty="0">
                <a:latin typeface="Arial"/>
                <a:cs typeface="Arial"/>
              </a:rPr>
              <a:t>S</a:t>
            </a:r>
            <a:r>
              <a:rPr sz="1634" b="1" spc="-5" dirty="0">
                <a:latin typeface="Arial"/>
                <a:cs typeface="Arial"/>
              </a:rPr>
              <a:t>t</a:t>
            </a:r>
            <a:r>
              <a:rPr sz="1634" b="1" dirty="0">
                <a:latin typeface="Arial"/>
                <a:cs typeface="Arial"/>
              </a:rPr>
              <a:t>a</a:t>
            </a:r>
            <a:r>
              <a:rPr sz="1634" b="1" spc="-5" dirty="0">
                <a:latin typeface="Arial"/>
                <a:cs typeface="Arial"/>
              </a:rPr>
              <a:t>n</a:t>
            </a:r>
            <a:r>
              <a:rPr sz="1634" b="1" dirty="0">
                <a:latin typeface="Arial"/>
                <a:cs typeface="Arial"/>
              </a:rPr>
              <a:t>d</a:t>
            </a:r>
            <a:r>
              <a:rPr sz="1634" b="1" spc="-14" dirty="0">
                <a:latin typeface="Arial"/>
                <a:cs typeface="Arial"/>
              </a:rPr>
              <a:t> </a:t>
            </a:r>
            <a:r>
              <a:rPr sz="1634" b="1" dirty="0">
                <a:latin typeface="Arial"/>
                <a:cs typeface="Arial"/>
              </a:rPr>
              <a:t>Al</a:t>
            </a:r>
            <a:r>
              <a:rPr sz="1634" b="1" spc="-5" dirty="0">
                <a:latin typeface="Arial"/>
                <a:cs typeface="Arial"/>
              </a:rPr>
              <a:t>on</a:t>
            </a:r>
            <a:r>
              <a:rPr sz="1634" b="1" dirty="0">
                <a:latin typeface="Arial"/>
                <a:cs typeface="Arial"/>
              </a:rPr>
              <a:t>e </a:t>
            </a:r>
            <a:r>
              <a:rPr sz="1634" b="1" spc="-14" dirty="0">
                <a:latin typeface="Arial"/>
                <a:cs typeface="Arial"/>
              </a:rPr>
              <a:t>D</a:t>
            </a:r>
            <a:r>
              <a:rPr sz="1634" b="1" dirty="0">
                <a:latin typeface="Arial"/>
                <a:cs typeface="Arial"/>
              </a:rPr>
              <a:t>evel</a:t>
            </a:r>
            <a:r>
              <a:rPr sz="1634" b="1" spc="-5" dirty="0">
                <a:latin typeface="Arial"/>
                <a:cs typeface="Arial"/>
              </a:rPr>
              <a:t>opm</a:t>
            </a:r>
            <a:r>
              <a:rPr sz="1634" b="1" spc="-14" dirty="0">
                <a:latin typeface="Arial"/>
                <a:cs typeface="Arial"/>
              </a:rPr>
              <a:t>e</a:t>
            </a:r>
            <a:r>
              <a:rPr sz="1634" b="1" spc="-5" dirty="0">
                <a:latin typeface="Arial"/>
                <a:cs typeface="Arial"/>
              </a:rPr>
              <a:t>n</a:t>
            </a:r>
            <a:r>
              <a:rPr sz="1634" b="1" dirty="0">
                <a:latin typeface="Arial"/>
                <a:cs typeface="Arial"/>
              </a:rPr>
              <a:t>t </a:t>
            </a:r>
            <a:r>
              <a:rPr sz="1634" b="1" spc="5" dirty="0">
                <a:latin typeface="Arial"/>
                <a:cs typeface="Arial"/>
              </a:rPr>
              <a:t>E</a:t>
            </a:r>
            <a:r>
              <a:rPr sz="1634" b="1" spc="-5" dirty="0">
                <a:latin typeface="Arial"/>
                <a:cs typeface="Arial"/>
              </a:rPr>
              <a:t>n</a:t>
            </a:r>
            <a:r>
              <a:rPr sz="1634" b="1" spc="-14" dirty="0">
                <a:latin typeface="Arial"/>
                <a:cs typeface="Arial"/>
              </a:rPr>
              <a:t>v</a:t>
            </a:r>
            <a:r>
              <a:rPr sz="1634" b="1" dirty="0">
                <a:latin typeface="Arial"/>
                <a:cs typeface="Arial"/>
              </a:rPr>
              <a:t>ir</a:t>
            </a:r>
            <a:r>
              <a:rPr sz="1634" b="1" spc="-5" dirty="0">
                <a:latin typeface="Arial"/>
                <a:cs typeface="Arial"/>
              </a:rPr>
              <a:t>onm</a:t>
            </a:r>
            <a:r>
              <a:rPr sz="1634" b="1" dirty="0">
                <a:latin typeface="Arial"/>
                <a:cs typeface="Arial"/>
              </a:rPr>
              <a:t>e</a:t>
            </a:r>
            <a:r>
              <a:rPr sz="1634" b="1" spc="-5" dirty="0">
                <a:latin typeface="Arial"/>
                <a:cs typeface="Arial"/>
              </a:rPr>
              <a:t>n</a:t>
            </a:r>
            <a:r>
              <a:rPr sz="1634" b="1" dirty="0">
                <a:latin typeface="Arial"/>
                <a:cs typeface="Arial"/>
              </a:rPr>
              <a:t>t</a:t>
            </a:r>
            <a:endParaRPr sz="1634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12538" y="2700684"/>
            <a:ext cx="1887967" cy="1279392"/>
          </a:xfrm>
          <a:custGeom>
            <a:avLst/>
            <a:gdLst/>
            <a:ahLst/>
            <a:cxnLst/>
            <a:rect l="l" t="t" r="r" b="b"/>
            <a:pathLst>
              <a:path w="2080260" h="1409700">
                <a:moveTo>
                  <a:pt x="2003296" y="622299"/>
                </a:moveTo>
                <a:lnTo>
                  <a:pt x="97291" y="622299"/>
                </a:lnTo>
                <a:lnTo>
                  <a:pt x="85836" y="634999"/>
                </a:lnTo>
                <a:lnTo>
                  <a:pt x="74934" y="634999"/>
                </a:lnTo>
                <a:lnTo>
                  <a:pt x="45910" y="673099"/>
                </a:lnTo>
                <a:lnTo>
                  <a:pt x="23173" y="711199"/>
                </a:lnTo>
                <a:lnTo>
                  <a:pt x="7711" y="749299"/>
                </a:lnTo>
                <a:lnTo>
                  <a:pt x="509" y="787399"/>
                </a:lnTo>
                <a:lnTo>
                  <a:pt x="0" y="812799"/>
                </a:lnTo>
                <a:lnTo>
                  <a:pt x="724" y="825499"/>
                </a:lnTo>
                <a:lnTo>
                  <a:pt x="2639" y="838199"/>
                </a:lnTo>
                <a:lnTo>
                  <a:pt x="5699" y="863599"/>
                </a:lnTo>
                <a:lnTo>
                  <a:pt x="21303" y="901699"/>
                </a:lnTo>
                <a:lnTo>
                  <a:pt x="45610" y="939799"/>
                </a:lnTo>
                <a:lnTo>
                  <a:pt x="77418" y="977899"/>
                </a:lnTo>
                <a:lnTo>
                  <a:pt x="89479" y="977899"/>
                </a:lnTo>
                <a:lnTo>
                  <a:pt x="102196" y="990599"/>
                </a:lnTo>
                <a:lnTo>
                  <a:pt x="115524" y="1003299"/>
                </a:lnTo>
                <a:lnTo>
                  <a:pt x="143835" y="1003299"/>
                </a:lnTo>
                <a:lnTo>
                  <a:pt x="158728" y="1015999"/>
                </a:lnTo>
                <a:lnTo>
                  <a:pt x="174054" y="1015999"/>
                </a:lnTo>
                <a:lnTo>
                  <a:pt x="171930" y="1028699"/>
                </a:lnTo>
                <a:lnTo>
                  <a:pt x="170571" y="1041399"/>
                </a:lnTo>
                <a:lnTo>
                  <a:pt x="169969" y="1054099"/>
                </a:lnTo>
                <a:lnTo>
                  <a:pt x="170112" y="1066799"/>
                </a:lnTo>
                <a:lnTo>
                  <a:pt x="170990" y="1092199"/>
                </a:lnTo>
                <a:lnTo>
                  <a:pt x="177932" y="1130299"/>
                </a:lnTo>
                <a:lnTo>
                  <a:pt x="191121" y="1168399"/>
                </a:lnTo>
                <a:lnTo>
                  <a:pt x="196858" y="1193799"/>
                </a:lnTo>
                <a:lnTo>
                  <a:pt x="203247" y="1206499"/>
                </a:lnTo>
                <a:lnTo>
                  <a:pt x="210279" y="1219199"/>
                </a:lnTo>
                <a:lnTo>
                  <a:pt x="217944" y="1231899"/>
                </a:lnTo>
                <a:lnTo>
                  <a:pt x="226230" y="1244599"/>
                </a:lnTo>
                <a:lnTo>
                  <a:pt x="629235" y="1244599"/>
                </a:lnTo>
                <a:lnTo>
                  <a:pt x="655448" y="1269999"/>
                </a:lnTo>
                <a:lnTo>
                  <a:pt x="683292" y="1295399"/>
                </a:lnTo>
                <a:lnTo>
                  <a:pt x="712615" y="1320799"/>
                </a:lnTo>
                <a:lnTo>
                  <a:pt x="743267" y="1346199"/>
                </a:lnTo>
                <a:lnTo>
                  <a:pt x="775097" y="1358899"/>
                </a:lnTo>
                <a:lnTo>
                  <a:pt x="807955" y="1384299"/>
                </a:lnTo>
                <a:lnTo>
                  <a:pt x="841689" y="1396999"/>
                </a:lnTo>
                <a:lnTo>
                  <a:pt x="876150" y="1396999"/>
                </a:lnTo>
                <a:lnTo>
                  <a:pt x="911186" y="1409699"/>
                </a:lnTo>
                <a:lnTo>
                  <a:pt x="1089721" y="1409699"/>
                </a:lnTo>
                <a:lnTo>
                  <a:pt x="1159888" y="1384299"/>
                </a:lnTo>
                <a:lnTo>
                  <a:pt x="1194102" y="1358899"/>
                </a:lnTo>
                <a:lnTo>
                  <a:pt x="1227534" y="1346199"/>
                </a:lnTo>
                <a:lnTo>
                  <a:pt x="1260035" y="1320799"/>
                </a:lnTo>
                <a:lnTo>
                  <a:pt x="1291454" y="1295399"/>
                </a:lnTo>
                <a:lnTo>
                  <a:pt x="1626407" y="1295399"/>
                </a:lnTo>
                <a:lnTo>
                  <a:pt x="1651333" y="1282699"/>
                </a:lnTo>
                <a:lnTo>
                  <a:pt x="1675140" y="1257299"/>
                </a:lnTo>
                <a:lnTo>
                  <a:pt x="1697703" y="1244599"/>
                </a:lnTo>
                <a:lnTo>
                  <a:pt x="1738592" y="1193799"/>
                </a:lnTo>
                <a:lnTo>
                  <a:pt x="1772995" y="1142999"/>
                </a:lnTo>
                <a:lnTo>
                  <a:pt x="1799908" y="1079499"/>
                </a:lnTo>
                <a:lnTo>
                  <a:pt x="1951954" y="1079499"/>
                </a:lnTo>
                <a:lnTo>
                  <a:pt x="1965834" y="1066799"/>
                </a:lnTo>
                <a:lnTo>
                  <a:pt x="1979231" y="1066799"/>
                </a:lnTo>
                <a:lnTo>
                  <a:pt x="1992085" y="1054099"/>
                </a:lnTo>
                <a:lnTo>
                  <a:pt x="2026779" y="1015999"/>
                </a:lnTo>
                <a:lnTo>
                  <a:pt x="2054403" y="977899"/>
                </a:lnTo>
                <a:lnTo>
                  <a:pt x="2068133" y="939799"/>
                </a:lnTo>
                <a:lnTo>
                  <a:pt x="2073121" y="927099"/>
                </a:lnTo>
                <a:lnTo>
                  <a:pt x="2076751" y="914399"/>
                </a:lnTo>
                <a:lnTo>
                  <a:pt x="2079051" y="888999"/>
                </a:lnTo>
                <a:lnTo>
                  <a:pt x="2080049" y="876299"/>
                </a:lnTo>
                <a:lnTo>
                  <a:pt x="2079774" y="850899"/>
                </a:lnTo>
                <a:lnTo>
                  <a:pt x="2078255" y="838199"/>
                </a:lnTo>
                <a:lnTo>
                  <a:pt x="2075519" y="825499"/>
                </a:lnTo>
                <a:lnTo>
                  <a:pt x="2071596" y="800099"/>
                </a:lnTo>
                <a:lnTo>
                  <a:pt x="2066515" y="787399"/>
                </a:lnTo>
                <a:lnTo>
                  <a:pt x="2060302" y="774699"/>
                </a:lnTo>
                <a:lnTo>
                  <a:pt x="2052989" y="749299"/>
                </a:lnTo>
                <a:lnTo>
                  <a:pt x="2024722" y="711199"/>
                </a:lnTo>
                <a:lnTo>
                  <a:pt x="1987567" y="673099"/>
                </a:lnTo>
                <a:lnTo>
                  <a:pt x="1973340" y="673099"/>
                </a:lnTo>
                <a:lnTo>
                  <a:pt x="1958239" y="660399"/>
                </a:lnTo>
                <a:lnTo>
                  <a:pt x="1970485" y="647699"/>
                </a:lnTo>
                <a:lnTo>
                  <a:pt x="1982092" y="647699"/>
                </a:lnTo>
                <a:lnTo>
                  <a:pt x="1993036" y="634999"/>
                </a:lnTo>
                <a:lnTo>
                  <a:pt x="2003296" y="622299"/>
                </a:lnTo>
                <a:close/>
              </a:path>
              <a:path w="2080260" h="1409700">
                <a:moveTo>
                  <a:pt x="493273" y="1333499"/>
                </a:moveTo>
                <a:lnTo>
                  <a:pt x="355642" y="1333499"/>
                </a:lnTo>
                <a:lnTo>
                  <a:pt x="375059" y="1346199"/>
                </a:lnTo>
                <a:lnTo>
                  <a:pt x="473835" y="1346199"/>
                </a:lnTo>
                <a:lnTo>
                  <a:pt x="493273" y="1333499"/>
                </a:lnTo>
                <a:close/>
              </a:path>
              <a:path w="2080260" h="1409700">
                <a:moveTo>
                  <a:pt x="1489388" y="1333499"/>
                </a:moveTo>
                <a:lnTo>
                  <a:pt x="1401786" y="1333499"/>
                </a:lnTo>
                <a:lnTo>
                  <a:pt x="1431143" y="1346199"/>
                </a:lnTo>
                <a:lnTo>
                  <a:pt x="1460385" y="1346199"/>
                </a:lnTo>
                <a:lnTo>
                  <a:pt x="1489388" y="1333499"/>
                </a:lnTo>
                <a:close/>
              </a:path>
              <a:path w="2080260" h="1409700">
                <a:moveTo>
                  <a:pt x="629235" y="1244599"/>
                </a:moveTo>
                <a:lnTo>
                  <a:pt x="235129" y="1244599"/>
                </a:lnTo>
                <a:lnTo>
                  <a:pt x="244629" y="1257299"/>
                </a:lnTo>
                <a:lnTo>
                  <a:pt x="282219" y="1295399"/>
                </a:lnTo>
                <a:lnTo>
                  <a:pt x="317894" y="1320799"/>
                </a:lnTo>
                <a:lnTo>
                  <a:pt x="336555" y="1333499"/>
                </a:lnTo>
                <a:lnTo>
                  <a:pt x="512386" y="1333499"/>
                </a:lnTo>
                <a:lnTo>
                  <a:pt x="531082" y="1320799"/>
                </a:lnTo>
                <a:lnTo>
                  <a:pt x="549266" y="1308099"/>
                </a:lnTo>
                <a:lnTo>
                  <a:pt x="566844" y="1308099"/>
                </a:lnTo>
                <a:lnTo>
                  <a:pt x="583724" y="1295399"/>
                </a:lnTo>
                <a:lnTo>
                  <a:pt x="599812" y="1269999"/>
                </a:lnTo>
                <a:lnTo>
                  <a:pt x="615013" y="1257299"/>
                </a:lnTo>
                <a:lnTo>
                  <a:pt x="629235" y="1244599"/>
                </a:lnTo>
                <a:close/>
              </a:path>
              <a:path w="2080260" h="1409700">
                <a:moveTo>
                  <a:pt x="1626407" y="1295399"/>
                </a:moveTo>
                <a:lnTo>
                  <a:pt x="1291454" y="1295399"/>
                </a:lnTo>
                <a:lnTo>
                  <a:pt x="1303039" y="1308099"/>
                </a:lnTo>
                <a:lnTo>
                  <a:pt x="1314286" y="1308099"/>
                </a:lnTo>
                <a:lnTo>
                  <a:pt x="1372440" y="1333499"/>
                </a:lnTo>
                <a:lnTo>
                  <a:pt x="1546171" y="1333499"/>
                </a:lnTo>
                <a:lnTo>
                  <a:pt x="1573701" y="1320799"/>
                </a:lnTo>
                <a:lnTo>
                  <a:pt x="1600488" y="1308099"/>
                </a:lnTo>
                <a:lnTo>
                  <a:pt x="1626407" y="1295399"/>
                </a:lnTo>
                <a:close/>
              </a:path>
              <a:path w="2080260" h="1409700">
                <a:moveTo>
                  <a:pt x="1937652" y="1079499"/>
                </a:moveTo>
                <a:lnTo>
                  <a:pt x="1799908" y="1079499"/>
                </a:lnTo>
                <a:lnTo>
                  <a:pt x="1815289" y="1092199"/>
                </a:lnTo>
                <a:lnTo>
                  <a:pt x="1922987" y="1092199"/>
                </a:lnTo>
                <a:lnTo>
                  <a:pt x="1937652" y="1079499"/>
                </a:lnTo>
                <a:close/>
              </a:path>
              <a:path w="2080260" h="1409700">
                <a:moveTo>
                  <a:pt x="1918964" y="279399"/>
                </a:moveTo>
                <a:lnTo>
                  <a:pt x="153456" y="279399"/>
                </a:lnTo>
                <a:lnTo>
                  <a:pt x="143157" y="292099"/>
                </a:lnTo>
                <a:lnTo>
                  <a:pt x="133381" y="304799"/>
                </a:lnTo>
                <a:lnTo>
                  <a:pt x="124182" y="304799"/>
                </a:lnTo>
                <a:lnTo>
                  <a:pt x="100611" y="342899"/>
                </a:lnTo>
                <a:lnTo>
                  <a:pt x="84321" y="380999"/>
                </a:lnTo>
                <a:lnTo>
                  <a:pt x="77083" y="419099"/>
                </a:lnTo>
                <a:lnTo>
                  <a:pt x="76680" y="431799"/>
                </a:lnTo>
                <a:lnTo>
                  <a:pt x="77247" y="457199"/>
                </a:lnTo>
                <a:lnTo>
                  <a:pt x="84565" y="495299"/>
                </a:lnTo>
                <a:lnTo>
                  <a:pt x="99878" y="533399"/>
                </a:lnTo>
                <a:lnTo>
                  <a:pt x="106663" y="546099"/>
                </a:lnTo>
                <a:lnTo>
                  <a:pt x="114254" y="546099"/>
                </a:lnTo>
                <a:lnTo>
                  <a:pt x="122630" y="558799"/>
                </a:lnTo>
                <a:lnTo>
                  <a:pt x="131772" y="571499"/>
                </a:lnTo>
                <a:lnTo>
                  <a:pt x="141658" y="584199"/>
                </a:lnTo>
                <a:lnTo>
                  <a:pt x="152268" y="584199"/>
                </a:lnTo>
                <a:lnTo>
                  <a:pt x="163582" y="596899"/>
                </a:lnTo>
                <a:lnTo>
                  <a:pt x="161575" y="596899"/>
                </a:lnTo>
                <a:lnTo>
                  <a:pt x="147905" y="609599"/>
                </a:lnTo>
                <a:lnTo>
                  <a:pt x="121712" y="609599"/>
                </a:lnTo>
                <a:lnTo>
                  <a:pt x="109262" y="622299"/>
                </a:lnTo>
                <a:lnTo>
                  <a:pt x="2012848" y="622299"/>
                </a:lnTo>
                <a:lnTo>
                  <a:pt x="2037030" y="584199"/>
                </a:lnTo>
                <a:lnTo>
                  <a:pt x="2054019" y="546099"/>
                </a:lnTo>
                <a:lnTo>
                  <a:pt x="2063199" y="495299"/>
                </a:lnTo>
                <a:lnTo>
                  <a:pt x="2064417" y="482599"/>
                </a:lnTo>
                <a:lnTo>
                  <a:pt x="2064675" y="469899"/>
                </a:lnTo>
                <a:lnTo>
                  <a:pt x="2063952" y="457199"/>
                </a:lnTo>
                <a:lnTo>
                  <a:pt x="2062224" y="444499"/>
                </a:lnTo>
                <a:lnTo>
                  <a:pt x="2059467" y="431799"/>
                </a:lnTo>
                <a:lnTo>
                  <a:pt x="2055661" y="406399"/>
                </a:lnTo>
                <a:lnTo>
                  <a:pt x="2027408" y="368299"/>
                </a:lnTo>
                <a:lnTo>
                  <a:pt x="1991572" y="330199"/>
                </a:lnTo>
                <a:lnTo>
                  <a:pt x="1949615" y="292099"/>
                </a:lnTo>
                <a:lnTo>
                  <a:pt x="1934521" y="292099"/>
                </a:lnTo>
                <a:lnTo>
                  <a:pt x="1918964" y="279399"/>
                </a:lnTo>
                <a:close/>
              </a:path>
              <a:path w="2080260" h="1409700">
                <a:moveTo>
                  <a:pt x="285175" y="266699"/>
                </a:moveTo>
                <a:lnTo>
                  <a:pt x="175394" y="266699"/>
                </a:lnTo>
                <a:lnTo>
                  <a:pt x="164220" y="279399"/>
                </a:lnTo>
                <a:lnTo>
                  <a:pt x="297371" y="279399"/>
                </a:lnTo>
                <a:lnTo>
                  <a:pt x="285175" y="266699"/>
                </a:lnTo>
                <a:close/>
              </a:path>
              <a:path w="2080260" h="1409700">
                <a:moveTo>
                  <a:pt x="642044" y="63499"/>
                </a:moveTo>
                <a:lnTo>
                  <a:pt x="456918" y="63499"/>
                </a:lnTo>
                <a:lnTo>
                  <a:pt x="439370" y="76199"/>
                </a:lnTo>
                <a:lnTo>
                  <a:pt x="406404" y="101599"/>
                </a:lnTo>
                <a:lnTo>
                  <a:pt x="376771" y="126999"/>
                </a:lnTo>
                <a:lnTo>
                  <a:pt x="339873" y="177799"/>
                </a:lnTo>
                <a:lnTo>
                  <a:pt x="329883" y="190499"/>
                </a:lnTo>
                <a:lnTo>
                  <a:pt x="321172" y="215899"/>
                </a:lnTo>
                <a:lnTo>
                  <a:pt x="313814" y="228599"/>
                </a:lnTo>
                <a:lnTo>
                  <a:pt x="307884" y="253999"/>
                </a:lnTo>
                <a:lnTo>
                  <a:pt x="303454" y="279399"/>
                </a:lnTo>
                <a:lnTo>
                  <a:pt x="1767010" y="279399"/>
                </a:lnTo>
                <a:lnTo>
                  <a:pt x="1753089" y="241299"/>
                </a:lnTo>
                <a:lnTo>
                  <a:pt x="1734348" y="203199"/>
                </a:lnTo>
                <a:lnTo>
                  <a:pt x="1727090" y="190499"/>
                </a:lnTo>
                <a:lnTo>
                  <a:pt x="771346" y="190499"/>
                </a:lnTo>
                <a:lnTo>
                  <a:pt x="764967" y="177799"/>
                </a:lnTo>
                <a:lnTo>
                  <a:pt x="758081" y="165099"/>
                </a:lnTo>
                <a:lnTo>
                  <a:pt x="750706" y="152399"/>
                </a:lnTo>
                <a:lnTo>
                  <a:pt x="742857" y="139699"/>
                </a:lnTo>
                <a:lnTo>
                  <a:pt x="734552" y="139699"/>
                </a:lnTo>
                <a:lnTo>
                  <a:pt x="725808" y="126999"/>
                </a:lnTo>
                <a:lnTo>
                  <a:pt x="716641" y="114299"/>
                </a:lnTo>
                <a:lnTo>
                  <a:pt x="707069" y="101599"/>
                </a:lnTo>
                <a:lnTo>
                  <a:pt x="697107" y="101599"/>
                </a:lnTo>
                <a:lnTo>
                  <a:pt x="686772" y="88899"/>
                </a:lnTo>
                <a:lnTo>
                  <a:pt x="676082" y="88899"/>
                </a:lnTo>
                <a:lnTo>
                  <a:pt x="665053" y="76199"/>
                </a:lnTo>
                <a:lnTo>
                  <a:pt x="653701" y="76199"/>
                </a:lnTo>
                <a:lnTo>
                  <a:pt x="642044" y="63499"/>
                </a:lnTo>
                <a:close/>
              </a:path>
              <a:path w="2080260" h="1409700">
                <a:moveTo>
                  <a:pt x="1886674" y="266699"/>
                </a:moveTo>
                <a:lnTo>
                  <a:pt x="1784305" y="266699"/>
                </a:lnTo>
                <a:lnTo>
                  <a:pt x="1767010" y="279399"/>
                </a:lnTo>
                <a:lnTo>
                  <a:pt x="1902997" y="279399"/>
                </a:lnTo>
                <a:lnTo>
                  <a:pt x="1886674" y="266699"/>
                </a:lnTo>
                <a:close/>
              </a:path>
              <a:path w="2080260" h="1409700">
                <a:moveTo>
                  <a:pt x="247914" y="253999"/>
                </a:moveTo>
                <a:lnTo>
                  <a:pt x="223071" y="253999"/>
                </a:lnTo>
                <a:lnTo>
                  <a:pt x="210816" y="266699"/>
                </a:lnTo>
                <a:lnTo>
                  <a:pt x="260391" y="266699"/>
                </a:lnTo>
                <a:lnTo>
                  <a:pt x="247914" y="253999"/>
                </a:lnTo>
                <a:close/>
              </a:path>
              <a:path w="2080260" h="1409700">
                <a:moveTo>
                  <a:pt x="1167454" y="12699"/>
                </a:moveTo>
                <a:lnTo>
                  <a:pt x="965482" y="12699"/>
                </a:lnTo>
                <a:lnTo>
                  <a:pt x="941645" y="25399"/>
                </a:lnTo>
                <a:lnTo>
                  <a:pt x="896179" y="50799"/>
                </a:lnTo>
                <a:lnTo>
                  <a:pt x="854426" y="76199"/>
                </a:lnTo>
                <a:lnTo>
                  <a:pt x="817307" y="126999"/>
                </a:lnTo>
                <a:lnTo>
                  <a:pt x="800775" y="139699"/>
                </a:lnTo>
                <a:lnTo>
                  <a:pt x="785747" y="165099"/>
                </a:lnTo>
                <a:lnTo>
                  <a:pt x="772338" y="190499"/>
                </a:lnTo>
                <a:lnTo>
                  <a:pt x="1727090" y="190499"/>
                </a:lnTo>
                <a:lnTo>
                  <a:pt x="1719347" y="177799"/>
                </a:lnTo>
                <a:lnTo>
                  <a:pt x="1347683" y="177799"/>
                </a:lnTo>
                <a:lnTo>
                  <a:pt x="1341385" y="165099"/>
                </a:lnTo>
                <a:lnTo>
                  <a:pt x="1334700" y="152399"/>
                </a:lnTo>
                <a:lnTo>
                  <a:pt x="1327639" y="139699"/>
                </a:lnTo>
                <a:lnTo>
                  <a:pt x="1320209" y="139699"/>
                </a:lnTo>
                <a:lnTo>
                  <a:pt x="1312421" y="126999"/>
                </a:lnTo>
                <a:lnTo>
                  <a:pt x="1304283" y="114299"/>
                </a:lnTo>
                <a:lnTo>
                  <a:pt x="1295805" y="101599"/>
                </a:lnTo>
                <a:lnTo>
                  <a:pt x="1286996" y="88899"/>
                </a:lnTo>
                <a:lnTo>
                  <a:pt x="1277866" y="88899"/>
                </a:lnTo>
                <a:lnTo>
                  <a:pt x="1268423" y="76199"/>
                </a:lnTo>
                <a:lnTo>
                  <a:pt x="1258678" y="63499"/>
                </a:lnTo>
                <a:lnTo>
                  <a:pt x="1248639" y="63499"/>
                </a:lnTo>
                <a:lnTo>
                  <a:pt x="1238315" y="50799"/>
                </a:lnTo>
                <a:lnTo>
                  <a:pt x="1227716" y="50799"/>
                </a:lnTo>
                <a:lnTo>
                  <a:pt x="1216851" y="38099"/>
                </a:lnTo>
                <a:lnTo>
                  <a:pt x="1167454" y="12699"/>
                </a:lnTo>
                <a:close/>
              </a:path>
              <a:path w="2080260" h="1409700">
                <a:moveTo>
                  <a:pt x="1644429" y="114299"/>
                </a:moveTo>
                <a:lnTo>
                  <a:pt x="1425922" y="114299"/>
                </a:lnTo>
                <a:lnTo>
                  <a:pt x="1408949" y="126999"/>
                </a:lnTo>
                <a:lnTo>
                  <a:pt x="1392556" y="139699"/>
                </a:lnTo>
                <a:lnTo>
                  <a:pt x="1376825" y="152399"/>
                </a:lnTo>
                <a:lnTo>
                  <a:pt x="1361839" y="165099"/>
                </a:lnTo>
                <a:lnTo>
                  <a:pt x="1347683" y="177799"/>
                </a:lnTo>
                <a:lnTo>
                  <a:pt x="1711133" y="177799"/>
                </a:lnTo>
                <a:lnTo>
                  <a:pt x="1677681" y="139699"/>
                </a:lnTo>
                <a:lnTo>
                  <a:pt x="1644429" y="114299"/>
                </a:lnTo>
                <a:close/>
              </a:path>
              <a:path w="2080260" h="1409700">
                <a:moveTo>
                  <a:pt x="1609162" y="101599"/>
                </a:moveTo>
                <a:lnTo>
                  <a:pt x="1461270" y="101599"/>
                </a:lnTo>
                <a:lnTo>
                  <a:pt x="1443390" y="114299"/>
                </a:lnTo>
                <a:lnTo>
                  <a:pt x="1627006" y="114299"/>
                </a:lnTo>
                <a:lnTo>
                  <a:pt x="1609162" y="101599"/>
                </a:lnTo>
                <a:close/>
              </a:path>
              <a:path w="2080260" h="1409700">
                <a:moveTo>
                  <a:pt x="1572547" y="88899"/>
                </a:moveTo>
                <a:lnTo>
                  <a:pt x="1497934" y="88899"/>
                </a:lnTo>
                <a:lnTo>
                  <a:pt x="1479479" y="101599"/>
                </a:lnTo>
                <a:lnTo>
                  <a:pt x="1590981" y="101599"/>
                </a:lnTo>
                <a:lnTo>
                  <a:pt x="1572547" y="88899"/>
                </a:lnTo>
                <a:close/>
              </a:path>
              <a:path w="2080260" h="1409700">
                <a:moveTo>
                  <a:pt x="617881" y="50799"/>
                </a:moveTo>
                <a:lnTo>
                  <a:pt x="493771" y="50799"/>
                </a:lnTo>
                <a:lnTo>
                  <a:pt x="475076" y="63499"/>
                </a:lnTo>
                <a:lnTo>
                  <a:pt x="630099" y="63499"/>
                </a:lnTo>
                <a:lnTo>
                  <a:pt x="617881" y="50799"/>
                </a:lnTo>
                <a:close/>
              </a:path>
              <a:path w="2080260" h="1409700">
                <a:moveTo>
                  <a:pt x="1116695" y="0"/>
                </a:moveTo>
                <a:lnTo>
                  <a:pt x="1014787" y="0"/>
                </a:lnTo>
                <a:lnTo>
                  <a:pt x="989901" y="12699"/>
                </a:lnTo>
                <a:lnTo>
                  <a:pt x="1142187" y="12699"/>
                </a:lnTo>
                <a:lnTo>
                  <a:pt x="1116695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4712538" y="2693990"/>
            <a:ext cx="1887967" cy="1286307"/>
          </a:xfrm>
          <a:custGeom>
            <a:avLst/>
            <a:gdLst/>
            <a:ahLst/>
            <a:cxnLst/>
            <a:rect l="l" t="t" r="r" b="b"/>
            <a:pathLst>
              <a:path w="2080260" h="1417320">
                <a:moveTo>
                  <a:pt x="772338" y="195268"/>
                </a:moveTo>
                <a:lnTo>
                  <a:pt x="800775" y="145147"/>
                </a:lnTo>
                <a:lnTo>
                  <a:pt x="835229" y="101917"/>
                </a:lnTo>
                <a:lnTo>
                  <a:pt x="874780" y="65887"/>
                </a:lnTo>
                <a:lnTo>
                  <a:pt x="918505" y="37370"/>
                </a:lnTo>
                <a:lnTo>
                  <a:pt x="965482" y="16675"/>
                </a:lnTo>
                <a:lnTo>
                  <a:pt x="1014787" y="4115"/>
                </a:lnTo>
                <a:lnTo>
                  <a:pt x="1065499" y="0"/>
                </a:lnTo>
                <a:lnTo>
                  <a:pt x="1091094" y="1206"/>
                </a:lnTo>
                <a:lnTo>
                  <a:pt x="1142187" y="10341"/>
                </a:lnTo>
                <a:lnTo>
                  <a:pt x="1192380" y="28698"/>
                </a:lnTo>
                <a:lnTo>
                  <a:pt x="1227716" y="48018"/>
                </a:lnTo>
                <a:lnTo>
                  <a:pt x="1258678" y="70301"/>
                </a:lnTo>
                <a:lnTo>
                  <a:pt x="1286996" y="96129"/>
                </a:lnTo>
                <a:lnTo>
                  <a:pt x="1312421" y="125186"/>
                </a:lnTo>
                <a:lnTo>
                  <a:pt x="1334700" y="157159"/>
                </a:lnTo>
                <a:lnTo>
                  <a:pt x="1347683" y="179939"/>
                </a:lnTo>
                <a:lnTo>
                  <a:pt x="1361839" y="165082"/>
                </a:lnTo>
                <a:lnTo>
                  <a:pt x="1392556" y="139403"/>
                </a:lnTo>
                <a:lnTo>
                  <a:pt x="1425922" y="119211"/>
                </a:lnTo>
                <a:lnTo>
                  <a:pt x="1461270" y="104636"/>
                </a:lnTo>
                <a:lnTo>
                  <a:pt x="1516552" y="93585"/>
                </a:lnTo>
                <a:lnTo>
                  <a:pt x="1535248" y="92849"/>
                </a:lnTo>
                <a:lnTo>
                  <a:pt x="1553941" y="93613"/>
                </a:lnTo>
                <a:lnTo>
                  <a:pt x="1609162" y="105069"/>
                </a:lnTo>
                <a:lnTo>
                  <a:pt x="1644429" y="120502"/>
                </a:lnTo>
                <a:lnTo>
                  <a:pt x="1677681" y="142323"/>
                </a:lnTo>
                <a:lnTo>
                  <a:pt x="1711133" y="173702"/>
                </a:lnTo>
                <a:lnTo>
                  <a:pt x="1734348" y="204098"/>
                </a:lnTo>
                <a:lnTo>
                  <a:pt x="1753089" y="237890"/>
                </a:lnTo>
                <a:lnTo>
                  <a:pt x="1767010" y="274381"/>
                </a:lnTo>
                <a:lnTo>
                  <a:pt x="1784305" y="270038"/>
                </a:lnTo>
                <a:lnTo>
                  <a:pt x="1801624" y="267019"/>
                </a:lnTo>
                <a:lnTo>
                  <a:pt x="1818912" y="265300"/>
                </a:lnTo>
                <a:lnTo>
                  <a:pt x="1836115" y="264861"/>
                </a:lnTo>
                <a:lnTo>
                  <a:pt x="1853180" y="265676"/>
                </a:lnTo>
                <a:lnTo>
                  <a:pt x="1902997" y="275429"/>
                </a:lnTo>
                <a:lnTo>
                  <a:pt x="1949615" y="295662"/>
                </a:lnTo>
                <a:lnTo>
                  <a:pt x="1991572" y="325759"/>
                </a:lnTo>
                <a:lnTo>
                  <a:pt x="2027408" y="365105"/>
                </a:lnTo>
                <a:lnTo>
                  <a:pt x="2055661" y="413085"/>
                </a:lnTo>
                <a:lnTo>
                  <a:pt x="2063952" y="457323"/>
                </a:lnTo>
                <a:lnTo>
                  <a:pt x="2064675" y="472087"/>
                </a:lnTo>
                <a:lnTo>
                  <a:pt x="2064417" y="486769"/>
                </a:lnTo>
                <a:lnTo>
                  <a:pt x="2057977" y="529772"/>
                </a:lnTo>
                <a:lnTo>
                  <a:pt x="2043523" y="570060"/>
                </a:lnTo>
                <a:lnTo>
                  <a:pt x="2021670" y="606153"/>
                </a:lnTo>
                <a:lnTo>
                  <a:pt x="1993036" y="636571"/>
                </a:lnTo>
                <a:lnTo>
                  <a:pt x="1958239" y="659834"/>
                </a:lnTo>
                <a:lnTo>
                  <a:pt x="1973340" y="668217"/>
                </a:lnTo>
                <a:lnTo>
                  <a:pt x="2013286" y="700132"/>
                </a:lnTo>
                <a:lnTo>
                  <a:pt x="2044602" y="740559"/>
                </a:lnTo>
                <a:lnTo>
                  <a:pt x="2066515" y="787402"/>
                </a:lnTo>
                <a:lnTo>
                  <a:pt x="2078255" y="838564"/>
                </a:lnTo>
                <a:lnTo>
                  <a:pt x="2080049" y="874035"/>
                </a:lnTo>
                <a:lnTo>
                  <a:pt x="2079051" y="891947"/>
                </a:lnTo>
                <a:lnTo>
                  <a:pt x="2068133" y="945456"/>
                </a:lnTo>
                <a:lnTo>
                  <a:pt x="2046081" y="994084"/>
                </a:lnTo>
                <a:lnTo>
                  <a:pt x="2015919" y="1033783"/>
                </a:lnTo>
                <a:lnTo>
                  <a:pt x="1979231" y="1064434"/>
                </a:lnTo>
                <a:lnTo>
                  <a:pt x="1937652" y="1085298"/>
                </a:lnTo>
                <a:lnTo>
                  <a:pt x="1892815" y="1095632"/>
                </a:lnTo>
                <a:lnTo>
                  <a:pt x="1877428" y="1096610"/>
                </a:lnTo>
                <a:lnTo>
                  <a:pt x="1861922" y="1096307"/>
                </a:lnTo>
                <a:lnTo>
                  <a:pt x="1846356" y="1094698"/>
                </a:lnTo>
                <a:lnTo>
                  <a:pt x="1830791" y="1091754"/>
                </a:lnTo>
                <a:lnTo>
                  <a:pt x="1815289" y="1087448"/>
                </a:lnTo>
                <a:lnTo>
                  <a:pt x="1799908" y="1081753"/>
                </a:lnTo>
                <a:lnTo>
                  <a:pt x="1787451" y="1112692"/>
                </a:lnTo>
                <a:lnTo>
                  <a:pt x="1756667" y="1169460"/>
                </a:lnTo>
                <a:lnTo>
                  <a:pt x="1718895" y="1219012"/>
                </a:lnTo>
                <a:lnTo>
                  <a:pt x="1675140" y="1260863"/>
                </a:lnTo>
                <a:lnTo>
                  <a:pt x="1626407" y="1294530"/>
                </a:lnTo>
                <a:lnTo>
                  <a:pt x="1573701" y="1319528"/>
                </a:lnTo>
                <a:lnTo>
                  <a:pt x="1518025" y="1335374"/>
                </a:lnTo>
                <a:lnTo>
                  <a:pt x="1460385" y="1341582"/>
                </a:lnTo>
                <a:lnTo>
                  <a:pt x="1431143" y="1340921"/>
                </a:lnTo>
                <a:lnTo>
                  <a:pt x="1372440" y="1331765"/>
                </a:lnTo>
                <a:lnTo>
                  <a:pt x="1314286" y="1311763"/>
                </a:lnTo>
                <a:lnTo>
                  <a:pt x="1291454" y="1300833"/>
                </a:lnTo>
                <a:lnTo>
                  <a:pt x="1260035" y="1325445"/>
                </a:lnTo>
                <a:lnTo>
                  <a:pt x="1227534" y="1347114"/>
                </a:lnTo>
                <a:lnTo>
                  <a:pt x="1194102" y="1365848"/>
                </a:lnTo>
                <a:lnTo>
                  <a:pt x="1125044" y="1394543"/>
                </a:lnTo>
                <a:lnTo>
                  <a:pt x="1054069" y="1411598"/>
                </a:lnTo>
                <a:lnTo>
                  <a:pt x="982381" y="1417076"/>
                </a:lnTo>
                <a:lnTo>
                  <a:pt x="946646" y="1415495"/>
                </a:lnTo>
                <a:lnTo>
                  <a:pt x="876150" y="1403733"/>
                </a:lnTo>
                <a:lnTo>
                  <a:pt x="807955" y="1380559"/>
                </a:lnTo>
                <a:lnTo>
                  <a:pt x="743267" y="1346038"/>
                </a:lnTo>
                <a:lnTo>
                  <a:pt x="683292" y="1300237"/>
                </a:lnTo>
                <a:lnTo>
                  <a:pt x="655448" y="1273127"/>
                </a:lnTo>
                <a:lnTo>
                  <a:pt x="629235" y="1243221"/>
                </a:lnTo>
                <a:lnTo>
                  <a:pt x="615013" y="1260719"/>
                </a:lnTo>
                <a:lnTo>
                  <a:pt x="583724" y="1291009"/>
                </a:lnTo>
                <a:lnTo>
                  <a:pt x="549266" y="1314948"/>
                </a:lnTo>
                <a:lnTo>
                  <a:pt x="512386" y="1332445"/>
                </a:lnTo>
                <a:lnTo>
                  <a:pt x="473835" y="1343409"/>
                </a:lnTo>
                <a:lnTo>
                  <a:pt x="434362" y="1347746"/>
                </a:lnTo>
                <a:lnTo>
                  <a:pt x="414513" y="1347402"/>
                </a:lnTo>
                <a:lnTo>
                  <a:pt x="375059" y="1341630"/>
                </a:lnTo>
                <a:lnTo>
                  <a:pt x="336555" y="1329003"/>
                </a:lnTo>
                <a:lnTo>
                  <a:pt x="299750" y="1309430"/>
                </a:lnTo>
                <a:lnTo>
                  <a:pt x="265393" y="1282819"/>
                </a:lnTo>
                <a:lnTo>
                  <a:pt x="235129" y="1250915"/>
                </a:lnTo>
                <a:lnTo>
                  <a:pt x="210279" y="1214702"/>
                </a:lnTo>
                <a:lnTo>
                  <a:pt x="191121" y="1175013"/>
                </a:lnTo>
                <a:lnTo>
                  <a:pt x="177932" y="1132681"/>
                </a:lnTo>
                <a:lnTo>
                  <a:pt x="170990" y="1088540"/>
                </a:lnTo>
                <a:lnTo>
                  <a:pt x="169969" y="1058518"/>
                </a:lnTo>
                <a:lnTo>
                  <a:pt x="170571" y="1043421"/>
                </a:lnTo>
                <a:lnTo>
                  <a:pt x="171930" y="1028309"/>
                </a:lnTo>
                <a:lnTo>
                  <a:pt x="174054" y="1013211"/>
                </a:lnTo>
                <a:lnTo>
                  <a:pt x="158728" y="1011394"/>
                </a:lnTo>
                <a:lnTo>
                  <a:pt x="115524" y="998300"/>
                </a:lnTo>
                <a:lnTo>
                  <a:pt x="77418" y="974965"/>
                </a:lnTo>
                <a:lnTo>
                  <a:pt x="45610" y="942961"/>
                </a:lnTo>
                <a:lnTo>
                  <a:pt x="21303" y="903863"/>
                </a:lnTo>
                <a:lnTo>
                  <a:pt x="5699" y="859244"/>
                </a:lnTo>
                <a:lnTo>
                  <a:pt x="0" y="810676"/>
                </a:lnTo>
                <a:lnTo>
                  <a:pt x="509" y="793882"/>
                </a:lnTo>
                <a:lnTo>
                  <a:pt x="7711" y="748308"/>
                </a:lnTo>
                <a:lnTo>
                  <a:pt x="23173" y="706898"/>
                </a:lnTo>
                <a:lnTo>
                  <a:pt x="45910" y="670733"/>
                </a:lnTo>
                <a:lnTo>
                  <a:pt x="74934" y="640892"/>
                </a:lnTo>
                <a:lnTo>
                  <a:pt x="109262" y="618453"/>
                </a:lnTo>
                <a:lnTo>
                  <a:pt x="147905" y="604496"/>
                </a:lnTo>
                <a:lnTo>
                  <a:pt x="175578" y="600436"/>
                </a:lnTo>
                <a:lnTo>
                  <a:pt x="163582" y="594459"/>
                </a:lnTo>
                <a:lnTo>
                  <a:pt x="131772" y="571091"/>
                </a:lnTo>
                <a:lnTo>
                  <a:pt x="106663" y="540815"/>
                </a:lnTo>
                <a:lnTo>
                  <a:pt x="88809" y="505235"/>
                </a:lnTo>
                <a:lnTo>
                  <a:pt x="78764" y="465954"/>
                </a:lnTo>
                <a:lnTo>
                  <a:pt x="76680" y="438503"/>
                </a:lnTo>
                <a:lnTo>
                  <a:pt x="77083" y="424576"/>
                </a:lnTo>
                <a:lnTo>
                  <a:pt x="84321" y="382704"/>
                </a:lnTo>
                <a:lnTo>
                  <a:pt x="100611" y="343402"/>
                </a:lnTo>
                <a:lnTo>
                  <a:pt x="124182" y="310886"/>
                </a:lnTo>
                <a:lnTo>
                  <a:pt x="153456" y="285876"/>
                </a:lnTo>
                <a:lnTo>
                  <a:pt x="198748" y="265381"/>
                </a:lnTo>
                <a:lnTo>
                  <a:pt x="235455" y="260526"/>
                </a:lnTo>
                <a:lnTo>
                  <a:pt x="247914" y="261045"/>
                </a:lnTo>
                <a:lnTo>
                  <a:pt x="285175" y="269366"/>
                </a:lnTo>
                <a:lnTo>
                  <a:pt x="300406" y="276001"/>
                </a:lnTo>
                <a:lnTo>
                  <a:pt x="301930" y="276001"/>
                </a:lnTo>
                <a:lnTo>
                  <a:pt x="303454" y="277525"/>
                </a:lnTo>
                <a:lnTo>
                  <a:pt x="307884" y="255292"/>
                </a:lnTo>
                <a:lnTo>
                  <a:pt x="313814" y="233868"/>
                </a:lnTo>
                <a:lnTo>
                  <a:pt x="329883" y="193675"/>
                </a:lnTo>
                <a:lnTo>
                  <a:pt x="351067" y="157393"/>
                </a:lnTo>
                <a:lnTo>
                  <a:pt x="376771" y="125470"/>
                </a:lnTo>
                <a:lnTo>
                  <a:pt x="406404" y="98355"/>
                </a:lnTo>
                <a:lnTo>
                  <a:pt x="439370" y="76496"/>
                </a:lnTo>
                <a:lnTo>
                  <a:pt x="475076" y="60339"/>
                </a:lnTo>
                <a:lnTo>
                  <a:pt x="512929" y="50332"/>
                </a:lnTo>
                <a:lnTo>
                  <a:pt x="552333" y="46925"/>
                </a:lnTo>
                <a:lnTo>
                  <a:pt x="572432" y="47836"/>
                </a:lnTo>
                <a:lnTo>
                  <a:pt x="617881" y="56959"/>
                </a:lnTo>
                <a:lnTo>
                  <a:pt x="653701" y="71480"/>
                </a:lnTo>
                <a:lnTo>
                  <a:pt x="686772" y="91548"/>
                </a:lnTo>
                <a:lnTo>
                  <a:pt x="716641" y="116753"/>
                </a:lnTo>
                <a:lnTo>
                  <a:pt x="742857" y="146680"/>
                </a:lnTo>
                <a:lnTo>
                  <a:pt x="764967" y="180919"/>
                </a:lnTo>
                <a:lnTo>
                  <a:pt x="771346" y="193219"/>
                </a:lnTo>
              </a:path>
            </a:pathLst>
          </a:custGeom>
          <a:ln w="18262">
            <a:solidFill>
              <a:srgbClr val="33CC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4668324" y="2656448"/>
            <a:ext cx="1887967" cy="1279392"/>
          </a:xfrm>
          <a:custGeom>
            <a:avLst/>
            <a:gdLst/>
            <a:ahLst/>
            <a:cxnLst/>
            <a:rect l="l" t="t" r="r" b="b"/>
            <a:pathLst>
              <a:path w="2080260" h="1409700">
                <a:moveTo>
                  <a:pt x="2003301" y="622300"/>
                </a:moveTo>
                <a:lnTo>
                  <a:pt x="97297" y="622300"/>
                </a:lnTo>
                <a:lnTo>
                  <a:pt x="85842" y="635000"/>
                </a:lnTo>
                <a:lnTo>
                  <a:pt x="74940" y="635000"/>
                </a:lnTo>
                <a:lnTo>
                  <a:pt x="45914" y="673100"/>
                </a:lnTo>
                <a:lnTo>
                  <a:pt x="23175" y="711200"/>
                </a:lnTo>
                <a:lnTo>
                  <a:pt x="7711" y="749300"/>
                </a:lnTo>
                <a:lnTo>
                  <a:pt x="509" y="787400"/>
                </a:lnTo>
                <a:lnTo>
                  <a:pt x="0" y="812800"/>
                </a:lnTo>
                <a:lnTo>
                  <a:pt x="724" y="825500"/>
                </a:lnTo>
                <a:lnTo>
                  <a:pt x="2639" y="838200"/>
                </a:lnTo>
                <a:lnTo>
                  <a:pt x="5699" y="863600"/>
                </a:lnTo>
                <a:lnTo>
                  <a:pt x="21303" y="901700"/>
                </a:lnTo>
                <a:lnTo>
                  <a:pt x="45610" y="939800"/>
                </a:lnTo>
                <a:lnTo>
                  <a:pt x="77418" y="977900"/>
                </a:lnTo>
                <a:lnTo>
                  <a:pt x="89479" y="977900"/>
                </a:lnTo>
                <a:lnTo>
                  <a:pt x="102196" y="990600"/>
                </a:lnTo>
                <a:lnTo>
                  <a:pt x="115524" y="1003300"/>
                </a:lnTo>
                <a:lnTo>
                  <a:pt x="143835" y="1003300"/>
                </a:lnTo>
                <a:lnTo>
                  <a:pt x="158728" y="1016000"/>
                </a:lnTo>
                <a:lnTo>
                  <a:pt x="174054" y="1016000"/>
                </a:lnTo>
                <a:lnTo>
                  <a:pt x="171930" y="1028700"/>
                </a:lnTo>
                <a:lnTo>
                  <a:pt x="170572" y="1041400"/>
                </a:lnTo>
                <a:lnTo>
                  <a:pt x="169969" y="1054100"/>
                </a:lnTo>
                <a:lnTo>
                  <a:pt x="170112" y="1066800"/>
                </a:lnTo>
                <a:lnTo>
                  <a:pt x="170990" y="1092200"/>
                </a:lnTo>
                <a:lnTo>
                  <a:pt x="177933" y="1130300"/>
                </a:lnTo>
                <a:lnTo>
                  <a:pt x="191123" y="1168400"/>
                </a:lnTo>
                <a:lnTo>
                  <a:pt x="196860" y="1193800"/>
                </a:lnTo>
                <a:lnTo>
                  <a:pt x="203250" y="1206500"/>
                </a:lnTo>
                <a:lnTo>
                  <a:pt x="210283" y="1219200"/>
                </a:lnTo>
                <a:lnTo>
                  <a:pt x="217949" y="1231900"/>
                </a:lnTo>
                <a:lnTo>
                  <a:pt x="226237" y="1244600"/>
                </a:lnTo>
                <a:lnTo>
                  <a:pt x="629235" y="1244600"/>
                </a:lnTo>
                <a:lnTo>
                  <a:pt x="655448" y="1270000"/>
                </a:lnTo>
                <a:lnTo>
                  <a:pt x="683292" y="1295400"/>
                </a:lnTo>
                <a:lnTo>
                  <a:pt x="712615" y="1320800"/>
                </a:lnTo>
                <a:lnTo>
                  <a:pt x="743267" y="1346200"/>
                </a:lnTo>
                <a:lnTo>
                  <a:pt x="775097" y="1358900"/>
                </a:lnTo>
                <a:lnTo>
                  <a:pt x="807955" y="1384300"/>
                </a:lnTo>
                <a:lnTo>
                  <a:pt x="841689" y="1397000"/>
                </a:lnTo>
                <a:lnTo>
                  <a:pt x="876150" y="1397000"/>
                </a:lnTo>
                <a:lnTo>
                  <a:pt x="911185" y="1409700"/>
                </a:lnTo>
                <a:lnTo>
                  <a:pt x="1089720" y="1409700"/>
                </a:lnTo>
                <a:lnTo>
                  <a:pt x="1159886" y="1384300"/>
                </a:lnTo>
                <a:lnTo>
                  <a:pt x="1194100" y="1358900"/>
                </a:lnTo>
                <a:lnTo>
                  <a:pt x="1227532" y="1346200"/>
                </a:lnTo>
                <a:lnTo>
                  <a:pt x="1260032" y="1320800"/>
                </a:lnTo>
                <a:lnTo>
                  <a:pt x="1291450" y="1295400"/>
                </a:lnTo>
                <a:lnTo>
                  <a:pt x="1626407" y="1295400"/>
                </a:lnTo>
                <a:lnTo>
                  <a:pt x="1651333" y="1282700"/>
                </a:lnTo>
                <a:lnTo>
                  <a:pt x="1675140" y="1257300"/>
                </a:lnTo>
                <a:lnTo>
                  <a:pt x="1697703" y="1244600"/>
                </a:lnTo>
                <a:lnTo>
                  <a:pt x="1738592" y="1193800"/>
                </a:lnTo>
                <a:lnTo>
                  <a:pt x="1772995" y="1143000"/>
                </a:lnTo>
                <a:lnTo>
                  <a:pt x="1799908" y="1079500"/>
                </a:lnTo>
                <a:lnTo>
                  <a:pt x="1951959" y="1079500"/>
                </a:lnTo>
                <a:lnTo>
                  <a:pt x="1965838" y="1066800"/>
                </a:lnTo>
                <a:lnTo>
                  <a:pt x="1979235" y="1066800"/>
                </a:lnTo>
                <a:lnTo>
                  <a:pt x="1992088" y="1054100"/>
                </a:lnTo>
                <a:lnTo>
                  <a:pt x="2026780" y="1016000"/>
                </a:lnTo>
                <a:lnTo>
                  <a:pt x="2054403" y="977900"/>
                </a:lnTo>
                <a:lnTo>
                  <a:pt x="2068133" y="939800"/>
                </a:lnTo>
                <a:lnTo>
                  <a:pt x="2073121" y="927100"/>
                </a:lnTo>
                <a:lnTo>
                  <a:pt x="2076751" y="914400"/>
                </a:lnTo>
                <a:lnTo>
                  <a:pt x="2079051" y="889000"/>
                </a:lnTo>
                <a:lnTo>
                  <a:pt x="2080049" y="876300"/>
                </a:lnTo>
                <a:lnTo>
                  <a:pt x="2079774" y="850900"/>
                </a:lnTo>
                <a:lnTo>
                  <a:pt x="2078255" y="838200"/>
                </a:lnTo>
                <a:lnTo>
                  <a:pt x="2075519" y="825500"/>
                </a:lnTo>
                <a:lnTo>
                  <a:pt x="2071596" y="800100"/>
                </a:lnTo>
                <a:lnTo>
                  <a:pt x="2066515" y="787400"/>
                </a:lnTo>
                <a:lnTo>
                  <a:pt x="2060302" y="774700"/>
                </a:lnTo>
                <a:lnTo>
                  <a:pt x="2052989" y="749300"/>
                </a:lnTo>
                <a:lnTo>
                  <a:pt x="2024722" y="711200"/>
                </a:lnTo>
                <a:lnTo>
                  <a:pt x="1987567" y="673100"/>
                </a:lnTo>
                <a:lnTo>
                  <a:pt x="1973340" y="673100"/>
                </a:lnTo>
                <a:lnTo>
                  <a:pt x="1958239" y="660400"/>
                </a:lnTo>
                <a:lnTo>
                  <a:pt x="1970487" y="647700"/>
                </a:lnTo>
                <a:lnTo>
                  <a:pt x="1982095" y="647700"/>
                </a:lnTo>
                <a:lnTo>
                  <a:pt x="1993040" y="635000"/>
                </a:lnTo>
                <a:lnTo>
                  <a:pt x="2003301" y="622300"/>
                </a:lnTo>
                <a:close/>
              </a:path>
              <a:path w="2080260" h="1409700">
                <a:moveTo>
                  <a:pt x="493274" y="1333500"/>
                </a:moveTo>
                <a:lnTo>
                  <a:pt x="355647" y="1333500"/>
                </a:lnTo>
                <a:lnTo>
                  <a:pt x="375064" y="1346200"/>
                </a:lnTo>
                <a:lnTo>
                  <a:pt x="473836" y="1346200"/>
                </a:lnTo>
                <a:lnTo>
                  <a:pt x="493274" y="1333500"/>
                </a:lnTo>
                <a:close/>
              </a:path>
              <a:path w="2080260" h="1409700">
                <a:moveTo>
                  <a:pt x="1489388" y="1333500"/>
                </a:moveTo>
                <a:lnTo>
                  <a:pt x="1401786" y="1333500"/>
                </a:lnTo>
                <a:lnTo>
                  <a:pt x="1431143" y="1346200"/>
                </a:lnTo>
                <a:lnTo>
                  <a:pt x="1460385" y="1346200"/>
                </a:lnTo>
                <a:lnTo>
                  <a:pt x="1489388" y="1333500"/>
                </a:lnTo>
                <a:close/>
              </a:path>
              <a:path w="2080260" h="1409700">
                <a:moveTo>
                  <a:pt x="629235" y="1244600"/>
                </a:moveTo>
                <a:lnTo>
                  <a:pt x="235137" y="1244600"/>
                </a:lnTo>
                <a:lnTo>
                  <a:pt x="244638" y="1257300"/>
                </a:lnTo>
                <a:lnTo>
                  <a:pt x="282230" y="1295400"/>
                </a:lnTo>
                <a:lnTo>
                  <a:pt x="317901" y="1320800"/>
                </a:lnTo>
                <a:lnTo>
                  <a:pt x="336562" y="1333500"/>
                </a:lnTo>
                <a:lnTo>
                  <a:pt x="512387" y="1333500"/>
                </a:lnTo>
                <a:lnTo>
                  <a:pt x="531082" y="1320800"/>
                </a:lnTo>
                <a:lnTo>
                  <a:pt x="549266" y="1308100"/>
                </a:lnTo>
                <a:lnTo>
                  <a:pt x="566844" y="1308100"/>
                </a:lnTo>
                <a:lnTo>
                  <a:pt x="583724" y="1295400"/>
                </a:lnTo>
                <a:lnTo>
                  <a:pt x="599812" y="1270000"/>
                </a:lnTo>
                <a:lnTo>
                  <a:pt x="615013" y="1257300"/>
                </a:lnTo>
                <a:lnTo>
                  <a:pt x="629235" y="1244600"/>
                </a:lnTo>
                <a:close/>
              </a:path>
              <a:path w="2080260" h="1409700">
                <a:moveTo>
                  <a:pt x="1626407" y="1295400"/>
                </a:moveTo>
                <a:lnTo>
                  <a:pt x="1291450" y="1295400"/>
                </a:lnTo>
                <a:lnTo>
                  <a:pt x="1303037" y="1308100"/>
                </a:lnTo>
                <a:lnTo>
                  <a:pt x="1314286" y="1308100"/>
                </a:lnTo>
                <a:lnTo>
                  <a:pt x="1372440" y="1333500"/>
                </a:lnTo>
                <a:lnTo>
                  <a:pt x="1546171" y="1333500"/>
                </a:lnTo>
                <a:lnTo>
                  <a:pt x="1573701" y="1320800"/>
                </a:lnTo>
                <a:lnTo>
                  <a:pt x="1600488" y="1308100"/>
                </a:lnTo>
                <a:lnTo>
                  <a:pt x="1626407" y="1295400"/>
                </a:lnTo>
                <a:close/>
              </a:path>
              <a:path w="2080260" h="1409700">
                <a:moveTo>
                  <a:pt x="1937657" y="1079500"/>
                </a:moveTo>
                <a:lnTo>
                  <a:pt x="1799908" y="1079500"/>
                </a:lnTo>
                <a:lnTo>
                  <a:pt x="1815290" y="1092200"/>
                </a:lnTo>
                <a:lnTo>
                  <a:pt x="1922993" y="1092200"/>
                </a:lnTo>
                <a:lnTo>
                  <a:pt x="1937657" y="1079500"/>
                </a:lnTo>
                <a:close/>
              </a:path>
              <a:path w="2080260" h="1409700">
                <a:moveTo>
                  <a:pt x="1918964" y="279400"/>
                </a:moveTo>
                <a:lnTo>
                  <a:pt x="153456" y="279400"/>
                </a:lnTo>
                <a:lnTo>
                  <a:pt x="143157" y="292100"/>
                </a:lnTo>
                <a:lnTo>
                  <a:pt x="133381" y="304800"/>
                </a:lnTo>
                <a:lnTo>
                  <a:pt x="124182" y="304800"/>
                </a:lnTo>
                <a:lnTo>
                  <a:pt x="100611" y="342900"/>
                </a:lnTo>
                <a:lnTo>
                  <a:pt x="84321" y="381000"/>
                </a:lnTo>
                <a:lnTo>
                  <a:pt x="77083" y="419100"/>
                </a:lnTo>
                <a:lnTo>
                  <a:pt x="76680" y="431800"/>
                </a:lnTo>
                <a:lnTo>
                  <a:pt x="77247" y="457200"/>
                </a:lnTo>
                <a:lnTo>
                  <a:pt x="84565" y="495300"/>
                </a:lnTo>
                <a:lnTo>
                  <a:pt x="99878" y="533400"/>
                </a:lnTo>
                <a:lnTo>
                  <a:pt x="106663" y="533400"/>
                </a:lnTo>
                <a:lnTo>
                  <a:pt x="114254" y="546100"/>
                </a:lnTo>
                <a:lnTo>
                  <a:pt x="122630" y="558800"/>
                </a:lnTo>
                <a:lnTo>
                  <a:pt x="131772" y="571500"/>
                </a:lnTo>
                <a:lnTo>
                  <a:pt x="141658" y="584200"/>
                </a:lnTo>
                <a:lnTo>
                  <a:pt x="152268" y="584200"/>
                </a:lnTo>
                <a:lnTo>
                  <a:pt x="163582" y="596900"/>
                </a:lnTo>
                <a:lnTo>
                  <a:pt x="161577" y="596900"/>
                </a:lnTo>
                <a:lnTo>
                  <a:pt x="147908" y="609600"/>
                </a:lnTo>
                <a:lnTo>
                  <a:pt x="121717" y="609600"/>
                </a:lnTo>
                <a:lnTo>
                  <a:pt x="109267" y="622300"/>
                </a:lnTo>
                <a:lnTo>
                  <a:pt x="2012854" y="622300"/>
                </a:lnTo>
                <a:lnTo>
                  <a:pt x="2037035" y="584200"/>
                </a:lnTo>
                <a:lnTo>
                  <a:pt x="2054023" y="546100"/>
                </a:lnTo>
                <a:lnTo>
                  <a:pt x="2063201" y="495300"/>
                </a:lnTo>
                <a:lnTo>
                  <a:pt x="2064418" y="482600"/>
                </a:lnTo>
                <a:lnTo>
                  <a:pt x="2064676" y="469900"/>
                </a:lnTo>
                <a:lnTo>
                  <a:pt x="2063953" y="457200"/>
                </a:lnTo>
                <a:lnTo>
                  <a:pt x="2062224" y="444500"/>
                </a:lnTo>
                <a:lnTo>
                  <a:pt x="2059468" y="431800"/>
                </a:lnTo>
                <a:lnTo>
                  <a:pt x="2055661" y="406400"/>
                </a:lnTo>
                <a:lnTo>
                  <a:pt x="2027408" y="368300"/>
                </a:lnTo>
                <a:lnTo>
                  <a:pt x="1991572" y="330200"/>
                </a:lnTo>
                <a:lnTo>
                  <a:pt x="1949615" y="292100"/>
                </a:lnTo>
                <a:lnTo>
                  <a:pt x="1934521" y="292100"/>
                </a:lnTo>
                <a:lnTo>
                  <a:pt x="1918964" y="279400"/>
                </a:lnTo>
                <a:close/>
              </a:path>
              <a:path w="2080260" h="1409700">
                <a:moveTo>
                  <a:pt x="285175" y="266700"/>
                </a:moveTo>
                <a:lnTo>
                  <a:pt x="175394" y="266700"/>
                </a:lnTo>
                <a:lnTo>
                  <a:pt x="164220" y="279400"/>
                </a:lnTo>
                <a:lnTo>
                  <a:pt x="297371" y="279400"/>
                </a:lnTo>
                <a:lnTo>
                  <a:pt x="285175" y="266700"/>
                </a:lnTo>
                <a:close/>
              </a:path>
              <a:path w="2080260" h="1409700">
                <a:moveTo>
                  <a:pt x="641432" y="63500"/>
                </a:moveTo>
                <a:lnTo>
                  <a:pt x="456918" y="63500"/>
                </a:lnTo>
                <a:lnTo>
                  <a:pt x="439370" y="76200"/>
                </a:lnTo>
                <a:lnTo>
                  <a:pt x="406404" y="101600"/>
                </a:lnTo>
                <a:lnTo>
                  <a:pt x="376771" y="127000"/>
                </a:lnTo>
                <a:lnTo>
                  <a:pt x="339873" y="177800"/>
                </a:lnTo>
                <a:lnTo>
                  <a:pt x="329883" y="190500"/>
                </a:lnTo>
                <a:lnTo>
                  <a:pt x="321172" y="215900"/>
                </a:lnTo>
                <a:lnTo>
                  <a:pt x="313814" y="228600"/>
                </a:lnTo>
                <a:lnTo>
                  <a:pt x="307884" y="254000"/>
                </a:lnTo>
                <a:lnTo>
                  <a:pt x="303454" y="279400"/>
                </a:lnTo>
                <a:lnTo>
                  <a:pt x="1767012" y="279400"/>
                </a:lnTo>
                <a:lnTo>
                  <a:pt x="1753094" y="241300"/>
                </a:lnTo>
                <a:lnTo>
                  <a:pt x="1734357" y="203200"/>
                </a:lnTo>
                <a:lnTo>
                  <a:pt x="1727100" y="190500"/>
                </a:lnTo>
                <a:lnTo>
                  <a:pt x="771346" y="190500"/>
                </a:lnTo>
                <a:lnTo>
                  <a:pt x="764949" y="177800"/>
                </a:lnTo>
                <a:lnTo>
                  <a:pt x="758024" y="165100"/>
                </a:lnTo>
                <a:lnTo>
                  <a:pt x="750591" y="152400"/>
                </a:lnTo>
                <a:lnTo>
                  <a:pt x="742672" y="139700"/>
                </a:lnTo>
                <a:lnTo>
                  <a:pt x="734288" y="139700"/>
                </a:lnTo>
                <a:lnTo>
                  <a:pt x="725460" y="127000"/>
                </a:lnTo>
                <a:lnTo>
                  <a:pt x="716211" y="114300"/>
                </a:lnTo>
                <a:lnTo>
                  <a:pt x="706560" y="101600"/>
                </a:lnTo>
                <a:lnTo>
                  <a:pt x="696530" y="101600"/>
                </a:lnTo>
                <a:lnTo>
                  <a:pt x="686142" y="88900"/>
                </a:lnTo>
                <a:lnTo>
                  <a:pt x="675416" y="88900"/>
                </a:lnTo>
                <a:lnTo>
                  <a:pt x="664375" y="76200"/>
                </a:lnTo>
                <a:lnTo>
                  <a:pt x="653040" y="76200"/>
                </a:lnTo>
                <a:lnTo>
                  <a:pt x="641432" y="63500"/>
                </a:lnTo>
                <a:close/>
              </a:path>
              <a:path w="2080260" h="1409700">
                <a:moveTo>
                  <a:pt x="1886675" y="266700"/>
                </a:moveTo>
                <a:lnTo>
                  <a:pt x="1784307" y="266700"/>
                </a:lnTo>
                <a:lnTo>
                  <a:pt x="1767012" y="279400"/>
                </a:lnTo>
                <a:lnTo>
                  <a:pt x="1902997" y="279400"/>
                </a:lnTo>
                <a:lnTo>
                  <a:pt x="1886675" y="266700"/>
                </a:lnTo>
                <a:close/>
              </a:path>
              <a:path w="2080260" h="1409700">
                <a:moveTo>
                  <a:pt x="247914" y="254000"/>
                </a:moveTo>
                <a:lnTo>
                  <a:pt x="223071" y="254000"/>
                </a:lnTo>
                <a:lnTo>
                  <a:pt x="210816" y="266700"/>
                </a:lnTo>
                <a:lnTo>
                  <a:pt x="260391" y="266700"/>
                </a:lnTo>
                <a:lnTo>
                  <a:pt x="247914" y="254000"/>
                </a:lnTo>
                <a:close/>
              </a:path>
              <a:path w="2080260" h="1409700">
                <a:moveTo>
                  <a:pt x="1167466" y="12700"/>
                </a:moveTo>
                <a:lnTo>
                  <a:pt x="965488" y="12700"/>
                </a:lnTo>
                <a:lnTo>
                  <a:pt x="941650" y="25400"/>
                </a:lnTo>
                <a:lnTo>
                  <a:pt x="896182" y="50800"/>
                </a:lnTo>
                <a:lnTo>
                  <a:pt x="854428" y="76200"/>
                </a:lnTo>
                <a:lnTo>
                  <a:pt x="817308" y="127000"/>
                </a:lnTo>
                <a:lnTo>
                  <a:pt x="800775" y="139700"/>
                </a:lnTo>
                <a:lnTo>
                  <a:pt x="785747" y="165100"/>
                </a:lnTo>
                <a:lnTo>
                  <a:pt x="772338" y="190500"/>
                </a:lnTo>
                <a:lnTo>
                  <a:pt x="1727100" y="190500"/>
                </a:lnTo>
                <a:lnTo>
                  <a:pt x="1719359" y="177800"/>
                </a:lnTo>
                <a:lnTo>
                  <a:pt x="1347688" y="177800"/>
                </a:lnTo>
                <a:lnTo>
                  <a:pt x="1341392" y="165100"/>
                </a:lnTo>
                <a:lnTo>
                  <a:pt x="1334710" y="152400"/>
                </a:lnTo>
                <a:lnTo>
                  <a:pt x="1327649" y="139700"/>
                </a:lnTo>
                <a:lnTo>
                  <a:pt x="1320221" y="139700"/>
                </a:lnTo>
                <a:lnTo>
                  <a:pt x="1312433" y="127000"/>
                </a:lnTo>
                <a:lnTo>
                  <a:pt x="1304296" y="114300"/>
                </a:lnTo>
                <a:lnTo>
                  <a:pt x="1295819" y="101600"/>
                </a:lnTo>
                <a:lnTo>
                  <a:pt x="1287010" y="88900"/>
                </a:lnTo>
                <a:lnTo>
                  <a:pt x="1277880" y="88900"/>
                </a:lnTo>
                <a:lnTo>
                  <a:pt x="1268438" y="76200"/>
                </a:lnTo>
                <a:lnTo>
                  <a:pt x="1258692" y="63500"/>
                </a:lnTo>
                <a:lnTo>
                  <a:pt x="1248652" y="63500"/>
                </a:lnTo>
                <a:lnTo>
                  <a:pt x="1238328" y="50800"/>
                </a:lnTo>
                <a:lnTo>
                  <a:pt x="1227729" y="50800"/>
                </a:lnTo>
                <a:lnTo>
                  <a:pt x="1216864" y="38100"/>
                </a:lnTo>
                <a:lnTo>
                  <a:pt x="1167466" y="12700"/>
                </a:lnTo>
                <a:close/>
              </a:path>
              <a:path w="2080260" h="1409700">
                <a:moveTo>
                  <a:pt x="1644350" y="114300"/>
                </a:moveTo>
                <a:lnTo>
                  <a:pt x="1425287" y="114300"/>
                </a:lnTo>
                <a:lnTo>
                  <a:pt x="1408372" y="127000"/>
                </a:lnTo>
                <a:lnTo>
                  <a:pt x="1392068" y="139700"/>
                </a:lnTo>
                <a:lnTo>
                  <a:pt x="1376462" y="152400"/>
                </a:lnTo>
                <a:lnTo>
                  <a:pt x="1361640" y="165100"/>
                </a:lnTo>
                <a:lnTo>
                  <a:pt x="1347688" y="177800"/>
                </a:lnTo>
                <a:lnTo>
                  <a:pt x="1711146" y="177800"/>
                </a:lnTo>
                <a:lnTo>
                  <a:pt x="1677681" y="139700"/>
                </a:lnTo>
                <a:lnTo>
                  <a:pt x="1644350" y="114300"/>
                </a:lnTo>
                <a:close/>
              </a:path>
              <a:path w="2080260" h="1409700">
                <a:moveTo>
                  <a:pt x="1608955" y="101600"/>
                </a:moveTo>
                <a:lnTo>
                  <a:pt x="1460601" y="101600"/>
                </a:lnTo>
                <a:lnTo>
                  <a:pt x="1442725" y="114300"/>
                </a:lnTo>
                <a:lnTo>
                  <a:pt x="1626867" y="114300"/>
                </a:lnTo>
                <a:lnTo>
                  <a:pt x="1608955" y="101600"/>
                </a:lnTo>
                <a:close/>
              </a:path>
              <a:path w="2080260" h="1409700">
                <a:moveTo>
                  <a:pt x="1572189" y="88900"/>
                </a:moveTo>
                <a:lnTo>
                  <a:pt x="1497319" y="88900"/>
                </a:lnTo>
                <a:lnTo>
                  <a:pt x="1478828" y="101600"/>
                </a:lnTo>
                <a:lnTo>
                  <a:pt x="1590700" y="101600"/>
                </a:lnTo>
                <a:lnTo>
                  <a:pt x="1572189" y="88900"/>
                </a:lnTo>
                <a:close/>
              </a:path>
              <a:path w="2080260" h="1409700">
                <a:moveTo>
                  <a:pt x="617482" y="50800"/>
                </a:moveTo>
                <a:lnTo>
                  <a:pt x="493771" y="50800"/>
                </a:lnTo>
                <a:lnTo>
                  <a:pt x="475076" y="63500"/>
                </a:lnTo>
                <a:lnTo>
                  <a:pt x="629572" y="63500"/>
                </a:lnTo>
                <a:lnTo>
                  <a:pt x="617482" y="50800"/>
                </a:lnTo>
                <a:close/>
              </a:path>
              <a:path w="2080260" h="1409700">
                <a:moveTo>
                  <a:pt x="1116707" y="0"/>
                </a:moveTo>
                <a:lnTo>
                  <a:pt x="1014795" y="0"/>
                </a:lnTo>
                <a:lnTo>
                  <a:pt x="989908" y="12700"/>
                </a:lnTo>
                <a:lnTo>
                  <a:pt x="1142199" y="12700"/>
                </a:lnTo>
                <a:lnTo>
                  <a:pt x="11167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/>
          <p:nvPr/>
        </p:nvSpPr>
        <p:spPr>
          <a:xfrm>
            <a:off x="4668324" y="2649758"/>
            <a:ext cx="1887967" cy="1286307"/>
          </a:xfrm>
          <a:custGeom>
            <a:avLst/>
            <a:gdLst/>
            <a:ahLst/>
            <a:cxnLst/>
            <a:rect l="l" t="t" r="r" b="b"/>
            <a:pathLst>
              <a:path w="2080260" h="1417320">
                <a:moveTo>
                  <a:pt x="772338" y="195262"/>
                </a:moveTo>
                <a:lnTo>
                  <a:pt x="800775" y="145142"/>
                </a:lnTo>
                <a:lnTo>
                  <a:pt x="835231" y="101912"/>
                </a:lnTo>
                <a:lnTo>
                  <a:pt x="874783" y="65884"/>
                </a:lnTo>
                <a:lnTo>
                  <a:pt x="918510" y="37368"/>
                </a:lnTo>
                <a:lnTo>
                  <a:pt x="965488" y="16675"/>
                </a:lnTo>
                <a:lnTo>
                  <a:pt x="1014795" y="4115"/>
                </a:lnTo>
                <a:lnTo>
                  <a:pt x="1065509" y="0"/>
                </a:lnTo>
                <a:lnTo>
                  <a:pt x="1091105" y="1206"/>
                </a:lnTo>
                <a:lnTo>
                  <a:pt x="1142199" y="10339"/>
                </a:lnTo>
                <a:lnTo>
                  <a:pt x="1192393" y="28694"/>
                </a:lnTo>
                <a:lnTo>
                  <a:pt x="1227729" y="48013"/>
                </a:lnTo>
                <a:lnTo>
                  <a:pt x="1258692" y="70297"/>
                </a:lnTo>
                <a:lnTo>
                  <a:pt x="1287010" y="96126"/>
                </a:lnTo>
                <a:lnTo>
                  <a:pt x="1312433" y="125185"/>
                </a:lnTo>
                <a:lnTo>
                  <a:pt x="1334710" y="157160"/>
                </a:lnTo>
                <a:lnTo>
                  <a:pt x="1347688" y="179941"/>
                </a:lnTo>
                <a:lnTo>
                  <a:pt x="1361640" y="165083"/>
                </a:lnTo>
                <a:lnTo>
                  <a:pt x="1392068" y="139402"/>
                </a:lnTo>
                <a:lnTo>
                  <a:pt x="1425287" y="119209"/>
                </a:lnTo>
                <a:lnTo>
                  <a:pt x="1460601" y="104632"/>
                </a:lnTo>
                <a:lnTo>
                  <a:pt x="1515987" y="93580"/>
                </a:lnTo>
                <a:lnTo>
                  <a:pt x="1534746" y="92844"/>
                </a:lnTo>
                <a:lnTo>
                  <a:pt x="1553509" y="93608"/>
                </a:lnTo>
                <a:lnTo>
                  <a:pt x="1608955" y="105063"/>
                </a:lnTo>
                <a:lnTo>
                  <a:pt x="1644350" y="120497"/>
                </a:lnTo>
                <a:lnTo>
                  <a:pt x="1677681" y="142318"/>
                </a:lnTo>
                <a:lnTo>
                  <a:pt x="1711146" y="173697"/>
                </a:lnTo>
                <a:lnTo>
                  <a:pt x="1734357" y="204095"/>
                </a:lnTo>
                <a:lnTo>
                  <a:pt x="1753094" y="237889"/>
                </a:lnTo>
                <a:lnTo>
                  <a:pt x="1767012" y="274382"/>
                </a:lnTo>
                <a:lnTo>
                  <a:pt x="1784307" y="270038"/>
                </a:lnTo>
                <a:lnTo>
                  <a:pt x="1801626" y="267018"/>
                </a:lnTo>
                <a:lnTo>
                  <a:pt x="1818914" y="265299"/>
                </a:lnTo>
                <a:lnTo>
                  <a:pt x="1836116" y="264858"/>
                </a:lnTo>
                <a:lnTo>
                  <a:pt x="1853180" y="265673"/>
                </a:lnTo>
                <a:lnTo>
                  <a:pt x="1902997" y="275425"/>
                </a:lnTo>
                <a:lnTo>
                  <a:pt x="1949615" y="295657"/>
                </a:lnTo>
                <a:lnTo>
                  <a:pt x="1991572" y="325753"/>
                </a:lnTo>
                <a:lnTo>
                  <a:pt x="2027408" y="365099"/>
                </a:lnTo>
                <a:lnTo>
                  <a:pt x="2055661" y="413080"/>
                </a:lnTo>
                <a:lnTo>
                  <a:pt x="2063953" y="457318"/>
                </a:lnTo>
                <a:lnTo>
                  <a:pt x="2064676" y="472082"/>
                </a:lnTo>
                <a:lnTo>
                  <a:pt x="2064418" y="486763"/>
                </a:lnTo>
                <a:lnTo>
                  <a:pt x="2057981" y="529766"/>
                </a:lnTo>
                <a:lnTo>
                  <a:pt x="2043528" y="570055"/>
                </a:lnTo>
                <a:lnTo>
                  <a:pt x="2021675" y="606148"/>
                </a:lnTo>
                <a:lnTo>
                  <a:pt x="1993040" y="636566"/>
                </a:lnTo>
                <a:lnTo>
                  <a:pt x="1958239" y="659828"/>
                </a:lnTo>
                <a:lnTo>
                  <a:pt x="1973340" y="668212"/>
                </a:lnTo>
                <a:lnTo>
                  <a:pt x="2013286" y="700126"/>
                </a:lnTo>
                <a:lnTo>
                  <a:pt x="2044602" y="740553"/>
                </a:lnTo>
                <a:lnTo>
                  <a:pt x="2066515" y="787396"/>
                </a:lnTo>
                <a:lnTo>
                  <a:pt x="2078255" y="838558"/>
                </a:lnTo>
                <a:lnTo>
                  <a:pt x="2080049" y="874030"/>
                </a:lnTo>
                <a:lnTo>
                  <a:pt x="2079051" y="891942"/>
                </a:lnTo>
                <a:lnTo>
                  <a:pt x="2068133" y="945450"/>
                </a:lnTo>
                <a:lnTo>
                  <a:pt x="2046082" y="994078"/>
                </a:lnTo>
                <a:lnTo>
                  <a:pt x="2015921" y="1033777"/>
                </a:lnTo>
                <a:lnTo>
                  <a:pt x="1979235" y="1064429"/>
                </a:lnTo>
                <a:lnTo>
                  <a:pt x="1937657" y="1085294"/>
                </a:lnTo>
                <a:lnTo>
                  <a:pt x="1892821" y="1095631"/>
                </a:lnTo>
                <a:lnTo>
                  <a:pt x="1877434" y="1096609"/>
                </a:lnTo>
                <a:lnTo>
                  <a:pt x="1861927" y="1096308"/>
                </a:lnTo>
                <a:lnTo>
                  <a:pt x="1846360" y="1094700"/>
                </a:lnTo>
                <a:lnTo>
                  <a:pt x="1830794" y="1091757"/>
                </a:lnTo>
                <a:lnTo>
                  <a:pt x="1815290" y="1087453"/>
                </a:lnTo>
                <a:lnTo>
                  <a:pt x="1799908" y="1081760"/>
                </a:lnTo>
                <a:lnTo>
                  <a:pt x="1787451" y="1112697"/>
                </a:lnTo>
                <a:lnTo>
                  <a:pt x="1756667" y="1169462"/>
                </a:lnTo>
                <a:lnTo>
                  <a:pt x="1718895" y="1219012"/>
                </a:lnTo>
                <a:lnTo>
                  <a:pt x="1675140" y="1260861"/>
                </a:lnTo>
                <a:lnTo>
                  <a:pt x="1626407" y="1294527"/>
                </a:lnTo>
                <a:lnTo>
                  <a:pt x="1573701" y="1319524"/>
                </a:lnTo>
                <a:lnTo>
                  <a:pt x="1518025" y="1335369"/>
                </a:lnTo>
                <a:lnTo>
                  <a:pt x="1460385" y="1341576"/>
                </a:lnTo>
                <a:lnTo>
                  <a:pt x="1431143" y="1340915"/>
                </a:lnTo>
                <a:lnTo>
                  <a:pt x="1372440" y="1331760"/>
                </a:lnTo>
                <a:lnTo>
                  <a:pt x="1314286" y="1311757"/>
                </a:lnTo>
                <a:lnTo>
                  <a:pt x="1291450" y="1300829"/>
                </a:lnTo>
                <a:lnTo>
                  <a:pt x="1260032" y="1325441"/>
                </a:lnTo>
                <a:lnTo>
                  <a:pt x="1227532" y="1347110"/>
                </a:lnTo>
                <a:lnTo>
                  <a:pt x="1194100" y="1365843"/>
                </a:lnTo>
                <a:lnTo>
                  <a:pt x="1125043" y="1394539"/>
                </a:lnTo>
                <a:lnTo>
                  <a:pt x="1054068" y="1411593"/>
                </a:lnTo>
                <a:lnTo>
                  <a:pt x="982380" y="1417071"/>
                </a:lnTo>
                <a:lnTo>
                  <a:pt x="946646" y="1415490"/>
                </a:lnTo>
                <a:lnTo>
                  <a:pt x="876150" y="1403728"/>
                </a:lnTo>
                <a:lnTo>
                  <a:pt x="807955" y="1380553"/>
                </a:lnTo>
                <a:lnTo>
                  <a:pt x="743267" y="1346033"/>
                </a:lnTo>
                <a:lnTo>
                  <a:pt x="683292" y="1300232"/>
                </a:lnTo>
                <a:lnTo>
                  <a:pt x="655448" y="1273121"/>
                </a:lnTo>
                <a:lnTo>
                  <a:pt x="629235" y="1243215"/>
                </a:lnTo>
                <a:lnTo>
                  <a:pt x="615013" y="1260715"/>
                </a:lnTo>
                <a:lnTo>
                  <a:pt x="583724" y="1291007"/>
                </a:lnTo>
                <a:lnTo>
                  <a:pt x="549266" y="1314948"/>
                </a:lnTo>
                <a:lnTo>
                  <a:pt x="512387" y="1332446"/>
                </a:lnTo>
                <a:lnTo>
                  <a:pt x="473836" y="1343408"/>
                </a:lnTo>
                <a:lnTo>
                  <a:pt x="434364" y="1347745"/>
                </a:lnTo>
                <a:lnTo>
                  <a:pt x="414515" y="1347400"/>
                </a:lnTo>
                <a:lnTo>
                  <a:pt x="375064" y="1341626"/>
                </a:lnTo>
                <a:lnTo>
                  <a:pt x="336562" y="1328998"/>
                </a:lnTo>
                <a:lnTo>
                  <a:pt x="299759" y="1309425"/>
                </a:lnTo>
                <a:lnTo>
                  <a:pt x="265405" y="1282814"/>
                </a:lnTo>
                <a:lnTo>
                  <a:pt x="235137" y="1250909"/>
                </a:lnTo>
                <a:lnTo>
                  <a:pt x="210283" y="1214696"/>
                </a:lnTo>
                <a:lnTo>
                  <a:pt x="191123" y="1175007"/>
                </a:lnTo>
                <a:lnTo>
                  <a:pt x="177933" y="1132676"/>
                </a:lnTo>
                <a:lnTo>
                  <a:pt x="170990" y="1088534"/>
                </a:lnTo>
                <a:lnTo>
                  <a:pt x="169969" y="1058512"/>
                </a:lnTo>
                <a:lnTo>
                  <a:pt x="170572" y="1043416"/>
                </a:lnTo>
                <a:lnTo>
                  <a:pt x="171930" y="1028303"/>
                </a:lnTo>
                <a:lnTo>
                  <a:pt x="174054" y="1013205"/>
                </a:lnTo>
                <a:lnTo>
                  <a:pt x="158728" y="1011389"/>
                </a:lnTo>
                <a:lnTo>
                  <a:pt x="115524" y="998294"/>
                </a:lnTo>
                <a:lnTo>
                  <a:pt x="77418" y="974959"/>
                </a:lnTo>
                <a:lnTo>
                  <a:pt x="45610" y="942955"/>
                </a:lnTo>
                <a:lnTo>
                  <a:pt x="21303" y="903857"/>
                </a:lnTo>
                <a:lnTo>
                  <a:pt x="5699" y="859238"/>
                </a:lnTo>
                <a:lnTo>
                  <a:pt x="0" y="810671"/>
                </a:lnTo>
                <a:lnTo>
                  <a:pt x="509" y="793876"/>
                </a:lnTo>
                <a:lnTo>
                  <a:pt x="7711" y="748302"/>
                </a:lnTo>
                <a:lnTo>
                  <a:pt x="23175" y="706893"/>
                </a:lnTo>
                <a:lnTo>
                  <a:pt x="45914" y="670728"/>
                </a:lnTo>
                <a:lnTo>
                  <a:pt x="74940" y="640886"/>
                </a:lnTo>
                <a:lnTo>
                  <a:pt x="109267" y="618447"/>
                </a:lnTo>
                <a:lnTo>
                  <a:pt x="147908" y="604490"/>
                </a:lnTo>
                <a:lnTo>
                  <a:pt x="175578" y="600430"/>
                </a:lnTo>
                <a:lnTo>
                  <a:pt x="163582" y="594248"/>
                </a:lnTo>
                <a:lnTo>
                  <a:pt x="131772" y="570505"/>
                </a:lnTo>
                <a:lnTo>
                  <a:pt x="106663" y="540139"/>
                </a:lnTo>
                <a:lnTo>
                  <a:pt x="88809" y="504663"/>
                </a:lnTo>
                <a:lnTo>
                  <a:pt x="78764" y="465588"/>
                </a:lnTo>
                <a:lnTo>
                  <a:pt x="76680" y="438285"/>
                </a:lnTo>
                <a:lnTo>
                  <a:pt x="77083" y="424426"/>
                </a:lnTo>
                <a:lnTo>
                  <a:pt x="84321" y="382688"/>
                </a:lnTo>
                <a:lnTo>
                  <a:pt x="100611" y="343399"/>
                </a:lnTo>
                <a:lnTo>
                  <a:pt x="124182" y="310885"/>
                </a:lnTo>
                <a:lnTo>
                  <a:pt x="153456" y="285876"/>
                </a:lnTo>
                <a:lnTo>
                  <a:pt x="198748" y="265379"/>
                </a:lnTo>
                <a:lnTo>
                  <a:pt x="235455" y="260522"/>
                </a:lnTo>
                <a:lnTo>
                  <a:pt x="247914" y="261041"/>
                </a:lnTo>
                <a:lnTo>
                  <a:pt x="285175" y="269360"/>
                </a:lnTo>
                <a:lnTo>
                  <a:pt x="300419" y="275996"/>
                </a:lnTo>
                <a:lnTo>
                  <a:pt x="301930" y="275996"/>
                </a:lnTo>
                <a:lnTo>
                  <a:pt x="303454" y="277520"/>
                </a:lnTo>
                <a:lnTo>
                  <a:pt x="307884" y="255286"/>
                </a:lnTo>
                <a:lnTo>
                  <a:pt x="313814" y="233863"/>
                </a:lnTo>
                <a:lnTo>
                  <a:pt x="329883" y="193669"/>
                </a:lnTo>
                <a:lnTo>
                  <a:pt x="351067" y="157387"/>
                </a:lnTo>
                <a:lnTo>
                  <a:pt x="376771" y="125465"/>
                </a:lnTo>
                <a:lnTo>
                  <a:pt x="406404" y="98350"/>
                </a:lnTo>
                <a:lnTo>
                  <a:pt x="439370" y="76490"/>
                </a:lnTo>
                <a:lnTo>
                  <a:pt x="475076" y="60333"/>
                </a:lnTo>
                <a:lnTo>
                  <a:pt x="512929" y="50327"/>
                </a:lnTo>
                <a:lnTo>
                  <a:pt x="552333" y="46919"/>
                </a:lnTo>
                <a:lnTo>
                  <a:pt x="572432" y="47830"/>
                </a:lnTo>
                <a:lnTo>
                  <a:pt x="617482" y="56957"/>
                </a:lnTo>
                <a:lnTo>
                  <a:pt x="653040" y="71480"/>
                </a:lnTo>
                <a:lnTo>
                  <a:pt x="686142" y="91548"/>
                </a:lnTo>
                <a:lnTo>
                  <a:pt x="716211" y="116751"/>
                </a:lnTo>
                <a:lnTo>
                  <a:pt x="742672" y="146676"/>
                </a:lnTo>
                <a:lnTo>
                  <a:pt x="764949" y="180914"/>
                </a:lnTo>
                <a:lnTo>
                  <a:pt x="771346" y="193214"/>
                </a:lnTo>
              </a:path>
            </a:pathLst>
          </a:custGeom>
          <a:ln w="182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 txBox="1"/>
          <p:nvPr/>
        </p:nvSpPr>
        <p:spPr>
          <a:xfrm>
            <a:off x="4928039" y="2922815"/>
            <a:ext cx="1366413" cy="754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 indent="-576" algn="ctr">
              <a:lnSpc>
                <a:spcPct val="100499"/>
              </a:lnSpc>
            </a:pPr>
            <a:r>
              <a:rPr sz="1634" b="1" dirty="0">
                <a:latin typeface="Arial"/>
                <a:cs typeface="Arial"/>
              </a:rPr>
              <a:t>A</a:t>
            </a:r>
            <a:r>
              <a:rPr sz="1634" b="1" spc="-5" dirty="0">
                <a:latin typeface="Arial"/>
                <a:cs typeface="Arial"/>
              </a:rPr>
              <a:t>pp</a:t>
            </a:r>
            <a:r>
              <a:rPr sz="1634" b="1" dirty="0">
                <a:latin typeface="Arial"/>
                <a:cs typeface="Arial"/>
              </a:rPr>
              <a:t>l</a:t>
            </a:r>
            <a:r>
              <a:rPr sz="1634" b="1" spc="-14" dirty="0">
                <a:latin typeface="Arial"/>
                <a:cs typeface="Arial"/>
              </a:rPr>
              <a:t>i</a:t>
            </a:r>
            <a:r>
              <a:rPr sz="1634" b="1" dirty="0">
                <a:latin typeface="Arial"/>
                <a:cs typeface="Arial"/>
              </a:rPr>
              <a:t>ca</a:t>
            </a:r>
            <a:r>
              <a:rPr sz="1634" b="1" spc="-5" dirty="0">
                <a:latin typeface="Arial"/>
                <a:cs typeface="Arial"/>
              </a:rPr>
              <a:t>t</a:t>
            </a:r>
            <a:r>
              <a:rPr sz="1634" b="1" dirty="0">
                <a:latin typeface="Arial"/>
                <a:cs typeface="Arial"/>
              </a:rPr>
              <a:t>i</a:t>
            </a:r>
            <a:r>
              <a:rPr sz="1634" b="1" spc="-5" dirty="0">
                <a:latin typeface="Arial"/>
                <a:cs typeface="Arial"/>
              </a:rPr>
              <a:t>o</a:t>
            </a:r>
            <a:r>
              <a:rPr sz="1634" b="1" dirty="0">
                <a:latin typeface="Arial"/>
                <a:cs typeface="Arial"/>
              </a:rPr>
              <a:t>n Deli</a:t>
            </a:r>
            <a:r>
              <a:rPr sz="1634" b="1" spc="-14" dirty="0">
                <a:latin typeface="Arial"/>
                <a:cs typeface="Arial"/>
              </a:rPr>
              <a:t>v</a:t>
            </a:r>
            <a:r>
              <a:rPr sz="1634" b="1" dirty="0">
                <a:latin typeface="Arial"/>
                <a:cs typeface="Arial"/>
              </a:rPr>
              <a:t>ery</a:t>
            </a:r>
            <a:r>
              <a:rPr sz="1634" b="1" spc="-5" dirty="0">
                <a:latin typeface="Arial"/>
                <a:cs typeface="Arial"/>
              </a:rPr>
              <a:t>-On</a:t>
            </a:r>
            <a:r>
              <a:rPr sz="1634" b="1" dirty="0">
                <a:latin typeface="Arial"/>
                <a:cs typeface="Arial"/>
              </a:rPr>
              <a:t>ly </a:t>
            </a:r>
            <a:r>
              <a:rPr sz="1634" b="1" spc="-9" dirty="0">
                <a:latin typeface="Arial"/>
                <a:cs typeface="Arial"/>
              </a:rPr>
              <a:t>E</a:t>
            </a:r>
            <a:r>
              <a:rPr sz="1634" b="1" spc="-5" dirty="0">
                <a:latin typeface="Arial"/>
                <a:cs typeface="Arial"/>
              </a:rPr>
              <a:t>n</a:t>
            </a:r>
            <a:r>
              <a:rPr sz="1634" b="1" dirty="0">
                <a:latin typeface="Arial"/>
                <a:cs typeface="Arial"/>
              </a:rPr>
              <a:t>vi</a:t>
            </a:r>
            <a:r>
              <a:rPr sz="1634" b="1" spc="-9" dirty="0">
                <a:latin typeface="Arial"/>
                <a:cs typeface="Arial"/>
              </a:rPr>
              <a:t>r</a:t>
            </a:r>
            <a:r>
              <a:rPr sz="1634" b="1" spc="-5" dirty="0">
                <a:latin typeface="Arial"/>
                <a:cs typeface="Arial"/>
              </a:rPr>
              <a:t>onm</a:t>
            </a:r>
            <a:r>
              <a:rPr sz="1634" b="1" dirty="0">
                <a:latin typeface="Arial"/>
                <a:cs typeface="Arial"/>
              </a:rPr>
              <a:t>e</a:t>
            </a:r>
            <a:r>
              <a:rPr sz="1634" b="1" spc="-5" dirty="0">
                <a:latin typeface="Arial"/>
                <a:cs typeface="Arial"/>
              </a:rPr>
              <a:t>n</a:t>
            </a:r>
            <a:r>
              <a:rPr sz="1634" b="1" dirty="0">
                <a:latin typeface="Arial"/>
                <a:cs typeface="Arial"/>
              </a:rPr>
              <a:t>t</a:t>
            </a:r>
            <a:endParaRPr sz="1634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37151" y="4022012"/>
            <a:ext cx="1697814" cy="10217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20"/>
          <p:cNvSpPr txBox="1"/>
          <p:nvPr/>
        </p:nvSpPr>
        <p:spPr>
          <a:xfrm>
            <a:off x="4934974" y="4266486"/>
            <a:ext cx="1458045" cy="502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215" marR="4611" indent="-115265">
              <a:lnSpc>
                <a:spcPct val="100499"/>
              </a:lnSpc>
            </a:pPr>
            <a:r>
              <a:rPr sz="1634" b="1" spc="-5" dirty="0">
                <a:latin typeface="Arial"/>
                <a:cs typeface="Arial"/>
              </a:rPr>
              <a:t>Op</a:t>
            </a:r>
            <a:r>
              <a:rPr sz="1634" b="1" dirty="0">
                <a:latin typeface="Arial"/>
                <a:cs typeface="Arial"/>
              </a:rPr>
              <a:t>en </a:t>
            </a:r>
            <a:r>
              <a:rPr sz="1634" b="1" spc="-9" dirty="0">
                <a:latin typeface="Arial"/>
                <a:cs typeface="Arial"/>
              </a:rPr>
              <a:t>P</a:t>
            </a:r>
            <a:r>
              <a:rPr sz="1634" b="1" dirty="0">
                <a:latin typeface="Arial"/>
                <a:cs typeface="Arial"/>
              </a:rPr>
              <a:t>la</a:t>
            </a:r>
            <a:r>
              <a:rPr sz="1634" b="1" spc="-5" dirty="0">
                <a:latin typeface="Arial"/>
                <a:cs typeface="Arial"/>
              </a:rPr>
              <a:t>tfo</a:t>
            </a:r>
            <a:r>
              <a:rPr sz="1634" b="1" dirty="0">
                <a:latin typeface="Arial"/>
                <a:cs typeface="Arial"/>
              </a:rPr>
              <a:t>rm as a </a:t>
            </a:r>
            <a:r>
              <a:rPr sz="1634" b="1" spc="-9" dirty="0">
                <a:latin typeface="Arial"/>
                <a:cs typeface="Arial"/>
              </a:rPr>
              <a:t>S</a:t>
            </a:r>
            <a:r>
              <a:rPr sz="1634" b="1" dirty="0">
                <a:latin typeface="Arial"/>
                <a:cs typeface="Arial"/>
              </a:rPr>
              <a:t>e</a:t>
            </a:r>
            <a:r>
              <a:rPr sz="1634" b="1" spc="-9" dirty="0">
                <a:latin typeface="Arial"/>
                <a:cs typeface="Arial"/>
              </a:rPr>
              <a:t>r</a:t>
            </a:r>
            <a:r>
              <a:rPr sz="1634" b="1" dirty="0">
                <a:latin typeface="Arial"/>
                <a:cs typeface="Arial"/>
              </a:rPr>
              <a:t>vice</a:t>
            </a:r>
            <a:endParaRPr sz="1634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47346" y="4026392"/>
            <a:ext cx="1921969" cy="971646"/>
          </a:xfrm>
          <a:custGeom>
            <a:avLst/>
            <a:gdLst/>
            <a:ahLst/>
            <a:cxnLst/>
            <a:rect l="l" t="t" r="r" b="b"/>
            <a:pathLst>
              <a:path w="2117725" h="1070610">
                <a:moveTo>
                  <a:pt x="1725791" y="939799"/>
                </a:moveTo>
                <a:lnTo>
                  <a:pt x="641175" y="939799"/>
                </a:lnTo>
                <a:lnTo>
                  <a:pt x="667857" y="962659"/>
                </a:lnTo>
                <a:lnTo>
                  <a:pt x="726021" y="1000759"/>
                </a:lnTo>
                <a:lnTo>
                  <a:pt x="789572" y="1031239"/>
                </a:lnTo>
                <a:lnTo>
                  <a:pt x="892332" y="1061719"/>
                </a:lnTo>
                <a:lnTo>
                  <a:pt x="964017" y="1070609"/>
                </a:lnTo>
                <a:lnTo>
                  <a:pt x="1036822" y="1070609"/>
                </a:lnTo>
                <a:lnTo>
                  <a:pt x="1109528" y="1061719"/>
                </a:lnTo>
                <a:lnTo>
                  <a:pt x="1180917" y="1043939"/>
                </a:lnTo>
                <a:lnTo>
                  <a:pt x="1249771" y="1018539"/>
                </a:lnTo>
                <a:lnTo>
                  <a:pt x="1314869" y="982979"/>
                </a:lnTo>
                <a:lnTo>
                  <a:pt x="1645435" y="982979"/>
                </a:lnTo>
                <a:lnTo>
                  <a:pt x="1655302" y="979169"/>
                </a:lnTo>
                <a:lnTo>
                  <a:pt x="1680610" y="966469"/>
                </a:lnTo>
                <a:lnTo>
                  <a:pt x="1704785" y="953769"/>
                </a:lnTo>
                <a:lnTo>
                  <a:pt x="1725791" y="939799"/>
                </a:lnTo>
                <a:close/>
              </a:path>
              <a:path w="2117725" h="1070610">
                <a:moveTo>
                  <a:pt x="255021" y="198119"/>
                </a:moveTo>
                <a:lnTo>
                  <a:pt x="229426" y="198119"/>
                </a:lnTo>
                <a:lnTo>
                  <a:pt x="204324" y="200659"/>
                </a:lnTo>
                <a:lnTo>
                  <a:pt x="192103" y="204469"/>
                </a:lnTo>
                <a:lnTo>
                  <a:pt x="180178" y="207009"/>
                </a:lnTo>
                <a:lnTo>
                  <a:pt x="136594" y="229869"/>
                </a:lnTo>
                <a:lnTo>
                  <a:pt x="102361" y="262889"/>
                </a:lnTo>
                <a:lnTo>
                  <a:pt x="81860" y="306069"/>
                </a:lnTo>
                <a:lnTo>
                  <a:pt x="78846" y="328929"/>
                </a:lnTo>
                <a:lnTo>
                  <a:pt x="79142" y="340359"/>
                </a:lnTo>
                <a:lnTo>
                  <a:pt x="91560" y="383539"/>
                </a:lnTo>
                <a:lnTo>
                  <a:pt x="120349" y="420369"/>
                </a:lnTo>
                <a:lnTo>
                  <a:pt x="129852" y="429259"/>
                </a:lnTo>
                <a:lnTo>
                  <a:pt x="140212" y="436879"/>
                </a:lnTo>
                <a:lnTo>
                  <a:pt x="151394" y="443229"/>
                </a:lnTo>
                <a:lnTo>
                  <a:pt x="163364" y="448309"/>
                </a:lnTo>
                <a:lnTo>
                  <a:pt x="176090" y="453389"/>
                </a:lnTo>
                <a:lnTo>
                  <a:pt x="130565" y="461009"/>
                </a:lnTo>
                <a:lnTo>
                  <a:pt x="89712" y="477519"/>
                </a:lnTo>
                <a:lnTo>
                  <a:pt x="54894" y="500379"/>
                </a:lnTo>
                <a:lnTo>
                  <a:pt x="27474" y="529589"/>
                </a:lnTo>
                <a:lnTo>
                  <a:pt x="4779" y="575309"/>
                </a:lnTo>
                <a:lnTo>
                  <a:pt x="0" y="612139"/>
                </a:lnTo>
                <a:lnTo>
                  <a:pt x="950" y="624839"/>
                </a:lnTo>
                <a:lnTo>
                  <a:pt x="10738" y="661669"/>
                </a:lnTo>
                <a:lnTo>
                  <a:pt x="29966" y="694689"/>
                </a:lnTo>
                <a:lnTo>
                  <a:pt x="47417" y="713739"/>
                </a:lnTo>
                <a:lnTo>
                  <a:pt x="57394" y="723899"/>
                </a:lnTo>
                <a:lnTo>
                  <a:pt x="68144" y="731519"/>
                </a:lnTo>
                <a:lnTo>
                  <a:pt x="79621" y="740409"/>
                </a:lnTo>
                <a:lnTo>
                  <a:pt x="91780" y="746759"/>
                </a:lnTo>
                <a:lnTo>
                  <a:pt x="131882" y="764539"/>
                </a:lnTo>
                <a:lnTo>
                  <a:pt x="176459" y="775969"/>
                </a:lnTo>
                <a:lnTo>
                  <a:pt x="174953" y="788669"/>
                </a:lnTo>
                <a:lnTo>
                  <a:pt x="174430" y="798829"/>
                </a:lnTo>
                <a:lnTo>
                  <a:pt x="174361" y="805179"/>
                </a:lnTo>
                <a:lnTo>
                  <a:pt x="174485" y="812799"/>
                </a:lnTo>
                <a:lnTo>
                  <a:pt x="183384" y="861059"/>
                </a:lnTo>
                <a:lnTo>
                  <a:pt x="204741" y="905509"/>
                </a:lnTo>
                <a:lnTo>
                  <a:pt x="228461" y="934719"/>
                </a:lnTo>
                <a:lnTo>
                  <a:pt x="237769" y="944879"/>
                </a:lnTo>
                <a:lnTo>
                  <a:pt x="247757" y="953769"/>
                </a:lnTo>
                <a:lnTo>
                  <a:pt x="258414" y="961389"/>
                </a:lnTo>
                <a:lnTo>
                  <a:pt x="269725" y="970279"/>
                </a:lnTo>
                <a:lnTo>
                  <a:pt x="304995" y="990599"/>
                </a:lnTo>
                <a:lnTo>
                  <a:pt x="362235" y="1010919"/>
                </a:lnTo>
                <a:lnTo>
                  <a:pt x="402178" y="1017269"/>
                </a:lnTo>
                <a:lnTo>
                  <a:pt x="422401" y="1018539"/>
                </a:lnTo>
                <a:lnTo>
                  <a:pt x="462875" y="1018539"/>
                </a:lnTo>
                <a:lnTo>
                  <a:pt x="502755" y="1012189"/>
                </a:lnTo>
                <a:lnTo>
                  <a:pt x="541283" y="1002029"/>
                </a:lnTo>
                <a:lnTo>
                  <a:pt x="577701" y="985519"/>
                </a:lnTo>
                <a:lnTo>
                  <a:pt x="611251" y="965199"/>
                </a:lnTo>
                <a:lnTo>
                  <a:pt x="641175" y="939799"/>
                </a:lnTo>
                <a:lnTo>
                  <a:pt x="1725791" y="939799"/>
                </a:lnTo>
                <a:lnTo>
                  <a:pt x="1769246" y="902969"/>
                </a:lnTo>
                <a:lnTo>
                  <a:pt x="1804233" y="863599"/>
                </a:lnTo>
                <a:lnTo>
                  <a:pt x="1831648" y="817879"/>
                </a:lnTo>
                <a:lnTo>
                  <a:pt x="1983481" y="817879"/>
                </a:lnTo>
                <a:lnTo>
                  <a:pt x="2027827" y="798829"/>
                </a:lnTo>
                <a:lnTo>
                  <a:pt x="2040224" y="789939"/>
                </a:lnTo>
                <a:lnTo>
                  <a:pt x="2051934" y="782319"/>
                </a:lnTo>
                <a:lnTo>
                  <a:pt x="2082335" y="751839"/>
                </a:lnTo>
                <a:lnTo>
                  <a:pt x="2104649" y="715009"/>
                </a:lnTo>
                <a:lnTo>
                  <a:pt x="2116096" y="674369"/>
                </a:lnTo>
                <a:lnTo>
                  <a:pt x="2117132" y="661669"/>
                </a:lnTo>
                <a:lnTo>
                  <a:pt x="2117085" y="647699"/>
                </a:lnTo>
                <a:lnTo>
                  <a:pt x="2109203" y="608329"/>
                </a:lnTo>
                <a:lnTo>
                  <a:pt x="2090802" y="571499"/>
                </a:lnTo>
                <a:lnTo>
                  <a:pt x="2062694" y="539749"/>
                </a:lnTo>
                <a:lnTo>
                  <a:pt x="2025687" y="511809"/>
                </a:lnTo>
                <a:lnTo>
                  <a:pt x="1996472" y="499109"/>
                </a:lnTo>
                <a:lnTo>
                  <a:pt x="2009375" y="492759"/>
                </a:lnTo>
                <a:lnTo>
                  <a:pt x="2043626" y="471169"/>
                </a:lnTo>
                <a:lnTo>
                  <a:pt x="2077975" y="435609"/>
                </a:lnTo>
                <a:lnTo>
                  <a:pt x="2097935" y="393699"/>
                </a:lnTo>
                <a:lnTo>
                  <a:pt x="2102511" y="359409"/>
                </a:lnTo>
                <a:lnTo>
                  <a:pt x="2101924" y="347979"/>
                </a:lnTo>
                <a:lnTo>
                  <a:pt x="2084759" y="300989"/>
                </a:lnTo>
                <a:lnTo>
                  <a:pt x="2052982" y="265429"/>
                </a:lnTo>
                <a:lnTo>
                  <a:pt x="2040710" y="256539"/>
                </a:lnTo>
                <a:lnTo>
                  <a:pt x="2027691" y="246379"/>
                </a:lnTo>
                <a:lnTo>
                  <a:pt x="1984718" y="223519"/>
                </a:lnTo>
                <a:lnTo>
                  <a:pt x="1942490" y="209549"/>
                </a:lnTo>
                <a:lnTo>
                  <a:pt x="309311" y="209549"/>
                </a:lnTo>
                <a:lnTo>
                  <a:pt x="307787" y="208279"/>
                </a:lnTo>
                <a:lnTo>
                  <a:pt x="306263" y="208279"/>
                </a:lnTo>
                <a:lnTo>
                  <a:pt x="293333" y="205739"/>
                </a:lnTo>
                <a:lnTo>
                  <a:pt x="280650" y="201929"/>
                </a:lnTo>
                <a:lnTo>
                  <a:pt x="267860" y="199389"/>
                </a:lnTo>
                <a:lnTo>
                  <a:pt x="255021" y="198119"/>
                </a:lnTo>
                <a:close/>
              </a:path>
              <a:path w="2117725" h="1070610">
                <a:moveTo>
                  <a:pt x="1645435" y="982979"/>
                </a:moveTo>
                <a:lnTo>
                  <a:pt x="1314869" y="982979"/>
                </a:lnTo>
                <a:lnTo>
                  <a:pt x="1326468" y="988059"/>
                </a:lnTo>
                <a:lnTo>
                  <a:pt x="1367808" y="1000759"/>
                </a:lnTo>
                <a:lnTo>
                  <a:pt x="1427272" y="1012189"/>
                </a:lnTo>
                <a:lnTo>
                  <a:pt x="1457079" y="1014729"/>
                </a:lnTo>
                <a:lnTo>
                  <a:pt x="1486767" y="1014729"/>
                </a:lnTo>
                <a:lnTo>
                  <a:pt x="1545280" y="1009649"/>
                </a:lnTo>
                <a:lnTo>
                  <a:pt x="1601796" y="998219"/>
                </a:lnTo>
                <a:lnTo>
                  <a:pt x="1645435" y="982979"/>
                </a:lnTo>
                <a:close/>
              </a:path>
              <a:path w="2117725" h="1070610">
                <a:moveTo>
                  <a:pt x="1983481" y="817879"/>
                </a:moveTo>
                <a:lnTo>
                  <a:pt x="1831648" y="817879"/>
                </a:lnTo>
                <a:lnTo>
                  <a:pt x="1863399" y="825499"/>
                </a:lnTo>
                <a:lnTo>
                  <a:pt x="1879363" y="828039"/>
                </a:lnTo>
                <a:lnTo>
                  <a:pt x="1895306" y="829309"/>
                </a:lnTo>
                <a:lnTo>
                  <a:pt x="1926884" y="829309"/>
                </a:lnTo>
                <a:lnTo>
                  <a:pt x="1972575" y="821689"/>
                </a:lnTo>
                <a:lnTo>
                  <a:pt x="1983481" y="817879"/>
                </a:lnTo>
                <a:close/>
              </a:path>
              <a:path w="2117725" h="1070610">
                <a:moveTo>
                  <a:pt x="563375" y="35559"/>
                </a:moveTo>
                <a:lnTo>
                  <a:pt x="523077" y="38099"/>
                </a:lnTo>
                <a:lnTo>
                  <a:pt x="484368" y="45719"/>
                </a:lnTo>
                <a:lnTo>
                  <a:pt x="447860" y="58419"/>
                </a:lnTo>
                <a:lnTo>
                  <a:pt x="398565" y="83819"/>
                </a:lnTo>
                <a:lnTo>
                  <a:pt x="357664" y="119379"/>
                </a:lnTo>
                <a:lnTo>
                  <a:pt x="327224" y="161289"/>
                </a:lnTo>
                <a:lnTo>
                  <a:pt x="309311" y="209549"/>
                </a:lnTo>
                <a:lnTo>
                  <a:pt x="1942490" y="209549"/>
                </a:lnTo>
                <a:lnTo>
                  <a:pt x="1920382" y="204469"/>
                </a:lnTo>
                <a:lnTo>
                  <a:pt x="1911898" y="203199"/>
                </a:lnTo>
                <a:lnTo>
                  <a:pt x="1798537" y="203199"/>
                </a:lnTo>
                <a:lnTo>
                  <a:pt x="1786802" y="181609"/>
                </a:lnTo>
                <a:lnTo>
                  <a:pt x="1779878" y="171449"/>
                </a:lnTo>
                <a:lnTo>
                  <a:pt x="1772251" y="161289"/>
                </a:lnTo>
                <a:lnTo>
                  <a:pt x="1763920" y="151129"/>
                </a:lnTo>
                <a:lnTo>
                  <a:pt x="1760047" y="147319"/>
                </a:lnTo>
                <a:lnTo>
                  <a:pt x="785803" y="147319"/>
                </a:lnTo>
                <a:lnTo>
                  <a:pt x="781636" y="140969"/>
                </a:lnTo>
                <a:lnTo>
                  <a:pt x="774319" y="130809"/>
                </a:lnTo>
                <a:lnTo>
                  <a:pt x="766381" y="121919"/>
                </a:lnTo>
                <a:lnTo>
                  <a:pt x="757849" y="111759"/>
                </a:lnTo>
                <a:lnTo>
                  <a:pt x="748749" y="104139"/>
                </a:lnTo>
                <a:lnTo>
                  <a:pt x="739107" y="95249"/>
                </a:lnTo>
                <a:lnTo>
                  <a:pt x="728948" y="87629"/>
                </a:lnTo>
                <a:lnTo>
                  <a:pt x="718299" y="80009"/>
                </a:lnTo>
                <a:lnTo>
                  <a:pt x="707185" y="73659"/>
                </a:lnTo>
                <a:lnTo>
                  <a:pt x="695632" y="67309"/>
                </a:lnTo>
                <a:lnTo>
                  <a:pt x="683666" y="62229"/>
                </a:lnTo>
                <a:lnTo>
                  <a:pt x="671313" y="55879"/>
                </a:lnTo>
                <a:lnTo>
                  <a:pt x="645550" y="48259"/>
                </a:lnTo>
                <a:lnTo>
                  <a:pt x="632191" y="44449"/>
                </a:lnTo>
                <a:lnTo>
                  <a:pt x="604650" y="39369"/>
                </a:lnTo>
                <a:lnTo>
                  <a:pt x="583928" y="36829"/>
                </a:lnTo>
                <a:lnTo>
                  <a:pt x="563375" y="35559"/>
                </a:lnTo>
                <a:close/>
              </a:path>
              <a:path w="2117725" h="1070610">
                <a:moveTo>
                  <a:pt x="1868818" y="198119"/>
                </a:moveTo>
                <a:lnTo>
                  <a:pt x="1851299" y="198119"/>
                </a:lnTo>
                <a:lnTo>
                  <a:pt x="1816103" y="200659"/>
                </a:lnTo>
                <a:lnTo>
                  <a:pt x="1798537" y="203199"/>
                </a:lnTo>
                <a:lnTo>
                  <a:pt x="1911898" y="203199"/>
                </a:lnTo>
                <a:lnTo>
                  <a:pt x="1886209" y="199389"/>
                </a:lnTo>
                <a:lnTo>
                  <a:pt x="1868818" y="198119"/>
                </a:lnTo>
                <a:close/>
              </a:path>
              <a:path w="2117725" h="1070610">
                <a:moveTo>
                  <a:pt x="1111415" y="0"/>
                </a:moveTo>
                <a:lnTo>
                  <a:pt x="1059430" y="0"/>
                </a:lnTo>
                <a:lnTo>
                  <a:pt x="1033734" y="2539"/>
                </a:lnTo>
                <a:lnTo>
                  <a:pt x="983513" y="11429"/>
                </a:lnTo>
                <a:lnTo>
                  <a:pt x="935622" y="27939"/>
                </a:lnTo>
                <a:lnTo>
                  <a:pt x="890982" y="49529"/>
                </a:lnTo>
                <a:lnTo>
                  <a:pt x="850517" y="76199"/>
                </a:lnTo>
                <a:lnTo>
                  <a:pt x="815150" y="109219"/>
                </a:lnTo>
                <a:lnTo>
                  <a:pt x="785803" y="147319"/>
                </a:lnTo>
                <a:lnTo>
                  <a:pt x="1760047" y="147319"/>
                </a:lnTo>
                <a:lnTo>
                  <a:pt x="1754885" y="142239"/>
                </a:lnTo>
                <a:lnTo>
                  <a:pt x="1745146" y="133349"/>
                </a:lnTo>
                <a:lnTo>
                  <a:pt x="1370977" y="133349"/>
                </a:lnTo>
                <a:lnTo>
                  <a:pt x="1363376" y="123189"/>
                </a:lnTo>
                <a:lnTo>
                  <a:pt x="1355294" y="114299"/>
                </a:lnTo>
                <a:lnTo>
                  <a:pt x="1346749" y="104139"/>
                </a:lnTo>
                <a:lnTo>
                  <a:pt x="1337756" y="95249"/>
                </a:lnTo>
                <a:lnTo>
                  <a:pt x="1308263" y="71119"/>
                </a:lnTo>
                <a:lnTo>
                  <a:pt x="1275347" y="49529"/>
                </a:lnTo>
                <a:lnTo>
                  <a:pt x="1214531" y="21589"/>
                </a:lnTo>
                <a:lnTo>
                  <a:pt x="1163423" y="7619"/>
                </a:lnTo>
                <a:lnTo>
                  <a:pt x="1137473" y="2539"/>
                </a:lnTo>
                <a:lnTo>
                  <a:pt x="1111415" y="0"/>
                </a:lnTo>
                <a:close/>
              </a:path>
              <a:path w="2117725" h="1070610">
                <a:moveTo>
                  <a:pt x="1581742" y="69849"/>
                </a:moveTo>
                <a:lnTo>
                  <a:pt x="1543621" y="69849"/>
                </a:lnTo>
                <a:lnTo>
                  <a:pt x="1524627" y="71119"/>
                </a:lnTo>
                <a:lnTo>
                  <a:pt x="1468932" y="82549"/>
                </a:lnTo>
                <a:lnTo>
                  <a:pt x="1416951" y="102869"/>
                </a:lnTo>
                <a:lnTo>
                  <a:pt x="1370977" y="133349"/>
                </a:lnTo>
                <a:lnTo>
                  <a:pt x="1745146" y="133349"/>
                </a:lnTo>
                <a:lnTo>
                  <a:pt x="1707656" y="106679"/>
                </a:lnTo>
                <a:lnTo>
                  <a:pt x="1656143" y="83819"/>
                </a:lnTo>
                <a:lnTo>
                  <a:pt x="1600700" y="71119"/>
                </a:lnTo>
                <a:lnTo>
                  <a:pt x="1581742" y="69849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6847346" y="4025318"/>
            <a:ext cx="1921969" cy="972799"/>
          </a:xfrm>
          <a:custGeom>
            <a:avLst/>
            <a:gdLst/>
            <a:ahLst/>
            <a:cxnLst/>
            <a:rect l="l" t="t" r="r" b="b"/>
            <a:pathLst>
              <a:path w="2117725" h="1071879">
                <a:moveTo>
                  <a:pt x="785803" y="147948"/>
                </a:moveTo>
                <a:lnTo>
                  <a:pt x="815150" y="109832"/>
                </a:lnTo>
                <a:lnTo>
                  <a:pt x="850517" y="76981"/>
                </a:lnTo>
                <a:lnTo>
                  <a:pt x="890982" y="49631"/>
                </a:lnTo>
                <a:lnTo>
                  <a:pt x="935622" y="28020"/>
                </a:lnTo>
                <a:lnTo>
                  <a:pt x="983513" y="12386"/>
                </a:lnTo>
                <a:lnTo>
                  <a:pt x="1033734" y="2967"/>
                </a:lnTo>
                <a:lnTo>
                  <a:pt x="1085362" y="0"/>
                </a:lnTo>
                <a:lnTo>
                  <a:pt x="1111415" y="1010"/>
                </a:lnTo>
                <a:lnTo>
                  <a:pt x="1163423" y="8166"/>
                </a:lnTo>
                <a:lnTo>
                  <a:pt x="1214531" y="22369"/>
                </a:lnTo>
                <a:lnTo>
                  <a:pt x="1251724" y="37645"/>
                </a:lnTo>
                <a:lnTo>
                  <a:pt x="1286671" y="56655"/>
                </a:lnTo>
                <a:lnTo>
                  <a:pt x="1318497" y="79266"/>
                </a:lnTo>
                <a:lnTo>
                  <a:pt x="1346749" y="105031"/>
                </a:lnTo>
                <a:lnTo>
                  <a:pt x="1370977" y="133497"/>
                </a:lnTo>
                <a:lnTo>
                  <a:pt x="1385493" y="122661"/>
                </a:lnTo>
                <a:lnTo>
                  <a:pt x="1433724" y="95999"/>
                </a:lnTo>
                <a:lnTo>
                  <a:pt x="1487198" y="78427"/>
                </a:lnTo>
                <a:lnTo>
                  <a:pt x="1543621" y="70362"/>
                </a:lnTo>
                <a:lnTo>
                  <a:pt x="1562687" y="69858"/>
                </a:lnTo>
                <a:lnTo>
                  <a:pt x="1581742" y="70472"/>
                </a:lnTo>
                <a:lnTo>
                  <a:pt x="1637985" y="79176"/>
                </a:lnTo>
                <a:lnTo>
                  <a:pt x="1691063" y="98496"/>
                </a:lnTo>
                <a:lnTo>
                  <a:pt x="1734704" y="125397"/>
                </a:lnTo>
                <a:lnTo>
                  <a:pt x="1763920" y="151954"/>
                </a:lnTo>
                <a:lnTo>
                  <a:pt x="1793022" y="193120"/>
                </a:lnTo>
                <a:lnTo>
                  <a:pt x="1798537" y="204298"/>
                </a:lnTo>
                <a:lnTo>
                  <a:pt x="1816103" y="201577"/>
                </a:lnTo>
                <a:lnTo>
                  <a:pt x="1833709" y="199802"/>
                </a:lnTo>
                <a:lnTo>
                  <a:pt x="1851299" y="198959"/>
                </a:lnTo>
                <a:lnTo>
                  <a:pt x="1868818" y="199035"/>
                </a:lnTo>
                <a:lnTo>
                  <a:pt x="1920382" y="204637"/>
                </a:lnTo>
                <a:lnTo>
                  <a:pt x="1969276" y="218012"/>
                </a:lnTo>
                <a:lnTo>
                  <a:pt x="2013982" y="238789"/>
                </a:lnTo>
                <a:lnTo>
                  <a:pt x="2052982" y="266598"/>
                </a:lnTo>
                <a:lnTo>
                  <a:pt x="2084759" y="301069"/>
                </a:lnTo>
                <a:lnTo>
                  <a:pt x="2100241" y="337028"/>
                </a:lnTo>
                <a:lnTo>
                  <a:pt x="2102511" y="360126"/>
                </a:lnTo>
                <a:lnTo>
                  <a:pt x="2102025" y="371581"/>
                </a:lnTo>
                <a:lnTo>
                  <a:pt x="2089852" y="415740"/>
                </a:lnTo>
                <a:lnTo>
                  <a:pt x="2062500" y="455120"/>
                </a:lnTo>
                <a:lnTo>
                  <a:pt x="2032976" y="479813"/>
                </a:lnTo>
                <a:lnTo>
                  <a:pt x="1996472" y="499030"/>
                </a:lnTo>
                <a:lnTo>
                  <a:pt x="2011514" y="505539"/>
                </a:lnTo>
                <a:lnTo>
                  <a:pt x="2051307" y="530039"/>
                </a:lnTo>
                <a:lnTo>
                  <a:pt x="2082471" y="560790"/>
                </a:lnTo>
                <a:lnTo>
                  <a:pt x="2104198" y="596234"/>
                </a:lnTo>
                <a:lnTo>
                  <a:pt x="2115676" y="634814"/>
                </a:lnTo>
                <a:lnTo>
                  <a:pt x="2117235" y="661506"/>
                </a:lnTo>
                <a:lnTo>
                  <a:pt x="2116096" y="674970"/>
                </a:lnTo>
                <a:lnTo>
                  <a:pt x="2104649" y="715147"/>
                </a:lnTo>
                <a:lnTo>
                  <a:pt x="2082335" y="752054"/>
                </a:lnTo>
                <a:lnTo>
                  <a:pt x="2051934" y="782374"/>
                </a:lnTo>
                <a:lnTo>
                  <a:pt x="2014803" y="805754"/>
                </a:lnTo>
                <a:lnTo>
                  <a:pt x="1972575" y="821607"/>
                </a:lnTo>
                <a:lnTo>
                  <a:pt x="1926884" y="829348"/>
                </a:lnTo>
                <a:lnTo>
                  <a:pt x="1911166" y="830024"/>
                </a:lnTo>
                <a:lnTo>
                  <a:pt x="1895306" y="829713"/>
                </a:lnTo>
                <a:lnTo>
                  <a:pt x="1879363" y="828392"/>
                </a:lnTo>
                <a:lnTo>
                  <a:pt x="1863399" y="826039"/>
                </a:lnTo>
                <a:lnTo>
                  <a:pt x="1847474" y="822633"/>
                </a:lnTo>
                <a:lnTo>
                  <a:pt x="1831648" y="818152"/>
                </a:lnTo>
                <a:lnTo>
                  <a:pt x="1818950" y="841528"/>
                </a:lnTo>
                <a:lnTo>
                  <a:pt x="1787623" y="884461"/>
                </a:lnTo>
                <a:lnTo>
                  <a:pt x="1749230" y="921987"/>
                </a:lnTo>
                <a:lnTo>
                  <a:pt x="1704785" y="953733"/>
                </a:lnTo>
                <a:lnTo>
                  <a:pt x="1655302" y="979324"/>
                </a:lnTo>
                <a:lnTo>
                  <a:pt x="1601796" y="998385"/>
                </a:lnTo>
                <a:lnTo>
                  <a:pt x="1545280" y="1010542"/>
                </a:lnTo>
                <a:lnTo>
                  <a:pt x="1486767" y="1015420"/>
                </a:lnTo>
                <a:lnTo>
                  <a:pt x="1457079" y="1015012"/>
                </a:lnTo>
                <a:lnTo>
                  <a:pt x="1397473" y="1008269"/>
                </a:lnTo>
                <a:lnTo>
                  <a:pt x="1338405" y="993310"/>
                </a:lnTo>
                <a:lnTo>
                  <a:pt x="1314869" y="984049"/>
                </a:lnTo>
                <a:lnTo>
                  <a:pt x="1282866" y="1002608"/>
                </a:lnTo>
                <a:lnTo>
                  <a:pt x="1215737" y="1033092"/>
                </a:lnTo>
                <a:lnTo>
                  <a:pt x="1145464" y="1054759"/>
                </a:lnTo>
                <a:lnTo>
                  <a:pt x="1073263" y="1067647"/>
                </a:lnTo>
                <a:lnTo>
                  <a:pt x="1000355" y="1071793"/>
                </a:lnTo>
                <a:lnTo>
                  <a:pt x="964017" y="1070599"/>
                </a:lnTo>
                <a:lnTo>
                  <a:pt x="892332" y="1061702"/>
                </a:lnTo>
                <a:lnTo>
                  <a:pt x="822987" y="1044156"/>
                </a:lnTo>
                <a:lnTo>
                  <a:pt x="757200" y="1017998"/>
                </a:lnTo>
                <a:lnTo>
                  <a:pt x="696189" y="983266"/>
                </a:lnTo>
                <a:lnTo>
                  <a:pt x="641175" y="939996"/>
                </a:lnTo>
                <a:lnTo>
                  <a:pt x="626713" y="953338"/>
                </a:lnTo>
                <a:lnTo>
                  <a:pt x="594881" y="976425"/>
                </a:lnTo>
                <a:lnTo>
                  <a:pt x="559803" y="994664"/>
                </a:lnTo>
                <a:lnTo>
                  <a:pt x="522235" y="1007992"/>
                </a:lnTo>
                <a:lnTo>
                  <a:pt x="482936" y="1016343"/>
                </a:lnTo>
                <a:lnTo>
                  <a:pt x="442665" y="1019654"/>
                </a:lnTo>
                <a:lnTo>
                  <a:pt x="422401" y="1019400"/>
                </a:lnTo>
                <a:lnTo>
                  <a:pt x="382091" y="1015030"/>
                </a:lnTo>
                <a:lnTo>
                  <a:pt x="342703" y="1005460"/>
                </a:lnTo>
                <a:lnTo>
                  <a:pt x="304995" y="990626"/>
                </a:lnTo>
                <a:lnTo>
                  <a:pt x="269725" y="970463"/>
                </a:lnTo>
                <a:lnTo>
                  <a:pt x="237769" y="945091"/>
                </a:lnTo>
                <a:lnTo>
                  <a:pt x="211935" y="916016"/>
                </a:lnTo>
                <a:lnTo>
                  <a:pt x="187586" y="872702"/>
                </a:lnTo>
                <a:lnTo>
                  <a:pt x="175499" y="825717"/>
                </a:lnTo>
                <a:lnTo>
                  <a:pt x="174299" y="801367"/>
                </a:lnTo>
                <a:lnTo>
                  <a:pt x="174953" y="789069"/>
                </a:lnTo>
                <a:lnTo>
                  <a:pt x="176459" y="776724"/>
                </a:lnTo>
                <a:lnTo>
                  <a:pt x="161180" y="773835"/>
                </a:lnTo>
                <a:lnTo>
                  <a:pt x="117956" y="760394"/>
                </a:lnTo>
                <a:lnTo>
                  <a:pt x="79621" y="740463"/>
                </a:lnTo>
                <a:lnTo>
                  <a:pt x="47417" y="714914"/>
                </a:lnTo>
                <a:lnTo>
                  <a:pt x="22584" y="684615"/>
                </a:lnTo>
                <a:lnTo>
                  <a:pt x="3087" y="638332"/>
                </a:lnTo>
                <a:lnTo>
                  <a:pt x="0" y="613249"/>
                </a:lnTo>
                <a:lnTo>
                  <a:pt x="282" y="600334"/>
                </a:lnTo>
                <a:lnTo>
                  <a:pt x="13978" y="551620"/>
                </a:lnTo>
                <a:lnTo>
                  <a:pt x="35708" y="519590"/>
                </a:lnTo>
                <a:lnTo>
                  <a:pt x="65745" y="492661"/>
                </a:lnTo>
                <a:lnTo>
                  <a:pt x="102726" y="471947"/>
                </a:lnTo>
                <a:lnTo>
                  <a:pt x="145288" y="458563"/>
                </a:lnTo>
                <a:lnTo>
                  <a:pt x="176090" y="454264"/>
                </a:lnTo>
                <a:lnTo>
                  <a:pt x="163364" y="449294"/>
                </a:lnTo>
                <a:lnTo>
                  <a:pt x="129852" y="429465"/>
                </a:lnTo>
                <a:lnTo>
                  <a:pt x="97306" y="393874"/>
                </a:lnTo>
                <a:lnTo>
                  <a:pt x="80595" y="351483"/>
                </a:lnTo>
                <a:lnTo>
                  <a:pt x="78846" y="328985"/>
                </a:lnTo>
                <a:lnTo>
                  <a:pt x="79741" y="317629"/>
                </a:lnTo>
                <a:lnTo>
                  <a:pt x="95696" y="273280"/>
                </a:lnTo>
                <a:lnTo>
                  <a:pt x="127015" y="237328"/>
                </a:lnTo>
                <a:lnTo>
                  <a:pt x="168607" y="212475"/>
                </a:lnTo>
                <a:lnTo>
                  <a:pt x="216785" y="199756"/>
                </a:lnTo>
                <a:lnTo>
                  <a:pt x="242190" y="198271"/>
                </a:lnTo>
                <a:lnTo>
                  <a:pt x="255021" y="198804"/>
                </a:lnTo>
                <a:lnTo>
                  <a:pt x="267860" y="200208"/>
                </a:lnTo>
                <a:lnTo>
                  <a:pt x="280650" y="202501"/>
                </a:lnTo>
                <a:lnTo>
                  <a:pt x="293333" y="205698"/>
                </a:lnTo>
                <a:lnTo>
                  <a:pt x="306263" y="208870"/>
                </a:lnTo>
                <a:lnTo>
                  <a:pt x="307787" y="208870"/>
                </a:lnTo>
                <a:lnTo>
                  <a:pt x="309311" y="210394"/>
                </a:lnTo>
                <a:lnTo>
                  <a:pt x="313763" y="193551"/>
                </a:lnTo>
                <a:lnTo>
                  <a:pt x="336081" y="146884"/>
                </a:lnTo>
                <a:lnTo>
                  <a:pt x="370237" y="106920"/>
                </a:lnTo>
                <a:lnTo>
                  <a:pt x="414166" y="74831"/>
                </a:lnTo>
                <a:lnTo>
                  <a:pt x="465801" y="51789"/>
                </a:lnTo>
                <a:lnTo>
                  <a:pt x="503486" y="42033"/>
                </a:lnTo>
                <a:lnTo>
                  <a:pt x="543065" y="37167"/>
                </a:lnTo>
                <a:lnTo>
                  <a:pt x="563375" y="36676"/>
                </a:lnTo>
                <a:lnTo>
                  <a:pt x="583928" y="37537"/>
                </a:lnTo>
                <a:lnTo>
                  <a:pt x="632191" y="44887"/>
                </a:lnTo>
                <a:lnTo>
                  <a:pt x="671313" y="56999"/>
                </a:lnTo>
                <a:lnTo>
                  <a:pt x="707185" y="74145"/>
                </a:lnTo>
                <a:lnTo>
                  <a:pt x="739107" y="95948"/>
                </a:lnTo>
                <a:lnTo>
                  <a:pt x="774319" y="131616"/>
                </a:lnTo>
                <a:lnTo>
                  <a:pt x="781636" y="141617"/>
                </a:lnTo>
              </a:path>
            </a:pathLst>
          </a:custGeom>
          <a:ln w="18262">
            <a:solidFill>
              <a:srgbClr val="33CC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/>
          <p:nvPr/>
        </p:nvSpPr>
        <p:spPr>
          <a:xfrm>
            <a:off x="6803132" y="3982155"/>
            <a:ext cx="1921969" cy="971646"/>
          </a:xfrm>
          <a:custGeom>
            <a:avLst/>
            <a:gdLst/>
            <a:ahLst/>
            <a:cxnLst/>
            <a:rect l="l" t="t" r="r" b="b"/>
            <a:pathLst>
              <a:path w="2117725" h="1070610">
                <a:moveTo>
                  <a:pt x="1725791" y="939800"/>
                </a:moveTo>
                <a:lnTo>
                  <a:pt x="641188" y="939800"/>
                </a:lnTo>
                <a:lnTo>
                  <a:pt x="667867" y="962660"/>
                </a:lnTo>
                <a:lnTo>
                  <a:pt x="726030" y="1000760"/>
                </a:lnTo>
                <a:lnTo>
                  <a:pt x="789579" y="1031240"/>
                </a:lnTo>
                <a:lnTo>
                  <a:pt x="892339" y="1061720"/>
                </a:lnTo>
                <a:lnTo>
                  <a:pt x="964024" y="1070610"/>
                </a:lnTo>
                <a:lnTo>
                  <a:pt x="1036830" y="1070610"/>
                </a:lnTo>
                <a:lnTo>
                  <a:pt x="1109538" y="1061720"/>
                </a:lnTo>
                <a:lnTo>
                  <a:pt x="1180929" y="1043940"/>
                </a:lnTo>
                <a:lnTo>
                  <a:pt x="1249783" y="1018540"/>
                </a:lnTo>
                <a:lnTo>
                  <a:pt x="1314882" y="982980"/>
                </a:lnTo>
                <a:lnTo>
                  <a:pt x="1645436" y="982980"/>
                </a:lnTo>
                <a:lnTo>
                  <a:pt x="1655304" y="979170"/>
                </a:lnTo>
                <a:lnTo>
                  <a:pt x="1680611" y="966470"/>
                </a:lnTo>
                <a:lnTo>
                  <a:pt x="1704785" y="953770"/>
                </a:lnTo>
                <a:lnTo>
                  <a:pt x="1725791" y="939800"/>
                </a:lnTo>
                <a:close/>
              </a:path>
              <a:path w="2117725" h="1070610">
                <a:moveTo>
                  <a:pt x="242822" y="196850"/>
                </a:moveTo>
                <a:lnTo>
                  <a:pt x="230011" y="196850"/>
                </a:lnTo>
                <a:lnTo>
                  <a:pt x="217322" y="198120"/>
                </a:lnTo>
                <a:lnTo>
                  <a:pt x="168946" y="212090"/>
                </a:lnTo>
                <a:lnTo>
                  <a:pt x="136793" y="229870"/>
                </a:lnTo>
                <a:lnTo>
                  <a:pt x="127172" y="236220"/>
                </a:lnTo>
                <a:lnTo>
                  <a:pt x="118197" y="245110"/>
                </a:lnTo>
                <a:lnTo>
                  <a:pt x="109925" y="252730"/>
                </a:lnTo>
                <a:lnTo>
                  <a:pt x="102415" y="262890"/>
                </a:lnTo>
                <a:lnTo>
                  <a:pt x="81865" y="306070"/>
                </a:lnTo>
                <a:lnTo>
                  <a:pt x="78848" y="328930"/>
                </a:lnTo>
                <a:lnTo>
                  <a:pt x="79143" y="340360"/>
                </a:lnTo>
                <a:lnTo>
                  <a:pt x="91560" y="383540"/>
                </a:lnTo>
                <a:lnTo>
                  <a:pt x="120349" y="420370"/>
                </a:lnTo>
                <a:lnTo>
                  <a:pt x="129853" y="429260"/>
                </a:lnTo>
                <a:lnTo>
                  <a:pt x="140212" y="436880"/>
                </a:lnTo>
                <a:lnTo>
                  <a:pt x="151394" y="443230"/>
                </a:lnTo>
                <a:lnTo>
                  <a:pt x="163365" y="448310"/>
                </a:lnTo>
                <a:lnTo>
                  <a:pt x="176090" y="453390"/>
                </a:lnTo>
                <a:lnTo>
                  <a:pt x="160480" y="454660"/>
                </a:lnTo>
                <a:lnTo>
                  <a:pt x="145288" y="457200"/>
                </a:lnTo>
                <a:lnTo>
                  <a:pt x="116361" y="464820"/>
                </a:lnTo>
                <a:lnTo>
                  <a:pt x="102726" y="471170"/>
                </a:lnTo>
                <a:lnTo>
                  <a:pt x="89712" y="476250"/>
                </a:lnTo>
                <a:lnTo>
                  <a:pt x="54894" y="500380"/>
                </a:lnTo>
                <a:lnTo>
                  <a:pt x="27474" y="528320"/>
                </a:lnTo>
                <a:lnTo>
                  <a:pt x="8816" y="562610"/>
                </a:lnTo>
                <a:lnTo>
                  <a:pt x="0" y="612140"/>
                </a:lnTo>
                <a:lnTo>
                  <a:pt x="950" y="624840"/>
                </a:lnTo>
                <a:lnTo>
                  <a:pt x="10739" y="661670"/>
                </a:lnTo>
                <a:lnTo>
                  <a:pt x="29970" y="694690"/>
                </a:lnTo>
                <a:lnTo>
                  <a:pt x="47422" y="713740"/>
                </a:lnTo>
                <a:lnTo>
                  <a:pt x="57399" y="723900"/>
                </a:lnTo>
                <a:lnTo>
                  <a:pt x="68149" y="731520"/>
                </a:lnTo>
                <a:lnTo>
                  <a:pt x="79627" y="740410"/>
                </a:lnTo>
                <a:lnTo>
                  <a:pt x="91785" y="746760"/>
                </a:lnTo>
                <a:lnTo>
                  <a:pt x="131885" y="764540"/>
                </a:lnTo>
                <a:lnTo>
                  <a:pt x="176458" y="775970"/>
                </a:lnTo>
                <a:lnTo>
                  <a:pt x="174952" y="788670"/>
                </a:lnTo>
                <a:lnTo>
                  <a:pt x="174429" y="798830"/>
                </a:lnTo>
                <a:lnTo>
                  <a:pt x="174361" y="805180"/>
                </a:lnTo>
                <a:lnTo>
                  <a:pt x="174485" y="812800"/>
                </a:lnTo>
                <a:lnTo>
                  <a:pt x="183386" y="861060"/>
                </a:lnTo>
                <a:lnTo>
                  <a:pt x="204746" y="905510"/>
                </a:lnTo>
                <a:lnTo>
                  <a:pt x="228468" y="934720"/>
                </a:lnTo>
                <a:lnTo>
                  <a:pt x="237777" y="944880"/>
                </a:lnTo>
                <a:lnTo>
                  <a:pt x="247767" y="953770"/>
                </a:lnTo>
                <a:lnTo>
                  <a:pt x="258425" y="961390"/>
                </a:lnTo>
                <a:lnTo>
                  <a:pt x="269738" y="970280"/>
                </a:lnTo>
                <a:lnTo>
                  <a:pt x="305005" y="990600"/>
                </a:lnTo>
                <a:lnTo>
                  <a:pt x="362242" y="1010920"/>
                </a:lnTo>
                <a:lnTo>
                  <a:pt x="402185" y="1017270"/>
                </a:lnTo>
                <a:lnTo>
                  <a:pt x="422408" y="1018540"/>
                </a:lnTo>
                <a:lnTo>
                  <a:pt x="462883" y="1018540"/>
                </a:lnTo>
                <a:lnTo>
                  <a:pt x="502764" y="1012190"/>
                </a:lnTo>
                <a:lnTo>
                  <a:pt x="541293" y="1002030"/>
                </a:lnTo>
                <a:lnTo>
                  <a:pt x="577712" y="985520"/>
                </a:lnTo>
                <a:lnTo>
                  <a:pt x="611263" y="965200"/>
                </a:lnTo>
                <a:lnTo>
                  <a:pt x="641188" y="939800"/>
                </a:lnTo>
                <a:lnTo>
                  <a:pt x="1725791" y="939800"/>
                </a:lnTo>
                <a:lnTo>
                  <a:pt x="1769246" y="902970"/>
                </a:lnTo>
                <a:lnTo>
                  <a:pt x="1804233" y="863600"/>
                </a:lnTo>
                <a:lnTo>
                  <a:pt x="1831647" y="817880"/>
                </a:lnTo>
                <a:lnTo>
                  <a:pt x="1983481" y="817880"/>
                </a:lnTo>
                <a:lnTo>
                  <a:pt x="2027827" y="798830"/>
                </a:lnTo>
                <a:lnTo>
                  <a:pt x="2040224" y="789940"/>
                </a:lnTo>
                <a:lnTo>
                  <a:pt x="2051934" y="782320"/>
                </a:lnTo>
                <a:lnTo>
                  <a:pt x="2082334" y="751840"/>
                </a:lnTo>
                <a:lnTo>
                  <a:pt x="2104649" y="715010"/>
                </a:lnTo>
                <a:lnTo>
                  <a:pt x="2116093" y="674370"/>
                </a:lnTo>
                <a:lnTo>
                  <a:pt x="2117125" y="661670"/>
                </a:lnTo>
                <a:lnTo>
                  <a:pt x="2117072" y="647700"/>
                </a:lnTo>
                <a:lnTo>
                  <a:pt x="2109160" y="608330"/>
                </a:lnTo>
                <a:lnTo>
                  <a:pt x="2090702" y="571500"/>
                </a:lnTo>
                <a:lnTo>
                  <a:pt x="2062497" y="538480"/>
                </a:lnTo>
                <a:lnTo>
                  <a:pt x="2025347" y="511810"/>
                </a:lnTo>
                <a:lnTo>
                  <a:pt x="1996007" y="497840"/>
                </a:lnTo>
                <a:lnTo>
                  <a:pt x="2009025" y="492760"/>
                </a:lnTo>
                <a:lnTo>
                  <a:pt x="2021298" y="486410"/>
                </a:lnTo>
                <a:lnTo>
                  <a:pt x="2032803" y="478790"/>
                </a:lnTo>
                <a:lnTo>
                  <a:pt x="2043516" y="471170"/>
                </a:lnTo>
                <a:lnTo>
                  <a:pt x="2053415" y="462280"/>
                </a:lnTo>
                <a:lnTo>
                  <a:pt x="2062476" y="454660"/>
                </a:lnTo>
                <a:lnTo>
                  <a:pt x="2070675" y="444500"/>
                </a:lnTo>
                <a:lnTo>
                  <a:pt x="2077991" y="435610"/>
                </a:lnTo>
                <a:lnTo>
                  <a:pt x="2084399" y="425450"/>
                </a:lnTo>
                <a:lnTo>
                  <a:pt x="2100498" y="382270"/>
                </a:lnTo>
                <a:lnTo>
                  <a:pt x="2102502" y="359410"/>
                </a:lnTo>
                <a:lnTo>
                  <a:pt x="2101912" y="347980"/>
                </a:lnTo>
                <a:lnTo>
                  <a:pt x="2084770" y="300990"/>
                </a:lnTo>
                <a:lnTo>
                  <a:pt x="2052989" y="265430"/>
                </a:lnTo>
                <a:lnTo>
                  <a:pt x="2040715" y="256540"/>
                </a:lnTo>
                <a:lnTo>
                  <a:pt x="2027696" y="246380"/>
                </a:lnTo>
                <a:lnTo>
                  <a:pt x="1984721" y="223520"/>
                </a:lnTo>
                <a:lnTo>
                  <a:pt x="1942493" y="209550"/>
                </a:lnTo>
                <a:lnTo>
                  <a:pt x="309311" y="209550"/>
                </a:lnTo>
                <a:lnTo>
                  <a:pt x="307787" y="208280"/>
                </a:lnTo>
                <a:lnTo>
                  <a:pt x="306263" y="208280"/>
                </a:lnTo>
                <a:lnTo>
                  <a:pt x="294120" y="204470"/>
                </a:lnTo>
                <a:lnTo>
                  <a:pt x="281404" y="200660"/>
                </a:lnTo>
                <a:lnTo>
                  <a:pt x="242822" y="196850"/>
                </a:lnTo>
                <a:close/>
              </a:path>
              <a:path w="2117725" h="1070610">
                <a:moveTo>
                  <a:pt x="1645436" y="982980"/>
                </a:moveTo>
                <a:lnTo>
                  <a:pt x="1314882" y="982980"/>
                </a:lnTo>
                <a:lnTo>
                  <a:pt x="1326480" y="988060"/>
                </a:lnTo>
                <a:lnTo>
                  <a:pt x="1367819" y="1000760"/>
                </a:lnTo>
                <a:lnTo>
                  <a:pt x="1427280" y="1012190"/>
                </a:lnTo>
                <a:lnTo>
                  <a:pt x="1457085" y="1014730"/>
                </a:lnTo>
                <a:lnTo>
                  <a:pt x="1486772" y="1014730"/>
                </a:lnTo>
                <a:lnTo>
                  <a:pt x="1545283" y="1009650"/>
                </a:lnTo>
                <a:lnTo>
                  <a:pt x="1601798" y="998220"/>
                </a:lnTo>
                <a:lnTo>
                  <a:pt x="1645436" y="982980"/>
                </a:lnTo>
                <a:close/>
              </a:path>
              <a:path w="2117725" h="1070610">
                <a:moveTo>
                  <a:pt x="1983481" y="817880"/>
                </a:moveTo>
                <a:lnTo>
                  <a:pt x="1831647" y="817880"/>
                </a:lnTo>
                <a:lnTo>
                  <a:pt x="1863399" y="825500"/>
                </a:lnTo>
                <a:lnTo>
                  <a:pt x="1879363" y="828040"/>
                </a:lnTo>
                <a:lnTo>
                  <a:pt x="1895306" y="829310"/>
                </a:lnTo>
                <a:lnTo>
                  <a:pt x="1926883" y="829310"/>
                </a:lnTo>
                <a:lnTo>
                  <a:pt x="1972575" y="821690"/>
                </a:lnTo>
                <a:lnTo>
                  <a:pt x="1983481" y="817880"/>
                </a:lnTo>
                <a:close/>
              </a:path>
              <a:path w="2117725" h="1070610">
                <a:moveTo>
                  <a:pt x="563004" y="35560"/>
                </a:moveTo>
                <a:lnTo>
                  <a:pt x="522492" y="38100"/>
                </a:lnTo>
                <a:lnTo>
                  <a:pt x="483696" y="45720"/>
                </a:lnTo>
                <a:lnTo>
                  <a:pt x="447202" y="58420"/>
                </a:lnTo>
                <a:lnTo>
                  <a:pt x="398055" y="83820"/>
                </a:lnTo>
                <a:lnTo>
                  <a:pt x="357376" y="119380"/>
                </a:lnTo>
                <a:lnTo>
                  <a:pt x="327137" y="161290"/>
                </a:lnTo>
                <a:lnTo>
                  <a:pt x="309311" y="209550"/>
                </a:lnTo>
                <a:lnTo>
                  <a:pt x="1942493" y="209550"/>
                </a:lnTo>
                <a:lnTo>
                  <a:pt x="1920384" y="204470"/>
                </a:lnTo>
                <a:lnTo>
                  <a:pt x="1911901" y="203200"/>
                </a:lnTo>
                <a:lnTo>
                  <a:pt x="1798545" y="203200"/>
                </a:lnTo>
                <a:lnTo>
                  <a:pt x="1786804" y="181610"/>
                </a:lnTo>
                <a:lnTo>
                  <a:pt x="1779879" y="171450"/>
                </a:lnTo>
                <a:lnTo>
                  <a:pt x="1772250" y="161290"/>
                </a:lnTo>
                <a:lnTo>
                  <a:pt x="1763918" y="151130"/>
                </a:lnTo>
                <a:lnTo>
                  <a:pt x="1760046" y="147320"/>
                </a:lnTo>
                <a:lnTo>
                  <a:pt x="785802" y="147320"/>
                </a:lnTo>
                <a:lnTo>
                  <a:pt x="781640" y="140970"/>
                </a:lnTo>
                <a:lnTo>
                  <a:pt x="774322" y="130810"/>
                </a:lnTo>
                <a:lnTo>
                  <a:pt x="766385" y="121920"/>
                </a:lnTo>
                <a:lnTo>
                  <a:pt x="757853" y="111760"/>
                </a:lnTo>
                <a:lnTo>
                  <a:pt x="748753" y="104140"/>
                </a:lnTo>
                <a:lnTo>
                  <a:pt x="739110" y="95250"/>
                </a:lnTo>
                <a:lnTo>
                  <a:pt x="728951" y="87630"/>
                </a:lnTo>
                <a:lnTo>
                  <a:pt x="718302" y="80010"/>
                </a:lnTo>
                <a:lnTo>
                  <a:pt x="707187" y="73660"/>
                </a:lnTo>
                <a:lnTo>
                  <a:pt x="695634" y="67310"/>
                </a:lnTo>
                <a:lnTo>
                  <a:pt x="683668" y="62230"/>
                </a:lnTo>
                <a:lnTo>
                  <a:pt x="671315" y="55880"/>
                </a:lnTo>
                <a:lnTo>
                  <a:pt x="645551" y="48260"/>
                </a:lnTo>
                <a:lnTo>
                  <a:pt x="632192" y="44450"/>
                </a:lnTo>
                <a:lnTo>
                  <a:pt x="604650" y="39370"/>
                </a:lnTo>
                <a:lnTo>
                  <a:pt x="583722" y="36830"/>
                </a:lnTo>
                <a:lnTo>
                  <a:pt x="563004" y="35560"/>
                </a:lnTo>
                <a:close/>
              </a:path>
              <a:path w="2117725" h="1070610">
                <a:moveTo>
                  <a:pt x="1868822" y="198120"/>
                </a:moveTo>
                <a:lnTo>
                  <a:pt x="1851304" y="198120"/>
                </a:lnTo>
                <a:lnTo>
                  <a:pt x="1816109" y="200660"/>
                </a:lnTo>
                <a:lnTo>
                  <a:pt x="1798545" y="203200"/>
                </a:lnTo>
                <a:lnTo>
                  <a:pt x="1911901" y="203200"/>
                </a:lnTo>
                <a:lnTo>
                  <a:pt x="1886212" y="199390"/>
                </a:lnTo>
                <a:lnTo>
                  <a:pt x="1868822" y="198120"/>
                </a:lnTo>
                <a:close/>
              </a:path>
              <a:path w="2117725" h="1070610">
                <a:moveTo>
                  <a:pt x="1111416" y="0"/>
                </a:moveTo>
                <a:lnTo>
                  <a:pt x="1059432" y="0"/>
                </a:lnTo>
                <a:lnTo>
                  <a:pt x="1033737" y="2540"/>
                </a:lnTo>
                <a:lnTo>
                  <a:pt x="983518" y="11430"/>
                </a:lnTo>
                <a:lnTo>
                  <a:pt x="935627" y="27940"/>
                </a:lnTo>
                <a:lnTo>
                  <a:pt x="890988" y="49530"/>
                </a:lnTo>
                <a:lnTo>
                  <a:pt x="850522" y="76200"/>
                </a:lnTo>
                <a:lnTo>
                  <a:pt x="815153" y="109220"/>
                </a:lnTo>
                <a:lnTo>
                  <a:pt x="785802" y="147320"/>
                </a:lnTo>
                <a:lnTo>
                  <a:pt x="1760046" y="147320"/>
                </a:lnTo>
                <a:lnTo>
                  <a:pt x="1754883" y="142240"/>
                </a:lnTo>
                <a:lnTo>
                  <a:pt x="1745144" y="133350"/>
                </a:lnTo>
                <a:lnTo>
                  <a:pt x="1370977" y="133350"/>
                </a:lnTo>
                <a:lnTo>
                  <a:pt x="1363376" y="123190"/>
                </a:lnTo>
                <a:lnTo>
                  <a:pt x="1355294" y="114300"/>
                </a:lnTo>
                <a:lnTo>
                  <a:pt x="1346749" y="104140"/>
                </a:lnTo>
                <a:lnTo>
                  <a:pt x="1337756" y="95250"/>
                </a:lnTo>
                <a:lnTo>
                  <a:pt x="1308263" y="71120"/>
                </a:lnTo>
                <a:lnTo>
                  <a:pt x="1275347" y="49530"/>
                </a:lnTo>
                <a:lnTo>
                  <a:pt x="1214531" y="21590"/>
                </a:lnTo>
                <a:lnTo>
                  <a:pt x="1163423" y="7620"/>
                </a:lnTo>
                <a:lnTo>
                  <a:pt x="1137475" y="2540"/>
                </a:lnTo>
                <a:lnTo>
                  <a:pt x="1111416" y="0"/>
                </a:lnTo>
                <a:close/>
              </a:path>
              <a:path w="2117725" h="1070610">
                <a:moveTo>
                  <a:pt x="1581742" y="69850"/>
                </a:moveTo>
                <a:lnTo>
                  <a:pt x="1543621" y="69850"/>
                </a:lnTo>
                <a:lnTo>
                  <a:pt x="1524627" y="71120"/>
                </a:lnTo>
                <a:lnTo>
                  <a:pt x="1468932" y="82550"/>
                </a:lnTo>
                <a:lnTo>
                  <a:pt x="1416951" y="102870"/>
                </a:lnTo>
                <a:lnTo>
                  <a:pt x="1370977" y="133350"/>
                </a:lnTo>
                <a:lnTo>
                  <a:pt x="1745144" y="133350"/>
                </a:lnTo>
                <a:lnTo>
                  <a:pt x="1707656" y="106680"/>
                </a:lnTo>
                <a:lnTo>
                  <a:pt x="1656143" y="83820"/>
                </a:lnTo>
                <a:lnTo>
                  <a:pt x="1600700" y="71120"/>
                </a:lnTo>
                <a:lnTo>
                  <a:pt x="1581742" y="69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/>
          <p:nvPr/>
        </p:nvSpPr>
        <p:spPr>
          <a:xfrm>
            <a:off x="6803132" y="3981080"/>
            <a:ext cx="1921969" cy="972799"/>
          </a:xfrm>
          <a:custGeom>
            <a:avLst/>
            <a:gdLst/>
            <a:ahLst/>
            <a:cxnLst/>
            <a:rect l="l" t="t" r="r" b="b"/>
            <a:pathLst>
              <a:path w="2117725" h="1071879">
                <a:moveTo>
                  <a:pt x="785802" y="147948"/>
                </a:moveTo>
                <a:lnTo>
                  <a:pt x="815153" y="109832"/>
                </a:lnTo>
                <a:lnTo>
                  <a:pt x="850522" y="76981"/>
                </a:lnTo>
                <a:lnTo>
                  <a:pt x="890988" y="49631"/>
                </a:lnTo>
                <a:lnTo>
                  <a:pt x="935627" y="28020"/>
                </a:lnTo>
                <a:lnTo>
                  <a:pt x="983518" y="12386"/>
                </a:lnTo>
                <a:lnTo>
                  <a:pt x="1033737" y="2967"/>
                </a:lnTo>
                <a:lnTo>
                  <a:pt x="1085364" y="0"/>
                </a:lnTo>
                <a:lnTo>
                  <a:pt x="1111416" y="1010"/>
                </a:lnTo>
                <a:lnTo>
                  <a:pt x="1163423" y="8166"/>
                </a:lnTo>
                <a:lnTo>
                  <a:pt x="1214531" y="22369"/>
                </a:lnTo>
                <a:lnTo>
                  <a:pt x="1251724" y="37645"/>
                </a:lnTo>
                <a:lnTo>
                  <a:pt x="1286671" y="56655"/>
                </a:lnTo>
                <a:lnTo>
                  <a:pt x="1318496" y="79266"/>
                </a:lnTo>
                <a:lnTo>
                  <a:pt x="1346749" y="105031"/>
                </a:lnTo>
                <a:lnTo>
                  <a:pt x="1370977" y="133497"/>
                </a:lnTo>
                <a:lnTo>
                  <a:pt x="1385492" y="122661"/>
                </a:lnTo>
                <a:lnTo>
                  <a:pt x="1433724" y="95999"/>
                </a:lnTo>
                <a:lnTo>
                  <a:pt x="1487198" y="78427"/>
                </a:lnTo>
                <a:lnTo>
                  <a:pt x="1543621" y="70362"/>
                </a:lnTo>
                <a:lnTo>
                  <a:pt x="1562687" y="69858"/>
                </a:lnTo>
                <a:lnTo>
                  <a:pt x="1581742" y="70472"/>
                </a:lnTo>
                <a:lnTo>
                  <a:pt x="1637985" y="79176"/>
                </a:lnTo>
                <a:lnTo>
                  <a:pt x="1691063" y="98496"/>
                </a:lnTo>
                <a:lnTo>
                  <a:pt x="1734703" y="125397"/>
                </a:lnTo>
                <a:lnTo>
                  <a:pt x="1763918" y="151952"/>
                </a:lnTo>
                <a:lnTo>
                  <a:pt x="1793026" y="193114"/>
                </a:lnTo>
                <a:lnTo>
                  <a:pt x="1798545" y="204291"/>
                </a:lnTo>
                <a:lnTo>
                  <a:pt x="1816109" y="201571"/>
                </a:lnTo>
                <a:lnTo>
                  <a:pt x="1833714" y="199797"/>
                </a:lnTo>
                <a:lnTo>
                  <a:pt x="1851304" y="198955"/>
                </a:lnTo>
                <a:lnTo>
                  <a:pt x="1868822" y="199032"/>
                </a:lnTo>
                <a:lnTo>
                  <a:pt x="1920384" y="204635"/>
                </a:lnTo>
                <a:lnTo>
                  <a:pt x="1969278" y="218011"/>
                </a:lnTo>
                <a:lnTo>
                  <a:pt x="2013986" y="238789"/>
                </a:lnTo>
                <a:lnTo>
                  <a:pt x="2052989" y="266598"/>
                </a:lnTo>
                <a:lnTo>
                  <a:pt x="2084770" y="301069"/>
                </a:lnTo>
                <a:lnTo>
                  <a:pt x="2100230" y="336936"/>
                </a:lnTo>
                <a:lnTo>
                  <a:pt x="2102502" y="359943"/>
                </a:lnTo>
                <a:lnTo>
                  <a:pt x="2102023" y="371354"/>
                </a:lnTo>
                <a:lnTo>
                  <a:pt x="2089877" y="415364"/>
                </a:lnTo>
                <a:lnTo>
                  <a:pt x="2062476" y="454656"/>
                </a:lnTo>
                <a:lnTo>
                  <a:pt x="2032803" y="479344"/>
                </a:lnTo>
                <a:lnTo>
                  <a:pt x="1996007" y="498621"/>
                </a:lnTo>
                <a:lnTo>
                  <a:pt x="2011115" y="505188"/>
                </a:lnTo>
                <a:lnTo>
                  <a:pt x="2051068" y="529829"/>
                </a:lnTo>
                <a:lnTo>
                  <a:pt x="2082344" y="560678"/>
                </a:lnTo>
                <a:lnTo>
                  <a:pt x="2104140" y="596183"/>
                </a:lnTo>
                <a:lnTo>
                  <a:pt x="2115656" y="634796"/>
                </a:lnTo>
                <a:lnTo>
                  <a:pt x="2117228" y="661499"/>
                </a:lnTo>
                <a:lnTo>
                  <a:pt x="2116093" y="674967"/>
                </a:lnTo>
                <a:lnTo>
                  <a:pt x="2104649" y="715147"/>
                </a:lnTo>
                <a:lnTo>
                  <a:pt x="2082334" y="752054"/>
                </a:lnTo>
                <a:lnTo>
                  <a:pt x="2051934" y="782374"/>
                </a:lnTo>
                <a:lnTo>
                  <a:pt x="2014803" y="805754"/>
                </a:lnTo>
                <a:lnTo>
                  <a:pt x="1972575" y="821607"/>
                </a:lnTo>
                <a:lnTo>
                  <a:pt x="1926883" y="829348"/>
                </a:lnTo>
                <a:lnTo>
                  <a:pt x="1911166" y="830024"/>
                </a:lnTo>
                <a:lnTo>
                  <a:pt x="1895306" y="829713"/>
                </a:lnTo>
                <a:lnTo>
                  <a:pt x="1879363" y="828392"/>
                </a:lnTo>
                <a:lnTo>
                  <a:pt x="1863399" y="826039"/>
                </a:lnTo>
                <a:lnTo>
                  <a:pt x="1847474" y="822633"/>
                </a:lnTo>
                <a:lnTo>
                  <a:pt x="1831647" y="818152"/>
                </a:lnTo>
                <a:lnTo>
                  <a:pt x="1818950" y="841528"/>
                </a:lnTo>
                <a:lnTo>
                  <a:pt x="1787622" y="884461"/>
                </a:lnTo>
                <a:lnTo>
                  <a:pt x="1749230" y="921987"/>
                </a:lnTo>
                <a:lnTo>
                  <a:pt x="1704785" y="953733"/>
                </a:lnTo>
                <a:lnTo>
                  <a:pt x="1655304" y="979324"/>
                </a:lnTo>
                <a:lnTo>
                  <a:pt x="1601798" y="998385"/>
                </a:lnTo>
                <a:lnTo>
                  <a:pt x="1545283" y="1010542"/>
                </a:lnTo>
                <a:lnTo>
                  <a:pt x="1486772" y="1015420"/>
                </a:lnTo>
                <a:lnTo>
                  <a:pt x="1457085" y="1015012"/>
                </a:lnTo>
                <a:lnTo>
                  <a:pt x="1397482" y="1008269"/>
                </a:lnTo>
                <a:lnTo>
                  <a:pt x="1338418" y="993310"/>
                </a:lnTo>
                <a:lnTo>
                  <a:pt x="1314882" y="984054"/>
                </a:lnTo>
                <a:lnTo>
                  <a:pt x="1282878" y="1002613"/>
                </a:lnTo>
                <a:lnTo>
                  <a:pt x="1215749" y="1033095"/>
                </a:lnTo>
                <a:lnTo>
                  <a:pt x="1145474" y="1054761"/>
                </a:lnTo>
                <a:lnTo>
                  <a:pt x="1073273" y="1067648"/>
                </a:lnTo>
                <a:lnTo>
                  <a:pt x="1000364" y="1071794"/>
                </a:lnTo>
                <a:lnTo>
                  <a:pt x="964024" y="1070600"/>
                </a:lnTo>
                <a:lnTo>
                  <a:pt x="892339" y="1061702"/>
                </a:lnTo>
                <a:lnTo>
                  <a:pt x="822994" y="1044156"/>
                </a:lnTo>
                <a:lnTo>
                  <a:pt x="757207" y="1017998"/>
                </a:lnTo>
                <a:lnTo>
                  <a:pt x="696199" y="983266"/>
                </a:lnTo>
                <a:lnTo>
                  <a:pt x="641188" y="939996"/>
                </a:lnTo>
                <a:lnTo>
                  <a:pt x="626726" y="953338"/>
                </a:lnTo>
                <a:lnTo>
                  <a:pt x="594893" y="976425"/>
                </a:lnTo>
                <a:lnTo>
                  <a:pt x="559813" y="994664"/>
                </a:lnTo>
                <a:lnTo>
                  <a:pt x="522245" y="1007992"/>
                </a:lnTo>
                <a:lnTo>
                  <a:pt x="482945" y="1016343"/>
                </a:lnTo>
                <a:lnTo>
                  <a:pt x="442672" y="1019654"/>
                </a:lnTo>
                <a:lnTo>
                  <a:pt x="422408" y="1019400"/>
                </a:lnTo>
                <a:lnTo>
                  <a:pt x="382098" y="1015030"/>
                </a:lnTo>
                <a:lnTo>
                  <a:pt x="342711" y="1005460"/>
                </a:lnTo>
                <a:lnTo>
                  <a:pt x="305005" y="990626"/>
                </a:lnTo>
                <a:lnTo>
                  <a:pt x="269738" y="970463"/>
                </a:lnTo>
                <a:lnTo>
                  <a:pt x="237777" y="945092"/>
                </a:lnTo>
                <a:lnTo>
                  <a:pt x="211940" y="916020"/>
                </a:lnTo>
                <a:lnTo>
                  <a:pt x="187589" y="872710"/>
                </a:lnTo>
                <a:lnTo>
                  <a:pt x="175499" y="825727"/>
                </a:lnTo>
                <a:lnTo>
                  <a:pt x="174299" y="801377"/>
                </a:lnTo>
                <a:lnTo>
                  <a:pt x="174952" y="789078"/>
                </a:lnTo>
                <a:lnTo>
                  <a:pt x="176458" y="776731"/>
                </a:lnTo>
                <a:lnTo>
                  <a:pt x="161180" y="773842"/>
                </a:lnTo>
                <a:lnTo>
                  <a:pt x="117960" y="760398"/>
                </a:lnTo>
                <a:lnTo>
                  <a:pt x="79627" y="740465"/>
                </a:lnTo>
                <a:lnTo>
                  <a:pt x="47422" y="714915"/>
                </a:lnTo>
                <a:lnTo>
                  <a:pt x="22587" y="684615"/>
                </a:lnTo>
                <a:lnTo>
                  <a:pt x="3087" y="638332"/>
                </a:lnTo>
                <a:lnTo>
                  <a:pt x="0" y="613249"/>
                </a:lnTo>
                <a:lnTo>
                  <a:pt x="282" y="600334"/>
                </a:lnTo>
                <a:lnTo>
                  <a:pt x="8816" y="563133"/>
                </a:lnTo>
                <a:lnTo>
                  <a:pt x="27474" y="529421"/>
                </a:lnTo>
                <a:lnTo>
                  <a:pt x="54894" y="500435"/>
                </a:lnTo>
                <a:lnTo>
                  <a:pt x="89712" y="477415"/>
                </a:lnTo>
                <a:lnTo>
                  <a:pt x="130565" y="461600"/>
                </a:lnTo>
                <a:lnTo>
                  <a:pt x="176090" y="454228"/>
                </a:lnTo>
                <a:lnTo>
                  <a:pt x="163365" y="449263"/>
                </a:lnTo>
                <a:lnTo>
                  <a:pt x="129853" y="429445"/>
                </a:lnTo>
                <a:lnTo>
                  <a:pt x="97306" y="393862"/>
                </a:lnTo>
                <a:lnTo>
                  <a:pt x="80595" y="351472"/>
                </a:lnTo>
                <a:lnTo>
                  <a:pt x="78848" y="328972"/>
                </a:lnTo>
                <a:lnTo>
                  <a:pt x="79744" y="317614"/>
                </a:lnTo>
                <a:lnTo>
                  <a:pt x="95725" y="273227"/>
                </a:lnTo>
                <a:lnTo>
                  <a:pt x="127172" y="237169"/>
                </a:lnTo>
                <a:lnTo>
                  <a:pt x="168946" y="212186"/>
                </a:lnTo>
                <a:lnTo>
                  <a:pt x="217322" y="199252"/>
                </a:lnTo>
                <a:lnTo>
                  <a:pt x="242822" y="197606"/>
                </a:lnTo>
                <a:lnTo>
                  <a:pt x="255697" y="198042"/>
                </a:lnTo>
                <a:lnTo>
                  <a:pt x="268577" y="199337"/>
                </a:lnTo>
                <a:lnTo>
                  <a:pt x="281404" y="201506"/>
                </a:lnTo>
                <a:lnTo>
                  <a:pt x="294120" y="204566"/>
                </a:lnTo>
                <a:lnTo>
                  <a:pt x="306263" y="208870"/>
                </a:lnTo>
                <a:lnTo>
                  <a:pt x="307787" y="208870"/>
                </a:lnTo>
                <a:lnTo>
                  <a:pt x="309311" y="210394"/>
                </a:lnTo>
                <a:lnTo>
                  <a:pt x="313752" y="193551"/>
                </a:lnTo>
                <a:lnTo>
                  <a:pt x="319718" y="177323"/>
                </a:lnTo>
                <a:lnTo>
                  <a:pt x="346039" y="132760"/>
                </a:lnTo>
                <a:lnTo>
                  <a:pt x="383457" y="95291"/>
                </a:lnTo>
                <a:lnTo>
                  <a:pt x="430001" y="66089"/>
                </a:lnTo>
                <a:lnTo>
                  <a:pt x="483696" y="46326"/>
                </a:lnTo>
                <a:lnTo>
                  <a:pt x="522492" y="38974"/>
                </a:lnTo>
                <a:lnTo>
                  <a:pt x="563004" y="36685"/>
                </a:lnTo>
                <a:lnTo>
                  <a:pt x="583722" y="37548"/>
                </a:lnTo>
                <a:lnTo>
                  <a:pt x="632192" y="44896"/>
                </a:lnTo>
                <a:lnTo>
                  <a:pt x="671315" y="57004"/>
                </a:lnTo>
                <a:lnTo>
                  <a:pt x="707187" y="74148"/>
                </a:lnTo>
                <a:lnTo>
                  <a:pt x="739110" y="95952"/>
                </a:lnTo>
                <a:lnTo>
                  <a:pt x="774322" y="131620"/>
                </a:lnTo>
                <a:lnTo>
                  <a:pt x="781640" y="141622"/>
                </a:lnTo>
              </a:path>
            </a:pathLst>
          </a:custGeom>
          <a:ln w="182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 txBox="1"/>
          <p:nvPr/>
        </p:nvSpPr>
        <p:spPr>
          <a:xfrm>
            <a:off x="7098511" y="4097835"/>
            <a:ext cx="1330683" cy="754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 indent="-1729" algn="ctr">
              <a:lnSpc>
                <a:spcPct val="100499"/>
              </a:lnSpc>
            </a:pPr>
            <a:r>
              <a:rPr sz="1634" b="1" dirty="0">
                <a:latin typeface="Arial"/>
                <a:cs typeface="Arial"/>
              </a:rPr>
              <a:t>A</a:t>
            </a:r>
            <a:r>
              <a:rPr sz="1634" b="1" spc="-5" dirty="0">
                <a:latin typeface="Arial"/>
                <a:cs typeface="Arial"/>
              </a:rPr>
              <a:t>dd-o</a:t>
            </a:r>
            <a:r>
              <a:rPr sz="1634" b="1" dirty="0">
                <a:latin typeface="Arial"/>
                <a:cs typeface="Arial"/>
              </a:rPr>
              <a:t>n D</a:t>
            </a:r>
            <a:r>
              <a:rPr sz="1634" b="1" spc="-14" dirty="0">
                <a:latin typeface="Arial"/>
                <a:cs typeface="Arial"/>
              </a:rPr>
              <a:t>e</a:t>
            </a:r>
            <a:r>
              <a:rPr sz="1634" b="1" dirty="0">
                <a:latin typeface="Arial"/>
                <a:cs typeface="Arial"/>
              </a:rPr>
              <a:t>vel</a:t>
            </a:r>
            <a:r>
              <a:rPr sz="1634" b="1" spc="-5" dirty="0">
                <a:latin typeface="Arial"/>
                <a:cs typeface="Arial"/>
              </a:rPr>
              <a:t>opm</a:t>
            </a:r>
            <a:r>
              <a:rPr sz="1634" b="1" dirty="0">
                <a:latin typeface="Arial"/>
                <a:cs typeface="Arial"/>
              </a:rPr>
              <a:t>e</a:t>
            </a:r>
            <a:r>
              <a:rPr sz="1634" b="1" spc="-5" dirty="0">
                <a:latin typeface="Arial"/>
                <a:cs typeface="Arial"/>
              </a:rPr>
              <a:t>n</a:t>
            </a:r>
            <a:r>
              <a:rPr sz="1634" b="1" dirty="0">
                <a:latin typeface="Arial"/>
                <a:cs typeface="Arial"/>
              </a:rPr>
              <a:t>t </a:t>
            </a:r>
            <a:r>
              <a:rPr sz="1634" b="1" spc="-5" dirty="0">
                <a:latin typeface="Arial"/>
                <a:cs typeface="Arial"/>
              </a:rPr>
              <a:t>F</a:t>
            </a:r>
            <a:r>
              <a:rPr sz="1634" b="1" dirty="0">
                <a:latin typeface="Arial"/>
                <a:cs typeface="Arial"/>
              </a:rPr>
              <a:t>acili</a:t>
            </a:r>
            <a:r>
              <a:rPr sz="1634" b="1" spc="-5" dirty="0">
                <a:latin typeface="Arial"/>
                <a:cs typeface="Arial"/>
              </a:rPr>
              <a:t>t</a:t>
            </a:r>
            <a:r>
              <a:rPr sz="1634" b="1" dirty="0">
                <a:latin typeface="Arial"/>
                <a:cs typeface="Arial"/>
              </a:rPr>
              <a:t>i</a:t>
            </a:r>
            <a:r>
              <a:rPr sz="1634" b="1" spc="-14" dirty="0">
                <a:latin typeface="Arial"/>
                <a:cs typeface="Arial"/>
              </a:rPr>
              <a:t>e</a:t>
            </a:r>
            <a:r>
              <a:rPr sz="1634" b="1" dirty="0">
                <a:latin typeface="Arial"/>
                <a:cs typeface="Arial"/>
              </a:rPr>
              <a:t>s</a:t>
            </a:r>
            <a:endParaRPr sz="1634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lou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S</a:t>
            </a:r>
            <a:r>
              <a:rPr spc="-18" dirty="0">
                <a:latin typeface="Arial"/>
                <a:cs typeface="Arial"/>
              </a:rPr>
              <a:t>erv</a:t>
            </a:r>
            <a:r>
              <a:rPr spc="-14" dirty="0">
                <a:latin typeface="Arial"/>
                <a:cs typeface="Arial"/>
              </a:rPr>
              <a:t>i</a:t>
            </a:r>
            <a:r>
              <a:rPr spc="-18" dirty="0">
                <a:latin typeface="Arial"/>
                <a:cs typeface="Arial"/>
              </a:rPr>
              <a:t>ces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558355" y="2082388"/>
            <a:ext cx="1685108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spc="-14" dirty="0">
                <a:latin typeface="Arial"/>
                <a:cs typeface="Arial"/>
              </a:rPr>
              <a:t>P</a:t>
            </a:r>
            <a:r>
              <a:rPr sz="2360" b="1" spc="5" dirty="0">
                <a:latin typeface="Arial"/>
                <a:cs typeface="Arial"/>
              </a:rPr>
              <a:t>aa</a:t>
            </a:r>
            <a:r>
              <a:rPr sz="2360" b="1" spc="-18" dirty="0">
                <a:latin typeface="Arial"/>
                <a:cs typeface="Arial"/>
              </a:rPr>
              <a:t>S</a:t>
            </a:r>
            <a:r>
              <a:rPr sz="2360" b="1" spc="-5" dirty="0">
                <a:latin typeface="Arial"/>
                <a:cs typeface="Arial"/>
              </a:rPr>
              <a:t> </a:t>
            </a:r>
            <a:r>
              <a:rPr sz="2360" b="1" spc="-185" dirty="0">
                <a:latin typeface="Arial"/>
                <a:cs typeface="Arial"/>
              </a:rPr>
              <a:t>T</a:t>
            </a:r>
            <a:r>
              <a:rPr sz="2360" b="1" spc="-23" dirty="0">
                <a:latin typeface="Arial"/>
                <a:cs typeface="Arial"/>
              </a:rPr>
              <a:t>y</a:t>
            </a:r>
            <a:r>
              <a:rPr sz="2360" b="1" spc="-14" dirty="0">
                <a:latin typeface="Arial"/>
                <a:cs typeface="Arial"/>
              </a:rPr>
              <a:t>p</a:t>
            </a:r>
            <a:r>
              <a:rPr sz="2360" b="1" spc="5" dirty="0">
                <a:latin typeface="Arial"/>
                <a:cs typeface="Arial"/>
              </a:rPr>
              <a:t>e</a:t>
            </a:r>
            <a:r>
              <a:rPr sz="2360" b="1" dirty="0">
                <a:latin typeface="Arial"/>
                <a:cs typeface="Arial"/>
              </a:rPr>
              <a:t>s</a:t>
            </a:r>
            <a:endParaRPr sz="236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46818" y="2134878"/>
            <a:ext cx="156178" cy="155602"/>
          </a:xfrm>
          <a:custGeom>
            <a:avLst/>
            <a:gdLst/>
            <a:ahLst/>
            <a:cxnLst/>
            <a:rect l="l" t="t" r="r" b="b"/>
            <a:pathLst>
              <a:path w="172084" h="171450">
                <a:moveTo>
                  <a:pt x="76867" y="0"/>
                </a:moveTo>
                <a:lnTo>
                  <a:pt x="37440" y="14406"/>
                </a:lnTo>
                <a:lnTo>
                  <a:pt x="10179" y="44811"/>
                </a:lnTo>
                <a:lnTo>
                  <a:pt x="0" y="86296"/>
                </a:lnTo>
                <a:lnTo>
                  <a:pt x="20" y="88203"/>
                </a:lnTo>
                <a:lnTo>
                  <a:pt x="10395" y="126632"/>
                </a:lnTo>
                <a:lnTo>
                  <a:pt x="37813" y="155472"/>
                </a:lnTo>
                <a:lnTo>
                  <a:pt x="79446" y="170146"/>
                </a:lnTo>
                <a:lnTo>
                  <a:pt x="95993" y="171099"/>
                </a:lnTo>
                <a:lnTo>
                  <a:pt x="109882" y="168427"/>
                </a:lnTo>
                <a:lnTo>
                  <a:pt x="145327" y="148098"/>
                </a:lnTo>
                <a:lnTo>
                  <a:pt x="167357" y="113030"/>
                </a:lnTo>
                <a:lnTo>
                  <a:pt x="172001" y="83830"/>
                </a:lnTo>
                <a:lnTo>
                  <a:pt x="170547" y="69913"/>
                </a:lnTo>
                <a:lnTo>
                  <a:pt x="154137" y="33627"/>
                </a:lnTo>
                <a:lnTo>
                  <a:pt x="121935" y="8888"/>
                </a:lnTo>
                <a:lnTo>
                  <a:pt x="76867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9" name="object 29"/>
          <p:cNvSpPr/>
          <p:nvPr/>
        </p:nvSpPr>
        <p:spPr>
          <a:xfrm>
            <a:off x="2307617" y="2159279"/>
            <a:ext cx="53019" cy="106616"/>
          </a:xfrm>
          <a:custGeom>
            <a:avLst/>
            <a:gdLst/>
            <a:ahLst/>
            <a:cxnLst/>
            <a:rect l="l" t="t" r="r" b="b"/>
            <a:pathLst>
              <a:path w="58419" h="117475">
                <a:moveTo>
                  <a:pt x="0" y="0"/>
                </a:moveTo>
                <a:lnTo>
                  <a:pt x="0" y="39611"/>
                </a:lnTo>
                <a:lnTo>
                  <a:pt x="19786" y="59410"/>
                </a:lnTo>
                <a:lnTo>
                  <a:pt x="0" y="77685"/>
                </a:lnTo>
                <a:lnTo>
                  <a:pt x="0" y="117284"/>
                </a:lnTo>
                <a:lnTo>
                  <a:pt x="57848" y="594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1944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20068" y="1927041"/>
            <a:ext cx="11007086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P</a:t>
            </a:r>
            <a:r>
              <a:rPr spc="-18" dirty="0">
                <a:latin typeface="Arial"/>
                <a:cs typeface="Arial"/>
              </a:rPr>
              <a:t>aaS</a:t>
            </a:r>
          </a:p>
        </p:txBody>
      </p:sp>
      <p:sp>
        <p:nvSpPr>
          <p:cNvPr id="6" name="object 6"/>
          <p:cNvSpPr/>
          <p:nvPr/>
        </p:nvSpPr>
        <p:spPr>
          <a:xfrm>
            <a:off x="1014432" y="2123729"/>
            <a:ext cx="207363" cy="156754"/>
          </a:xfrm>
          <a:custGeom>
            <a:avLst/>
            <a:gdLst/>
            <a:ahLst/>
            <a:cxnLst/>
            <a:rect l="l" t="t" r="r" b="b"/>
            <a:pathLst>
              <a:path w="172084" h="172719">
                <a:moveTo>
                  <a:pt x="76684" y="0"/>
                </a:moveTo>
                <a:lnTo>
                  <a:pt x="37582" y="14493"/>
                </a:lnTo>
                <a:lnTo>
                  <a:pt x="10215" y="45253"/>
                </a:lnTo>
                <a:lnTo>
                  <a:pt x="108" y="84019"/>
                </a:lnTo>
                <a:lnTo>
                  <a:pt x="0" y="90350"/>
                </a:lnTo>
                <a:lnTo>
                  <a:pt x="1668" y="103714"/>
                </a:lnTo>
                <a:lnTo>
                  <a:pt x="18500" y="139098"/>
                </a:lnTo>
                <a:lnTo>
                  <a:pt x="51085" y="163633"/>
                </a:lnTo>
                <a:lnTo>
                  <a:pt x="96865" y="172441"/>
                </a:lnTo>
                <a:lnTo>
                  <a:pt x="110756" y="169390"/>
                </a:lnTo>
                <a:lnTo>
                  <a:pt x="145848" y="148188"/>
                </a:lnTo>
                <a:lnTo>
                  <a:pt x="167393" y="112878"/>
                </a:lnTo>
                <a:lnTo>
                  <a:pt x="171899" y="84019"/>
                </a:lnTo>
                <a:lnTo>
                  <a:pt x="170447" y="70436"/>
                </a:lnTo>
                <a:lnTo>
                  <a:pt x="154037" y="34379"/>
                </a:lnTo>
                <a:lnTo>
                  <a:pt x="121810" y="9236"/>
                </a:lnTo>
                <a:lnTo>
                  <a:pt x="76684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1075140" y="2148225"/>
            <a:ext cx="70395" cy="108345"/>
          </a:xfrm>
          <a:custGeom>
            <a:avLst/>
            <a:gdLst/>
            <a:ahLst/>
            <a:cxnLst/>
            <a:rect l="l" t="t" r="r" b="b"/>
            <a:pathLst>
              <a:path w="58419" h="119380">
                <a:moveTo>
                  <a:pt x="0" y="0"/>
                </a:moveTo>
                <a:lnTo>
                  <a:pt x="0" y="39598"/>
                </a:lnTo>
                <a:lnTo>
                  <a:pt x="18262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7848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1242290" y="2071853"/>
            <a:ext cx="10035310" cy="321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517"/>
            <a:r>
              <a:rPr sz="2800" b="1" spc="-14" dirty="0">
                <a:latin typeface="Arial"/>
                <a:cs typeface="Arial"/>
              </a:rPr>
              <a:t>P</a:t>
            </a:r>
            <a:r>
              <a:rPr sz="2800" b="1" spc="5" dirty="0">
                <a:latin typeface="Arial"/>
                <a:cs typeface="Arial"/>
              </a:rPr>
              <a:t>aa</a:t>
            </a:r>
            <a:r>
              <a:rPr sz="2800" b="1" spc="-18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85" dirty="0" smtClean="0">
                <a:latin typeface="Arial"/>
                <a:cs typeface="Arial"/>
              </a:rPr>
              <a:t>T</a:t>
            </a:r>
            <a:r>
              <a:rPr sz="2800" b="1" spc="-23" dirty="0" smtClean="0">
                <a:latin typeface="Arial"/>
                <a:cs typeface="Arial"/>
              </a:rPr>
              <a:t>y</a:t>
            </a:r>
            <a:r>
              <a:rPr sz="2800" b="1" spc="-14" dirty="0" smtClean="0">
                <a:latin typeface="Arial"/>
                <a:cs typeface="Arial"/>
              </a:rPr>
              <a:t>p</a:t>
            </a:r>
            <a:r>
              <a:rPr sz="2800" b="1" spc="5" dirty="0" smtClean="0">
                <a:latin typeface="Arial"/>
                <a:cs typeface="Arial"/>
              </a:rPr>
              <a:t>e</a:t>
            </a:r>
            <a:r>
              <a:rPr sz="2800" b="1" dirty="0" smtClean="0">
                <a:latin typeface="Arial"/>
                <a:cs typeface="Arial"/>
              </a:rPr>
              <a:t>s</a:t>
            </a:r>
            <a:r>
              <a:rPr lang="en-US" sz="2800" b="1" dirty="0" smtClean="0">
                <a:latin typeface="Arial"/>
                <a:cs typeface="Arial"/>
              </a:rPr>
              <a:t> (cont.)</a:t>
            </a:r>
            <a:endParaRPr sz="2800" dirty="0">
              <a:latin typeface="Arial"/>
              <a:cs typeface="Arial"/>
            </a:endParaRPr>
          </a:p>
          <a:p>
            <a:pPr marL="322166" indent="-310640">
              <a:lnSpc>
                <a:spcPts val="2396"/>
              </a:lnSpc>
              <a:spcBef>
                <a:spcPts val="1284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b="1" spc="-14" dirty="0">
                <a:latin typeface="Arial" panose="020B0604020202020204" pitchFamily="34" charset="0"/>
                <a:cs typeface="Arial" panose="020B0604020202020204" pitchFamily="34" charset="0"/>
              </a:rPr>
              <a:t>pplication</a:t>
            </a:r>
            <a:r>
              <a:rPr sz="2400" b="1" spc="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3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400" b="1" spc="-9" dirty="0">
                <a:latin typeface="Arial" panose="020B0604020202020204" pitchFamily="34" charset="0"/>
                <a:cs typeface="Arial" panose="020B0604020202020204" pitchFamily="34" charset="0"/>
              </a:rPr>
              <a:t>elive</a:t>
            </a:r>
            <a:r>
              <a:rPr sz="2400" b="1" spc="-14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b="1" spc="-36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400" b="1" spc="-9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400" b="1" spc="-23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b="1" spc="-14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400" b="1" spc="-14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400" b="1" spc="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4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US" sz="2400" b="1" spc="-14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9366" lvl="1" indent="-310640">
              <a:lnSpc>
                <a:spcPts val="2396"/>
              </a:lnSpc>
              <a:spcBef>
                <a:spcPts val="1284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generally </a:t>
            </a:r>
            <a:r>
              <a:rPr lang="en-U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hosting services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such as security and on-demand scalability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166" indent="-310640">
              <a:lnSpc>
                <a:spcPts val="2396"/>
              </a:lnSpc>
              <a:spcBef>
                <a:spcPts val="867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 smtClean="0">
                <a:latin typeface="Arial" panose="020B0604020202020204" pitchFamily="34" charset="0"/>
                <a:cs typeface="Arial" panose="020B0604020202020204" pitchFamily="34" charset="0"/>
              </a:rPr>
              <a:t>Stand-</a:t>
            </a:r>
            <a:r>
              <a:rPr sz="2400" b="1" spc="-23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b="1" spc="-14" dirty="0" smtClean="0">
                <a:latin typeface="Arial" panose="020B0604020202020204" pitchFamily="34" charset="0"/>
                <a:cs typeface="Arial" panose="020B0604020202020204" pitchFamily="34" charset="0"/>
              </a:rPr>
              <a:t>lone</a:t>
            </a:r>
            <a:r>
              <a:rPr sz="2400" b="1" spc="32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3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400" b="1" spc="-14" dirty="0">
                <a:latin typeface="Arial" panose="020B0604020202020204" pitchFamily="34" charset="0"/>
                <a:cs typeface="Arial" panose="020B0604020202020204" pitchFamily="34" charset="0"/>
              </a:rPr>
              <a:t>evelopment</a:t>
            </a:r>
            <a:r>
              <a:rPr sz="2400" b="1" spc="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4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6545" lvl="1" indent="-310640"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lang="en-U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include technical, licensing or financial dependencies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specific SaaS applications or web services, and are intended to provide a generalized development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8170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20068" y="1927041"/>
            <a:ext cx="11007086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P</a:t>
            </a:r>
            <a:r>
              <a:rPr spc="-18" dirty="0">
                <a:latin typeface="Arial"/>
                <a:cs typeface="Arial"/>
              </a:rPr>
              <a:t>aaS</a:t>
            </a:r>
          </a:p>
        </p:txBody>
      </p:sp>
      <p:sp>
        <p:nvSpPr>
          <p:cNvPr id="6" name="object 6"/>
          <p:cNvSpPr/>
          <p:nvPr/>
        </p:nvSpPr>
        <p:spPr>
          <a:xfrm>
            <a:off x="1014432" y="2123729"/>
            <a:ext cx="207363" cy="156754"/>
          </a:xfrm>
          <a:custGeom>
            <a:avLst/>
            <a:gdLst/>
            <a:ahLst/>
            <a:cxnLst/>
            <a:rect l="l" t="t" r="r" b="b"/>
            <a:pathLst>
              <a:path w="172084" h="172719">
                <a:moveTo>
                  <a:pt x="76684" y="0"/>
                </a:moveTo>
                <a:lnTo>
                  <a:pt x="37582" y="14493"/>
                </a:lnTo>
                <a:lnTo>
                  <a:pt x="10215" y="45253"/>
                </a:lnTo>
                <a:lnTo>
                  <a:pt x="108" y="84019"/>
                </a:lnTo>
                <a:lnTo>
                  <a:pt x="0" y="90350"/>
                </a:lnTo>
                <a:lnTo>
                  <a:pt x="1668" y="103714"/>
                </a:lnTo>
                <a:lnTo>
                  <a:pt x="18500" y="139098"/>
                </a:lnTo>
                <a:lnTo>
                  <a:pt x="51085" y="163633"/>
                </a:lnTo>
                <a:lnTo>
                  <a:pt x="96865" y="172441"/>
                </a:lnTo>
                <a:lnTo>
                  <a:pt x="110756" y="169390"/>
                </a:lnTo>
                <a:lnTo>
                  <a:pt x="145848" y="148188"/>
                </a:lnTo>
                <a:lnTo>
                  <a:pt x="167393" y="112878"/>
                </a:lnTo>
                <a:lnTo>
                  <a:pt x="171899" y="84019"/>
                </a:lnTo>
                <a:lnTo>
                  <a:pt x="170447" y="70436"/>
                </a:lnTo>
                <a:lnTo>
                  <a:pt x="154037" y="34379"/>
                </a:lnTo>
                <a:lnTo>
                  <a:pt x="121810" y="9236"/>
                </a:lnTo>
                <a:lnTo>
                  <a:pt x="76684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1075140" y="2148225"/>
            <a:ext cx="70395" cy="108345"/>
          </a:xfrm>
          <a:custGeom>
            <a:avLst/>
            <a:gdLst/>
            <a:ahLst/>
            <a:cxnLst/>
            <a:rect l="l" t="t" r="r" b="b"/>
            <a:pathLst>
              <a:path w="58419" h="119380">
                <a:moveTo>
                  <a:pt x="0" y="0"/>
                </a:moveTo>
                <a:lnTo>
                  <a:pt x="0" y="39598"/>
                </a:lnTo>
                <a:lnTo>
                  <a:pt x="18262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7848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1242290" y="2071853"/>
            <a:ext cx="10035310" cy="3057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517"/>
            <a:r>
              <a:rPr sz="2800" b="1" spc="-14" dirty="0">
                <a:latin typeface="Arial"/>
                <a:cs typeface="Arial"/>
              </a:rPr>
              <a:t>P</a:t>
            </a:r>
            <a:r>
              <a:rPr sz="2800" b="1" spc="5" dirty="0">
                <a:latin typeface="Arial"/>
                <a:cs typeface="Arial"/>
              </a:rPr>
              <a:t>aa</a:t>
            </a:r>
            <a:r>
              <a:rPr sz="2800" b="1" spc="-18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85" dirty="0" smtClean="0">
                <a:latin typeface="Arial"/>
                <a:cs typeface="Arial"/>
              </a:rPr>
              <a:t>T</a:t>
            </a:r>
            <a:r>
              <a:rPr sz="2800" b="1" spc="-23" dirty="0" smtClean="0">
                <a:latin typeface="Arial"/>
                <a:cs typeface="Arial"/>
              </a:rPr>
              <a:t>y</a:t>
            </a:r>
            <a:r>
              <a:rPr sz="2800" b="1" spc="-14" dirty="0" smtClean="0">
                <a:latin typeface="Arial"/>
                <a:cs typeface="Arial"/>
              </a:rPr>
              <a:t>p</a:t>
            </a:r>
            <a:r>
              <a:rPr sz="2800" b="1" spc="5" dirty="0" smtClean="0">
                <a:latin typeface="Arial"/>
                <a:cs typeface="Arial"/>
              </a:rPr>
              <a:t>e</a:t>
            </a:r>
            <a:r>
              <a:rPr sz="2800" b="1" dirty="0" smtClean="0">
                <a:latin typeface="Arial"/>
                <a:cs typeface="Arial"/>
              </a:rPr>
              <a:t>s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  <a:p>
            <a:pPr marL="279345" indent="-310640"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23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b="1" spc="-14" dirty="0" smtClean="0">
                <a:latin typeface="Arial" panose="020B0604020202020204" pitchFamily="34" charset="0"/>
                <a:cs typeface="Arial" panose="020B0604020202020204" pitchFamily="34" charset="0"/>
              </a:rPr>
              <a:t>pen</a:t>
            </a:r>
            <a:r>
              <a:rPr sz="2400" b="1" spc="2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4" dirty="0">
                <a:latin typeface="Arial" panose="020B0604020202020204" pitchFamily="34" charset="0"/>
                <a:cs typeface="Arial" panose="020B0604020202020204" pitchFamily="34" charset="0"/>
              </a:rPr>
              <a:t>Platfor</a:t>
            </a:r>
            <a:r>
              <a:rPr sz="2400" b="1" spc="-18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400" b="1" spc="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4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4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4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6545" marR="297961" lvl="1" indent="-310640"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spc="-14" dirty="0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sz="2400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4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sz="2400" spc="23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4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sz="2400" spc="9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9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  <a:r>
              <a:rPr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400" spc="-14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4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spc="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4" dirty="0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sz="2400" spc="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4" dirty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sz="2400" spc="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9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2400" spc="-14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PaaS</a:t>
            </a:r>
            <a:r>
              <a:rPr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4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166" indent="-310640">
              <a:lnSpc>
                <a:spcPts val="2396"/>
              </a:lnSpc>
              <a:spcBef>
                <a:spcPts val="758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b="1" spc="-14" dirty="0">
                <a:latin typeface="Arial" panose="020B0604020202020204" pitchFamily="34" charset="0"/>
                <a:cs typeface="Arial" panose="020B0604020202020204" pitchFamily="34" charset="0"/>
              </a:rPr>
              <a:t>dd-</a:t>
            </a:r>
            <a:r>
              <a:rPr sz="2400" b="1" spc="-23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b="1" spc="-14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400" b="1" spc="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3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400" b="1" spc="-14" dirty="0">
                <a:latin typeface="Arial" panose="020B0604020202020204" pitchFamily="34" charset="0"/>
                <a:cs typeface="Arial" panose="020B0604020202020204" pitchFamily="34" charset="0"/>
              </a:rPr>
              <a:t>evelopment</a:t>
            </a:r>
            <a:r>
              <a:rPr sz="2400" b="1" spc="1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9" dirty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6545" lvl="1" indent="-310640"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lang="en-U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customization of existing SaaS applications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often requiring PaaS developers and their users to purchase subscriptions to the add-on SaaS application</a:t>
            </a:r>
            <a:endParaRPr lang="en-US" sz="2400" b="1" spc="-18" dirty="0" smtClean="0">
              <a:solidFill>
                <a:srgbClr val="33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7142" y="2003955"/>
            <a:ext cx="6245390" cy="3688336"/>
          </a:xfrm>
          <a:custGeom>
            <a:avLst/>
            <a:gdLst/>
            <a:ahLst/>
            <a:cxnLst/>
            <a:rect l="l" t="t" r="r" b="b"/>
            <a:pathLst>
              <a:path w="6881495" h="4064000">
                <a:moveTo>
                  <a:pt x="5616172" y="3568700"/>
                </a:moveTo>
                <a:lnTo>
                  <a:pt x="2082166" y="3568700"/>
                </a:lnTo>
                <a:lnTo>
                  <a:pt x="2168852" y="3657600"/>
                </a:lnTo>
                <a:lnTo>
                  <a:pt x="2260951" y="3733800"/>
                </a:lnTo>
                <a:lnTo>
                  <a:pt x="2357939" y="3810000"/>
                </a:lnTo>
                <a:lnTo>
                  <a:pt x="2459292" y="3873500"/>
                </a:lnTo>
                <a:lnTo>
                  <a:pt x="2564487" y="3924300"/>
                </a:lnTo>
                <a:lnTo>
                  <a:pt x="2672998" y="3962400"/>
                </a:lnTo>
                <a:lnTo>
                  <a:pt x="2897877" y="4038600"/>
                </a:lnTo>
                <a:lnTo>
                  <a:pt x="3129735" y="4064000"/>
                </a:lnTo>
                <a:lnTo>
                  <a:pt x="3364382" y="4064000"/>
                </a:lnTo>
                <a:lnTo>
                  <a:pt x="3481441" y="4051300"/>
                </a:lnTo>
                <a:lnTo>
                  <a:pt x="3712410" y="4000500"/>
                </a:lnTo>
                <a:lnTo>
                  <a:pt x="3825272" y="3962400"/>
                </a:lnTo>
                <a:lnTo>
                  <a:pt x="3935687" y="3911600"/>
                </a:lnTo>
                <a:lnTo>
                  <a:pt x="4043131" y="3860800"/>
                </a:lnTo>
                <a:lnTo>
                  <a:pt x="4147080" y="3797300"/>
                </a:lnTo>
                <a:lnTo>
                  <a:pt x="4247010" y="3721100"/>
                </a:lnTo>
                <a:lnTo>
                  <a:pt x="5380939" y="3721100"/>
                </a:lnTo>
                <a:lnTo>
                  <a:pt x="5463174" y="3670300"/>
                </a:lnTo>
                <a:lnTo>
                  <a:pt x="5541724" y="3619500"/>
                </a:lnTo>
                <a:lnTo>
                  <a:pt x="5616172" y="3568700"/>
                </a:lnTo>
                <a:close/>
              </a:path>
              <a:path w="6881495" h="4064000">
                <a:moveTo>
                  <a:pt x="864478" y="749300"/>
                </a:moveTo>
                <a:lnTo>
                  <a:pt x="700254" y="749300"/>
                </a:lnTo>
                <a:lnTo>
                  <a:pt x="660368" y="762000"/>
                </a:lnTo>
                <a:lnTo>
                  <a:pt x="583239" y="787400"/>
                </a:lnTo>
                <a:lnTo>
                  <a:pt x="546350" y="800100"/>
                </a:lnTo>
                <a:lnTo>
                  <a:pt x="510813" y="825500"/>
                </a:lnTo>
                <a:lnTo>
                  <a:pt x="476807" y="838200"/>
                </a:lnTo>
                <a:lnTo>
                  <a:pt x="444508" y="863600"/>
                </a:lnTo>
                <a:lnTo>
                  <a:pt x="414093" y="889000"/>
                </a:lnTo>
                <a:lnTo>
                  <a:pt x="385738" y="927100"/>
                </a:lnTo>
                <a:lnTo>
                  <a:pt x="359622" y="952500"/>
                </a:lnTo>
                <a:lnTo>
                  <a:pt x="335920" y="990600"/>
                </a:lnTo>
                <a:lnTo>
                  <a:pt x="314810" y="1028700"/>
                </a:lnTo>
                <a:lnTo>
                  <a:pt x="296470" y="1066800"/>
                </a:lnTo>
                <a:lnTo>
                  <a:pt x="281364" y="1104900"/>
                </a:lnTo>
                <a:lnTo>
                  <a:pt x="269792" y="1143000"/>
                </a:lnTo>
                <a:lnTo>
                  <a:pt x="261679" y="1181100"/>
                </a:lnTo>
                <a:lnTo>
                  <a:pt x="256952" y="1219200"/>
                </a:lnTo>
                <a:lnTo>
                  <a:pt x="255535" y="1257300"/>
                </a:lnTo>
                <a:lnTo>
                  <a:pt x="257356" y="1295400"/>
                </a:lnTo>
                <a:lnTo>
                  <a:pt x="262339" y="1333500"/>
                </a:lnTo>
                <a:lnTo>
                  <a:pt x="270410" y="1371600"/>
                </a:lnTo>
                <a:lnTo>
                  <a:pt x="281496" y="1409700"/>
                </a:lnTo>
                <a:lnTo>
                  <a:pt x="295522" y="1447800"/>
                </a:lnTo>
                <a:lnTo>
                  <a:pt x="312413" y="1485900"/>
                </a:lnTo>
                <a:lnTo>
                  <a:pt x="332096" y="1524000"/>
                </a:lnTo>
                <a:lnTo>
                  <a:pt x="354497" y="1549400"/>
                </a:lnTo>
                <a:lnTo>
                  <a:pt x="379540" y="1587500"/>
                </a:lnTo>
                <a:lnTo>
                  <a:pt x="437260" y="1638300"/>
                </a:lnTo>
                <a:lnTo>
                  <a:pt x="469788" y="1663700"/>
                </a:lnTo>
                <a:lnTo>
                  <a:pt x="504662" y="1689100"/>
                </a:lnTo>
                <a:lnTo>
                  <a:pt x="541809" y="1701800"/>
                </a:lnTo>
                <a:lnTo>
                  <a:pt x="581153" y="1727200"/>
                </a:lnTo>
                <a:lnTo>
                  <a:pt x="535046" y="1727200"/>
                </a:lnTo>
                <a:lnTo>
                  <a:pt x="489979" y="1739900"/>
                </a:lnTo>
                <a:lnTo>
                  <a:pt x="403474" y="1765300"/>
                </a:lnTo>
                <a:lnTo>
                  <a:pt x="362289" y="1778000"/>
                </a:lnTo>
                <a:lnTo>
                  <a:pt x="322651" y="1790700"/>
                </a:lnTo>
                <a:lnTo>
                  <a:pt x="284686" y="1816100"/>
                </a:lnTo>
                <a:lnTo>
                  <a:pt x="248523" y="1841500"/>
                </a:lnTo>
                <a:lnTo>
                  <a:pt x="214287" y="1866900"/>
                </a:lnTo>
                <a:lnTo>
                  <a:pt x="182104" y="1892300"/>
                </a:lnTo>
                <a:lnTo>
                  <a:pt x="152103" y="1930400"/>
                </a:lnTo>
                <a:lnTo>
                  <a:pt x="124409" y="1955800"/>
                </a:lnTo>
                <a:lnTo>
                  <a:pt x="99149" y="1993900"/>
                </a:lnTo>
                <a:lnTo>
                  <a:pt x="76450" y="2032000"/>
                </a:lnTo>
                <a:lnTo>
                  <a:pt x="56439" y="2070100"/>
                </a:lnTo>
                <a:lnTo>
                  <a:pt x="39242" y="2108200"/>
                </a:lnTo>
                <a:lnTo>
                  <a:pt x="24986" y="2146300"/>
                </a:lnTo>
                <a:lnTo>
                  <a:pt x="13798" y="2197100"/>
                </a:lnTo>
                <a:lnTo>
                  <a:pt x="5804" y="2235200"/>
                </a:lnTo>
                <a:lnTo>
                  <a:pt x="1131" y="2273300"/>
                </a:lnTo>
                <a:lnTo>
                  <a:pt x="0" y="2324100"/>
                </a:lnTo>
                <a:lnTo>
                  <a:pt x="2901" y="2374900"/>
                </a:lnTo>
                <a:lnTo>
                  <a:pt x="9688" y="2425700"/>
                </a:lnTo>
                <a:lnTo>
                  <a:pt x="20216" y="2463800"/>
                </a:lnTo>
                <a:lnTo>
                  <a:pt x="34339" y="2514600"/>
                </a:lnTo>
                <a:lnTo>
                  <a:pt x="51909" y="2552700"/>
                </a:lnTo>
                <a:lnTo>
                  <a:pt x="72781" y="2603500"/>
                </a:lnTo>
                <a:lnTo>
                  <a:pt x="96809" y="2641600"/>
                </a:lnTo>
                <a:lnTo>
                  <a:pt x="123847" y="2679700"/>
                </a:lnTo>
                <a:lnTo>
                  <a:pt x="153749" y="2705100"/>
                </a:lnTo>
                <a:lnTo>
                  <a:pt x="186367" y="2743200"/>
                </a:lnTo>
                <a:lnTo>
                  <a:pt x="221557" y="2768600"/>
                </a:lnTo>
                <a:lnTo>
                  <a:pt x="259172" y="2806700"/>
                </a:lnTo>
                <a:lnTo>
                  <a:pt x="299066" y="2832100"/>
                </a:lnTo>
                <a:lnTo>
                  <a:pt x="341093" y="2844800"/>
                </a:lnTo>
                <a:lnTo>
                  <a:pt x="385107" y="2870200"/>
                </a:lnTo>
                <a:lnTo>
                  <a:pt x="430961" y="2882900"/>
                </a:lnTo>
                <a:lnTo>
                  <a:pt x="527606" y="2908300"/>
                </a:lnTo>
                <a:lnTo>
                  <a:pt x="578105" y="2908300"/>
                </a:lnTo>
                <a:lnTo>
                  <a:pt x="571362" y="2959100"/>
                </a:lnTo>
                <a:lnTo>
                  <a:pt x="567101" y="2997200"/>
                </a:lnTo>
                <a:lnTo>
                  <a:pt x="565290" y="3035300"/>
                </a:lnTo>
                <a:lnTo>
                  <a:pt x="565899" y="3086100"/>
                </a:lnTo>
                <a:lnTo>
                  <a:pt x="568897" y="3124200"/>
                </a:lnTo>
                <a:lnTo>
                  <a:pt x="574252" y="3175000"/>
                </a:lnTo>
                <a:lnTo>
                  <a:pt x="581934" y="3213100"/>
                </a:lnTo>
                <a:lnTo>
                  <a:pt x="591913" y="3251200"/>
                </a:lnTo>
                <a:lnTo>
                  <a:pt x="604157" y="3302000"/>
                </a:lnTo>
                <a:lnTo>
                  <a:pt x="618635" y="3340100"/>
                </a:lnTo>
                <a:lnTo>
                  <a:pt x="635317" y="3378200"/>
                </a:lnTo>
                <a:lnTo>
                  <a:pt x="654172" y="3416300"/>
                </a:lnTo>
                <a:lnTo>
                  <a:pt x="675168" y="3454400"/>
                </a:lnTo>
                <a:lnTo>
                  <a:pt x="698276" y="3492500"/>
                </a:lnTo>
                <a:lnTo>
                  <a:pt x="723464" y="3530600"/>
                </a:lnTo>
                <a:lnTo>
                  <a:pt x="750701" y="3568700"/>
                </a:lnTo>
                <a:lnTo>
                  <a:pt x="779957" y="3594100"/>
                </a:lnTo>
                <a:lnTo>
                  <a:pt x="811200" y="3632200"/>
                </a:lnTo>
                <a:lnTo>
                  <a:pt x="844400" y="3657600"/>
                </a:lnTo>
                <a:lnTo>
                  <a:pt x="879527" y="3683000"/>
                </a:lnTo>
                <a:lnTo>
                  <a:pt x="935569" y="3733800"/>
                </a:lnTo>
                <a:lnTo>
                  <a:pt x="993884" y="3759200"/>
                </a:lnTo>
                <a:lnTo>
                  <a:pt x="1054166" y="3797300"/>
                </a:lnTo>
                <a:lnTo>
                  <a:pt x="1116107" y="3822700"/>
                </a:lnTo>
                <a:lnTo>
                  <a:pt x="1179399" y="3835400"/>
                </a:lnTo>
                <a:lnTo>
                  <a:pt x="1243737" y="3860800"/>
                </a:lnTo>
                <a:lnTo>
                  <a:pt x="1308812" y="3860800"/>
                </a:lnTo>
                <a:lnTo>
                  <a:pt x="1374318" y="3873500"/>
                </a:lnTo>
                <a:lnTo>
                  <a:pt x="1505392" y="3873500"/>
                </a:lnTo>
                <a:lnTo>
                  <a:pt x="1697554" y="3835400"/>
                </a:lnTo>
                <a:lnTo>
                  <a:pt x="1759193" y="3810000"/>
                </a:lnTo>
                <a:lnTo>
                  <a:pt x="1819112" y="3784600"/>
                </a:lnTo>
                <a:lnTo>
                  <a:pt x="1877004" y="3746500"/>
                </a:lnTo>
                <a:lnTo>
                  <a:pt x="1932563" y="3708400"/>
                </a:lnTo>
                <a:lnTo>
                  <a:pt x="1985481" y="3670300"/>
                </a:lnTo>
                <a:lnTo>
                  <a:pt x="2035451" y="3619500"/>
                </a:lnTo>
                <a:lnTo>
                  <a:pt x="2082166" y="3568700"/>
                </a:lnTo>
                <a:lnTo>
                  <a:pt x="5616172" y="3568700"/>
                </a:lnTo>
                <a:lnTo>
                  <a:pt x="5686104" y="3505200"/>
                </a:lnTo>
                <a:lnTo>
                  <a:pt x="5751104" y="3429000"/>
                </a:lnTo>
                <a:lnTo>
                  <a:pt x="5810756" y="3365500"/>
                </a:lnTo>
                <a:lnTo>
                  <a:pt x="5864644" y="3276600"/>
                </a:lnTo>
                <a:lnTo>
                  <a:pt x="5912354" y="3200400"/>
                </a:lnTo>
                <a:lnTo>
                  <a:pt x="5953469" y="3111500"/>
                </a:lnTo>
                <a:lnTo>
                  <a:pt x="6433675" y="3111500"/>
                </a:lnTo>
                <a:lnTo>
                  <a:pt x="6457360" y="3098800"/>
                </a:lnTo>
                <a:lnTo>
                  <a:pt x="6503316" y="3086100"/>
                </a:lnTo>
                <a:lnTo>
                  <a:pt x="6547652" y="3060700"/>
                </a:lnTo>
                <a:lnTo>
                  <a:pt x="6590166" y="3035300"/>
                </a:lnTo>
                <a:lnTo>
                  <a:pt x="6630655" y="2997200"/>
                </a:lnTo>
                <a:lnTo>
                  <a:pt x="6668915" y="2971800"/>
                </a:lnTo>
                <a:lnTo>
                  <a:pt x="6704743" y="2933700"/>
                </a:lnTo>
                <a:lnTo>
                  <a:pt x="6737936" y="2895600"/>
                </a:lnTo>
                <a:lnTo>
                  <a:pt x="6768291" y="2857500"/>
                </a:lnTo>
                <a:lnTo>
                  <a:pt x="6795604" y="2806700"/>
                </a:lnTo>
                <a:lnTo>
                  <a:pt x="6819672" y="2768600"/>
                </a:lnTo>
                <a:lnTo>
                  <a:pt x="6840890" y="2717800"/>
                </a:lnTo>
                <a:lnTo>
                  <a:pt x="6857560" y="2667000"/>
                </a:lnTo>
                <a:lnTo>
                  <a:pt x="6869771" y="2616200"/>
                </a:lnTo>
                <a:lnTo>
                  <a:pt x="6877609" y="2565400"/>
                </a:lnTo>
                <a:lnTo>
                  <a:pt x="6881164" y="2514600"/>
                </a:lnTo>
                <a:lnTo>
                  <a:pt x="6880522" y="2463800"/>
                </a:lnTo>
                <a:lnTo>
                  <a:pt x="6875772" y="2413000"/>
                </a:lnTo>
                <a:lnTo>
                  <a:pt x="6867003" y="2362200"/>
                </a:lnTo>
                <a:lnTo>
                  <a:pt x="6854300" y="2311400"/>
                </a:lnTo>
                <a:lnTo>
                  <a:pt x="6837754" y="2260600"/>
                </a:lnTo>
                <a:lnTo>
                  <a:pt x="6817451" y="2209800"/>
                </a:lnTo>
                <a:lnTo>
                  <a:pt x="6793479" y="2171700"/>
                </a:lnTo>
                <a:lnTo>
                  <a:pt x="6765927" y="2133600"/>
                </a:lnTo>
                <a:lnTo>
                  <a:pt x="6734882" y="2082800"/>
                </a:lnTo>
                <a:lnTo>
                  <a:pt x="6700432" y="2044700"/>
                </a:lnTo>
                <a:lnTo>
                  <a:pt x="6662666" y="2006600"/>
                </a:lnTo>
                <a:lnTo>
                  <a:pt x="6621670" y="1981200"/>
                </a:lnTo>
                <a:lnTo>
                  <a:pt x="6577533" y="1943100"/>
                </a:lnTo>
                <a:lnTo>
                  <a:pt x="6530343" y="1917700"/>
                </a:lnTo>
                <a:lnTo>
                  <a:pt x="6480188" y="1892300"/>
                </a:lnTo>
                <a:lnTo>
                  <a:pt x="6520699" y="1879600"/>
                </a:lnTo>
                <a:lnTo>
                  <a:pt x="6559061" y="1854200"/>
                </a:lnTo>
                <a:lnTo>
                  <a:pt x="6595202" y="1828800"/>
                </a:lnTo>
                <a:lnTo>
                  <a:pt x="6629054" y="1803400"/>
                </a:lnTo>
                <a:lnTo>
                  <a:pt x="6660544" y="1778000"/>
                </a:lnTo>
                <a:lnTo>
                  <a:pt x="6689602" y="1739900"/>
                </a:lnTo>
                <a:lnTo>
                  <a:pt x="6716157" y="1701800"/>
                </a:lnTo>
                <a:lnTo>
                  <a:pt x="6740138" y="1676400"/>
                </a:lnTo>
                <a:lnTo>
                  <a:pt x="6761475" y="1638300"/>
                </a:lnTo>
                <a:lnTo>
                  <a:pt x="6780097" y="1600200"/>
                </a:lnTo>
                <a:lnTo>
                  <a:pt x="6795933" y="1562100"/>
                </a:lnTo>
                <a:lnTo>
                  <a:pt x="6808912" y="1524000"/>
                </a:lnTo>
                <a:lnTo>
                  <a:pt x="6818964" y="1485900"/>
                </a:lnTo>
                <a:lnTo>
                  <a:pt x="6826018" y="1435100"/>
                </a:lnTo>
                <a:lnTo>
                  <a:pt x="6830002" y="1397000"/>
                </a:lnTo>
                <a:lnTo>
                  <a:pt x="6830846" y="1358900"/>
                </a:lnTo>
                <a:lnTo>
                  <a:pt x="6828480" y="1320800"/>
                </a:lnTo>
                <a:lnTo>
                  <a:pt x="6822832" y="1270000"/>
                </a:lnTo>
                <a:lnTo>
                  <a:pt x="6813832" y="1231900"/>
                </a:lnTo>
                <a:lnTo>
                  <a:pt x="6801410" y="1193800"/>
                </a:lnTo>
                <a:lnTo>
                  <a:pt x="6773491" y="1143000"/>
                </a:lnTo>
                <a:lnTo>
                  <a:pt x="6742382" y="1092200"/>
                </a:lnTo>
                <a:lnTo>
                  <a:pt x="6708273" y="1054100"/>
                </a:lnTo>
                <a:lnTo>
                  <a:pt x="6671352" y="1016000"/>
                </a:lnTo>
                <a:lnTo>
                  <a:pt x="6631810" y="977900"/>
                </a:lnTo>
                <a:lnTo>
                  <a:pt x="6589836" y="939800"/>
                </a:lnTo>
                <a:lnTo>
                  <a:pt x="6545620" y="901700"/>
                </a:lnTo>
                <a:lnTo>
                  <a:pt x="6499351" y="876300"/>
                </a:lnTo>
                <a:lnTo>
                  <a:pt x="6451218" y="850900"/>
                </a:lnTo>
                <a:lnTo>
                  <a:pt x="6401412" y="825500"/>
                </a:lnTo>
                <a:lnTo>
                  <a:pt x="6350121" y="812800"/>
                </a:lnTo>
                <a:lnTo>
                  <a:pt x="6323829" y="800100"/>
                </a:lnTo>
                <a:lnTo>
                  <a:pt x="1001307" y="800100"/>
                </a:lnTo>
                <a:lnTo>
                  <a:pt x="993700" y="787400"/>
                </a:lnTo>
                <a:lnTo>
                  <a:pt x="987604" y="787400"/>
                </a:lnTo>
                <a:lnTo>
                  <a:pt x="864478" y="749300"/>
                </a:lnTo>
                <a:close/>
              </a:path>
              <a:path w="6881495" h="4064000">
                <a:moveTo>
                  <a:pt x="5380939" y="3721100"/>
                </a:moveTo>
                <a:lnTo>
                  <a:pt x="4247010" y="3721100"/>
                </a:lnTo>
                <a:lnTo>
                  <a:pt x="4258292" y="3733800"/>
                </a:lnTo>
                <a:lnTo>
                  <a:pt x="4269669" y="3733800"/>
                </a:lnTo>
                <a:lnTo>
                  <a:pt x="4281141" y="3746500"/>
                </a:lnTo>
                <a:lnTo>
                  <a:pt x="4304372" y="3746500"/>
                </a:lnTo>
                <a:lnTo>
                  <a:pt x="4316130" y="3759200"/>
                </a:lnTo>
                <a:lnTo>
                  <a:pt x="4327983" y="3759200"/>
                </a:lnTo>
                <a:lnTo>
                  <a:pt x="4339931" y="3771900"/>
                </a:lnTo>
                <a:lnTo>
                  <a:pt x="4351973" y="3771900"/>
                </a:lnTo>
                <a:lnTo>
                  <a:pt x="4640253" y="3848100"/>
                </a:lnTo>
                <a:lnTo>
                  <a:pt x="4737011" y="3848100"/>
                </a:lnTo>
                <a:lnTo>
                  <a:pt x="4833407" y="3860800"/>
                </a:lnTo>
                <a:lnTo>
                  <a:pt x="5116277" y="3822700"/>
                </a:lnTo>
                <a:lnTo>
                  <a:pt x="5207075" y="3797300"/>
                </a:lnTo>
                <a:lnTo>
                  <a:pt x="5295434" y="3759200"/>
                </a:lnTo>
                <a:lnTo>
                  <a:pt x="5380939" y="3721100"/>
                </a:lnTo>
                <a:close/>
              </a:path>
              <a:path w="6881495" h="4064000">
                <a:moveTo>
                  <a:pt x="6433675" y="3111500"/>
                </a:moveTo>
                <a:lnTo>
                  <a:pt x="5953469" y="3111500"/>
                </a:lnTo>
                <a:lnTo>
                  <a:pt x="6107410" y="3149600"/>
                </a:lnTo>
                <a:lnTo>
                  <a:pt x="6261413" y="3149600"/>
                </a:lnTo>
                <a:lnTo>
                  <a:pt x="6311812" y="3136900"/>
                </a:lnTo>
                <a:lnTo>
                  <a:pt x="6361405" y="3136900"/>
                </a:lnTo>
                <a:lnTo>
                  <a:pt x="6409989" y="3124200"/>
                </a:lnTo>
                <a:lnTo>
                  <a:pt x="6433675" y="3111500"/>
                </a:lnTo>
                <a:close/>
              </a:path>
              <a:path w="6881495" h="4064000">
                <a:moveTo>
                  <a:pt x="1896042" y="139700"/>
                </a:moveTo>
                <a:lnTo>
                  <a:pt x="1698414" y="139700"/>
                </a:lnTo>
                <a:lnTo>
                  <a:pt x="1634860" y="152400"/>
                </a:lnTo>
                <a:lnTo>
                  <a:pt x="1572875" y="177800"/>
                </a:lnTo>
                <a:lnTo>
                  <a:pt x="1512706" y="190500"/>
                </a:lnTo>
                <a:lnTo>
                  <a:pt x="1454598" y="215900"/>
                </a:lnTo>
                <a:lnTo>
                  <a:pt x="1398797" y="254000"/>
                </a:lnTo>
                <a:lnTo>
                  <a:pt x="1345547" y="279400"/>
                </a:lnTo>
                <a:lnTo>
                  <a:pt x="1295094" y="317500"/>
                </a:lnTo>
                <a:lnTo>
                  <a:pt x="1247684" y="355600"/>
                </a:lnTo>
                <a:lnTo>
                  <a:pt x="1203563" y="406400"/>
                </a:lnTo>
                <a:lnTo>
                  <a:pt x="1162975" y="457200"/>
                </a:lnTo>
                <a:lnTo>
                  <a:pt x="1126166" y="508000"/>
                </a:lnTo>
                <a:lnTo>
                  <a:pt x="1093382" y="558800"/>
                </a:lnTo>
                <a:lnTo>
                  <a:pt x="1064868" y="609600"/>
                </a:lnTo>
                <a:lnTo>
                  <a:pt x="1040870" y="673100"/>
                </a:lnTo>
                <a:lnTo>
                  <a:pt x="1021633" y="736600"/>
                </a:lnTo>
                <a:lnTo>
                  <a:pt x="1007403" y="800100"/>
                </a:lnTo>
                <a:lnTo>
                  <a:pt x="5852986" y="800100"/>
                </a:lnTo>
                <a:lnTo>
                  <a:pt x="5845612" y="774700"/>
                </a:lnTo>
                <a:lnTo>
                  <a:pt x="5837652" y="762000"/>
                </a:lnTo>
                <a:lnTo>
                  <a:pt x="5829114" y="736600"/>
                </a:lnTo>
                <a:lnTo>
                  <a:pt x="5820007" y="723900"/>
                </a:lnTo>
                <a:lnTo>
                  <a:pt x="5810338" y="698500"/>
                </a:lnTo>
                <a:lnTo>
                  <a:pt x="5800115" y="673100"/>
                </a:lnTo>
                <a:lnTo>
                  <a:pt x="5789347" y="660400"/>
                </a:lnTo>
                <a:lnTo>
                  <a:pt x="5778040" y="647700"/>
                </a:lnTo>
                <a:lnTo>
                  <a:pt x="5766205" y="622300"/>
                </a:lnTo>
                <a:lnTo>
                  <a:pt x="5753847" y="609600"/>
                </a:lnTo>
                <a:lnTo>
                  <a:pt x="5740975" y="584200"/>
                </a:lnTo>
                <a:lnTo>
                  <a:pt x="5727598" y="571500"/>
                </a:lnTo>
                <a:lnTo>
                  <a:pt x="5713723" y="558800"/>
                </a:lnTo>
                <a:lnTo>
                  <a:pt x="2555609" y="558800"/>
                </a:lnTo>
                <a:lnTo>
                  <a:pt x="2536847" y="520700"/>
                </a:lnTo>
                <a:lnTo>
                  <a:pt x="2516670" y="495300"/>
                </a:lnTo>
                <a:lnTo>
                  <a:pt x="2495122" y="469900"/>
                </a:lnTo>
                <a:lnTo>
                  <a:pt x="2472250" y="431800"/>
                </a:lnTo>
                <a:lnTo>
                  <a:pt x="2422715" y="381000"/>
                </a:lnTo>
                <a:lnTo>
                  <a:pt x="2368430" y="330200"/>
                </a:lnTo>
                <a:lnTo>
                  <a:pt x="2339620" y="304800"/>
                </a:lnTo>
                <a:lnTo>
                  <a:pt x="2309759" y="292100"/>
                </a:lnTo>
                <a:lnTo>
                  <a:pt x="2278894" y="266700"/>
                </a:lnTo>
                <a:lnTo>
                  <a:pt x="2247069" y="241300"/>
                </a:lnTo>
                <a:lnTo>
                  <a:pt x="2146297" y="203200"/>
                </a:lnTo>
                <a:lnTo>
                  <a:pt x="2075157" y="177800"/>
                </a:lnTo>
                <a:lnTo>
                  <a:pt x="2001275" y="152400"/>
                </a:lnTo>
                <a:lnTo>
                  <a:pt x="1963421" y="152400"/>
                </a:lnTo>
                <a:lnTo>
                  <a:pt x="1896042" y="139700"/>
                </a:lnTo>
                <a:close/>
              </a:path>
              <a:path w="6881495" h="4064000">
                <a:moveTo>
                  <a:pt x="6133906" y="762000"/>
                </a:moveTo>
                <a:lnTo>
                  <a:pt x="6021821" y="762000"/>
                </a:lnTo>
                <a:lnTo>
                  <a:pt x="5852986" y="800100"/>
                </a:lnTo>
                <a:lnTo>
                  <a:pt x="6323829" y="800100"/>
                </a:lnTo>
                <a:lnTo>
                  <a:pt x="6297536" y="787400"/>
                </a:lnTo>
                <a:lnTo>
                  <a:pt x="6243845" y="787400"/>
                </a:lnTo>
                <a:lnTo>
                  <a:pt x="6133906" y="762000"/>
                </a:lnTo>
                <a:close/>
              </a:path>
              <a:path w="6881495" h="4064000">
                <a:moveTo>
                  <a:pt x="3611023" y="0"/>
                </a:moveTo>
                <a:lnTo>
                  <a:pt x="3442397" y="0"/>
                </a:lnTo>
                <a:lnTo>
                  <a:pt x="3276831" y="25400"/>
                </a:lnTo>
                <a:lnTo>
                  <a:pt x="3196137" y="50800"/>
                </a:lnTo>
                <a:lnTo>
                  <a:pt x="3040812" y="101600"/>
                </a:lnTo>
                <a:lnTo>
                  <a:pt x="2966934" y="139700"/>
                </a:lnTo>
                <a:lnTo>
                  <a:pt x="2896082" y="190500"/>
                </a:lnTo>
                <a:lnTo>
                  <a:pt x="2828632" y="241300"/>
                </a:lnTo>
                <a:lnTo>
                  <a:pt x="2764962" y="292100"/>
                </a:lnTo>
                <a:lnTo>
                  <a:pt x="2705448" y="355600"/>
                </a:lnTo>
                <a:lnTo>
                  <a:pt x="2650466" y="419100"/>
                </a:lnTo>
                <a:lnTo>
                  <a:pt x="2600395" y="482600"/>
                </a:lnTo>
                <a:lnTo>
                  <a:pt x="2555609" y="558800"/>
                </a:lnTo>
                <a:lnTo>
                  <a:pt x="5713723" y="558800"/>
                </a:lnTo>
                <a:lnTo>
                  <a:pt x="5706541" y="546100"/>
                </a:lnTo>
                <a:lnTo>
                  <a:pt x="4478326" y="546100"/>
                </a:lnTo>
                <a:lnTo>
                  <a:pt x="4462401" y="520700"/>
                </a:lnTo>
                <a:lnTo>
                  <a:pt x="4428207" y="469900"/>
                </a:lnTo>
                <a:lnTo>
                  <a:pt x="4390981" y="419100"/>
                </a:lnTo>
                <a:lnTo>
                  <a:pt x="4350832" y="368300"/>
                </a:lnTo>
                <a:lnTo>
                  <a:pt x="4307870" y="317500"/>
                </a:lnTo>
                <a:lnTo>
                  <a:pt x="4285368" y="304800"/>
                </a:lnTo>
                <a:lnTo>
                  <a:pt x="4262204" y="279400"/>
                </a:lnTo>
                <a:lnTo>
                  <a:pt x="4238392" y="254000"/>
                </a:lnTo>
                <a:lnTo>
                  <a:pt x="4213944" y="241300"/>
                </a:lnTo>
                <a:lnTo>
                  <a:pt x="4188876" y="215900"/>
                </a:lnTo>
                <a:lnTo>
                  <a:pt x="4163200" y="203200"/>
                </a:lnTo>
                <a:lnTo>
                  <a:pt x="4136931" y="177800"/>
                </a:lnTo>
                <a:lnTo>
                  <a:pt x="4082667" y="152400"/>
                </a:lnTo>
                <a:lnTo>
                  <a:pt x="4054699" y="127000"/>
                </a:lnTo>
                <a:lnTo>
                  <a:pt x="4026193" y="114300"/>
                </a:lnTo>
                <a:lnTo>
                  <a:pt x="3945397" y="76200"/>
                </a:lnTo>
                <a:lnTo>
                  <a:pt x="3779695" y="25400"/>
                </a:lnTo>
                <a:lnTo>
                  <a:pt x="3611023" y="0"/>
                </a:lnTo>
                <a:close/>
              </a:path>
              <a:path w="6881495" h="4064000">
                <a:moveTo>
                  <a:pt x="5141782" y="266700"/>
                </a:moveTo>
                <a:lnTo>
                  <a:pt x="5019134" y="266700"/>
                </a:lnTo>
                <a:lnTo>
                  <a:pt x="4839142" y="304800"/>
                </a:lnTo>
                <a:lnTo>
                  <a:pt x="4781365" y="330200"/>
                </a:lnTo>
                <a:lnTo>
                  <a:pt x="4725182" y="355600"/>
                </a:lnTo>
                <a:lnTo>
                  <a:pt x="4670883" y="381000"/>
                </a:lnTo>
                <a:lnTo>
                  <a:pt x="4618758" y="419100"/>
                </a:lnTo>
                <a:lnTo>
                  <a:pt x="4569097" y="457200"/>
                </a:lnTo>
                <a:lnTo>
                  <a:pt x="4522189" y="495300"/>
                </a:lnTo>
                <a:lnTo>
                  <a:pt x="4478326" y="546100"/>
                </a:lnTo>
                <a:lnTo>
                  <a:pt x="5706541" y="546100"/>
                </a:lnTo>
                <a:lnTo>
                  <a:pt x="5699358" y="533400"/>
                </a:lnTo>
                <a:lnTo>
                  <a:pt x="5684512" y="520700"/>
                </a:lnTo>
                <a:lnTo>
                  <a:pt x="5669191" y="508000"/>
                </a:lnTo>
                <a:lnTo>
                  <a:pt x="5653405" y="495300"/>
                </a:lnTo>
                <a:lnTo>
                  <a:pt x="5637160" y="469900"/>
                </a:lnTo>
                <a:lnTo>
                  <a:pt x="5551222" y="406400"/>
                </a:lnTo>
                <a:lnTo>
                  <a:pt x="5496939" y="368300"/>
                </a:lnTo>
                <a:lnTo>
                  <a:pt x="5440770" y="342900"/>
                </a:lnTo>
                <a:lnTo>
                  <a:pt x="5383004" y="317500"/>
                </a:lnTo>
                <a:lnTo>
                  <a:pt x="5141782" y="26670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3677142" y="1996582"/>
            <a:ext cx="6245390" cy="3695827"/>
          </a:xfrm>
          <a:custGeom>
            <a:avLst/>
            <a:gdLst/>
            <a:ahLst/>
            <a:cxnLst/>
            <a:rect l="l" t="t" r="r" b="b"/>
            <a:pathLst>
              <a:path w="6881495" h="4072254">
                <a:moveTo>
                  <a:pt x="2555609" y="560065"/>
                </a:moveTo>
                <a:lnTo>
                  <a:pt x="2600395" y="485680"/>
                </a:lnTo>
                <a:lnTo>
                  <a:pt x="2650466" y="416137"/>
                </a:lnTo>
                <a:lnTo>
                  <a:pt x="2705448" y="351547"/>
                </a:lnTo>
                <a:lnTo>
                  <a:pt x="2764962" y="292023"/>
                </a:lnTo>
                <a:lnTo>
                  <a:pt x="2828632" y="237676"/>
                </a:lnTo>
                <a:lnTo>
                  <a:pt x="2896082" y="188618"/>
                </a:lnTo>
                <a:lnTo>
                  <a:pt x="2966934" y="144961"/>
                </a:lnTo>
                <a:lnTo>
                  <a:pt x="3040812" y="106817"/>
                </a:lnTo>
                <a:lnTo>
                  <a:pt x="3117338" y="74298"/>
                </a:lnTo>
                <a:lnTo>
                  <a:pt x="3196137" y="47516"/>
                </a:lnTo>
                <a:lnTo>
                  <a:pt x="3276831" y="26584"/>
                </a:lnTo>
                <a:lnTo>
                  <a:pt x="3359043" y="11612"/>
                </a:lnTo>
                <a:lnTo>
                  <a:pt x="3442397" y="2713"/>
                </a:lnTo>
                <a:lnTo>
                  <a:pt x="3526516" y="0"/>
                </a:lnTo>
                <a:lnTo>
                  <a:pt x="3611023" y="3583"/>
                </a:lnTo>
                <a:lnTo>
                  <a:pt x="3695542" y="13574"/>
                </a:lnTo>
                <a:lnTo>
                  <a:pt x="3779695" y="30087"/>
                </a:lnTo>
                <a:lnTo>
                  <a:pt x="3863105" y="53233"/>
                </a:lnTo>
                <a:lnTo>
                  <a:pt x="3945397" y="83123"/>
                </a:lnTo>
                <a:lnTo>
                  <a:pt x="4026193" y="119870"/>
                </a:lnTo>
                <a:lnTo>
                  <a:pt x="4082667" y="150236"/>
                </a:lnTo>
                <a:lnTo>
                  <a:pt x="4136931" y="183672"/>
                </a:lnTo>
                <a:lnTo>
                  <a:pt x="4188876" y="220051"/>
                </a:lnTo>
                <a:lnTo>
                  <a:pt x="4238392" y="259245"/>
                </a:lnTo>
                <a:lnTo>
                  <a:pt x="4285368" y="301126"/>
                </a:lnTo>
                <a:lnTo>
                  <a:pt x="4329696" y="345566"/>
                </a:lnTo>
                <a:lnTo>
                  <a:pt x="4371265" y="392437"/>
                </a:lnTo>
                <a:lnTo>
                  <a:pt x="4409967" y="441612"/>
                </a:lnTo>
                <a:lnTo>
                  <a:pt x="4445690" y="492963"/>
                </a:lnTo>
                <a:lnTo>
                  <a:pt x="4478326" y="546361"/>
                </a:lnTo>
                <a:lnTo>
                  <a:pt x="4522189" y="499585"/>
                </a:lnTo>
                <a:lnTo>
                  <a:pt x="4569097" y="457061"/>
                </a:lnTo>
                <a:lnTo>
                  <a:pt x="4618758" y="418813"/>
                </a:lnTo>
                <a:lnTo>
                  <a:pt x="4670883" y="384868"/>
                </a:lnTo>
                <a:lnTo>
                  <a:pt x="4725182" y="355250"/>
                </a:lnTo>
                <a:lnTo>
                  <a:pt x="4781365" y="329984"/>
                </a:lnTo>
                <a:lnTo>
                  <a:pt x="4839142" y="309096"/>
                </a:lnTo>
                <a:lnTo>
                  <a:pt x="4898222" y="292610"/>
                </a:lnTo>
                <a:lnTo>
                  <a:pt x="4958316" y="280552"/>
                </a:lnTo>
                <a:lnTo>
                  <a:pt x="5019134" y="272948"/>
                </a:lnTo>
                <a:lnTo>
                  <a:pt x="5080386" y="269821"/>
                </a:lnTo>
                <a:lnTo>
                  <a:pt x="5141782" y="271198"/>
                </a:lnTo>
                <a:lnTo>
                  <a:pt x="5203032" y="277104"/>
                </a:lnTo>
                <a:lnTo>
                  <a:pt x="5263845" y="287563"/>
                </a:lnTo>
                <a:lnTo>
                  <a:pt x="5323933" y="302600"/>
                </a:lnTo>
                <a:lnTo>
                  <a:pt x="5383004" y="322242"/>
                </a:lnTo>
                <a:lnTo>
                  <a:pt x="5440770" y="346513"/>
                </a:lnTo>
                <a:lnTo>
                  <a:pt x="5496939" y="375438"/>
                </a:lnTo>
                <a:lnTo>
                  <a:pt x="5551222" y="409043"/>
                </a:lnTo>
                <a:lnTo>
                  <a:pt x="5603330" y="447352"/>
                </a:lnTo>
                <a:lnTo>
                  <a:pt x="5637160" y="476082"/>
                </a:lnTo>
                <a:lnTo>
                  <a:pt x="5669191" y="506476"/>
                </a:lnTo>
                <a:lnTo>
                  <a:pt x="5699358" y="538459"/>
                </a:lnTo>
                <a:lnTo>
                  <a:pt x="5727598" y="571960"/>
                </a:lnTo>
                <a:lnTo>
                  <a:pt x="5753847" y="606905"/>
                </a:lnTo>
                <a:lnTo>
                  <a:pt x="5778040" y="643221"/>
                </a:lnTo>
                <a:lnTo>
                  <a:pt x="5800115" y="680835"/>
                </a:lnTo>
                <a:lnTo>
                  <a:pt x="5820007" y="719673"/>
                </a:lnTo>
                <a:lnTo>
                  <a:pt x="5837652" y="759662"/>
                </a:lnTo>
                <a:lnTo>
                  <a:pt x="5852986" y="800730"/>
                </a:lnTo>
                <a:lnTo>
                  <a:pt x="5909106" y="786540"/>
                </a:lnTo>
                <a:lnTo>
                  <a:pt x="5965448" y="776363"/>
                </a:lnTo>
                <a:lnTo>
                  <a:pt x="6021821" y="770120"/>
                </a:lnTo>
                <a:lnTo>
                  <a:pt x="6078037" y="767734"/>
                </a:lnTo>
                <a:lnTo>
                  <a:pt x="6133906" y="769126"/>
                </a:lnTo>
                <a:lnTo>
                  <a:pt x="6189239" y="774220"/>
                </a:lnTo>
                <a:lnTo>
                  <a:pt x="6243845" y="782938"/>
                </a:lnTo>
                <a:lnTo>
                  <a:pt x="6297536" y="795201"/>
                </a:lnTo>
                <a:lnTo>
                  <a:pt x="6350121" y="810932"/>
                </a:lnTo>
                <a:lnTo>
                  <a:pt x="6401412" y="830054"/>
                </a:lnTo>
                <a:lnTo>
                  <a:pt x="6451218" y="852489"/>
                </a:lnTo>
                <a:lnTo>
                  <a:pt x="6499351" y="878158"/>
                </a:lnTo>
                <a:lnTo>
                  <a:pt x="6545620" y="906985"/>
                </a:lnTo>
                <a:lnTo>
                  <a:pt x="6589836" y="938892"/>
                </a:lnTo>
                <a:lnTo>
                  <a:pt x="6631810" y="973801"/>
                </a:lnTo>
                <a:lnTo>
                  <a:pt x="6671352" y="1011635"/>
                </a:lnTo>
                <a:lnTo>
                  <a:pt x="6708273" y="1052315"/>
                </a:lnTo>
                <a:lnTo>
                  <a:pt x="6742382" y="1095764"/>
                </a:lnTo>
                <a:lnTo>
                  <a:pt x="6773491" y="1141904"/>
                </a:lnTo>
                <a:lnTo>
                  <a:pt x="6801410" y="1190658"/>
                </a:lnTo>
                <a:lnTo>
                  <a:pt x="6813832" y="1232628"/>
                </a:lnTo>
                <a:lnTo>
                  <a:pt x="6822832" y="1274812"/>
                </a:lnTo>
                <a:lnTo>
                  <a:pt x="6828480" y="1317057"/>
                </a:lnTo>
                <a:lnTo>
                  <a:pt x="6830846" y="1359212"/>
                </a:lnTo>
                <a:lnTo>
                  <a:pt x="6830002" y="1401124"/>
                </a:lnTo>
                <a:lnTo>
                  <a:pt x="6826018" y="1442642"/>
                </a:lnTo>
                <a:lnTo>
                  <a:pt x="6818964" y="1483614"/>
                </a:lnTo>
                <a:lnTo>
                  <a:pt x="6808912" y="1523888"/>
                </a:lnTo>
                <a:lnTo>
                  <a:pt x="6795933" y="1563311"/>
                </a:lnTo>
                <a:lnTo>
                  <a:pt x="6780097" y="1601733"/>
                </a:lnTo>
                <a:lnTo>
                  <a:pt x="6761475" y="1639001"/>
                </a:lnTo>
                <a:lnTo>
                  <a:pt x="6740138" y="1674962"/>
                </a:lnTo>
                <a:lnTo>
                  <a:pt x="6716157" y="1709466"/>
                </a:lnTo>
                <a:lnTo>
                  <a:pt x="6689602" y="1742361"/>
                </a:lnTo>
                <a:lnTo>
                  <a:pt x="6660544" y="1773493"/>
                </a:lnTo>
                <a:lnTo>
                  <a:pt x="6629054" y="1802712"/>
                </a:lnTo>
                <a:lnTo>
                  <a:pt x="6595202" y="1829865"/>
                </a:lnTo>
                <a:lnTo>
                  <a:pt x="6559061" y="1854801"/>
                </a:lnTo>
                <a:lnTo>
                  <a:pt x="6520699" y="1877368"/>
                </a:lnTo>
                <a:lnTo>
                  <a:pt x="6480188" y="1897413"/>
                </a:lnTo>
                <a:lnTo>
                  <a:pt x="6530343" y="1921572"/>
                </a:lnTo>
                <a:lnTo>
                  <a:pt x="6577533" y="1949115"/>
                </a:lnTo>
                <a:lnTo>
                  <a:pt x="6621670" y="1979819"/>
                </a:lnTo>
                <a:lnTo>
                  <a:pt x="6662666" y="2013457"/>
                </a:lnTo>
                <a:lnTo>
                  <a:pt x="6700432" y="2049806"/>
                </a:lnTo>
                <a:lnTo>
                  <a:pt x="6734882" y="2088638"/>
                </a:lnTo>
                <a:lnTo>
                  <a:pt x="6765927" y="2129731"/>
                </a:lnTo>
                <a:lnTo>
                  <a:pt x="6793479" y="2172858"/>
                </a:lnTo>
                <a:lnTo>
                  <a:pt x="6817451" y="2217795"/>
                </a:lnTo>
                <a:lnTo>
                  <a:pt x="6837754" y="2264316"/>
                </a:lnTo>
                <a:lnTo>
                  <a:pt x="6854300" y="2312196"/>
                </a:lnTo>
                <a:lnTo>
                  <a:pt x="6867003" y="2361211"/>
                </a:lnTo>
                <a:lnTo>
                  <a:pt x="6875772" y="2411135"/>
                </a:lnTo>
                <a:lnTo>
                  <a:pt x="6880522" y="2461744"/>
                </a:lnTo>
                <a:lnTo>
                  <a:pt x="6881164" y="2512811"/>
                </a:lnTo>
                <a:lnTo>
                  <a:pt x="6877609" y="2564113"/>
                </a:lnTo>
                <a:lnTo>
                  <a:pt x="6869771" y="2615423"/>
                </a:lnTo>
                <a:lnTo>
                  <a:pt x="6857560" y="2666518"/>
                </a:lnTo>
                <a:lnTo>
                  <a:pt x="6840890" y="2717172"/>
                </a:lnTo>
                <a:lnTo>
                  <a:pt x="6819672" y="2767160"/>
                </a:lnTo>
                <a:lnTo>
                  <a:pt x="6795604" y="2813412"/>
                </a:lnTo>
                <a:lnTo>
                  <a:pt x="6768291" y="2857074"/>
                </a:lnTo>
                <a:lnTo>
                  <a:pt x="6737936" y="2898067"/>
                </a:lnTo>
                <a:lnTo>
                  <a:pt x="6704743" y="2936315"/>
                </a:lnTo>
                <a:lnTo>
                  <a:pt x="6668915" y="2971738"/>
                </a:lnTo>
                <a:lnTo>
                  <a:pt x="6630655" y="3004260"/>
                </a:lnTo>
                <a:lnTo>
                  <a:pt x="6590166" y="3033802"/>
                </a:lnTo>
                <a:lnTo>
                  <a:pt x="6547652" y="3060288"/>
                </a:lnTo>
                <a:lnTo>
                  <a:pt x="6503316" y="3083639"/>
                </a:lnTo>
                <a:lnTo>
                  <a:pt x="6457360" y="3103778"/>
                </a:lnTo>
                <a:lnTo>
                  <a:pt x="6409989" y="3120626"/>
                </a:lnTo>
                <a:lnTo>
                  <a:pt x="6361405" y="3134107"/>
                </a:lnTo>
                <a:lnTo>
                  <a:pt x="6311812" y="3144143"/>
                </a:lnTo>
                <a:lnTo>
                  <a:pt x="6261413" y="3150655"/>
                </a:lnTo>
                <a:lnTo>
                  <a:pt x="6210410" y="3153567"/>
                </a:lnTo>
                <a:lnTo>
                  <a:pt x="6159008" y="3152800"/>
                </a:lnTo>
                <a:lnTo>
                  <a:pt x="6107410" y="3148277"/>
                </a:lnTo>
                <a:lnTo>
                  <a:pt x="6055819" y="3139920"/>
                </a:lnTo>
                <a:lnTo>
                  <a:pt x="6004437" y="3127651"/>
                </a:lnTo>
                <a:lnTo>
                  <a:pt x="5953469" y="3111393"/>
                </a:lnTo>
                <a:lnTo>
                  <a:pt x="5912354" y="3200185"/>
                </a:lnTo>
                <a:lnTo>
                  <a:pt x="5864644" y="3284124"/>
                </a:lnTo>
                <a:lnTo>
                  <a:pt x="5810756" y="3363041"/>
                </a:lnTo>
                <a:lnTo>
                  <a:pt x="5751104" y="3436768"/>
                </a:lnTo>
                <a:lnTo>
                  <a:pt x="5686104" y="3505134"/>
                </a:lnTo>
                <a:lnTo>
                  <a:pt x="5616172" y="3567972"/>
                </a:lnTo>
                <a:lnTo>
                  <a:pt x="5541724" y="3625111"/>
                </a:lnTo>
                <a:lnTo>
                  <a:pt x="5463174" y="3676383"/>
                </a:lnTo>
                <a:lnTo>
                  <a:pt x="5380939" y="3721619"/>
                </a:lnTo>
                <a:lnTo>
                  <a:pt x="5295434" y="3760649"/>
                </a:lnTo>
                <a:lnTo>
                  <a:pt x="5207075" y="3793304"/>
                </a:lnTo>
                <a:lnTo>
                  <a:pt x="5116277" y="3819417"/>
                </a:lnTo>
                <a:lnTo>
                  <a:pt x="5023456" y="3838816"/>
                </a:lnTo>
                <a:lnTo>
                  <a:pt x="4929028" y="3851334"/>
                </a:lnTo>
                <a:lnTo>
                  <a:pt x="4833407" y="3856800"/>
                </a:lnTo>
                <a:lnTo>
                  <a:pt x="4737011" y="3855047"/>
                </a:lnTo>
                <a:lnTo>
                  <a:pt x="4640253" y="3845905"/>
                </a:lnTo>
                <a:lnTo>
                  <a:pt x="4543551" y="3829205"/>
                </a:lnTo>
                <a:lnTo>
                  <a:pt x="4447319" y="3804777"/>
                </a:lnTo>
                <a:lnTo>
                  <a:pt x="4351973" y="3772453"/>
                </a:lnTo>
                <a:lnTo>
                  <a:pt x="4316130" y="3758072"/>
                </a:lnTo>
                <a:lnTo>
                  <a:pt x="4281141" y="3742835"/>
                </a:lnTo>
                <a:lnTo>
                  <a:pt x="4247010" y="3726747"/>
                </a:lnTo>
                <a:lnTo>
                  <a:pt x="4147080" y="3799410"/>
                </a:lnTo>
                <a:lnTo>
                  <a:pt x="4043131" y="3863423"/>
                </a:lnTo>
                <a:lnTo>
                  <a:pt x="3935687" y="3918820"/>
                </a:lnTo>
                <a:lnTo>
                  <a:pt x="3825272" y="3965635"/>
                </a:lnTo>
                <a:lnTo>
                  <a:pt x="3712410" y="4003900"/>
                </a:lnTo>
                <a:lnTo>
                  <a:pt x="3597625" y="4033648"/>
                </a:lnTo>
                <a:lnTo>
                  <a:pt x="3481441" y="4054913"/>
                </a:lnTo>
                <a:lnTo>
                  <a:pt x="3364382" y="4067727"/>
                </a:lnTo>
                <a:lnTo>
                  <a:pt x="3246972" y="4072125"/>
                </a:lnTo>
                <a:lnTo>
                  <a:pt x="3129735" y="4068138"/>
                </a:lnTo>
                <a:lnTo>
                  <a:pt x="3013195" y="4055800"/>
                </a:lnTo>
                <a:lnTo>
                  <a:pt x="2897877" y="4035145"/>
                </a:lnTo>
                <a:lnTo>
                  <a:pt x="2784303" y="4006205"/>
                </a:lnTo>
                <a:lnTo>
                  <a:pt x="2672998" y="3969013"/>
                </a:lnTo>
                <a:lnTo>
                  <a:pt x="2564487" y="3923603"/>
                </a:lnTo>
                <a:lnTo>
                  <a:pt x="2459292" y="3870007"/>
                </a:lnTo>
                <a:lnTo>
                  <a:pt x="2357939" y="3808260"/>
                </a:lnTo>
                <a:lnTo>
                  <a:pt x="2260951" y="3738393"/>
                </a:lnTo>
                <a:lnTo>
                  <a:pt x="2168852" y="3660440"/>
                </a:lnTo>
                <a:lnTo>
                  <a:pt x="2082166" y="3574435"/>
                </a:lnTo>
                <a:lnTo>
                  <a:pt x="2035451" y="3624742"/>
                </a:lnTo>
                <a:lnTo>
                  <a:pt x="1985481" y="3670541"/>
                </a:lnTo>
                <a:lnTo>
                  <a:pt x="1932563" y="3711802"/>
                </a:lnTo>
                <a:lnTo>
                  <a:pt x="1877004" y="3748496"/>
                </a:lnTo>
                <a:lnTo>
                  <a:pt x="1819112" y="3780593"/>
                </a:lnTo>
                <a:lnTo>
                  <a:pt x="1759193" y="3808062"/>
                </a:lnTo>
                <a:lnTo>
                  <a:pt x="1697554" y="3830876"/>
                </a:lnTo>
                <a:lnTo>
                  <a:pt x="1634503" y="3849003"/>
                </a:lnTo>
                <a:lnTo>
                  <a:pt x="1570346" y="3862414"/>
                </a:lnTo>
                <a:lnTo>
                  <a:pt x="1505392" y="3871080"/>
                </a:lnTo>
                <a:lnTo>
                  <a:pt x="1439947" y="3874971"/>
                </a:lnTo>
                <a:lnTo>
                  <a:pt x="1374318" y="3874056"/>
                </a:lnTo>
                <a:lnTo>
                  <a:pt x="1308812" y="3868308"/>
                </a:lnTo>
                <a:lnTo>
                  <a:pt x="1243737" y="3857695"/>
                </a:lnTo>
                <a:lnTo>
                  <a:pt x="1179399" y="3842188"/>
                </a:lnTo>
                <a:lnTo>
                  <a:pt x="1116107" y="3821758"/>
                </a:lnTo>
                <a:lnTo>
                  <a:pt x="1054166" y="3796374"/>
                </a:lnTo>
                <a:lnTo>
                  <a:pt x="993884" y="3766008"/>
                </a:lnTo>
                <a:lnTo>
                  <a:pt x="935569" y="3730629"/>
                </a:lnTo>
                <a:lnTo>
                  <a:pt x="879527" y="3690208"/>
                </a:lnTo>
                <a:lnTo>
                  <a:pt x="844400" y="3661080"/>
                </a:lnTo>
                <a:lnTo>
                  <a:pt x="811200" y="3630414"/>
                </a:lnTo>
                <a:lnTo>
                  <a:pt x="779957" y="3598295"/>
                </a:lnTo>
                <a:lnTo>
                  <a:pt x="750701" y="3564807"/>
                </a:lnTo>
                <a:lnTo>
                  <a:pt x="723464" y="3530035"/>
                </a:lnTo>
                <a:lnTo>
                  <a:pt x="698276" y="3494064"/>
                </a:lnTo>
                <a:lnTo>
                  <a:pt x="675168" y="3456977"/>
                </a:lnTo>
                <a:lnTo>
                  <a:pt x="654172" y="3418861"/>
                </a:lnTo>
                <a:lnTo>
                  <a:pt x="635317" y="3379798"/>
                </a:lnTo>
                <a:lnTo>
                  <a:pt x="618635" y="3339874"/>
                </a:lnTo>
                <a:lnTo>
                  <a:pt x="604157" y="3299173"/>
                </a:lnTo>
                <a:lnTo>
                  <a:pt x="591913" y="3257780"/>
                </a:lnTo>
                <a:lnTo>
                  <a:pt x="581934" y="3215780"/>
                </a:lnTo>
                <a:lnTo>
                  <a:pt x="574252" y="3173256"/>
                </a:lnTo>
                <a:lnTo>
                  <a:pt x="568897" y="3130294"/>
                </a:lnTo>
                <a:lnTo>
                  <a:pt x="565899" y="3086977"/>
                </a:lnTo>
                <a:lnTo>
                  <a:pt x="565290" y="3043392"/>
                </a:lnTo>
                <a:lnTo>
                  <a:pt x="567101" y="2999621"/>
                </a:lnTo>
                <a:lnTo>
                  <a:pt x="571362" y="2955750"/>
                </a:lnTo>
                <a:lnTo>
                  <a:pt x="578105" y="2911863"/>
                </a:lnTo>
                <a:lnTo>
                  <a:pt x="527606" y="2906736"/>
                </a:lnTo>
                <a:lnTo>
                  <a:pt x="478509" y="2897864"/>
                </a:lnTo>
                <a:lnTo>
                  <a:pt x="430961" y="2885406"/>
                </a:lnTo>
                <a:lnTo>
                  <a:pt x="385107" y="2869526"/>
                </a:lnTo>
                <a:lnTo>
                  <a:pt x="341093" y="2850382"/>
                </a:lnTo>
                <a:lnTo>
                  <a:pt x="299066" y="2828137"/>
                </a:lnTo>
                <a:lnTo>
                  <a:pt x="259172" y="2802952"/>
                </a:lnTo>
                <a:lnTo>
                  <a:pt x="221557" y="2774988"/>
                </a:lnTo>
                <a:lnTo>
                  <a:pt x="186367" y="2744405"/>
                </a:lnTo>
                <a:lnTo>
                  <a:pt x="153749" y="2711365"/>
                </a:lnTo>
                <a:lnTo>
                  <a:pt x="123847" y="2676029"/>
                </a:lnTo>
                <a:lnTo>
                  <a:pt x="96809" y="2638558"/>
                </a:lnTo>
                <a:lnTo>
                  <a:pt x="72781" y="2599113"/>
                </a:lnTo>
                <a:lnTo>
                  <a:pt x="51909" y="2557856"/>
                </a:lnTo>
                <a:lnTo>
                  <a:pt x="34339" y="2514946"/>
                </a:lnTo>
                <a:lnTo>
                  <a:pt x="20216" y="2470545"/>
                </a:lnTo>
                <a:lnTo>
                  <a:pt x="9688" y="2424815"/>
                </a:lnTo>
                <a:lnTo>
                  <a:pt x="2901" y="2377917"/>
                </a:lnTo>
                <a:lnTo>
                  <a:pt x="0" y="2330010"/>
                </a:lnTo>
                <a:lnTo>
                  <a:pt x="1131" y="2281258"/>
                </a:lnTo>
                <a:lnTo>
                  <a:pt x="5804" y="2236953"/>
                </a:lnTo>
                <a:lnTo>
                  <a:pt x="13798" y="2193682"/>
                </a:lnTo>
                <a:lnTo>
                  <a:pt x="24986" y="2151562"/>
                </a:lnTo>
                <a:lnTo>
                  <a:pt x="39242" y="2110712"/>
                </a:lnTo>
                <a:lnTo>
                  <a:pt x="56439" y="2071252"/>
                </a:lnTo>
                <a:lnTo>
                  <a:pt x="76450" y="2033299"/>
                </a:lnTo>
                <a:lnTo>
                  <a:pt x="99149" y="1996973"/>
                </a:lnTo>
                <a:lnTo>
                  <a:pt x="124409" y="1962392"/>
                </a:lnTo>
                <a:lnTo>
                  <a:pt x="152103" y="1929676"/>
                </a:lnTo>
                <a:lnTo>
                  <a:pt x="182104" y="1898943"/>
                </a:lnTo>
                <a:lnTo>
                  <a:pt x="214287" y="1870312"/>
                </a:lnTo>
                <a:lnTo>
                  <a:pt x="248523" y="1843902"/>
                </a:lnTo>
                <a:lnTo>
                  <a:pt x="284686" y="1819831"/>
                </a:lnTo>
                <a:lnTo>
                  <a:pt x="322651" y="1798219"/>
                </a:lnTo>
                <a:lnTo>
                  <a:pt x="362289" y="1779184"/>
                </a:lnTo>
                <a:lnTo>
                  <a:pt x="403474" y="1762845"/>
                </a:lnTo>
                <a:lnTo>
                  <a:pt x="446080" y="1749321"/>
                </a:lnTo>
                <a:lnTo>
                  <a:pt x="489979" y="1738731"/>
                </a:lnTo>
                <a:lnTo>
                  <a:pt x="535046" y="1731193"/>
                </a:lnTo>
                <a:lnTo>
                  <a:pt x="581153" y="1726826"/>
                </a:lnTo>
                <a:lnTo>
                  <a:pt x="541809" y="1709422"/>
                </a:lnTo>
                <a:lnTo>
                  <a:pt x="504662" y="1689312"/>
                </a:lnTo>
                <a:lnTo>
                  <a:pt x="469788" y="1666671"/>
                </a:lnTo>
                <a:lnTo>
                  <a:pt x="437260" y="1641672"/>
                </a:lnTo>
                <a:lnTo>
                  <a:pt x="407153" y="1614489"/>
                </a:lnTo>
                <a:lnTo>
                  <a:pt x="379540" y="1585295"/>
                </a:lnTo>
                <a:lnTo>
                  <a:pt x="354497" y="1554265"/>
                </a:lnTo>
                <a:lnTo>
                  <a:pt x="332096" y="1521571"/>
                </a:lnTo>
                <a:lnTo>
                  <a:pt x="312413" y="1487388"/>
                </a:lnTo>
                <a:lnTo>
                  <a:pt x="295522" y="1451889"/>
                </a:lnTo>
                <a:lnTo>
                  <a:pt x="281496" y="1415247"/>
                </a:lnTo>
                <a:lnTo>
                  <a:pt x="270410" y="1377637"/>
                </a:lnTo>
                <a:lnTo>
                  <a:pt x="262339" y="1339232"/>
                </a:lnTo>
                <a:lnTo>
                  <a:pt x="257356" y="1300205"/>
                </a:lnTo>
                <a:lnTo>
                  <a:pt x="255535" y="1260731"/>
                </a:lnTo>
                <a:lnTo>
                  <a:pt x="256952" y="1220982"/>
                </a:lnTo>
                <a:lnTo>
                  <a:pt x="261679" y="1181133"/>
                </a:lnTo>
                <a:lnTo>
                  <a:pt x="269792" y="1141356"/>
                </a:lnTo>
                <a:lnTo>
                  <a:pt x="281364" y="1101827"/>
                </a:lnTo>
                <a:lnTo>
                  <a:pt x="296470" y="1062718"/>
                </a:lnTo>
                <a:lnTo>
                  <a:pt x="314810" y="1025123"/>
                </a:lnTo>
                <a:lnTo>
                  <a:pt x="335920" y="989612"/>
                </a:lnTo>
                <a:lnTo>
                  <a:pt x="359622" y="956257"/>
                </a:lnTo>
                <a:lnTo>
                  <a:pt x="385738" y="925132"/>
                </a:lnTo>
                <a:lnTo>
                  <a:pt x="414093" y="896311"/>
                </a:lnTo>
                <a:lnTo>
                  <a:pt x="444508" y="869865"/>
                </a:lnTo>
                <a:lnTo>
                  <a:pt x="476807" y="845869"/>
                </a:lnTo>
                <a:lnTo>
                  <a:pt x="510813" y="824395"/>
                </a:lnTo>
                <a:lnTo>
                  <a:pt x="546350" y="805516"/>
                </a:lnTo>
                <a:lnTo>
                  <a:pt x="583239" y="789306"/>
                </a:lnTo>
                <a:lnTo>
                  <a:pt x="621304" y="775838"/>
                </a:lnTo>
                <a:lnTo>
                  <a:pt x="660368" y="765184"/>
                </a:lnTo>
                <a:lnTo>
                  <a:pt x="700254" y="757418"/>
                </a:lnTo>
                <a:lnTo>
                  <a:pt x="740785" y="752614"/>
                </a:lnTo>
                <a:lnTo>
                  <a:pt x="781784" y="750843"/>
                </a:lnTo>
                <a:lnTo>
                  <a:pt x="823074" y="752180"/>
                </a:lnTo>
                <a:lnTo>
                  <a:pt x="864478" y="756697"/>
                </a:lnTo>
                <a:lnTo>
                  <a:pt x="905819" y="764468"/>
                </a:lnTo>
                <a:lnTo>
                  <a:pt x="946920" y="775565"/>
                </a:lnTo>
                <a:lnTo>
                  <a:pt x="987604" y="790062"/>
                </a:lnTo>
                <a:lnTo>
                  <a:pt x="993700" y="793110"/>
                </a:lnTo>
                <a:lnTo>
                  <a:pt x="1001307" y="796158"/>
                </a:lnTo>
                <a:lnTo>
                  <a:pt x="1007403" y="799206"/>
                </a:lnTo>
                <a:lnTo>
                  <a:pt x="1021633" y="735191"/>
                </a:lnTo>
                <a:lnTo>
                  <a:pt x="1040870" y="673490"/>
                </a:lnTo>
                <a:lnTo>
                  <a:pt x="1064868" y="614271"/>
                </a:lnTo>
                <a:lnTo>
                  <a:pt x="1093382" y="557701"/>
                </a:lnTo>
                <a:lnTo>
                  <a:pt x="1126166" y="503945"/>
                </a:lnTo>
                <a:lnTo>
                  <a:pt x="1162975" y="453171"/>
                </a:lnTo>
                <a:lnTo>
                  <a:pt x="1203563" y="405546"/>
                </a:lnTo>
                <a:lnTo>
                  <a:pt x="1247684" y="361236"/>
                </a:lnTo>
                <a:lnTo>
                  <a:pt x="1295094" y="320408"/>
                </a:lnTo>
                <a:lnTo>
                  <a:pt x="1345547" y="283228"/>
                </a:lnTo>
                <a:lnTo>
                  <a:pt x="1398797" y="249865"/>
                </a:lnTo>
                <a:lnTo>
                  <a:pt x="1454598" y="220484"/>
                </a:lnTo>
                <a:lnTo>
                  <a:pt x="1512706" y="195252"/>
                </a:lnTo>
                <a:lnTo>
                  <a:pt x="1572875" y="174336"/>
                </a:lnTo>
                <a:lnTo>
                  <a:pt x="1634860" y="157902"/>
                </a:lnTo>
                <a:lnTo>
                  <a:pt x="1698414" y="146118"/>
                </a:lnTo>
                <a:lnTo>
                  <a:pt x="1763293" y="139151"/>
                </a:lnTo>
                <a:lnTo>
                  <a:pt x="1829250" y="137166"/>
                </a:lnTo>
                <a:lnTo>
                  <a:pt x="1896042" y="140331"/>
                </a:lnTo>
                <a:lnTo>
                  <a:pt x="1963421" y="148813"/>
                </a:lnTo>
                <a:lnTo>
                  <a:pt x="2001275" y="155810"/>
                </a:lnTo>
                <a:lnTo>
                  <a:pt x="2038536" y="164440"/>
                </a:lnTo>
                <a:lnTo>
                  <a:pt x="2111092" y="186464"/>
                </a:lnTo>
                <a:lnTo>
                  <a:pt x="2180725" y="214611"/>
                </a:lnTo>
                <a:lnTo>
                  <a:pt x="2247069" y="248607"/>
                </a:lnTo>
                <a:lnTo>
                  <a:pt x="2309759" y="288178"/>
                </a:lnTo>
                <a:lnTo>
                  <a:pt x="2368430" y="333050"/>
                </a:lnTo>
                <a:lnTo>
                  <a:pt x="2422715" y="382949"/>
                </a:lnTo>
                <a:lnTo>
                  <a:pt x="2472250" y="437600"/>
                </a:lnTo>
                <a:lnTo>
                  <a:pt x="2516670" y="496730"/>
                </a:lnTo>
                <a:lnTo>
                  <a:pt x="2536847" y="527889"/>
                </a:lnTo>
                <a:lnTo>
                  <a:pt x="2555609" y="560065"/>
                </a:lnTo>
              </a:path>
            </a:pathLst>
          </a:custGeom>
          <a:ln w="18262">
            <a:solidFill>
              <a:srgbClr val="33CC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3631369" y="1957267"/>
            <a:ext cx="6245390" cy="3688336"/>
          </a:xfrm>
          <a:custGeom>
            <a:avLst/>
            <a:gdLst/>
            <a:ahLst/>
            <a:cxnLst/>
            <a:rect l="l" t="t" r="r" b="b"/>
            <a:pathLst>
              <a:path w="6881495" h="4064000">
                <a:moveTo>
                  <a:pt x="5615702" y="3568700"/>
                </a:moveTo>
                <a:lnTo>
                  <a:pt x="2080848" y="3568700"/>
                </a:lnTo>
                <a:lnTo>
                  <a:pt x="2167739" y="3657600"/>
                </a:lnTo>
                <a:lnTo>
                  <a:pt x="2260002" y="3733800"/>
                </a:lnTo>
                <a:lnTo>
                  <a:pt x="2357117" y="3810000"/>
                </a:lnTo>
                <a:lnTo>
                  <a:pt x="2458566" y="3873500"/>
                </a:lnTo>
                <a:lnTo>
                  <a:pt x="2563828" y="3924300"/>
                </a:lnTo>
                <a:lnTo>
                  <a:pt x="2672385" y="3962400"/>
                </a:lnTo>
                <a:lnTo>
                  <a:pt x="2897304" y="4038600"/>
                </a:lnTo>
                <a:lnTo>
                  <a:pt x="3129167" y="4064000"/>
                </a:lnTo>
                <a:lnTo>
                  <a:pt x="3363818" y="4064000"/>
                </a:lnTo>
                <a:lnTo>
                  <a:pt x="3480891" y="4051300"/>
                </a:lnTo>
                <a:lnTo>
                  <a:pt x="3711932" y="4000500"/>
                </a:lnTo>
                <a:lnTo>
                  <a:pt x="3935373" y="3924300"/>
                </a:lnTo>
                <a:lnTo>
                  <a:pt x="4042945" y="3860800"/>
                </a:lnTo>
                <a:lnTo>
                  <a:pt x="4147058" y="3797300"/>
                </a:lnTo>
                <a:lnTo>
                  <a:pt x="4247193" y="3721100"/>
                </a:lnTo>
                <a:lnTo>
                  <a:pt x="5380520" y="3721100"/>
                </a:lnTo>
                <a:lnTo>
                  <a:pt x="5462719" y="3670300"/>
                </a:lnTo>
                <a:lnTo>
                  <a:pt x="5541250" y="3619500"/>
                </a:lnTo>
                <a:lnTo>
                  <a:pt x="5615702" y="3568700"/>
                </a:lnTo>
                <a:close/>
              </a:path>
              <a:path w="6881495" h="4064000">
                <a:moveTo>
                  <a:pt x="905981" y="762000"/>
                </a:moveTo>
                <a:lnTo>
                  <a:pt x="660129" y="762000"/>
                </a:lnTo>
                <a:lnTo>
                  <a:pt x="582867" y="787400"/>
                </a:lnTo>
                <a:lnTo>
                  <a:pt x="545927" y="800100"/>
                </a:lnTo>
                <a:lnTo>
                  <a:pt x="510355" y="825500"/>
                </a:lnTo>
                <a:lnTo>
                  <a:pt x="476331" y="850900"/>
                </a:lnTo>
                <a:lnTo>
                  <a:pt x="444035" y="863600"/>
                </a:lnTo>
                <a:lnTo>
                  <a:pt x="413649" y="889000"/>
                </a:lnTo>
                <a:lnTo>
                  <a:pt x="385352" y="927100"/>
                </a:lnTo>
                <a:lnTo>
                  <a:pt x="359324" y="952500"/>
                </a:lnTo>
                <a:lnTo>
                  <a:pt x="335747" y="990600"/>
                </a:lnTo>
                <a:lnTo>
                  <a:pt x="314799" y="1028700"/>
                </a:lnTo>
                <a:lnTo>
                  <a:pt x="296663" y="1066800"/>
                </a:lnTo>
                <a:lnTo>
                  <a:pt x="281546" y="1104900"/>
                </a:lnTo>
                <a:lnTo>
                  <a:pt x="269943" y="1143000"/>
                </a:lnTo>
                <a:lnTo>
                  <a:pt x="261780" y="1181100"/>
                </a:lnTo>
                <a:lnTo>
                  <a:pt x="256987" y="1219200"/>
                </a:lnTo>
                <a:lnTo>
                  <a:pt x="255491" y="1257300"/>
                </a:lnTo>
                <a:lnTo>
                  <a:pt x="257220" y="1295400"/>
                </a:lnTo>
                <a:lnTo>
                  <a:pt x="262103" y="1333500"/>
                </a:lnTo>
                <a:lnTo>
                  <a:pt x="270068" y="1371600"/>
                </a:lnTo>
                <a:lnTo>
                  <a:pt x="281042" y="1409700"/>
                </a:lnTo>
                <a:lnTo>
                  <a:pt x="294954" y="1447800"/>
                </a:lnTo>
                <a:lnTo>
                  <a:pt x="311731" y="1485900"/>
                </a:lnTo>
                <a:lnTo>
                  <a:pt x="331303" y="1524000"/>
                </a:lnTo>
                <a:lnTo>
                  <a:pt x="353596" y="1549400"/>
                </a:lnTo>
                <a:lnTo>
                  <a:pt x="378539" y="1587500"/>
                </a:lnTo>
                <a:lnTo>
                  <a:pt x="436089" y="1638300"/>
                </a:lnTo>
                <a:lnTo>
                  <a:pt x="468550" y="1663700"/>
                </a:lnTo>
                <a:lnTo>
                  <a:pt x="503375" y="1689100"/>
                </a:lnTo>
                <a:lnTo>
                  <a:pt x="540489" y="1714500"/>
                </a:lnTo>
                <a:lnTo>
                  <a:pt x="579822" y="1727200"/>
                </a:lnTo>
                <a:lnTo>
                  <a:pt x="533728" y="1727200"/>
                </a:lnTo>
                <a:lnTo>
                  <a:pt x="488695" y="1739900"/>
                </a:lnTo>
                <a:lnTo>
                  <a:pt x="402307" y="1765300"/>
                </a:lnTo>
                <a:lnTo>
                  <a:pt x="361202" y="1778000"/>
                </a:lnTo>
                <a:lnTo>
                  <a:pt x="321655" y="1803400"/>
                </a:lnTo>
                <a:lnTo>
                  <a:pt x="283792" y="1816100"/>
                </a:lnTo>
                <a:lnTo>
                  <a:pt x="247735" y="1841500"/>
                </a:lnTo>
                <a:lnTo>
                  <a:pt x="213611" y="1866900"/>
                </a:lnTo>
                <a:lnTo>
                  <a:pt x="181543" y="1892300"/>
                </a:lnTo>
                <a:lnTo>
                  <a:pt x="151655" y="1930400"/>
                </a:lnTo>
                <a:lnTo>
                  <a:pt x="124073" y="1955800"/>
                </a:lnTo>
                <a:lnTo>
                  <a:pt x="98920" y="1993900"/>
                </a:lnTo>
                <a:lnTo>
                  <a:pt x="76322" y="2032000"/>
                </a:lnTo>
                <a:lnTo>
                  <a:pt x="56402" y="2070100"/>
                </a:lnTo>
                <a:lnTo>
                  <a:pt x="39285" y="2108200"/>
                </a:lnTo>
                <a:lnTo>
                  <a:pt x="25096" y="2146300"/>
                </a:lnTo>
                <a:lnTo>
                  <a:pt x="13958" y="2197100"/>
                </a:lnTo>
                <a:lnTo>
                  <a:pt x="5997" y="2235200"/>
                </a:lnTo>
                <a:lnTo>
                  <a:pt x="1337" y="2286000"/>
                </a:lnTo>
                <a:lnTo>
                  <a:pt x="0" y="2324100"/>
                </a:lnTo>
                <a:lnTo>
                  <a:pt x="2736" y="2374900"/>
                </a:lnTo>
                <a:lnTo>
                  <a:pt x="9398" y="2425700"/>
                </a:lnTo>
                <a:lnTo>
                  <a:pt x="19836" y="2463800"/>
                </a:lnTo>
                <a:lnTo>
                  <a:pt x="33900" y="2514600"/>
                </a:lnTo>
                <a:lnTo>
                  <a:pt x="51441" y="2552700"/>
                </a:lnTo>
                <a:lnTo>
                  <a:pt x="72308" y="2603500"/>
                </a:lnTo>
                <a:lnTo>
                  <a:pt x="96353" y="2641600"/>
                </a:lnTo>
                <a:lnTo>
                  <a:pt x="123426" y="2679700"/>
                </a:lnTo>
                <a:lnTo>
                  <a:pt x="153377" y="2705100"/>
                </a:lnTo>
                <a:lnTo>
                  <a:pt x="186057" y="2743200"/>
                </a:lnTo>
                <a:lnTo>
                  <a:pt x="221316" y="2768600"/>
                </a:lnTo>
                <a:lnTo>
                  <a:pt x="259006" y="2806700"/>
                </a:lnTo>
                <a:lnTo>
                  <a:pt x="298975" y="2832100"/>
                </a:lnTo>
                <a:lnTo>
                  <a:pt x="341075" y="2844800"/>
                </a:lnTo>
                <a:lnTo>
                  <a:pt x="385155" y="2870200"/>
                </a:lnTo>
                <a:lnTo>
                  <a:pt x="431068" y="2882900"/>
                </a:lnTo>
                <a:lnTo>
                  <a:pt x="527789" y="2908300"/>
                </a:lnTo>
                <a:lnTo>
                  <a:pt x="578298" y="2908300"/>
                </a:lnTo>
                <a:lnTo>
                  <a:pt x="571351" y="2959100"/>
                </a:lnTo>
                <a:lnTo>
                  <a:pt x="566926" y="2997200"/>
                </a:lnTo>
                <a:lnTo>
                  <a:pt x="564988" y="3048000"/>
                </a:lnTo>
                <a:lnTo>
                  <a:pt x="565500" y="3086100"/>
                </a:lnTo>
                <a:lnTo>
                  <a:pt x="568429" y="3124200"/>
                </a:lnTo>
                <a:lnTo>
                  <a:pt x="573738" y="3175000"/>
                </a:lnTo>
                <a:lnTo>
                  <a:pt x="581392" y="3213100"/>
                </a:lnTo>
                <a:lnTo>
                  <a:pt x="591356" y="3251200"/>
                </a:lnTo>
                <a:lnTo>
                  <a:pt x="603595" y="3302000"/>
                </a:lnTo>
                <a:lnTo>
                  <a:pt x="618072" y="3340100"/>
                </a:lnTo>
                <a:lnTo>
                  <a:pt x="634752" y="3378200"/>
                </a:lnTo>
                <a:lnTo>
                  <a:pt x="653601" y="3416300"/>
                </a:lnTo>
                <a:lnTo>
                  <a:pt x="674583" y="3454400"/>
                </a:lnTo>
                <a:lnTo>
                  <a:pt x="697661" y="3492500"/>
                </a:lnTo>
                <a:lnTo>
                  <a:pt x="722802" y="3530600"/>
                </a:lnTo>
                <a:lnTo>
                  <a:pt x="749970" y="3568700"/>
                </a:lnTo>
                <a:lnTo>
                  <a:pt x="779128" y="3594100"/>
                </a:lnTo>
                <a:lnTo>
                  <a:pt x="810242" y="3632200"/>
                </a:lnTo>
                <a:lnTo>
                  <a:pt x="843277" y="3657600"/>
                </a:lnTo>
                <a:lnTo>
                  <a:pt x="878196" y="3695700"/>
                </a:lnTo>
                <a:lnTo>
                  <a:pt x="934251" y="3733800"/>
                </a:lnTo>
                <a:lnTo>
                  <a:pt x="992598" y="3759200"/>
                </a:lnTo>
                <a:lnTo>
                  <a:pt x="1052927" y="3797300"/>
                </a:lnTo>
                <a:lnTo>
                  <a:pt x="1114928" y="3822700"/>
                </a:lnTo>
                <a:lnTo>
                  <a:pt x="1178289" y="3835400"/>
                </a:lnTo>
                <a:lnTo>
                  <a:pt x="1242701" y="3860800"/>
                </a:lnTo>
                <a:lnTo>
                  <a:pt x="1307852" y="3873500"/>
                </a:lnTo>
                <a:lnTo>
                  <a:pt x="1504640" y="3873500"/>
                </a:lnTo>
                <a:lnTo>
                  <a:pt x="1696906" y="3835400"/>
                </a:lnTo>
                <a:lnTo>
                  <a:pt x="1758541" y="3810000"/>
                </a:lnTo>
                <a:lnTo>
                  <a:pt x="1818432" y="3784600"/>
                </a:lnTo>
                <a:lnTo>
                  <a:pt x="1876267" y="3746500"/>
                </a:lnTo>
                <a:lnTo>
                  <a:pt x="1931737" y="3708400"/>
                </a:lnTo>
                <a:lnTo>
                  <a:pt x="1984531" y="3670300"/>
                </a:lnTo>
                <a:lnTo>
                  <a:pt x="2034338" y="3619500"/>
                </a:lnTo>
                <a:lnTo>
                  <a:pt x="2080848" y="3568700"/>
                </a:lnTo>
                <a:lnTo>
                  <a:pt x="5615702" y="3568700"/>
                </a:lnTo>
                <a:lnTo>
                  <a:pt x="5685662" y="3505200"/>
                </a:lnTo>
                <a:lnTo>
                  <a:pt x="5750719" y="3441700"/>
                </a:lnTo>
                <a:lnTo>
                  <a:pt x="5810459" y="3365500"/>
                </a:lnTo>
                <a:lnTo>
                  <a:pt x="5864471" y="3289300"/>
                </a:lnTo>
                <a:lnTo>
                  <a:pt x="5912343" y="3200400"/>
                </a:lnTo>
                <a:lnTo>
                  <a:pt x="5953662" y="3111500"/>
                </a:lnTo>
                <a:lnTo>
                  <a:pt x="6433868" y="3111500"/>
                </a:lnTo>
                <a:lnTo>
                  <a:pt x="6457554" y="3098800"/>
                </a:lnTo>
                <a:lnTo>
                  <a:pt x="6503509" y="3086100"/>
                </a:lnTo>
                <a:lnTo>
                  <a:pt x="6547846" y="3060700"/>
                </a:lnTo>
                <a:lnTo>
                  <a:pt x="6590360" y="3035300"/>
                </a:lnTo>
                <a:lnTo>
                  <a:pt x="6630849" y="3009900"/>
                </a:lnTo>
                <a:lnTo>
                  <a:pt x="6669109" y="2971800"/>
                </a:lnTo>
                <a:lnTo>
                  <a:pt x="6704937" y="2933700"/>
                </a:lnTo>
                <a:lnTo>
                  <a:pt x="6738130" y="2895600"/>
                </a:lnTo>
                <a:lnTo>
                  <a:pt x="6768485" y="2857500"/>
                </a:lnTo>
                <a:lnTo>
                  <a:pt x="6795798" y="2806700"/>
                </a:lnTo>
                <a:lnTo>
                  <a:pt x="6819866" y="2768600"/>
                </a:lnTo>
                <a:lnTo>
                  <a:pt x="6841084" y="2717800"/>
                </a:lnTo>
                <a:lnTo>
                  <a:pt x="6857752" y="2667000"/>
                </a:lnTo>
                <a:lnTo>
                  <a:pt x="6869959" y="2616200"/>
                </a:lnTo>
                <a:lnTo>
                  <a:pt x="6877791" y="2565400"/>
                </a:lnTo>
                <a:lnTo>
                  <a:pt x="6881334" y="2514600"/>
                </a:lnTo>
                <a:lnTo>
                  <a:pt x="6880675" y="2463800"/>
                </a:lnTo>
                <a:lnTo>
                  <a:pt x="6875901" y="2413000"/>
                </a:lnTo>
                <a:lnTo>
                  <a:pt x="6867099" y="2362200"/>
                </a:lnTo>
                <a:lnTo>
                  <a:pt x="6854356" y="2311400"/>
                </a:lnTo>
                <a:lnTo>
                  <a:pt x="6837759" y="2260600"/>
                </a:lnTo>
                <a:lnTo>
                  <a:pt x="6817393" y="2222500"/>
                </a:lnTo>
                <a:lnTo>
                  <a:pt x="6793346" y="2171700"/>
                </a:lnTo>
                <a:lnTo>
                  <a:pt x="6765706" y="2133600"/>
                </a:lnTo>
                <a:lnTo>
                  <a:pt x="6734557" y="2082800"/>
                </a:lnTo>
                <a:lnTo>
                  <a:pt x="6699988" y="2044700"/>
                </a:lnTo>
                <a:lnTo>
                  <a:pt x="6662086" y="2006600"/>
                </a:lnTo>
                <a:lnTo>
                  <a:pt x="6620936" y="1981200"/>
                </a:lnTo>
                <a:lnTo>
                  <a:pt x="6576625" y="1943100"/>
                </a:lnTo>
                <a:lnTo>
                  <a:pt x="6529241" y="1917700"/>
                </a:lnTo>
                <a:lnTo>
                  <a:pt x="6478871" y="1892300"/>
                </a:lnTo>
                <a:lnTo>
                  <a:pt x="6519597" y="1879600"/>
                </a:lnTo>
                <a:lnTo>
                  <a:pt x="6558152" y="1854200"/>
                </a:lnTo>
                <a:lnTo>
                  <a:pt x="6594468" y="1828800"/>
                </a:lnTo>
                <a:lnTo>
                  <a:pt x="6628474" y="1803400"/>
                </a:lnTo>
                <a:lnTo>
                  <a:pt x="6660100" y="1778000"/>
                </a:lnTo>
                <a:lnTo>
                  <a:pt x="6689277" y="1739900"/>
                </a:lnTo>
                <a:lnTo>
                  <a:pt x="6715935" y="1714500"/>
                </a:lnTo>
                <a:lnTo>
                  <a:pt x="6740006" y="1676400"/>
                </a:lnTo>
                <a:lnTo>
                  <a:pt x="6761418" y="1638300"/>
                </a:lnTo>
                <a:lnTo>
                  <a:pt x="6780102" y="1600200"/>
                </a:lnTo>
                <a:lnTo>
                  <a:pt x="6795989" y="1562100"/>
                </a:lnTo>
                <a:lnTo>
                  <a:pt x="6809009" y="1524000"/>
                </a:lnTo>
                <a:lnTo>
                  <a:pt x="6819093" y="1485900"/>
                </a:lnTo>
                <a:lnTo>
                  <a:pt x="6826170" y="1447800"/>
                </a:lnTo>
                <a:lnTo>
                  <a:pt x="6830172" y="1397000"/>
                </a:lnTo>
                <a:lnTo>
                  <a:pt x="6831028" y="1358900"/>
                </a:lnTo>
                <a:lnTo>
                  <a:pt x="6828669" y="1320800"/>
                </a:lnTo>
                <a:lnTo>
                  <a:pt x="6823024" y="1270000"/>
                </a:lnTo>
                <a:lnTo>
                  <a:pt x="6814026" y="1231900"/>
                </a:lnTo>
                <a:lnTo>
                  <a:pt x="6801603" y="1193800"/>
                </a:lnTo>
                <a:lnTo>
                  <a:pt x="6773467" y="1143000"/>
                </a:lnTo>
                <a:lnTo>
                  <a:pt x="6742163" y="1092200"/>
                </a:lnTo>
                <a:lnTo>
                  <a:pt x="6707879" y="1054100"/>
                </a:lnTo>
                <a:lnTo>
                  <a:pt x="6670804" y="1016000"/>
                </a:lnTo>
                <a:lnTo>
                  <a:pt x="6631125" y="977900"/>
                </a:lnTo>
                <a:lnTo>
                  <a:pt x="6589032" y="939800"/>
                </a:lnTo>
                <a:lnTo>
                  <a:pt x="6544712" y="901700"/>
                </a:lnTo>
                <a:lnTo>
                  <a:pt x="6498354" y="876300"/>
                </a:lnTo>
                <a:lnTo>
                  <a:pt x="6450147" y="850900"/>
                </a:lnTo>
                <a:lnTo>
                  <a:pt x="6400278" y="825500"/>
                </a:lnTo>
                <a:lnTo>
                  <a:pt x="6296311" y="800100"/>
                </a:lnTo>
                <a:lnTo>
                  <a:pt x="999989" y="800100"/>
                </a:lnTo>
                <a:lnTo>
                  <a:pt x="993893" y="787400"/>
                </a:lnTo>
                <a:lnTo>
                  <a:pt x="987810" y="787400"/>
                </a:lnTo>
                <a:lnTo>
                  <a:pt x="905981" y="762000"/>
                </a:lnTo>
                <a:close/>
              </a:path>
              <a:path w="6881495" h="4064000">
                <a:moveTo>
                  <a:pt x="5380520" y="3721100"/>
                </a:moveTo>
                <a:lnTo>
                  <a:pt x="4247193" y="3721100"/>
                </a:lnTo>
                <a:lnTo>
                  <a:pt x="4258698" y="3733800"/>
                </a:lnTo>
                <a:lnTo>
                  <a:pt x="4270220" y="3733800"/>
                </a:lnTo>
                <a:lnTo>
                  <a:pt x="4281770" y="3746500"/>
                </a:lnTo>
                <a:lnTo>
                  <a:pt x="4304988" y="3746500"/>
                </a:lnTo>
                <a:lnTo>
                  <a:pt x="4316676" y="3759200"/>
                </a:lnTo>
                <a:lnTo>
                  <a:pt x="4328429" y="3759200"/>
                </a:lnTo>
                <a:lnTo>
                  <a:pt x="4340256" y="3771900"/>
                </a:lnTo>
                <a:lnTo>
                  <a:pt x="4352167" y="3771900"/>
                </a:lnTo>
                <a:lnTo>
                  <a:pt x="4447504" y="3810000"/>
                </a:lnTo>
                <a:lnTo>
                  <a:pt x="4543707" y="3822700"/>
                </a:lnTo>
                <a:lnTo>
                  <a:pt x="4640364" y="3848100"/>
                </a:lnTo>
                <a:lnTo>
                  <a:pt x="4737064" y="3860800"/>
                </a:lnTo>
                <a:lnTo>
                  <a:pt x="4833394" y="3860800"/>
                </a:lnTo>
                <a:lnTo>
                  <a:pt x="5116041" y="3822700"/>
                </a:lnTo>
                <a:lnTo>
                  <a:pt x="5206769" y="3797300"/>
                </a:lnTo>
                <a:lnTo>
                  <a:pt x="5295066" y="3759200"/>
                </a:lnTo>
                <a:lnTo>
                  <a:pt x="5380520" y="3721100"/>
                </a:lnTo>
                <a:close/>
              </a:path>
              <a:path w="6881495" h="4064000">
                <a:moveTo>
                  <a:pt x="6433868" y="3111500"/>
                </a:moveTo>
                <a:lnTo>
                  <a:pt x="5953662" y="3111500"/>
                </a:lnTo>
                <a:lnTo>
                  <a:pt x="6107604" y="3149600"/>
                </a:lnTo>
                <a:lnTo>
                  <a:pt x="6312006" y="3149600"/>
                </a:lnTo>
                <a:lnTo>
                  <a:pt x="6410183" y="3124200"/>
                </a:lnTo>
                <a:lnTo>
                  <a:pt x="6433868" y="3111500"/>
                </a:lnTo>
                <a:close/>
              </a:path>
              <a:path w="6881495" h="4064000">
                <a:moveTo>
                  <a:pt x="1896237" y="139700"/>
                </a:moveTo>
                <a:lnTo>
                  <a:pt x="1698474" y="139700"/>
                </a:lnTo>
                <a:lnTo>
                  <a:pt x="1634852" y="152400"/>
                </a:lnTo>
                <a:lnTo>
                  <a:pt x="1572793" y="177800"/>
                </a:lnTo>
                <a:lnTo>
                  <a:pt x="1512548" y="190500"/>
                </a:lnTo>
                <a:lnTo>
                  <a:pt x="1454365" y="215900"/>
                </a:lnTo>
                <a:lnTo>
                  <a:pt x="1398493" y="254000"/>
                </a:lnTo>
                <a:lnTo>
                  <a:pt x="1345180" y="279400"/>
                </a:lnTo>
                <a:lnTo>
                  <a:pt x="1294676" y="317500"/>
                </a:lnTo>
                <a:lnTo>
                  <a:pt x="1247229" y="355600"/>
                </a:lnTo>
                <a:lnTo>
                  <a:pt x="1203089" y="406400"/>
                </a:lnTo>
                <a:lnTo>
                  <a:pt x="1162505" y="457200"/>
                </a:lnTo>
                <a:lnTo>
                  <a:pt x="1125724" y="508000"/>
                </a:lnTo>
                <a:lnTo>
                  <a:pt x="1092997" y="558800"/>
                </a:lnTo>
                <a:lnTo>
                  <a:pt x="1064571" y="609600"/>
                </a:lnTo>
                <a:lnTo>
                  <a:pt x="1040697" y="673100"/>
                </a:lnTo>
                <a:lnTo>
                  <a:pt x="1021622" y="736600"/>
                </a:lnTo>
                <a:lnTo>
                  <a:pt x="1007597" y="800100"/>
                </a:lnTo>
                <a:lnTo>
                  <a:pt x="5851669" y="800100"/>
                </a:lnTo>
                <a:lnTo>
                  <a:pt x="5844511" y="774700"/>
                </a:lnTo>
                <a:lnTo>
                  <a:pt x="5836747" y="762000"/>
                </a:lnTo>
                <a:lnTo>
                  <a:pt x="5828384" y="736600"/>
                </a:lnTo>
                <a:lnTo>
                  <a:pt x="5819431" y="723900"/>
                </a:lnTo>
                <a:lnTo>
                  <a:pt x="5809899" y="698500"/>
                </a:lnTo>
                <a:lnTo>
                  <a:pt x="5799796" y="685800"/>
                </a:lnTo>
                <a:lnTo>
                  <a:pt x="5789131" y="660400"/>
                </a:lnTo>
                <a:lnTo>
                  <a:pt x="5777913" y="647700"/>
                </a:lnTo>
                <a:lnTo>
                  <a:pt x="5766152" y="622300"/>
                </a:lnTo>
                <a:lnTo>
                  <a:pt x="5753856" y="609600"/>
                </a:lnTo>
                <a:lnTo>
                  <a:pt x="5741036" y="584200"/>
                </a:lnTo>
                <a:lnTo>
                  <a:pt x="5727699" y="571500"/>
                </a:lnTo>
                <a:lnTo>
                  <a:pt x="5713855" y="558800"/>
                </a:lnTo>
                <a:lnTo>
                  <a:pt x="2555815" y="558800"/>
                </a:lnTo>
                <a:lnTo>
                  <a:pt x="2537041" y="533400"/>
                </a:lnTo>
                <a:lnTo>
                  <a:pt x="2516832" y="495300"/>
                </a:lnTo>
                <a:lnTo>
                  <a:pt x="2495236" y="469900"/>
                </a:lnTo>
                <a:lnTo>
                  <a:pt x="2472304" y="431800"/>
                </a:lnTo>
                <a:lnTo>
                  <a:pt x="2422625" y="381000"/>
                </a:lnTo>
                <a:lnTo>
                  <a:pt x="2368188" y="330200"/>
                </a:lnTo>
                <a:lnTo>
                  <a:pt x="2339307" y="304800"/>
                </a:lnTo>
                <a:lnTo>
                  <a:pt x="2309385" y="292100"/>
                </a:lnTo>
                <a:lnTo>
                  <a:pt x="2278469" y="266700"/>
                </a:lnTo>
                <a:lnTo>
                  <a:pt x="2246608" y="254000"/>
                </a:lnTo>
                <a:lnTo>
                  <a:pt x="2213853" y="228600"/>
                </a:lnTo>
                <a:lnTo>
                  <a:pt x="2145853" y="203200"/>
                </a:lnTo>
                <a:lnTo>
                  <a:pt x="2038368" y="165100"/>
                </a:lnTo>
                <a:lnTo>
                  <a:pt x="2001273" y="152400"/>
                </a:lnTo>
                <a:lnTo>
                  <a:pt x="1963627" y="152400"/>
                </a:lnTo>
                <a:lnTo>
                  <a:pt x="1896237" y="139700"/>
                </a:lnTo>
                <a:close/>
              </a:path>
              <a:path w="6881495" h="4064000">
                <a:moveTo>
                  <a:pt x="6132611" y="762000"/>
                </a:moveTo>
                <a:lnTo>
                  <a:pt x="6076731" y="762000"/>
                </a:lnTo>
                <a:lnTo>
                  <a:pt x="6020508" y="774700"/>
                </a:lnTo>
                <a:lnTo>
                  <a:pt x="5964131" y="774700"/>
                </a:lnTo>
                <a:lnTo>
                  <a:pt x="5851669" y="800100"/>
                </a:lnTo>
                <a:lnTo>
                  <a:pt x="6296311" y="800100"/>
                </a:lnTo>
                <a:lnTo>
                  <a:pt x="6132611" y="762000"/>
                </a:lnTo>
                <a:close/>
              </a:path>
              <a:path w="6881495" h="4064000">
                <a:moveTo>
                  <a:pt x="823129" y="749300"/>
                </a:moveTo>
                <a:lnTo>
                  <a:pt x="740697" y="749300"/>
                </a:lnTo>
                <a:lnTo>
                  <a:pt x="700090" y="762000"/>
                </a:lnTo>
                <a:lnTo>
                  <a:pt x="864592" y="762000"/>
                </a:lnTo>
                <a:lnTo>
                  <a:pt x="823129" y="749300"/>
                </a:lnTo>
                <a:close/>
              </a:path>
              <a:path w="6881495" h="4064000">
                <a:moveTo>
                  <a:pt x="3611219" y="0"/>
                </a:moveTo>
                <a:lnTo>
                  <a:pt x="3442594" y="0"/>
                </a:lnTo>
                <a:lnTo>
                  <a:pt x="3277030" y="25400"/>
                </a:lnTo>
                <a:lnTo>
                  <a:pt x="3196337" y="50800"/>
                </a:lnTo>
                <a:lnTo>
                  <a:pt x="3041014" y="101600"/>
                </a:lnTo>
                <a:lnTo>
                  <a:pt x="2967137" y="139700"/>
                </a:lnTo>
                <a:lnTo>
                  <a:pt x="2896286" y="190500"/>
                </a:lnTo>
                <a:lnTo>
                  <a:pt x="2828837" y="241300"/>
                </a:lnTo>
                <a:lnTo>
                  <a:pt x="2765167" y="292100"/>
                </a:lnTo>
                <a:lnTo>
                  <a:pt x="2705653" y="355600"/>
                </a:lnTo>
                <a:lnTo>
                  <a:pt x="2650672" y="419100"/>
                </a:lnTo>
                <a:lnTo>
                  <a:pt x="2600601" y="482600"/>
                </a:lnTo>
                <a:lnTo>
                  <a:pt x="2555815" y="558800"/>
                </a:lnTo>
                <a:lnTo>
                  <a:pt x="5713855" y="558800"/>
                </a:lnTo>
                <a:lnTo>
                  <a:pt x="5706684" y="546100"/>
                </a:lnTo>
                <a:lnTo>
                  <a:pt x="4476995" y="546100"/>
                </a:lnTo>
                <a:lnTo>
                  <a:pt x="4461277" y="520700"/>
                </a:lnTo>
                <a:lnTo>
                  <a:pt x="4427378" y="469900"/>
                </a:lnTo>
                <a:lnTo>
                  <a:pt x="4390320" y="419100"/>
                </a:lnTo>
                <a:lnTo>
                  <a:pt x="4350246" y="368300"/>
                </a:lnTo>
                <a:lnTo>
                  <a:pt x="4307305" y="317500"/>
                </a:lnTo>
                <a:lnTo>
                  <a:pt x="4284805" y="304800"/>
                </a:lnTo>
                <a:lnTo>
                  <a:pt x="4261642" y="279400"/>
                </a:lnTo>
                <a:lnTo>
                  <a:pt x="4237835" y="254000"/>
                </a:lnTo>
                <a:lnTo>
                  <a:pt x="4213402" y="241300"/>
                </a:lnTo>
                <a:lnTo>
                  <a:pt x="4188362" y="215900"/>
                </a:lnTo>
                <a:lnTo>
                  <a:pt x="4162733" y="203200"/>
                </a:lnTo>
                <a:lnTo>
                  <a:pt x="4136532" y="177800"/>
                </a:lnTo>
                <a:lnTo>
                  <a:pt x="4082492" y="152400"/>
                </a:lnTo>
                <a:lnTo>
                  <a:pt x="4054688" y="127000"/>
                </a:lnTo>
                <a:lnTo>
                  <a:pt x="4026387" y="114300"/>
                </a:lnTo>
                <a:lnTo>
                  <a:pt x="3945591" y="76200"/>
                </a:lnTo>
                <a:lnTo>
                  <a:pt x="3779889" y="25400"/>
                </a:lnTo>
                <a:lnTo>
                  <a:pt x="3611219" y="0"/>
                </a:lnTo>
                <a:close/>
              </a:path>
              <a:path w="6881495" h="4064000">
                <a:moveTo>
                  <a:pt x="5141878" y="266700"/>
                </a:moveTo>
                <a:lnTo>
                  <a:pt x="5019138" y="266700"/>
                </a:lnTo>
                <a:lnTo>
                  <a:pt x="4838917" y="304800"/>
                </a:lnTo>
                <a:lnTo>
                  <a:pt x="4781036" y="330200"/>
                </a:lnTo>
                <a:lnTo>
                  <a:pt x="4724733" y="355600"/>
                </a:lnTo>
                <a:lnTo>
                  <a:pt x="4670297" y="381000"/>
                </a:lnTo>
                <a:lnTo>
                  <a:pt x="4618016" y="419100"/>
                </a:lnTo>
                <a:lnTo>
                  <a:pt x="4568180" y="457200"/>
                </a:lnTo>
                <a:lnTo>
                  <a:pt x="4521076" y="495300"/>
                </a:lnTo>
                <a:lnTo>
                  <a:pt x="4476995" y="546100"/>
                </a:lnTo>
                <a:lnTo>
                  <a:pt x="5706684" y="546100"/>
                </a:lnTo>
                <a:lnTo>
                  <a:pt x="5699514" y="533400"/>
                </a:lnTo>
                <a:lnTo>
                  <a:pt x="5684683" y="520700"/>
                </a:lnTo>
                <a:lnTo>
                  <a:pt x="5669374" y="508000"/>
                </a:lnTo>
                <a:lnTo>
                  <a:pt x="5653594" y="495300"/>
                </a:lnTo>
                <a:lnTo>
                  <a:pt x="5637353" y="469900"/>
                </a:lnTo>
                <a:lnTo>
                  <a:pt x="5620659" y="457200"/>
                </a:lnTo>
                <a:lnTo>
                  <a:pt x="5551416" y="406400"/>
                </a:lnTo>
                <a:lnTo>
                  <a:pt x="5497131" y="381000"/>
                </a:lnTo>
                <a:lnTo>
                  <a:pt x="5440958" y="342900"/>
                </a:lnTo>
                <a:lnTo>
                  <a:pt x="5383186" y="317500"/>
                </a:lnTo>
                <a:lnTo>
                  <a:pt x="5141878" y="26670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3631369" y="1949877"/>
            <a:ext cx="6245390" cy="3695827"/>
          </a:xfrm>
          <a:custGeom>
            <a:avLst/>
            <a:gdLst/>
            <a:ahLst/>
            <a:cxnLst/>
            <a:rect l="l" t="t" r="r" b="b"/>
            <a:pathLst>
              <a:path w="6881495" h="4072254">
                <a:moveTo>
                  <a:pt x="2555815" y="561259"/>
                </a:moveTo>
                <a:lnTo>
                  <a:pt x="2600601" y="486864"/>
                </a:lnTo>
                <a:lnTo>
                  <a:pt x="2650672" y="417289"/>
                </a:lnTo>
                <a:lnTo>
                  <a:pt x="2705653" y="352650"/>
                </a:lnTo>
                <a:lnTo>
                  <a:pt x="2765167" y="293059"/>
                </a:lnTo>
                <a:lnTo>
                  <a:pt x="2828837" y="238632"/>
                </a:lnTo>
                <a:lnTo>
                  <a:pt x="2896286" y="189483"/>
                </a:lnTo>
                <a:lnTo>
                  <a:pt x="2967137" y="145726"/>
                </a:lnTo>
                <a:lnTo>
                  <a:pt x="3041014" y="107475"/>
                </a:lnTo>
                <a:lnTo>
                  <a:pt x="3117539" y="74845"/>
                </a:lnTo>
                <a:lnTo>
                  <a:pt x="3196337" y="47949"/>
                </a:lnTo>
                <a:lnTo>
                  <a:pt x="3277030" y="26903"/>
                </a:lnTo>
                <a:lnTo>
                  <a:pt x="3359241" y="11819"/>
                </a:lnTo>
                <a:lnTo>
                  <a:pt x="3442594" y="2814"/>
                </a:lnTo>
                <a:lnTo>
                  <a:pt x="3526712" y="0"/>
                </a:lnTo>
                <a:lnTo>
                  <a:pt x="3611219" y="3491"/>
                </a:lnTo>
                <a:lnTo>
                  <a:pt x="3695737" y="13404"/>
                </a:lnTo>
                <a:lnTo>
                  <a:pt x="3779889" y="29851"/>
                </a:lnTo>
                <a:lnTo>
                  <a:pt x="3863299" y="52946"/>
                </a:lnTo>
                <a:lnTo>
                  <a:pt x="3945591" y="82805"/>
                </a:lnTo>
                <a:lnTo>
                  <a:pt x="4026387" y="119541"/>
                </a:lnTo>
                <a:lnTo>
                  <a:pt x="4082492" y="150279"/>
                </a:lnTo>
                <a:lnTo>
                  <a:pt x="4136532" y="183942"/>
                </a:lnTo>
                <a:lnTo>
                  <a:pt x="4188362" y="220438"/>
                </a:lnTo>
                <a:lnTo>
                  <a:pt x="4237835" y="259676"/>
                </a:lnTo>
                <a:lnTo>
                  <a:pt x="4284805" y="301563"/>
                </a:lnTo>
                <a:lnTo>
                  <a:pt x="4329125" y="346010"/>
                </a:lnTo>
                <a:lnTo>
                  <a:pt x="4370651" y="392924"/>
                </a:lnTo>
                <a:lnTo>
                  <a:pt x="4409235" y="442214"/>
                </a:lnTo>
                <a:lnTo>
                  <a:pt x="4444732" y="493789"/>
                </a:lnTo>
                <a:lnTo>
                  <a:pt x="4476995" y="547556"/>
                </a:lnTo>
                <a:lnTo>
                  <a:pt x="4521076" y="500780"/>
                </a:lnTo>
                <a:lnTo>
                  <a:pt x="4568180" y="458256"/>
                </a:lnTo>
                <a:lnTo>
                  <a:pt x="4618016" y="420009"/>
                </a:lnTo>
                <a:lnTo>
                  <a:pt x="4670297" y="386064"/>
                </a:lnTo>
                <a:lnTo>
                  <a:pt x="4724733" y="356446"/>
                </a:lnTo>
                <a:lnTo>
                  <a:pt x="4781036" y="331181"/>
                </a:lnTo>
                <a:lnTo>
                  <a:pt x="4838917" y="310293"/>
                </a:lnTo>
                <a:lnTo>
                  <a:pt x="4898087" y="293809"/>
                </a:lnTo>
                <a:lnTo>
                  <a:pt x="4958256" y="281751"/>
                </a:lnTo>
                <a:lnTo>
                  <a:pt x="5019138" y="274147"/>
                </a:lnTo>
                <a:lnTo>
                  <a:pt x="5080441" y="271021"/>
                </a:lnTo>
                <a:lnTo>
                  <a:pt x="5141878" y="272399"/>
                </a:lnTo>
                <a:lnTo>
                  <a:pt x="5203160" y="278304"/>
                </a:lnTo>
                <a:lnTo>
                  <a:pt x="5263998" y="288763"/>
                </a:lnTo>
                <a:lnTo>
                  <a:pt x="5324103" y="303801"/>
                </a:lnTo>
                <a:lnTo>
                  <a:pt x="5383186" y="323442"/>
                </a:lnTo>
                <a:lnTo>
                  <a:pt x="5440958" y="347712"/>
                </a:lnTo>
                <a:lnTo>
                  <a:pt x="5497131" y="376636"/>
                </a:lnTo>
                <a:lnTo>
                  <a:pt x="5551416" y="410239"/>
                </a:lnTo>
                <a:lnTo>
                  <a:pt x="5603523" y="448547"/>
                </a:lnTo>
                <a:lnTo>
                  <a:pt x="5637353" y="477277"/>
                </a:lnTo>
                <a:lnTo>
                  <a:pt x="5669374" y="507671"/>
                </a:lnTo>
                <a:lnTo>
                  <a:pt x="5699514" y="539654"/>
                </a:lnTo>
                <a:lnTo>
                  <a:pt x="5727699" y="573155"/>
                </a:lnTo>
                <a:lnTo>
                  <a:pt x="5753856" y="608100"/>
                </a:lnTo>
                <a:lnTo>
                  <a:pt x="5777913" y="644416"/>
                </a:lnTo>
                <a:lnTo>
                  <a:pt x="5799796" y="682029"/>
                </a:lnTo>
                <a:lnTo>
                  <a:pt x="5819431" y="720867"/>
                </a:lnTo>
                <a:lnTo>
                  <a:pt x="5836747" y="760857"/>
                </a:lnTo>
                <a:lnTo>
                  <a:pt x="5851669" y="801924"/>
                </a:lnTo>
                <a:lnTo>
                  <a:pt x="5907789" y="787724"/>
                </a:lnTo>
                <a:lnTo>
                  <a:pt x="5964131" y="777515"/>
                </a:lnTo>
                <a:lnTo>
                  <a:pt x="6020508" y="771223"/>
                </a:lnTo>
                <a:lnTo>
                  <a:pt x="6076731" y="768770"/>
                </a:lnTo>
                <a:lnTo>
                  <a:pt x="6132611" y="770083"/>
                </a:lnTo>
                <a:lnTo>
                  <a:pt x="6187960" y="775086"/>
                </a:lnTo>
                <a:lnTo>
                  <a:pt x="6242589" y="783704"/>
                </a:lnTo>
                <a:lnTo>
                  <a:pt x="6296311" y="795860"/>
                </a:lnTo>
                <a:lnTo>
                  <a:pt x="6348937" y="811480"/>
                </a:lnTo>
                <a:lnTo>
                  <a:pt x="6400278" y="830488"/>
                </a:lnTo>
                <a:lnTo>
                  <a:pt x="6450147" y="852810"/>
                </a:lnTo>
                <a:lnTo>
                  <a:pt x="6498354" y="878368"/>
                </a:lnTo>
                <a:lnTo>
                  <a:pt x="6544712" y="907089"/>
                </a:lnTo>
                <a:lnTo>
                  <a:pt x="6589032" y="938897"/>
                </a:lnTo>
                <a:lnTo>
                  <a:pt x="6631125" y="973716"/>
                </a:lnTo>
                <a:lnTo>
                  <a:pt x="6670804" y="1011470"/>
                </a:lnTo>
                <a:lnTo>
                  <a:pt x="6707879" y="1052086"/>
                </a:lnTo>
                <a:lnTo>
                  <a:pt x="6742163" y="1095486"/>
                </a:lnTo>
                <a:lnTo>
                  <a:pt x="6773467" y="1141597"/>
                </a:lnTo>
                <a:lnTo>
                  <a:pt x="6801603" y="1190341"/>
                </a:lnTo>
                <a:lnTo>
                  <a:pt x="6814026" y="1232527"/>
                </a:lnTo>
                <a:lnTo>
                  <a:pt x="6823024" y="1274903"/>
                </a:lnTo>
                <a:lnTo>
                  <a:pt x="6828669" y="1317318"/>
                </a:lnTo>
                <a:lnTo>
                  <a:pt x="6831028" y="1359620"/>
                </a:lnTo>
                <a:lnTo>
                  <a:pt x="6830172" y="1401658"/>
                </a:lnTo>
                <a:lnTo>
                  <a:pt x="6826170" y="1443278"/>
                </a:lnTo>
                <a:lnTo>
                  <a:pt x="6819093" y="1484329"/>
                </a:lnTo>
                <a:lnTo>
                  <a:pt x="6809009" y="1524659"/>
                </a:lnTo>
                <a:lnTo>
                  <a:pt x="6795989" y="1564117"/>
                </a:lnTo>
                <a:lnTo>
                  <a:pt x="6780102" y="1602550"/>
                </a:lnTo>
                <a:lnTo>
                  <a:pt x="6761418" y="1639806"/>
                </a:lnTo>
                <a:lnTo>
                  <a:pt x="6740006" y="1675734"/>
                </a:lnTo>
                <a:lnTo>
                  <a:pt x="6715935" y="1710181"/>
                </a:lnTo>
                <a:lnTo>
                  <a:pt x="6689277" y="1742996"/>
                </a:lnTo>
                <a:lnTo>
                  <a:pt x="6660100" y="1774027"/>
                </a:lnTo>
                <a:lnTo>
                  <a:pt x="6628474" y="1803121"/>
                </a:lnTo>
                <a:lnTo>
                  <a:pt x="6594468" y="1830127"/>
                </a:lnTo>
                <a:lnTo>
                  <a:pt x="6558152" y="1854893"/>
                </a:lnTo>
                <a:lnTo>
                  <a:pt x="6519597" y="1877266"/>
                </a:lnTo>
                <a:lnTo>
                  <a:pt x="6478871" y="1897096"/>
                </a:lnTo>
                <a:lnTo>
                  <a:pt x="6529241" y="1921471"/>
                </a:lnTo>
                <a:lnTo>
                  <a:pt x="6576625" y="1949208"/>
                </a:lnTo>
                <a:lnTo>
                  <a:pt x="6620936" y="1980086"/>
                </a:lnTo>
                <a:lnTo>
                  <a:pt x="6662086" y="2013878"/>
                </a:lnTo>
                <a:lnTo>
                  <a:pt x="6699988" y="2050363"/>
                </a:lnTo>
                <a:lnTo>
                  <a:pt x="6734557" y="2089315"/>
                </a:lnTo>
                <a:lnTo>
                  <a:pt x="6765706" y="2130511"/>
                </a:lnTo>
                <a:lnTo>
                  <a:pt x="6793346" y="2173726"/>
                </a:lnTo>
                <a:lnTo>
                  <a:pt x="6817393" y="2218738"/>
                </a:lnTo>
                <a:lnTo>
                  <a:pt x="6837759" y="2265322"/>
                </a:lnTo>
                <a:lnTo>
                  <a:pt x="6854356" y="2313253"/>
                </a:lnTo>
                <a:lnTo>
                  <a:pt x="6867099" y="2362309"/>
                </a:lnTo>
                <a:lnTo>
                  <a:pt x="6875901" y="2412265"/>
                </a:lnTo>
                <a:lnTo>
                  <a:pt x="6880675" y="2462898"/>
                </a:lnTo>
                <a:lnTo>
                  <a:pt x="6881334" y="2513982"/>
                </a:lnTo>
                <a:lnTo>
                  <a:pt x="6877791" y="2565295"/>
                </a:lnTo>
                <a:lnTo>
                  <a:pt x="6869959" y="2616613"/>
                </a:lnTo>
                <a:lnTo>
                  <a:pt x="6857752" y="2667712"/>
                </a:lnTo>
                <a:lnTo>
                  <a:pt x="6841084" y="2718367"/>
                </a:lnTo>
                <a:lnTo>
                  <a:pt x="6819866" y="2768354"/>
                </a:lnTo>
                <a:lnTo>
                  <a:pt x="6795798" y="2814607"/>
                </a:lnTo>
                <a:lnTo>
                  <a:pt x="6768485" y="2858269"/>
                </a:lnTo>
                <a:lnTo>
                  <a:pt x="6738130" y="2899262"/>
                </a:lnTo>
                <a:lnTo>
                  <a:pt x="6704937" y="2937509"/>
                </a:lnTo>
                <a:lnTo>
                  <a:pt x="6669109" y="2972933"/>
                </a:lnTo>
                <a:lnTo>
                  <a:pt x="6630849" y="3005455"/>
                </a:lnTo>
                <a:lnTo>
                  <a:pt x="6590360" y="3034997"/>
                </a:lnTo>
                <a:lnTo>
                  <a:pt x="6547846" y="3061483"/>
                </a:lnTo>
                <a:lnTo>
                  <a:pt x="6503509" y="3084834"/>
                </a:lnTo>
                <a:lnTo>
                  <a:pt x="6457554" y="3104973"/>
                </a:lnTo>
                <a:lnTo>
                  <a:pt x="6410183" y="3121821"/>
                </a:lnTo>
                <a:lnTo>
                  <a:pt x="6361599" y="3135302"/>
                </a:lnTo>
                <a:lnTo>
                  <a:pt x="6312006" y="3145338"/>
                </a:lnTo>
                <a:lnTo>
                  <a:pt x="6261606" y="3151850"/>
                </a:lnTo>
                <a:lnTo>
                  <a:pt x="6210604" y="3154762"/>
                </a:lnTo>
                <a:lnTo>
                  <a:pt x="6159202" y="3153995"/>
                </a:lnTo>
                <a:lnTo>
                  <a:pt x="6107604" y="3149471"/>
                </a:lnTo>
                <a:lnTo>
                  <a:pt x="6056012" y="3141114"/>
                </a:lnTo>
                <a:lnTo>
                  <a:pt x="6004631" y="3128846"/>
                </a:lnTo>
                <a:lnTo>
                  <a:pt x="5953662" y="3112588"/>
                </a:lnTo>
                <a:lnTo>
                  <a:pt x="5912343" y="3201380"/>
                </a:lnTo>
                <a:lnTo>
                  <a:pt x="5864471" y="3285319"/>
                </a:lnTo>
                <a:lnTo>
                  <a:pt x="5810459" y="3364236"/>
                </a:lnTo>
                <a:lnTo>
                  <a:pt x="5750719" y="3437963"/>
                </a:lnTo>
                <a:lnTo>
                  <a:pt x="5685662" y="3506329"/>
                </a:lnTo>
                <a:lnTo>
                  <a:pt x="5615702" y="3569166"/>
                </a:lnTo>
                <a:lnTo>
                  <a:pt x="5541250" y="3626306"/>
                </a:lnTo>
                <a:lnTo>
                  <a:pt x="5462719" y="3677578"/>
                </a:lnTo>
                <a:lnTo>
                  <a:pt x="5380520" y="3722813"/>
                </a:lnTo>
                <a:lnTo>
                  <a:pt x="5295066" y="3761844"/>
                </a:lnTo>
                <a:lnTo>
                  <a:pt x="5206769" y="3794499"/>
                </a:lnTo>
                <a:lnTo>
                  <a:pt x="5116041" y="3820611"/>
                </a:lnTo>
                <a:lnTo>
                  <a:pt x="5023294" y="3840011"/>
                </a:lnTo>
                <a:lnTo>
                  <a:pt x="4928941" y="3852528"/>
                </a:lnTo>
                <a:lnTo>
                  <a:pt x="4833394" y="3857995"/>
                </a:lnTo>
                <a:lnTo>
                  <a:pt x="4737064" y="3856242"/>
                </a:lnTo>
                <a:lnTo>
                  <a:pt x="4640364" y="3847100"/>
                </a:lnTo>
                <a:lnTo>
                  <a:pt x="4543707" y="3830400"/>
                </a:lnTo>
                <a:lnTo>
                  <a:pt x="4447504" y="3805972"/>
                </a:lnTo>
                <a:lnTo>
                  <a:pt x="4352167" y="3773648"/>
                </a:lnTo>
                <a:lnTo>
                  <a:pt x="4316676" y="3759433"/>
                </a:lnTo>
                <a:lnTo>
                  <a:pt x="4270220" y="3739179"/>
                </a:lnTo>
                <a:lnTo>
                  <a:pt x="4247193" y="3728493"/>
                </a:lnTo>
                <a:lnTo>
                  <a:pt x="4147058" y="3800859"/>
                </a:lnTo>
                <a:lnTo>
                  <a:pt x="4042945" y="3864606"/>
                </a:lnTo>
                <a:lnTo>
                  <a:pt x="3935373" y="3919765"/>
                </a:lnTo>
                <a:lnTo>
                  <a:pt x="3824863" y="3966368"/>
                </a:lnTo>
                <a:lnTo>
                  <a:pt x="3711932" y="4004446"/>
                </a:lnTo>
                <a:lnTo>
                  <a:pt x="3597102" y="4034031"/>
                </a:lnTo>
                <a:lnTo>
                  <a:pt x="3480891" y="4055154"/>
                </a:lnTo>
                <a:lnTo>
                  <a:pt x="3363818" y="4067847"/>
                </a:lnTo>
                <a:lnTo>
                  <a:pt x="3246404" y="4072142"/>
                </a:lnTo>
                <a:lnTo>
                  <a:pt x="3129167" y="4068070"/>
                </a:lnTo>
                <a:lnTo>
                  <a:pt x="3012627" y="4055662"/>
                </a:lnTo>
                <a:lnTo>
                  <a:pt x="2897304" y="4034951"/>
                </a:lnTo>
                <a:lnTo>
                  <a:pt x="2783717" y="4005968"/>
                </a:lnTo>
                <a:lnTo>
                  <a:pt x="2672385" y="3968744"/>
                </a:lnTo>
                <a:lnTo>
                  <a:pt x="2563828" y="3923311"/>
                </a:lnTo>
                <a:lnTo>
                  <a:pt x="2458566" y="3869701"/>
                </a:lnTo>
                <a:lnTo>
                  <a:pt x="2357117" y="3807945"/>
                </a:lnTo>
                <a:lnTo>
                  <a:pt x="2260002" y="3738075"/>
                </a:lnTo>
                <a:lnTo>
                  <a:pt x="2167739" y="3660122"/>
                </a:lnTo>
                <a:lnTo>
                  <a:pt x="2080848" y="3574119"/>
                </a:lnTo>
                <a:lnTo>
                  <a:pt x="2034338" y="3624641"/>
                </a:lnTo>
                <a:lnTo>
                  <a:pt x="1984531" y="3670635"/>
                </a:lnTo>
                <a:lnTo>
                  <a:pt x="1931737" y="3712070"/>
                </a:lnTo>
                <a:lnTo>
                  <a:pt x="1876267" y="3748918"/>
                </a:lnTo>
                <a:lnTo>
                  <a:pt x="1818432" y="3781152"/>
                </a:lnTo>
                <a:lnTo>
                  <a:pt x="1758541" y="3808741"/>
                </a:lnTo>
                <a:lnTo>
                  <a:pt x="1696906" y="3831659"/>
                </a:lnTo>
                <a:lnTo>
                  <a:pt x="1633837" y="3849875"/>
                </a:lnTo>
                <a:lnTo>
                  <a:pt x="1569645" y="3863362"/>
                </a:lnTo>
                <a:lnTo>
                  <a:pt x="1504640" y="3872091"/>
                </a:lnTo>
                <a:lnTo>
                  <a:pt x="1439132" y="3876033"/>
                </a:lnTo>
                <a:lnTo>
                  <a:pt x="1373433" y="3875160"/>
                </a:lnTo>
                <a:lnTo>
                  <a:pt x="1307852" y="3869443"/>
                </a:lnTo>
                <a:lnTo>
                  <a:pt x="1242701" y="3858854"/>
                </a:lnTo>
                <a:lnTo>
                  <a:pt x="1178289" y="3843365"/>
                </a:lnTo>
                <a:lnTo>
                  <a:pt x="1114928" y="3822945"/>
                </a:lnTo>
                <a:lnTo>
                  <a:pt x="1052927" y="3797568"/>
                </a:lnTo>
                <a:lnTo>
                  <a:pt x="992598" y="3767204"/>
                </a:lnTo>
                <a:lnTo>
                  <a:pt x="934251" y="3731826"/>
                </a:lnTo>
                <a:lnTo>
                  <a:pt x="878196" y="3691403"/>
                </a:lnTo>
                <a:lnTo>
                  <a:pt x="843277" y="3662275"/>
                </a:lnTo>
                <a:lnTo>
                  <a:pt x="810242" y="3631609"/>
                </a:lnTo>
                <a:lnTo>
                  <a:pt x="779128" y="3599490"/>
                </a:lnTo>
                <a:lnTo>
                  <a:pt x="749970" y="3566002"/>
                </a:lnTo>
                <a:lnTo>
                  <a:pt x="722802" y="3531230"/>
                </a:lnTo>
                <a:lnTo>
                  <a:pt x="697661" y="3495259"/>
                </a:lnTo>
                <a:lnTo>
                  <a:pt x="674583" y="3458172"/>
                </a:lnTo>
                <a:lnTo>
                  <a:pt x="653601" y="3420055"/>
                </a:lnTo>
                <a:lnTo>
                  <a:pt x="634752" y="3380993"/>
                </a:lnTo>
                <a:lnTo>
                  <a:pt x="618072" y="3341069"/>
                </a:lnTo>
                <a:lnTo>
                  <a:pt x="603595" y="3300368"/>
                </a:lnTo>
                <a:lnTo>
                  <a:pt x="591356" y="3258975"/>
                </a:lnTo>
                <a:lnTo>
                  <a:pt x="581392" y="3216974"/>
                </a:lnTo>
                <a:lnTo>
                  <a:pt x="573738" y="3174451"/>
                </a:lnTo>
                <a:lnTo>
                  <a:pt x="568429" y="3131488"/>
                </a:lnTo>
                <a:lnTo>
                  <a:pt x="565500" y="3088172"/>
                </a:lnTo>
                <a:lnTo>
                  <a:pt x="564988" y="3044586"/>
                </a:lnTo>
                <a:lnTo>
                  <a:pt x="566926" y="3000816"/>
                </a:lnTo>
                <a:lnTo>
                  <a:pt x="571351" y="2956945"/>
                </a:lnTo>
                <a:lnTo>
                  <a:pt x="578298" y="2913058"/>
                </a:lnTo>
                <a:lnTo>
                  <a:pt x="527789" y="2907933"/>
                </a:lnTo>
                <a:lnTo>
                  <a:pt x="478662" y="2899062"/>
                </a:lnTo>
                <a:lnTo>
                  <a:pt x="431068" y="2886605"/>
                </a:lnTo>
                <a:lnTo>
                  <a:pt x="385155" y="2870725"/>
                </a:lnTo>
                <a:lnTo>
                  <a:pt x="341075" y="2851582"/>
                </a:lnTo>
                <a:lnTo>
                  <a:pt x="298975" y="2829338"/>
                </a:lnTo>
                <a:lnTo>
                  <a:pt x="259006" y="2804153"/>
                </a:lnTo>
                <a:lnTo>
                  <a:pt x="221316" y="2776188"/>
                </a:lnTo>
                <a:lnTo>
                  <a:pt x="186057" y="2745605"/>
                </a:lnTo>
                <a:lnTo>
                  <a:pt x="153377" y="2712565"/>
                </a:lnTo>
                <a:lnTo>
                  <a:pt x="123426" y="2677228"/>
                </a:lnTo>
                <a:lnTo>
                  <a:pt x="96353" y="2639757"/>
                </a:lnTo>
                <a:lnTo>
                  <a:pt x="72308" y="2600311"/>
                </a:lnTo>
                <a:lnTo>
                  <a:pt x="51441" y="2559053"/>
                </a:lnTo>
                <a:lnTo>
                  <a:pt x="33900" y="2516142"/>
                </a:lnTo>
                <a:lnTo>
                  <a:pt x="19836" y="2471741"/>
                </a:lnTo>
                <a:lnTo>
                  <a:pt x="9398" y="2426011"/>
                </a:lnTo>
                <a:lnTo>
                  <a:pt x="2736" y="2379112"/>
                </a:lnTo>
                <a:lnTo>
                  <a:pt x="0" y="2331205"/>
                </a:lnTo>
                <a:lnTo>
                  <a:pt x="1337" y="2282452"/>
                </a:lnTo>
                <a:lnTo>
                  <a:pt x="5997" y="2238148"/>
                </a:lnTo>
                <a:lnTo>
                  <a:pt x="13958" y="2194877"/>
                </a:lnTo>
                <a:lnTo>
                  <a:pt x="25096" y="2152757"/>
                </a:lnTo>
                <a:lnTo>
                  <a:pt x="39285" y="2111907"/>
                </a:lnTo>
                <a:lnTo>
                  <a:pt x="56402" y="2072446"/>
                </a:lnTo>
                <a:lnTo>
                  <a:pt x="76322" y="2034494"/>
                </a:lnTo>
                <a:lnTo>
                  <a:pt x="98920" y="1998168"/>
                </a:lnTo>
                <a:lnTo>
                  <a:pt x="124073" y="1963587"/>
                </a:lnTo>
                <a:lnTo>
                  <a:pt x="151655" y="1930871"/>
                </a:lnTo>
                <a:lnTo>
                  <a:pt x="181543" y="1900138"/>
                </a:lnTo>
                <a:lnTo>
                  <a:pt x="213611" y="1871507"/>
                </a:lnTo>
                <a:lnTo>
                  <a:pt x="247735" y="1845097"/>
                </a:lnTo>
                <a:lnTo>
                  <a:pt x="283792" y="1821026"/>
                </a:lnTo>
                <a:lnTo>
                  <a:pt x="321655" y="1799414"/>
                </a:lnTo>
                <a:lnTo>
                  <a:pt x="361202" y="1780379"/>
                </a:lnTo>
                <a:lnTo>
                  <a:pt x="402307" y="1764040"/>
                </a:lnTo>
                <a:lnTo>
                  <a:pt x="444846" y="1750516"/>
                </a:lnTo>
                <a:lnTo>
                  <a:pt x="488695" y="1739926"/>
                </a:lnTo>
                <a:lnTo>
                  <a:pt x="533728" y="1732388"/>
                </a:lnTo>
                <a:lnTo>
                  <a:pt x="579822" y="1728021"/>
                </a:lnTo>
                <a:lnTo>
                  <a:pt x="540489" y="1710410"/>
                </a:lnTo>
                <a:lnTo>
                  <a:pt x="503375" y="1690136"/>
                </a:lnTo>
                <a:lnTo>
                  <a:pt x="468550" y="1667370"/>
                </a:lnTo>
                <a:lnTo>
                  <a:pt x="436089" y="1642281"/>
                </a:lnTo>
                <a:lnTo>
                  <a:pt x="406061" y="1615041"/>
                </a:lnTo>
                <a:lnTo>
                  <a:pt x="378539" y="1585818"/>
                </a:lnTo>
                <a:lnTo>
                  <a:pt x="353596" y="1554783"/>
                </a:lnTo>
                <a:lnTo>
                  <a:pt x="331303" y="1522108"/>
                </a:lnTo>
                <a:lnTo>
                  <a:pt x="311731" y="1487960"/>
                </a:lnTo>
                <a:lnTo>
                  <a:pt x="294954" y="1452512"/>
                </a:lnTo>
                <a:lnTo>
                  <a:pt x="281042" y="1415933"/>
                </a:lnTo>
                <a:lnTo>
                  <a:pt x="270068" y="1378393"/>
                </a:lnTo>
                <a:lnTo>
                  <a:pt x="262103" y="1340063"/>
                </a:lnTo>
                <a:lnTo>
                  <a:pt x="257220" y="1301112"/>
                </a:lnTo>
                <a:lnTo>
                  <a:pt x="255491" y="1261711"/>
                </a:lnTo>
                <a:lnTo>
                  <a:pt x="256987" y="1222030"/>
                </a:lnTo>
                <a:lnTo>
                  <a:pt x="261780" y="1182240"/>
                </a:lnTo>
                <a:lnTo>
                  <a:pt x="269943" y="1142510"/>
                </a:lnTo>
                <a:lnTo>
                  <a:pt x="281546" y="1103011"/>
                </a:lnTo>
                <a:lnTo>
                  <a:pt x="296663" y="1063913"/>
                </a:lnTo>
                <a:lnTo>
                  <a:pt x="314799" y="1026111"/>
                </a:lnTo>
                <a:lnTo>
                  <a:pt x="335747" y="990436"/>
                </a:lnTo>
                <a:lnTo>
                  <a:pt x="359324" y="956956"/>
                </a:lnTo>
                <a:lnTo>
                  <a:pt x="385352" y="925742"/>
                </a:lnTo>
                <a:lnTo>
                  <a:pt x="413649" y="896863"/>
                </a:lnTo>
                <a:lnTo>
                  <a:pt x="444035" y="870388"/>
                </a:lnTo>
                <a:lnTo>
                  <a:pt x="476331" y="846388"/>
                </a:lnTo>
                <a:lnTo>
                  <a:pt x="510355" y="824932"/>
                </a:lnTo>
                <a:lnTo>
                  <a:pt x="545927" y="806090"/>
                </a:lnTo>
                <a:lnTo>
                  <a:pt x="582867" y="789931"/>
                </a:lnTo>
                <a:lnTo>
                  <a:pt x="620995" y="776525"/>
                </a:lnTo>
                <a:lnTo>
                  <a:pt x="660129" y="765943"/>
                </a:lnTo>
                <a:lnTo>
                  <a:pt x="700090" y="758253"/>
                </a:lnTo>
                <a:lnTo>
                  <a:pt x="740697" y="753525"/>
                </a:lnTo>
                <a:lnTo>
                  <a:pt x="781770" y="751829"/>
                </a:lnTo>
                <a:lnTo>
                  <a:pt x="823129" y="753235"/>
                </a:lnTo>
                <a:lnTo>
                  <a:pt x="864592" y="757812"/>
                </a:lnTo>
                <a:lnTo>
                  <a:pt x="905981" y="765631"/>
                </a:lnTo>
                <a:lnTo>
                  <a:pt x="947113" y="776760"/>
                </a:lnTo>
                <a:lnTo>
                  <a:pt x="987810" y="791269"/>
                </a:lnTo>
                <a:lnTo>
                  <a:pt x="993893" y="794304"/>
                </a:lnTo>
                <a:lnTo>
                  <a:pt x="999989" y="795828"/>
                </a:lnTo>
                <a:lnTo>
                  <a:pt x="1007597" y="798876"/>
                </a:lnTo>
                <a:lnTo>
                  <a:pt x="1021622" y="735080"/>
                </a:lnTo>
                <a:lnTo>
                  <a:pt x="1040697" y="673576"/>
                </a:lnTo>
                <a:lnTo>
                  <a:pt x="1064571" y="614529"/>
                </a:lnTo>
                <a:lnTo>
                  <a:pt x="1092997" y="558108"/>
                </a:lnTo>
                <a:lnTo>
                  <a:pt x="1125724" y="504479"/>
                </a:lnTo>
                <a:lnTo>
                  <a:pt x="1162505" y="453808"/>
                </a:lnTo>
                <a:lnTo>
                  <a:pt x="1203089" y="406262"/>
                </a:lnTo>
                <a:lnTo>
                  <a:pt x="1247229" y="362009"/>
                </a:lnTo>
                <a:lnTo>
                  <a:pt x="1294676" y="321215"/>
                </a:lnTo>
                <a:lnTo>
                  <a:pt x="1345180" y="284047"/>
                </a:lnTo>
                <a:lnTo>
                  <a:pt x="1398493" y="250671"/>
                </a:lnTo>
                <a:lnTo>
                  <a:pt x="1454365" y="221255"/>
                </a:lnTo>
                <a:lnTo>
                  <a:pt x="1512548" y="195966"/>
                </a:lnTo>
                <a:lnTo>
                  <a:pt x="1572793" y="174969"/>
                </a:lnTo>
                <a:lnTo>
                  <a:pt x="1634852" y="158432"/>
                </a:lnTo>
                <a:lnTo>
                  <a:pt x="1698474" y="146522"/>
                </a:lnTo>
                <a:lnTo>
                  <a:pt x="1763412" y="139405"/>
                </a:lnTo>
                <a:lnTo>
                  <a:pt x="1829416" y="137249"/>
                </a:lnTo>
                <a:lnTo>
                  <a:pt x="1896237" y="140219"/>
                </a:lnTo>
                <a:lnTo>
                  <a:pt x="1963627" y="148484"/>
                </a:lnTo>
                <a:lnTo>
                  <a:pt x="2001273" y="155698"/>
                </a:lnTo>
                <a:lnTo>
                  <a:pt x="2038368" y="164524"/>
                </a:lnTo>
                <a:lnTo>
                  <a:pt x="2110707" y="186878"/>
                </a:lnTo>
                <a:lnTo>
                  <a:pt x="2180252" y="215283"/>
                </a:lnTo>
                <a:lnTo>
                  <a:pt x="2246608" y="249473"/>
                </a:lnTo>
                <a:lnTo>
                  <a:pt x="2309385" y="289183"/>
                </a:lnTo>
                <a:lnTo>
                  <a:pt x="2368188" y="334147"/>
                </a:lnTo>
                <a:lnTo>
                  <a:pt x="2422625" y="384103"/>
                </a:lnTo>
                <a:lnTo>
                  <a:pt x="2472304" y="438783"/>
                </a:lnTo>
                <a:lnTo>
                  <a:pt x="2516832" y="497923"/>
                </a:lnTo>
                <a:lnTo>
                  <a:pt x="2537041" y="529084"/>
                </a:lnTo>
                <a:lnTo>
                  <a:pt x="2555815" y="561259"/>
                </a:lnTo>
                <a:close/>
              </a:path>
            </a:pathLst>
          </a:custGeom>
          <a:ln w="182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7377693" y="2701543"/>
            <a:ext cx="1955394" cy="1279392"/>
          </a:xfrm>
          <a:custGeom>
            <a:avLst/>
            <a:gdLst/>
            <a:ahLst/>
            <a:cxnLst/>
            <a:rect l="l" t="t" r="r" b="b"/>
            <a:pathLst>
              <a:path w="2154554" h="1409700">
                <a:moveTo>
                  <a:pt x="1126088" y="1396999"/>
                </a:moveTo>
                <a:lnTo>
                  <a:pt x="907348" y="1396999"/>
                </a:lnTo>
                <a:lnTo>
                  <a:pt x="943409" y="1409699"/>
                </a:lnTo>
                <a:lnTo>
                  <a:pt x="1089781" y="1409699"/>
                </a:lnTo>
                <a:lnTo>
                  <a:pt x="1126088" y="1396999"/>
                </a:lnTo>
                <a:close/>
              </a:path>
              <a:path w="2154554" h="1409700">
                <a:moveTo>
                  <a:pt x="1758141" y="1244599"/>
                </a:moveTo>
                <a:lnTo>
                  <a:pt x="652047" y="1244599"/>
                </a:lnTo>
                <a:lnTo>
                  <a:pt x="679205" y="1269999"/>
                </a:lnTo>
                <a:lnTo>
                  <a:pt x="708049" y="1295399"/>
                </a:lnTo>
                <a:lnTo>
                  <a:pt x="738415" y="1320799"/>
                </a:lnTo>
                <a:lnTo>
                  <a:pt x="770139" y="1346199"/>
                </a:lnTo>
                <a:lnTo>
                  <a:pt x="803058" y="1358899"/>
                </a:lnTo>
                <a:lnTo>
                  <a:pt x="837009" y="1384299"/>
                </a:lnTo>
                <a:lnTo>
                  <a:pt x="871826" y="1396999"/>
                </a:lnTo>
                <a:lnTo>
                  <a:pt x="1161952" y="1396999"/>
                </a:lnTo>
                <a:lnTo>
                  <a:pt x="1197210" y="1384299"/>
                </a:lnTo>
                <a:lnTo>
                  <a:pt x="1231698" y="1358899"/>
                </a:lnTo>
                <a:lnTo>
                  <a:pt x="1265254" y="1346199"/>
                </a:lnTo>
                <a:lnTo>
                  <a:pt x="1297712" y="1320799"/>
                </a:lnTo>
                <a:lnTo>
                  <a:pt x="1328910" y="1295399"/>
                </a:lnTo>
                <a:lnTo>
                  <a:pt x="1684642" y="1295399"/>
                </a:lnTo>
                <a:lnTo>
                  <a:pt x="1710331" y="1282699"/>
                </a:lnTo>
                <a:lnTo>
                  <a:pt x="1734873" y="1257299"/>
                </a:lnTo>
                <a:lnTo>
                  <a:pt x="1758141" y="1244599"/>
                </a:lnTo>
                <a:close/>
              </a:path>
              <a:path w="2154554" h="1409700">
                <a:moveTo>
                  <a:pt x="511262" y="1333499"/>
                </a:moveTo>
                <a:lnTo>
                  <a:pt x="368397" y="1333499"/>
                </a:lnTo>
                <a:lnTo>
                  <a:pt x="388572" y="1346199"/>
                </a:lnTo>
                <a:lnTo>
                  <a:pt x="491104" y="1346199"/>
                </a:lnTo>
                <a:lnTo>
                  <a:pt x="511262" y="1333499"/>
                </a:lnTo>
                <a:close/>
              </a:path>
              <a:path w="2154554" h="1409700">
                <a:moveTo>
                  <a:pt x="1572981" y="1333499"/>
                </a:moveTo>
                <a:lnTo>
                  <a:pt x="1453209" y="1333499"/>
                </a:lnTo>
                <a:lnTo>
                  <a:pt x="1483465" y="1346199"/>
                </a:lnTo>
                <a:lnTo>
                  <a:pt x="1543479" y="1346199"/>
                </a:lnTo>
                <a:lnTo>
                  <a:pt x="1572981" y="1333499"/>
                </a:lnTo>
                <a:close/>
              </a:path>
              <a:path w="2154554" h="1409700">
                <a:moveTo>
                  <a:pt x="2075531" y="622299"/>
                </a:moveTo>
                <a:lnTo>
                  <a:pt x="100704" y="622299"/>
                </a:lnTo>
                <a:lnTo>
                  <a:pt x="88840" y="634999"/>
                </a:lnTo>
                <a:lnTo>
                  <a:pt x="77545" y="647699"/>
                </a:lnTo>
                <a:lnTo>
                  <a:pt x="66858" y="647699"/>
                </a:lnTo>
                <a:lnTo>
                  <a:pt x="38829" y="685799"/>
                </a:lnTo>
                <a:lnTo>
                  <a:pt x="17663" y="723899"/>
                </a:lnTo>
                <a:lnTo>
                  <a:pt x="4409" y="761999"/>
                </a:lnTo>
                <a:lnTo>
                  <a:pt x="486" y="800099"/>
                </a:lnTo>
                <a:lnTo>
                  <a:pt x="0" y="812799"/>
                </a:lnTo>
                <a:lnTo>
                  <a:pt x="790" y="825499"/>
                </a:lnTo>
                <a:lnTo>
                  <a:pt x="6017" y="863599"/>
                </a:lnTo>
                <a:lnTo>
                  <a:pt x="22270" y="901699"/>
                </a:lnTo>
                <a:lnTo>
                  <a:pt x="47492" y="939799"/>
                </a:lnTo>
                <a:lnTo>
                  <a:pt x="80421" y="977899"/>
                </a:lnTo>
                <a:lnTo>
                  <a:pt x="92892" y="990599"/>
                </a:lnTo>
                <a:lnTo>
                  <a:pt x="106032" y="990599"/>
                </a:lnTo>
                <a:lnTo>
                  <a:pt x="119793" y="1003299"/>
                </a:lnTo>
                <a:lnTo>
                  <a:pt x="148997" y="1003299"/>
                </a:lnTo>
                <a:lnTo>
                  <a:pt x="164345" y="1015999"/>
                </a:lnTo>
                <a:lnTo>
                  <a:pt x="180128" y="1015999"/>
                </a:lnTo>
                <a:lnTo>
                  <a:pt x="178013" y="1028699"/>
                </a:lnTo>
                <a:lnTo>
                  <a:pt x="176686" y="1041399"/>
                </a:lnTo>
                <a:lnTo>
                  <a:pt x="176135" y="1054099"/>
                </a:lnTo>
                <a:lnTo>
                  <a:pt x="176350" y="1079499"/>
                </a:lnTo>
                <a:lnTo>
                  <a:pt x="181470" y="1117599"/>
                </a:lnTo>
                <a:lnTo>
                  <a:pt x="188499" y="1142999"/>
                </a:lnTo>
                <a:lnTo>
                  <a:pt x="193064" y="1168399"/>
                </a:lnTo>
                <a:lnTo>
                  <a:pt x="210825" y="1206499"/>
                </a:lnTo>
                <a:lnTo>
                  <a:pt x="234443" y="1244599"/>
                </a:lnTo>
                <a:lnTo>
                  <a:pt x="243565" y="1257299"/>
                </a:lnTo>
                <a:lnTo>
                  <a:pt x="253291" y="1257299"/>
                </a:lnTo>
                <a:lnTo>
                  <a:pt x="263612" y="1269999"/>
                </a:lnTo>
                <a:lnTo>
                  <a:pt x="292035" y="1295399"/>
                </a:lnTo>
                <a:lnTo>
                  <a:pt x="329154" y="1320799"/>
                </a:lnTo>
                <a:lnTo>
                  <a:pt x="348559" y="1333499"/>
                </a:lnTo>
                <a:lnTo>
                  <a:pt x="531078" y="1333499"/>
                </a:lnTo>
                <a:lnTo>
                  <a:pt x="550454" y="1320799"/>
                </a:lnTo>
                <a:lnTo>
                  <a:pt x="569294" y="1320799"/>
                </a:lnTo>
                <a:lnTo>
                  <a:pt x="587500" y="1308099"/>
                </a:lnTo>
                <a:lnTo>
                  <a:pt x="604975" y="1295399"/>
                </a:lnTo>
                <a:lnTo>
                  <a:pt x="621623" y="1282699"/>
                </a:lnTo>
                <a:lnTo>
                  <a:pt x="637346" y="1257299"/>
                </a:lnTo>
                <a:lnTo>
                  <a:pt x="652047" y="1244599"/>
                </a:lnTo>
                <a:lnTo>
                  <a:pt x="1758141" y="1244599"/>
                </a:lnTo>
                <a:lnTo>
                  <a:pt x="1780007" y="1219199"/>
                </a:lnTo>
                <a:lnTo>
                  <a:pt x="1819022" y="1168399"/>
                </a:lnTo>
                <a:lnTo>
                  <a:pt x="1850893" y="1117599"/>
                </a:lnTo>
                <a:lnTo>
                  <a:pt x="1863830" y="1079499"/>
                </a:lnTo>
                <a:lnTo>
                  <a:pt x="2036525" y="1079499"/>
                </a:lnTo>
                <a:lnTo>
                  <a:pt x="2050379" y="1066799"/>
                </a:lnTo>
                <a:lnTo>
                  <a:pt x="2063648" y="1054099"/>
                </a:lnTo>
                <a:lnTo>
                  <a:pt x="2076269" y="1041399"/>
                </a:lnTo>
                <a:lnTo>
                  <a:pt x="2088178" y="1028699"/>
                </a:lnTo>
                <a:lnTo>
                  <a:pt x="2099310" y="1028699"/>
                </a:lnTo>
                <a:lnTo>
                  <a:pt x="2109602" y="1003299"/>
                </a:lnTo>
                <a:lnTo>
                  <a:pt x="2118990" y="990599"/>
                </a:lnTo>
                <a:lnTo>
                  <a:pt x="2127410" y="977899"/>
                </a:lnTo>
                <a:lnTo>
                  <a:pt x="2134797" y="965199"/>
                </a:lnTo>
                <a:lnTo>
                  <a:pt x="2141596" y="952499"/>
                </a:lnTo>
                <a:lnTo>
                  <a:pt x="2146941" y="927099"/>
                </a:lnTo>
                <a:lnTo>
                  <a:pt x="2150860" y="914399"/>
                </a:lnTo>
                <a:lnTo>
                  <a:pt x="2153384" y="888999"/>
                </a:lnTo>
                <a:lnTo>
                  <a:pt x="2154542" y="876299"/>
                </a:lnTo>
                <a:lnTo>
                  <a:pt x="2154365" y="863599"/>
                </a:lnTo>
                <a:lnTo>
                  <a:pt x="2152881" y="838199"/>
                </a:lnTo>
                <a:lnTo>
                  <a:pt x="2150121" y="825499"/>
                </a:lnTo>
                <a:lnTo>
                  <a:pt x="2146114" y="800099"/>
                </a:lnTo>
                <a:lnTo>
                  <a:pt x="2140890" y="787399"/>
                </a:lnTo>
                <a:lnTo>
                  <a:pt x="2134479" y="774699"/>
                </a:lnTo>
                <a:lnTo>
                  <a:pt x="2126910" y="761999"/>
                </a:lnTo>
                <a:lnTo>
                  <a:pt x="2118213" y="736599"/>
                </a:lnTo>
                <a:lnTo>
                  <a:pt x="2085651" y="698499"/>
                </a:lnTo>
                <a:lnTo>
                  <a:pt x="2058847" y="673099"/>
                </a:lnTo>
                <a:lnTo>
                  <a:pt x="2044006" y="673099"/>
                </a:lnTo>
                <a:lnTo>
                  <a:pt x="2028244" y="660399"/>
                </a:lnTo>
                <a:lnTo>
                  <a:pt x="2041142" y="660399"/>
                </a:lnTo>
                <a:lnTo>
                  <a:pt x="2053336" y="647699"/>
                </a:lnTo>
                <a:lnTo>
                  <a:pt x="2064805" y="634999"/>
                </a:lnTo>
                <a:lnTo>
                  <a:pt x="2075531" y="622299"/>
                </a:lnTo>
                <a:close/>
              </a:path>
              <a:path w="2154554" h="1409700">
                <a:moveTo>
                  <a:pt x="1684642" y="1295399"/>
                </a:moveTo>
                <a:lnTo>
                  <a:pt x="1328910" y="1295399"/>
                </a:lnTo>
                <a:lnTo>
                  <a:pt x="1340267" y="1308099"/>
                </a:lnTo>
                <a:lnTo>
                  <a:pt x="1362980" y="1308099"/>
                </a:lnTo>
                <a:lnTo>
                  <a:pt x="1422958" y="1333499"/>
                </a:lnTo>
                <a:lnTo>
                  <a:pt x="1601976" y="1333499"/>
                </a:lnTo>
                <a:lnTo>
                  <a:pt x="1630337" y="1320799"/>
                </a:lnTo>
                <a:lnTo>
                  <a:pt x="1657935" y="1308099"/>
                </a:lnTo>
                <a:lnTo>
                  <a:pt x="1684642" y="1295399"/>
                </a:lnTo>
                <a:close/>
              </a:path>
              <a:path w="2154554" h="1409700">
                <a:moveTo>
                  <a:pt x="2022150" y="1079499"/>
                </a:moveTo>
                <a:lnTo>
                  <a:pt x="1863830" y="1079499"/>
                </a:lnTo>
                <a:lnTo>
                  <a:pt x="1879896" y="1092199"/>
                </a:lnTo>
                <a:lnTo>
                  <a:pt x="2007319" y="1092199"/>
                </a:lnTo>
                <a:lnTo>
                  <a:pt x="2022150" y="1079499"/>
                </a:lnTo>
                <a:close/>
              </a:path>
              <a:path w="2154554" h="1409700">
                <a:moveTo>
                  <a:pt x="2019387" y="292099"/>
                </a:moveTo>
                <a:lnTo>
                  <a:pt x="149425" y="292099"/>
                </a:lnTo>
                <a:lnTo>
                  <a:pt x="139371" y="304799"/>
                </a:lnTo>
                <a:lnTo>
                  <a:pt x="129909" y="317499"/>
                </a:lnTo>
                <a:lnTo>
                  <a:pt x="121092" y="317499"/>
                </a:lnTo>
                <a:lnTo>
                  <a:pt x="99048" y="355599"/>
                </a:lnTo>
                <a:lnTo>
                  <a:pt x="84682" y="393699"/>
                </a:lnTo>
                <a:lnTo>
                  <a:pt x="80463" y="431799"/>
                </a:lnTo>
                <a:lnTo>
                  <a:pt x="79957" y="444499"/>
                </a:lnTo>
                <a:lnTo>
                  <a:pt x="80484" y="457199"/>
                </a:lnTo>
                <a:lnTo>
                  <a:pt x="88002" y="495299"/>
                </a:lnTo>
                <a:lnTo>
                  <a:pt x="103874" y="533399"/>
                </a:lnTo>
                <a:lnTo>
                  <a:pt x="118747" y="558799"/>
                </a:lnTo>
                <a:lnTo>
                  <a:pt x="127392" y="558799"/>
                </a:lnTo>
                <a:lnTo>
                  <a:pt x="136808" y="571499"/>
                </a:lnTo>
                <a:lnTo>
                  <a:pt x="146968" y="584199"/>
                </a:lnTo>
                <a:lnTo>
                  <a:pt x="157846" y="584199"/>
                </a:lnTo>
                <a:lnTo>
                  <a:pt x="169416" y="596899"/>
                </a:lnTo>
                <a:lnTo>
                  <a:pt x="181652" y="596899"/>
                </a:lnTo>
                <a:lnTo>
                  <a:pt x="167192" y="609599"/>
                </a:lnTo>
                <a:lnTo>
                  <a:pt x="125981" y="609599"/>
                </a:lnTo>
                <a:lnTo>
                  <a:pt x="113097" y="622299"/>
                </a:lnTo>
                <a:lnTo>
                  <a:pt x="2085495" y="622299"/>
                </a:lnTo>
                <a:lnTo>
                  <a:pt x="2094677" y="609599"/>
                </a:lnTo>
                <a:lnTo>
                  <a:pt x="2117335" y="571499"/>
                </a:lnTo>
                <a:lnTo>
                  <a:pt x="2132257" y="533399"/>
                </a:lnTo>
                <a:lnTo>
                  <a:pt x="2138917" y="495299"/>
                </a:lnTo>
                <a:lnTo>
                  <a:pt x="2139211" y="469899"/>
                </a:lnTo>
                <a:lnTo>
                  <a:pt x="2138510" y="457199"/>
                </a:lnTo>
                <a:lnTo>
                  <a:pt x="2130238" y="419099"/>
                </a:lnTo>
                <a:lnTo>
                  <a:pt x="2111360" y="380999"/>
                </a:lnTo>
                <a:lnTo>
                  <a:pt x="2076316" y="342899"/>
                </a:lnTo>
                <a:lnTo>
                  <a:pt x="2034544" y="304799"/>
                </a:lnTo>
                <a:lnTo>
                  <a:pt x="2019387" y="292099"/>
                </a:lnTo>
                <a:close/>
              </a:path>
              <a:path w="2154554" h="1409700">
                <a:moveTo>
                  <a:pt x="1987559" y="279399"/>
                </a:moveTo>
                <a:lnTo>
                  <a:pt x="171092" y="279399"/>
                </a:lnTo>
                <a:lnTo>
                  <a:pt x="160016" y="292099"/>
                </a:lnTo>
                <a:lnTo>
                  <a:pt x="2003707" y="292099"/>
                </a:lnTo>
                <a:lnTo>
                  <a:pt x="1987559" y="279399"/>
                </a:lnTo>
                <a:close/>
              </a:path>
              <a:path w="2154554" h="1409700">
                <a:moveTo>
                  <a:pt x="296669" y="266699"/>
                </a:moveTo>
                <a:lnTo>
                  <a:pt x="194481" y="266699"/>
                </a:lnTo>
                <a:lnTo>
                  <a:pt x="182598" y="279399"/>
                </a:lnTo>
                <a:lnTo>
                  <a:pt x="309528" y="279399"/>
                </a:lnTo>
                <a:lnTo>
                  <a:pt x="296669" y="266699"/>
                </a:lnTo>
                <a:close/>
              </a:path>
              <a:path w="2154554" h="1409700">
                <a:moveTo>
                  <a:pt x="688102" y="76199"/>
                </a:moveTo>
                <a:lnTo>
                  <a:pt x="455474" y="76199"/>
                </a:lnTo>
                <a:lnTo>
                  <a:pt x="438050" y="88899"/>
                </a:lnTo>
                <a:lnTo>
                  <a:pt x="405650" y="114299"/>
                </a:lnTo>
                <a:lnTo>
                  <a:pt x="377031" y="139699"/>
                </a:lnTo>
                <a:lnTo>
                  <a:pt x="364334" y="165099"/>
                </a:lnTo>
                <a:lnTo>
                  <a:pt x="352815" y="177799"/>
                </a:lnTo>
                <a:lnTo>
                  <a:pt x="342552" y="190499"/>
                </a:lnTo>
                <a:lnTo>
                  <a:pt x="333622" y="215899"/>
                </a:lnTo>
                <a:lnTo>
                  <a:pt x="326104" y="241299"/>
                </a:lnTo>
                <a:lnTo>
                  <a:pt x="320074" y="253999"/>
                </a:lnTo>
                <a:lnTo>
                  <a:pt x="315611" y="279399"/>
                </a:lnTo>
                <a:lnTo>
                  <a:pt x="1830459" y="279399"/>
                </a:lnTo>
                <a:lnTo>
                  <a:pt x="1816161" y="241299"/>
                </a:lnTo>
                <a:lnTo>
                  <a:pt x="1796712" y="203199"/>
                </a:lnTo>
                <a:lnTo>
                  <a:pt x="799710" y="203199"/>
                </a:lnTo>
                <a:lnTo>
                  <a:pt x="796889" y="190499"/>
                </a:lnTo>
                <a:lnTo>
                  <a:pt x="790421" y="177799"/>
                </a:lnTo>
                <a:lnTo>
                  <a:pt x="783417" y="165099"/>
                </a:lnTo>
                <a:lnTo>
                  <a:pt x="775898" y="152399"/>
                </a:lnTo>
                <a:lnTo>
                  <a:pt x="767881" y="152399"/>
                </a:lnTo>
                <a:lnTo>
                  <a:pt x="759385" y="139699"/>
                </a:lnTo>
                <a:lnTo>
                  <a:pt x="750430" y="126999"/>
                </a:lnTo>
                <a:lnTo>
                  <a:pt x="741033" y="114299"/>
                </a:lnTo>
                <a:lnTo>
                  <a:pt x="731215" y="114299"/>
                </a:lnTo>
                <a:lnTo>
                  <a:pt x="720994" y="101599"/>
                </a:lnTo>
                <a:lnTo>
                  <a:pt x="710389" y="88899"/>
                </a:lnTo>
                <a:lnTo>
                  <a:pt x="699418" y="88899"/>
                </a:lnTo>
                <a:lnTo>
                  <a:pt x="688102" y="76199"/>
                </a:lnTo>
                <a:close/>
              </a:path>
              <a:path w="2154554" h="1409700">
                <a:moveTo>
                  <a:pt x="1936874" y="266699"/>
                </a:moveTo>
                <a:lnTo>
                  <a:pt x="1848288" y="266699"/>
                </a:lnTo>
                <a:lnTo>
                  <a:pt x="1830459" y="279399"/>
                </a:lnTo>
                <a:lnTo>
                  <a:pt x="1954087" y="279399"/>
                </a:lnTo>
                <a:lnTo>
                  <a:pt x="1936874" y="266699"/>
                </a:lnTo>
                <a:close/>
              </a:path>
              <a:path w="2154554" h="1409700">
                <a:moveTo>
                  <a:pt x="1235601" y="25399"/>
                </a:moveTo>
                <a:lnTo>
                  <a:pt x="975975" y="25399"/>
                </a:lnTo>
                <a:lnTo>
                  <a:pt x="951997" y="38099"/>
                </a:lnTo>
                <a:lnTo>
                  <a:pt x="928846" y="50799"/>
                </a:lnTo>
                <a:lnTo>
                  <a:pt x="906637" y="63499"/>
                </a:lnTo>
                <a:lnTo>
                  <a:pt x="885488" y="88899"/>
                </a:lnTo>
                <a:lnTo>
                  <a:pt x="865515" y="101599"/>
                </a:lnTo>
                <a:lnTo>
                  <a:pt x="846834" y="126999"/>
                </a:lnTo>
                <a:lnTo>
                  <a:pt x="829562" y="152399"/>
                </a:lnTo>
                <a:lnTo>
                  <a:pt x="813815" y="177799"/>
                </a:lnTo>
                <a:lnTo>
                  <a:pt x="799710" y="203199"/>
                </a:lnTo>
                <a:lnTo>
                  <a:pt x="1796712" y="203199"/>
                </a:lnTo>
                <a:lnTo>
                  <a:pt x="1789172" y="190499"/>
                </a:lnTo>
                <a:lnTo>
                  <a:pt x="1401859" y="190499"/>
                </a:lnTo>
                <a:lnTo>
                  <a:pt x="1395408" y="177799"/>
                </a:lnTo>
                <a:lnTo>
                  <a:pt x="1388612" y="165099"/>
                </a:lnTo>
                <a:lnTo>
                  <a:pt x="1381479" y="152399"/>
                </a:lnTo>
                <a:lnTo>
                  <a:pt x="1374015" y="152399"/>
                </a:lnTo>
                <a:lnTo>
                  <a:pt x="1366226" y="139699"/>
                </a:lnTo>
                <a:lnTo>
                  <a:pt x="1358119" y="126999"/>
                </a:lnTo>
                <a:lnTo>
                  <a:pt x="1349700" y="114299"/>
                </a:lnTo>
                <a:lnTo>
                  <a:pt x="1340977" y="101599"/>
                </a:lnTo>
                <a:lnTo>
                  <a:pt x="1331955" y="101599"/>
                </a:lnTo>
                <a:lnTo>
                  <a:pt x="1322641" y="88899"/>
                </a:lnTo>
                <a:lnTo>
                  <a:pt x="1313041" y="76199"/>
                </a:lnTo>
                <a:lnTo>
                  <a:pt x="1303162" y="76199"/>
                </a:lnTo>
                <a:lnTo>
                  <a:pt x="1293011" y="63499"/>
                </a:lnTo>
                <a:lnTo>
                  <a:pt x="1282593" y="63499"/>
                </a:lnTo>
                <a:lnTo>
                  <a:pt x="1271917" y="50799"/>
                </a:lnTo>
                <a:lnTo>
                  <a:pt x="1260987" y="38099"/>
                </a:lnTo>
                <a:lnTo>
                  <a:pt x="1235601" y="25399"/>
                </a:lnTo>
                <a:close/>
              </a:path>
              <a:path w="2154554" h="1409700">
                <a:moveTo>
                  <a:pt x="1666719" y="101599"/>
                </a:moveTo>
                <a:lnTo>
                  <a:pt x="1533645" y="101599"/>
                </a:lnTo>
                <a:lnTo>
                  <a:pt x="1515161" y="114299"/>
                </a:lnTo>
                <a:lnTo>
                  <a:pt x="1497075" y="114299"/>
                </a:lnTo>
                <a:lnTo>
                  <a:pt x="1462449" y="139699"/>
                </a:lnTo>
                <a:lnTo>
                  <a:pt x="1430474" y="165099"/>
                </a:lnTo>
                <a:lnTo>
                  <a:pt x="1401859" y="190499"/>
                </a:lnTo>
                <a:lnTo>
                  <a:pt x="1781133" y="190499"/>
                </a:lnTo>
                <a:lnTo>
                  <a:pt x="1754217" y="152399"/>
                </a:lnTo>
                <a:lnTo>
                  <a:pt x="1720858" y="126999"/>
                </a:lnTo>
                <a:lnTo>
                  <a:pt x="1703270" y="126999"/>
                </a:lnTo>
                <a:lnTo>
                  <a:pt x="1685194" y="114299"/>
                </a:lnTo>
                <a:lnTo>
                  <a:pt x="1666719" y="101599"/>
                </a:lnTo>
                <a:close/>
              </a:path>
              <a:path w="2154554" h="1409700">
                <a:moveTo>
                  <a:pt x="664504" y="63499"/>
                </a:moveTo>
                <a:lnTo>
                  <a:pt x="492381" y="63499"/>
                </a:lnTo>
                <a:lnTo>
                  <a:pt x="473610" y="76199"/>
                </a:lnTo>
                <a:lnTo>
                  <a:pt x="676457" y="76199"/>
                </a:lnTo>
                <a:lnTo>
                  <a:pt x="664504" y="63499"/>
                </a:lnTo>
                <a:close/>
              </a:path>
              <a:path w="2154554" h="1409700">
                <a:moveTo>
                  <a:pt x="613985" y="50799"/>
                </a:moveTo>
                <a:lnTo>
                  <a:pt x="531516" y="50799"/>
                </a:lnTo>
                <a:lnTo>
                  <a:pt x="511709" y="63499"/>
                </a:lnTo>
                <a:lnTo>
                  <a:pt x="626983" y="63499"/>
                </a:lnTo>
                <a:lnTo>
                  <a:pt x="613985" y="50799"/>
                </a:lnTo>
                <a:close/>
              </a:path>
              <a:path w="2154554" h="1409700">
                <a:moveTo>
                  <a:pt x="1183584" y="12699"/>
                </a:moveTo>
                <a:lnTo>
                  <a:pt x="1025946" y="12699"/>
                </a:lnTo>
                <a:lnTo>
                  <a:pt x="1000664" y="25399"/>
                </a:lnTo>
                <a:lnTo>
                  <a:pt x="1209762" y="25399"/>
                </a:lnTo>
                <a:lnTo>
                  <a:pt x="1183584" y="12699"/>
                </a:lnTo>
                <a:close/>
              </a:path>
              <a:path w="2154554" h="1409700">
                <a:moveTo>
                  <a:pt x="1130682" y="0"/>
                </a:moveTo>
                <a:lnTo>
                  <a:pt x="1077825" y="0"/>
                </a:lnTo>
                <a:lnTo>
                  <a:pt x="1051705" y="12699"/>
                </a:lnTo>
                <a:lnTo>
                  <a:pt x="1157185" y="12699"/>
                </a:lnTo>
                <a:lnTo>
                  <a:pt x="1130682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7377693" y="2698133"/>
            <a:ext cx="1955394" cy="1282849"/>
          </a:xfrm>
          <a:custGeom>
            <a:avLst/>
            <a:gdLst/>
            <a:ahLst/>
            <a:cxnLst/>
            <a:rect l="l" t="t" r="r" b="b"/>
            <a:pathLst>
              <a:path w="2154554" h="1413510">
                <a:moveTo>
                  <a:pt x="799710" y="195274"/>
                </a:moveTo>
                <a:lnTo>
                  <a:pt x="829562" y="145151"/>
                </a:lnTo>
                <a:lnTo>
                  <a:pt x="865515" y="101918"/>
                </a:lnTo>
                <a:lnTo>
                  <a:pt x="906637" y="65888"/>
                </a:lnTo>
                <a:lnTo>
                  <a:pt x="951997" y="37370"/>
                </a:lnTo>
                <a:lnTo>
                  <a:pt x="1000664" y="16676"/>
                </a:lnTo>
                <a:lnTo>
                  <a:pt x="1051705" y="4115"/>
                </a:lnTo>
                <a:lnTo>
                  <a:pt x="1104189" y="0"/>
                </a:lnTo>
                <a:lnTo>
                  <a:pt x="1130682" y="1205"/>
                </a:lnTo>
                <a:lnTo>
                  <a:pt x="1183584" y="10339"/>
                </a:lnTo>
                <a:lnTo>
                  <a:pt x="1235601" y="28694"/>
                </a:lnTo>
                <a:lnTo>
                  <a:pt x="1271917" y="47876"/>
                </a:lnTo>
                <a:lnTo>
                  <a:pt x="1313041" y="77678"/>
                </a:lnTo>
                <a:lnTo>
                  <a:pt x="1340977" y="103929"/>
                </a:lnTo>
                <a:lnTo>
                  <a:pt x="1366226" y="133194"/>
                </a:lnTo>
                <a:lnTo>
                  <a:pt x="1388612" y="165179"/>
                </a:lnTo>
                <a:lnTo>
                  <a:pt x="1401859" y="187866"/>
                </a:lnTo>
                <a:lnTo>
                  <a:pt x="1415703" y="171879"/>
                </a:lnTo>
                <a:lnTo>
                  <a:pt x="1446086" y="144273"/>
                </a:lnTo>
                <a:lnTo>
                  <a:pt x="1479475" y="122557"/>
                </a:lnTo>
                <a:lnTo>
                  <a:pt x="1515161" y="106815"/>
                </a:lnTo>
                <a:lnTo>
                  <a:pt x="1552437" y="97126"/>
                </a:lnTo>
                <a:lnTo>
                  <a:pt x="1590594" y="93572"/>
                </a:lnTo>
                <a:lnTo>
                  <a:pt x="1609782" y="94121"/>
                </a:lnTo>
                <a:lnTo>
                  <a:pt x="1647932" y="99922"/>
                </a:lnTo>
                <a:lnTo>
                  <a:pt x="1685194" y="112060"/>
                </a:lnTo>
                <a:lnTo>
                  <a:pt x="1720858" y="130618"/>
                </a:lnTo>
                <a:lnTo>
                  <a:pt x="1754217" y="155676"/>
                </a:lnTo>
                <a:lnTo>
                  <a:pt x="1781133" y="183088"/>
                </a:lnTo>
                <a:lnTo>
                  <a:pt x="1803737" y="214280"/>
                </a:lnTo>
                <a:lnTo>
                  <a:pt x="1821524" y="248582"/>
                </a:lnTo>
                <a:lnTo>
                  <a:pt x="1830459" y="272846"/>
                </a:lnTo>
                <a:lnTo>
                  <a:pt x="1848288" y="268723"/>
                </a:lnTo>
                <a:lnTo>
                  <a:pt x="1866155" y="265901"/>
                </a:lnTo>
                <a:lnTo>
                  <a:pt x="1884003" y="264360"/>
                </a:lnTo>
                <a:lnTo>
                  <a:pt x="1901776" y="264078"/>
                </a:lnTo>
                <a:lnTo>
                  <a:pt x="1919419" y="265033"/>
                </a:lnTo>
                <a:lnTo>
                  <a:pt x="1971001" y="275103"/>
                </a:lnTo>
                <a:lnTo>
                  <a:pt x="2019387" y="295528"/>
                </a:lnTo>
                <a:lnTo>
                  <a:pt x="2063065" y="325724"/>
                </a:lnTo>
                <a:lnTo>
                  <a:pt x="2100519" y="365106"/>
                </a:lnTo>
                <a:lnTo>
                  <a:pt x="2130238" y="413092"/>
                </a:lnTo>
                <a:lnTo>
                  <a:pt x="2138510" y="457233"/>
                </a:lnTo>
                <a:lnTo>
                  <a:pt x="2139211" y="471931"/>
                </a:lnTo>
                <a:lnTo>
                  <a:pt x="2138917" y="486532"/>
                </a:lnTo>
                <a:lnTo>
                  <a:pt x="2132257" y="529237"/>
                </a:lnTo>
                <a:lnTo>
                  <a:pt x="2117335" y="569187"/>
                </a:lnTo>
                <a:lnTo>
                  <a:pt x="2094677" y="604963"/>
                </a:lnTo>
                <a:lnTo>
                  <a:pt x="2064805" y="635146"/>
                </a:lnTo>
                <a:lnTo>
                  <a:pt x="2028244" y="658316"/>
                </a:lnTo>
                <a:lnTo>
                  <a:pt x="2044006" y="666907"/>
                </a:lnTo>
                <a:lnTo>
                  <a:pt x="2085651" y="699200"/>
                </a:lnTo>
                <a:lnTo>
                  <a:pt x="2118213" y="739717"/>
                </a:lnTo>
                <a:lnTo>
                  <a:pt x="2140890" y="786455"/>
                </a:lnTo>
                <a:lnTo>
                  <a:pt x="2152881" y="837407"/>
                </a:lnTo>
                <a:lnTo>
                  <a:pt x="2154542" y="872727"/>
                </a:lnTo>
                <a:lnTo>
                  <a:pt x="2153384" y="890570"/>
                </a:lnTo>
                <a:lnTo>
                  <a:pt x="2141596" y="943938"/>
                </a:lnTo>
                <a:lnTo>
                  <a:pt x="2118990" y="992557"/>
                </a:lnTo>
                <a:lnTo>
                  <a:pt x="2088178" y="1032260"/>
                </a:lnTo>
                <a:lnTo>
                  <a:pt x="2050379" y="1062914"/>
                </a:lnTo>
                <a:lnTo>
                  <a:pt x="2007319" y="1083779"/>
                </a:lnTo>
                <a:lnTo>
                  <a:pt x="1960723" y="1094115"/>
                </a:lnTo>
                <a:lnTo>
                  <a:pt x="1944704" y="1095092"/>
                </a:lnTo>
                <a:lnTo>
                  <a:pt x="1928548" y="1094790"/>
                </a:lnTo>
                <a:lnTo>
                  <a:pt x="1912318" y="1093180"/>
                </a:lnTo>
                <a:lnTo>
                  <a:pt x="1896080" y="1090237"/>
                </a:lnTo>
                <a:lnTo>
                  <a:pt x="1879896" y="1085931"/>
                </a:lnTo>
                <a:lnTo>
                  <a:pt x="1863830" y="1080236"/>
                </a:lnTo>
                <a:lnTo>
                  <a:pt x="1850893" y="1111162"/>
                </a:lnTo>
                <a:lnTo>
                  <a:pt x="1819022" y="1167851"/>
                </a:lnTo>
                <a:lnTo>
                  <a:pt x="1780007" y="1217275"/>
                </a:lnTo>
                <a:lnTo>
                  <a:pt x="1734873" y="1258976"/>
                </a:lnTo>
                <a:lnTo>
                  <a:pt x="1684642" y="1292499"/>
                </a:lnTo>
                <a:lnTo>
                  <a:pt x="1630337" y="1317385"/>
                </a:lnTo>
                <a:lnTo>
                  <a:pt x="1572981" y="1333177"/>
                </a:lnTo>
                <a:lnTo>
                  <a:pt x="1513597" y="1339420"/>
                </a:lnTo>
                <a:lnTo>
                  <a:pt x="1483465" y="1338817"/>
                </a:lnTo>
                <a:lnTo>
                  <a:pt x="1422958" y="1329878"/>
                </a:lnTo>
                <a:lnTo>
                  <a:pt x="1362980" y="1310245"/>
                </a:lnTo>
                <a:lnTo>
                  <a:pt x="1328910" y="1293480"/>
                </a:lnTo>
                <a:lnTo>
                  <a:pt x="1297712" y="1318707"/>
                </a:lnTo>
                <a:lnTo>
                  <a:pt x="1265254" y="1340931"/>
                </a:lnTo>
                <a:lnTo>
                  <a:pt x="1231698" y="1360164"/>
                </a:lnTo>
                <a:lnTo>
                  <a:pt x="1197210" y="1376418"/>
                </a:lnTo>
                <a:lnTo>
                  <a:pt x="1126088" y="1400043"/>
                </a:lnTo>
                <a:lnTo>
                  <a:pt x="1053197" y="1411905"/>
                </a:lnTo>
                <a:lnTo>
                  <a:pt x="1016498" y="1413457"/>
                </a:lnTo>
                <a:lnTo>
                  <a:pt x="979847" y="1412106"/>
                </a:lnTo>
                <a:lnTo>
                  <a:pt x="907348" y="1400745"/>
                </a:lnTo>
                <a:lnTo>
                  <a:pt x="837009" y="1377924"/>
                </a:lnTo>
                <a:lnTo>
                  <a:pt x="770139" y="1343743"/>
                </a:lnTo>
                <a:lnTo>
                  <a:pt x="738415" y="1322424"/>
                </a:lnTo>
                <a:lnTo>
                  <a:pt x="708049" y="1298303"/>
                </a:lnTo>
                <a:lnTo>
                  <a:pt x="679205" y="1271392"/>
                </a:lnTo>
                <a:lnTo>
                  <a:pt x="652047" y="1241704"/>
                </a:lnTo>
                <a:lnTo>
                  <a:pt x="637346" y="1259201"/>
                </a:lnTo>
                <a:lnTo>
                  <a:pt x="604975" y="1289492"/>
                </a:lnTo>
                <a:lnTo>
                  <a:pt x="569294" y="1313431"/>
                </a:lnTo>
                <a:lnTo>
                  <a:pt x="531078" y="1330928"/>
                </a:lnTo>
                <a:lnTo>
                  <a:pt x="491104" y="1341891"/>
                </a:lnTo>
                <a:lnTo>
                  <a:pt x="450149" y="1346229"/>
                </a:lnTo>
                <a:lnTo>
                  <a:pt x="429545" y="1345885"/>
                </a:lnTo>
                <a:lnTo>
                  <a:pt x="388572" y="1340112"/>
                </a:lnTo>
                <a:lnTo>
                  <a:pt x="348559" y="1327486"/>
                </a:lnTo>
                <a:lnTo>
                  <a:pt x="310281" y="1307913"/>
                </a:lnTo>
                <a:lnTo>
                  <a:pt x="274514" y="1281302"/>
                </a:lnTo>
                <a:lnTo>
                  <a:pt x="243565" y="1249398"/>
                </a:lnTo>
                <a:lnTo>
                  <a:pt x="218062" y="1213185"/>
                </a:lnTo>
                <a:lnTo>
                  <a:pt x="198315" y="1173496"/>
                </a:lnTo>
                <a:lnTo>
                  <a:pt x="184630" y="1131164"/>
                </a:lnTo>
                <a:lnTo>
                  <a:pt x="177318" y="1087022"/>
                </a:lnTo>
                <a:lnTo>
                  <a:pt x="176135" y="1057001"/>
                </a:lnTo>
                <a:lnTo>
                  <a:pt x="176686" y="1041904"/>
                </a:lnTo>
                <a:lnTo>
                  <a:pt x="178013" y="1026792"/>
                </a:lnTo>
                <a:lnTo>
                  <a:pt x="180128" y="1011694"/>
                </a:lnTo>
                <a:lnTo>
                  <a:pt x="164345" y="1009888"/>
                </a:lnTo>
                <a:lnTo>
                  <a:pt x="119793" y="996929"/>
                </a:lnTo>
                <a:lnTo>
                  <a:pt x="80421" y="973811"/>
                </a:lnTo>
                <a:lnTo>
                  <a:pt x="47492" y="942015"/>
                </a:lnTo>
                <a:lnTo>
                  <a:pt x="22270" y="903022"/>
                </a:lnTo>
                <a:lnTo>
                  <a:pt x="6017" y="858312"/>
                </a:lnTo>
                <a:lnTo>
                  <a:pt x="0" y="809366"/>
                </a:lnTo>
                <a:lnTo>
                  <a:pt x="486" y="792365"/>
                </a:lnTo>
                <a:lnTo>
                  <a:pt x="7884" y="747378"/>
                </a:lnTo>
                <a:lnTo>
                  <a:pt x="23891" y="706380"/>
                </a:lnTo>
                <a:lnTo>
                  <a:pt x="47461" y="670482"/>
                </a:lnTo>
                <a:lnTo>
                  <a:pt x="77545" y="640796"/>
                </a:lnTo>
                <a:lnTo>
                  <a:pt x="113097" y="618431"/>
                </a:lnTo>
                <a:lnTo>
                  <a:pt x="153067" y="604498"/>
                </a:lnTo>
                <a:lnTo>
                  <a:pt x="181652" y="600442"/>
                </a:lnTo>
                <a:lnTo>
                  <a:pt x="169416" y="594248"/>
                </a:lnTo>
                <a:lnTo>
                  <a:pt x="136808" y="570366"/>
                </a:lnTo>
                <a:lnTo>
                  <a:pt x="110899" y="539781"/>
                </a:lnTo>
                <a:lnTo>
                  <a:pt x="92399" y="504097"/>
                </a:lnTo>
                <a:lnTo>
                  <a:pt x="82018" y="464917"/>
                </a:lnTo>
                <a:lnTo>
                  <a:pt x="79957" y="437647"/>
                </a:lnTo>
                <a:lnTo>
                  <a:pt x="80463" y="423845"/>
                </a:lnTo>
                <a:lnTo>
                  <a:pt x="88446" y="382483"/>
                </a:lnTo>
                <a:lnTo>
                  <a:pt x="105608" y="343399"/>
                </a:lnTo>
                <a:lnTo>
                  <a:pt x="129909" y="310887"/>
                </a:lnTo>
                <a:lnTo>
                  <a:pt x="160016" y="285880"/>
                </a:lnTo>
                <a:lnTo>
                  <a:pt x="194481" y="269056"/>
                </a:lnTo>
                <a:lnTo>
                  <a:pt x="231853" y="261095"/>
                </a:lnTo>
                <a:lnTo>
                  <a:pt x="244707" y="260527"/>
                </a:lnTo>
                <a:lnTo>
                  <a:pt x="257669" y="261045"/>
                </a:lnTo>
                <a:lnTo>
                  <a:pt x="296669" y="269362"/>
                </a:lnTo>
                <a:lnTo>
                  <a:pt x="311052" y="275996"/>
                </a:lnTo>
                <a:lnTo>
                  <a:pt x="312563" y="275996"/>
                </a:lnTo>
                <a:lnTo>
                  <a:pt x="315611" y="277520"/>
                </a:lnTo>
                <a:lnTo>
                  <a:pt x="320074" y="255288"/>
                </a:lnTo>
                <a:lnTo>
                  <a:pt x="326104" y="233867"/>
                </a:lnTo>
                <a:lnTo>
                  <a:pt x="342552" y="193687"/>
                </a:lnTo>
                <a:lnTo>
                  <a:pt x="364334" y="157436"/>
                </a:lnTo>
                <a:lnTo>
                  <a:pt x="390829" y="125572"/>
                </a:lnTo>
                <a:lnTo>
                  <a:pt x="421417" y="98551"/>
                </a:lnTo>
                <a:lnTo>
                  <a:pt x="455474" y="76831"/>
                </a:lnTo>
                <a:lnTo>
                  <a:pt x="492381" y="60868"/>
                </a:lnTo>
                <a:lnTo>
                  <a:pt x="531516" y="51119"/>
                </a:lnTo>
                <a:lnTo>
                  <a:pt x="572258" y="48043"/>
                </a:lnTo>
                <a:lnTo>
                  <a:pt x="593037" y="49149"/>
                </a:lnTo>
                <a:lnTo>
                  <a:pt x="639749" y="57920"/>
                </a:lnTo>
                <a:lnTo>
                  <a:pt x="676457" y="71606"/>
                </a:lnTo>
                <a:lnTo>
                  <a:pt x="710389" y="90847"/>
                </a:lnTo>
                <a:lnTo>
                  <a:pt x="741033" y="115212"/>
                </a:lnTo>
                <a:lnTo>
                  <a:pt x="767881" y="144267"/>
                </a:lnTo>
                <a:lnTo>
                  <a:pt x="790421" y="177584"/>
                </a:lnTo>
                <a:lnTo>
                  <a:pt x="796889" y="189561"/>
                </a:lnTo>
              </a:path>
            </a:pathLst>
          </a:custGeom>
          <a:ln w="18262">
            <a:solidFill>
              <a:srgbClr val="33CC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7330921" y="2655666"/>
            <a:ext cx="1956547" cy="1279392"/>
          </a:xfrm>
          <a:custGeom>
            <a:avLst/>
            <a:gdLst/>
            <a:ahLst/>
            <a:cxnLst/>
            <a:rect l="l" t="t" r="r" b="b"/>
            <a:pathLst>
              <a:path w="2155825" h="1409700">
                <a:moveTo>
                  <a:pt x="1126606" y="1396999"/>
                </a:moveTo>
                <a:lnTo>
                  <a:pt x="907583" y="1396999"/>
                </a:lnTo>
                <a:lnTo>
                  <a:pt x="943719" y="1409699"/>
                </a:lnTo>
                <a:lnTo>
                  <a:pt x="1090291" y="1409699"/>
                </a:lnTo>
                <a:lnTo>
                  <a:pt x="1126606" y="1396999"/>
                </a:lnTo>
                <a:close/>
              </a:path>
              <a:path w="2155825" h="1409700">
                <a:moveTo>
                  <a:pt x="1759396" y="1244599"/>
                </a:moveTo>
                <a:lnTo>
                  <a:pt x="651831" y="1244599"/>
                </a:lnTo>
                <a:lnTo>
                  <a:pt x="679000" y="1269999"/>
                </a:lnTo>
                <a:lnTo>
                  <a:pt x="707875" y="1295399"/>
                </a:lnTo>
                <a:lnTo>
                  <a:pt x="738287" y="1320799"/>
                </a:lnTo>
                <a:lnTo>
                  <a:pt x="770071" y="1346199"/>
                </a:lnTo>
                <a:lnTo>
                  <a:pt x="803060" y="1358899"/>
                </a:lnTo>
                <a:lnTo>
                  <a:pt x="837086" y="1384299"/>
                </a:lnTo>
                <a:lnTo>
                  <a:pt x="871983" y="1396999"/>
                </a:lnTo>
                <a:lnTo>
                  <a:pt x="1162455" y="1396999"/>
                </a:lnTo>
                <a:lnTo>
                  <a:pt x="1197671" y="1384299"/>
                </a:lnTo>
                <a:lnTo>
                  <a:pt x="1232089" y="1358899"/>
                </a:lnTo>
                <a:lnTo>
                  <a:pt x="1265539" y="1346199"/>
                </a:lnTo>
                <a:lnTo>
                  <a:pt x="1297857" y="1320799"/>
                </a:lnTo>
                <a:lnTo>
                  <a:pt x="1328874" y="1295399"/>
                </a:lnTo>
                <a:lnTo>
                  <a:pt x="1685799" y="1295399"/>
                </a:lnTo>
                <a:lnTo>
                  <a:pt x="1711529" y="1282699"/>
                </a:lnTo>
                <a:lnTo>
                  <a:pt x="1736104" y="1257299"/>
                </a:lnTo>
                <a:lnTo>
                  <a:pt x="1759396" y="1244599"/>
                </a:lnTo>
                <a:close/>
              </a:path>
              <a:path w="2155825" h="1409700">
                <a:moveTo>
                  <a:pt x="512237" y="1333499"/>
                </a:moveTo>
                <a:lnTo>
                  <a:pt x="369671" y="1333499"/>
                </a:lnTo>
                <a:lnTo>
                  <a:pt x="389830" y="1346199"/>
                </a:lnTo>
                <a:lnTo>
                  <a:pt x="492154" y="1346199"/>
                </a:lnTo>
                <a:lnTo>
                  <a:pt x="512237" y="1333499"/>
                </a:lnTo>
                <a:close/>
              </a:path>
              <a:path w="2155825" h="1409700">
                <a:moveTo>
                  <a:pt x="1573858" y="1333499"/>
                </a:moveTo>
                <a:lnTo>
                  <a:pt x="1453569" y="1333499"/>
                </a:lnTo>
                <a:lnTo>
                  <a:pt x="1483980" y="1346199"/>
                </a:lnTo>
                <a:lnTo>
                  <a:pt x="1544252" y="1346199"/>
                </a:lnTo>
                <a:lnTo>
                  <a:pt x="1573858" y="1333499"/>
                </a:lnTo>
                <a:close/>
              </a:path>
              <a:path w="2155825" h="1409700">
                <a:moveTo>
                  <a:pt x="2020400" y="292099"/>
                </a:moveTo>
                <a:lnTo>
                  <a:pt x="149570" y="292099"/>
                </a:lnTo>
                <a:lnTo>
                  <a:pt x="139441" y="304799"/>
                </a:lnTo>
                <a:lnTo>
                  <a:pt x="129906" y="317499"/>
                </a:lnTo>
                <a:lnTo>
                  <a:pt x="121022" y="317499"/>
                </a:lnTo>
                <a:lnTo>
                  <a:pt x="98844" y="355599"/>
                </a:lnTo>
                <a:lnTo>
                  <a:pt x="84838" y="393699"/>
                </a:lnTo>
                <a:lnTo>
                  <a:pt x="82314" y="419099"/>
                </a:lnTo>
                <a:lnTo>
                  <a:pt x="80844" y="431799"/>
                </a:lnTo>
                <a:lnTo>
                  <a:pt x="82540" y="469899"/>
                </a:lnTo>
                <a:lnTo>
                  <a:pt x="92939" y="507999"/>
                </a:lnTo>
                <a:lnTo>
                  <a:pt x="111457" y="546099"/>
                </a:lnTo>
                <a:lnTo>
                  <a:pt x="119332" y="558799"/>
                </a:lnTo>
                <a:lnTo>
                  <a:pt x="128023" y="558799"/>
                </a:lnTo>
                <a:lnTo>
                  <a:pt x="137507" y="571499"/>
                </a:lnTo>
                <a:lnTo>
                  <a:pt x="147764" y="584199"/>
                </a:lnTo>
                <a:lnTo>
                  <a:pt x="158770" y="584199"/>
                </a:lnTo>
                <a:lnTo>
                  <a:pt x="170505" y="596899"/>
                </a:lnTo>
                <a:lnTo>
                  <a:pt x="182947" y="596899"/>
                </a:lnTo>
                <a:lnTo>
                  <a:pt x="168487" y="609599"/>
                </a:lnTo>
                <a:lnTo>
                  <a:pt x="127265" y="609599"/>
                </a:lnTo>
                <a:lnTo>
                  <a:pt x="114369" y="622299"/>
                </a:lnTo>
                <a:lnTo>
                  <a:pt x="101958" y="622299"/>
                </a:lnTo>
                <a:lnTo>
                  <a:pt x="90071" y="634999"/>
                </a:lnTo>
                <a:lnTo>
                  <a:pt x="78744" y="647699"/>
                </a:lnTo>
                <a:lnTo>
                  <a:pt x="68016" y="647699"/>
                </a:lnTo>
                <a:lnTo>
                  <a:pt x="39798" y="685799"/>
                </a:lnTo>
                <a:lnTo>
                  <a:pt x="18322" y="723899"/>
                </a:lnTo>
                <a:lnTo>
                  <a:pt x="4603" y="761999"/>
                </a:lnTo>
                <a:lnTo>
                  <a:pt x="271" y="800099"/>
                </a:lnTo>
                <a:lnTo>
                  <a:pt x="0" y="812799"/>
                </a:lnTo>
                <a:lnTo>
                  <a:pt x="984" y="825499"/>
                </a:lnTo>
                <a:lnTo>
                  <a:pt x="6539" y="863599"/>
                </a:lnTo>
                <a:lnTo>
                  <a:pt x="23150" y="901699"/>
                </a:lnTo>
                <a:lnTo>
                  <a:pt x="48599" y="939799"/>
                </a:lnTo>
                <a:lnTo>
                  <a:pt x="81652" y="977899"/>
                </a:lnTo>
                <a:lnTo>
                  <a:pt x="94147" y="990599"/>
                </a:lnTo>
                <a:lnTo>
                  <a:pt x="107304" y="990599"/>
                </a:lnTo>
                <a:lnTo>
                  <a:pt x="121077" y="1003299"/>
                </a:lnTo>
                <a:lnTo>
                  <a:pt x="150291" y="1003299"/>
                </a:lnTo>
                <a:lnTo>
                  <a:pt x="165640" y="1015999"/>
                </a:lnTo>
                <a:lnTo>
                  <a:pt x="181423" y="1015999"/>
                </a:lnTo>
                <a:lnTo>
                  <a:pt x="179310" y="1028699"/>
                </a:lnTo>
                <a:lnTo>
                  <a:pt x="177985" y="1041399"/>
                </a:lnTo>
                <a:lnTo>
                  <a:pt x="177435" y="1054099"/>
                </a:lnTo>
                <a:lnTo>
                  <a:pt x="177650" y="1079499"/>
                </a:lnTo>
                <a:lnTo>
                  <a:pt x="182771" y="1117599"/>
                </a:lnTo>
                <a:lnTo>
                  <a:pt x="189800" y="1142999"/>
                </a:lnTo>
                <a:lnTo>
                  <a:pt x="194365" y="1168399"/>
                </a:lnTo>
                <a:lnTo>
                  <a:pt x="212124" y="1206499"/>
                </a:lnTo>
                <a:lnTo>
                  <a:pt x="235740" y="1244599"/>
                </a:lnTo>
                <a:lnTo>
                  <a:pt x="244861" y="1257299"/>
                </a:lnTo>
                <a:lnTo>
                  <a:pt x="254587" y="1257299"/>
                </a:lnTo>
                <a:lnTo>
                  <a:pt x="264907" y="1269999"/>
                </a:lnTo>
                <a:lnTo>
                  <a:pt x="293331" y="1295399"/>
                </a:lnTo>
                <a:lnTo>
                  <a:pt x="330446" y="1320799"/>
                </a:lnTo>
                <a:lnTo>
                  <a:pt x="349844" y="1333499"/>
                </a:lnTo>
                <a:lnTo>
                  <a:pt x="531964" y="1333499"/>
                </a:lnTo>
                <a:lnTo>
                  <a:pt x="551237" y="1320799"/>
                </a:lnTo>
                <a:lnTo>
                  <a:pt x="569957" y="1320799"/>
                </a:lnTo>
                <a:lnTo>
                  <a:pt x="588027" y="1308099"/>
                </a:lnTo>
                <a:lnTo>
                  <a:pt x="605347" y="1295399"/>
                </a:lnTo>
                <a:lnTo>
                  <a:pt x="621820" y="1282699"/>
                </a:lnTo>
                <a:lnTo>
                  <a:pt x="637348" y="1257299"/>
                </a:lnTo>
                <a:lnTo>
                  <a:pt x="651831" y="1244599"/>
                </a:lnTo>
                <a:lnTo>
                  <a:pt x="1759396" y="1244599"/>
                </a:lnTo>
                <a:lnTo>
                  <a:pt x="1781279" y="1219199"/>
                </a:lnTo>
                <a:lnTo>
                  <a:pt x="1820312" y="1168399"/>
                </a:lnTo>
                <a:lnTo>
                  <a:pt x="1852189" y="1117599"/>
                </a:lnTo>
                <a:lnTo>
                  <a:pt x="1865126" y="1079499"/>
                </a:lnTo>
                <a:lnTo>
                  <a:pt x="2036696" y="1079499"/>
                </a:lnTo>
                <a:lnTo>
                  <a:pt x="2050585" y="1066799"/>
                </a:lnTo>
                <a:lnTo>
                  <a:pt x="2063913" y="1054099"/>
                </a:lnTo>
                <a:lnTo>
                  <a:pt x="2076615" y="1041399"/>
                </a:lnTo>
                <a:lnTo>
                  <a:pt x="2088627" y="1041399"/>
                </a:lnTo>
                <a:lnTo>
                  <a:pt x="2099886" y="1028699"/>
                </a:lnTo>
                <a:lnTo>
                  <a:pt x="2110327" y="1003299"/>
                </a:lnTo>
                <a:lnTo>
                  <a:pt x="2119887" y="990599"/>
                </a:lnTo>
                <a:lnTo>
                  <a:pt x="2128501" y="977899"/>
                </a:lnTo>
                <a:lnTo>
                  <a:pt x="2136106" y="965199"/>
                </a:lnTo>
                <a:lnTo>
                  <a:pt x="2142698" y="952499"/>
                </a:lnTo>
                <a:lnTo>
                  <a:pt x="2147879" y="927099"/>
                </a:lnTo>
                <a:lnTo>
                  <a:pt x="2151673" y="914399"/>
                </a:lnTo>
                <a:lnTo>
                  <a:pt x="2154107" y="888999"/>
                </a:lnTo>
                <a:lnTo>
                  <a:pt x="2155208" y="876299"/>
                </a:lnTo>
                <a:lnTo>
                  <a:pt x="2155001" y="863599"/>
                </a:lnTo>
                <a:lnTo>
                  <a:pt x="2153513" y="838199"/>
                </a:lnTo>
                <a:lnTo>
                  <a:pt x="2150770" y="825499"/>
                </a:lnTo>
                <a:lnTo>
                  <a:pt x="2146799" y="800099"/>
                </a:lnTo>
                <a:lnTo>
                  <a:pt x="2141626" y="787399"/>
                </a:lnTo>
                <a:lnTo>
                  <a:pt x="2135276" y="774699"/>
                </a:lnTo>
                <a:lnTo>
                  <a:pt x="2127777" y="761999"/>
                </a:lnTo>
                <a:lnTo>
                  <a:pt x="2119154" y="736599"/>
                </a:lnTo>
                <a:lnTo>
                  <a:pt x="2086806" y="698499"/>
                </a:lnTo>
                <a:lnTo>
                  <a:pt x="2060105" y="673099"/>
                </a:lnTo>
                <a:lnTo>
                  <a:pt x="2045293" y="673099"/>
                </a:lnTo>
                <a:lnTo>
                  <a:pt x="2029540" y="660399"/>
                </a:lnTo>
                <a:lnTo>
                  <a:pt x="2042232" y="660399"/>
                </a:lnTo>
                <a:lnTo>
                  <a:pt x="2054260" y="647699"/>
                </a:lnTo>
                <a:lnTo>
                  <a:pt x="2065601" y="634999"/>
                </a:lnTo>
                <a:lnTo>
                  <a:pt x="2076231" y="634999"/>
                </a:lnTo>
                <a:lnTo>
                  <a:pt x="2103614" y="596899"/>
                </a:lnTo>
                <a:lnTo>
                  <a:pt x="2123733" y="558799"/>
                </a:lnTo>
                <a:lnTo>
                  <a:pt x="2135939" y="520699"/>
                </a:lnTo>
                <a:lnTo>
                  <a:pt x="2139585" y="469899"/>
                </a:lnTo>
                <a:lnTo>
                  <a:pt x="2138786" y="457199"/>
                </a:lnTo>
                <a:lnTo>
                  <a:pt x="2130010" y="419099"/>
                </a:lnTo>
                <a:lnTo>
                  <a:pt x="2111545" y="380999"/>
                </a:lnTo>
                <a:lnTo>
                  <a:pt x="2076965" y="342899"/>
                </a:lnTo>
                <a:lnTo>
                  <a:pt x="2035491" y="304799"/>
                </a:lnTo>
                <a:lnTo>
                  <a:pt x="2020400" y="292099"/>
                </a:lnTo>
                <a:close/>
              </a:path>
              <a:path w="2155825" h="1409700">
                <a:moveTo>
                  <a:pt x="1685799" y="1295399"/>
                </a:moveTo>
                <a:lnTo>
                  <a:pt x="1339660" y="1295399"/>
                </a:lnTo>
                <a:lnTo>
                  <a:pt x="1351054" y="1308099"/>
                </a:lnTo>
                <a:lnTo>
                  <a:pt x="1362752" y="1308099"/>
                </a:lnTo>
                <a:lnTo>
                  <a:pt x="1423142" y="1333499"/>
                </a:lnTo>
                <a:lnTo>
                  <a:pt x="1602943" y="1333499"/>
                </a:lnTo>
                <a:lnTo>
                  <a:pt x="1631379" y="1320799"/>
                </a:lnTo>
                <a:lnTo>
                  <a:pt x="1659040" y="1308099"/>
                </a:lnTo>
                <a:lnTo>
                  <a:pt x="1685799" y="1295399"/>
                </a:lnTo>
                <a:close/>
              </a:path>
              <a:path w="2155825" h="1409700">
                <a:moveTo>
                  <a:pt x="2022309" y="1079499"/>
                </a:moveTo>
                <a:lnTo>
                  <a:pt x="1865126" y="1079499"/>
                </a:lnTo>
                <a:lnTo>
                  <a:pt x="1880974" y="1092199"/>
                </a:lnTo>
                <a:lnTo>
                  <a:pt x="2007488" y="1092199"/>
                </a:lnTo>
                <a:lnTo>
                  <a:pt x="2022309" y="1079499"/>
                </a:lnTo>
                <a:close/>
              </a:path>
              <a:path w="2155825" h="1409700">
                <a:moveTo>
                  <a:pt x="1988659" y="279399"/>
                </a:moveTo>
                <a:lnTo>
                  <a:pt x="171380" y="279399"/>
                </a:lnTo>
                <a:lnTo>
                  <a:pt x="160235" y="292099"/>
                </a:lnTo>
                <a:lnTo>
                  <a:pt x="2004770" y="292099"/>
                </a:lnTo>
                <a:lnTo>
                  <a:pt x="1988659" y="279399"/>
                </a:lnTo>
                <a:close/>
              </a:path>
              <a:path w="2155825" h="1409700">
                <a:moveTo>
                  <a:pt x="296647" y="266699"/>
                </a:moveTo>
                <a:lnTo>
                  <a:pt x="194880" y="266699"/>
                </a:lnTo>
                <a:lnTo>
                  <a:pt x="182947" y="279399"/>
                </a:lnTo>
                <a:lnTo>
                  <a:pt x="309300" y="279399"/>
                </a:lnTo>
                <a:lnTo>
                  <a:pt x="296647" y="266699"/>
                </a:lnTo>
                <a:close/>
              </a:path>
              <a:path w="2155825" h="1409700">
                <a:moveTo>
                  <a:pt x="688404" y="76199"/>
                </a:moveTo>
                <a:lnTo>
                  <a:pt x="455579" y="76199"/>
                </a:lnTo>
                <a:lnTo>
                  <a:pt x="438079" y="88899"/>
                </a:lnTo>
                <a:lnTo>
                  <a:pt x="405564" y="114299"/>
                </a:lnTo>
                <a:lnTo>
                  <a:pt x="376873" y="139699"/>
                </a:lnTo>
                <a:lnTo>
                  <a:pt x="364152" y="165099"/>
                </a:lnTo>
                <a:lnTo>
                  <a:pt x="352616" y="177799"/>
                </a:lnTo>
                <a:lnTo>
                  <a:pt x="342342" y="190499"/>
                </a:lnTo>
                <a:lnTo>
                  <a:pt x="333407" y="215899"/>
                </a:lnTo>
                <a:lnTo>
                  <a:pt x="325886" y="241299"/>
                </a:lnTo>
                <a:lnTo>
                  <a:pt x="319857" y="253999"/>
                </a:lnTo>
                <a:lnTo>
                  <a:pt x="315396" y="279399"/>
                </a:lnTo>
                <a:lnTo>
                  <a:pt x="1831379" y="279399"/>
                </a:lnTo>
                <a:lnTo>
                  <a:pt x="1817058" y="241299"/>
                </a:lnTo>
                <a:lnTo>
                  <a:pt x="1797690" y="203199"/>
                </a:lnTo>
                <a:lnTo>
                  <a:pt x="1790197" y="190499"/>
                </a:lnTo>
                <a:lnTo>
                  <a:pt x="798084" y="190499"/>
                </a:lnTo>
                <a:lnTo>
                  <a:pt x="791393" y="177799"/>
                </a:lnTo>
                <a:lnTo>
                  <a:pt x="784193" y="165099"/>
                </a:lnTo>
                <a:lnTo>
                  <a:pt x="776505" y="152399"/>
                </a:lnTo>
                <a:lnTo>
                  <a:pt x="768346" y="152399"/>
                </a:lnTo>
                <a:lnTo>
                  <a:pt x="759735" y="139699"/>
                </a:lnTo>
                <a:lnTo>
                  <a:pt x="750692" y="126999"/>
                </a:lnTo>
                <a:lnTo>
                  <a:pt x="741235" y="114299"/>
                </a:lnTo>
                <a:lnTo>
                  <a:pt x="731384" y="114299"/>
                </a:lnTo>
                <a:lnTo>
                  <a:pt x="721156" y="101599"/>
                </a:lnTo>
                <a:lnTo>
                  <a:pt x="710571" y="88899"/>
                </a:lnTo>
                <a:lnTo>
                  <a:pt x="699647" y="88899"/>
                </a:lnTo>
                <a:lnTo>
                  <a:pt x="688404" y="76199"/>
                </a:lnTo>
                <a:close/>
              </a:path>
              <a:path w="2155825" h="1409700">
                <a:moveTo>
                  <a:pt x="1955220" y="266699"/>
                </a:moveTo>
                <a:lnTo>
                  <a:pt x="1849264" y="266699"/>
                </a:lnTo>
                <a:lnTo>
                  <a:pt x="1831379" y="279399"/>
                </a:lnTo>
                <a:lnTo>
                  <a:pt x="1972123" y="279399"/>
                </a:lnTo>
                <a:lnTo>
                  <a:pt x="1955220" y="266699"/>
                </a:lnTo>
                <a:close/>
              </a:path>
              <a:path w="2155825" h="1409700">
                <a:moveTo>
                  <a:pt x="1235580" y="25399"/>
                </a:moveTo>
                <a:lnTo>
                  <a:pt x="976512" y="25399"/>
                </a:lnTo>
                <a:lnTo>
                  <a:pt x="952540" y="38099"/>
                </a:lnTo>
                <a:lnTo>
                  <a:pt x="929403" y="50799"/>
                </a:lnTo>
                <a:lnTo>
                  <a:pt x="907224" y="63499"/>
                </a:lnTo>
                <a:lnTo>
                  <a:pt x="886122" y="88899"/>
                </a:lnTo>
                <a:lnTo>
                  <a:pt x="866220" y="101599"/>
                </a:lnTo>
                <a:lnTo>
                  <a:pt x="847637" y="126999"/>
                </a:lnTo>
                <a:lnTo>
                  <a:pt x="830495" y="152399"/>
                </a:lnTo>
                <a:lnTo>
                  <a:pt x="814915" y="165099"/>
                </a:lnTo>
                <a:lnTo>
                  <a:pt x="801018" y="190499"/>
                </a:lnTo>
                <a:lnTo>
                  <a:pt x="1401663" y="190499"/>
                </a:lnTo>
                <a:lnTo>
                  <a:pt x="1395476" y="177799"/>
                </a:lnTo>
                <a:lnTo>
                  <a:pt x="1388909" y="165099"/>
                </a:lnTo>
                <a:lnTo>
                  <a:pt x="1381968" y="152399"/>
                </a:lnTo>
                <a:lnTo>
                  <a:pt x="1374661" y="152399"/>
                </a:lnTo>
                <a:lnTo>
                  <a:pt x="1366994" y="139699"/>
                </a:lnTo>
                <a:lnTo>
                  <a:pt x="1358973" y="126999"/>
                </a:lnTo>
                <a:lnTo>
                  <a:pt x="1350605" y="114299"/>
                </a:lnTo>
                <a:lnTo>
                  <a:pt x="1341896" y="101599"/>
                </a:lnTo>
                <a:lnTo>
                  <a:pt x="1332854" y="101599"/>
                </a:lnTo>
                <a:lnTo>
                  <a:pt x="1323484" y="88899"/>
                </a:lnTo>
                <a:lnTo>
                  <a:pt x="1313794" y="76199"/>
                </a:lnTo>
                <a:lnTo>
                  <a:pt x="1303789" y="76199"/>
                </a:lnTo>
                <a:lnTo>
                  <a:pt x="1293476" y="63499"/>
                </a:lnTo>
                <a:lnTo>
                  <a:pt x="1282863" y="63499"/>
                </a:lnTo>
                <a:lnTo>
                  <a:pt x="1271955" y="50799"/>
                </a:lnTo>
                <a:lnTo>
                  <a:pt x="1260758" y="38099"/>
                </a:lnTo>
                <a:lnTo>
                  <a:pt x="1235580" y="25399"/>
                </a:lnTo>
                <a:close/>
              </a:path>
              <a:path w="2155825" h="1409700">
                <a:moveTo>
                  <a:pt x="1667787" y="101599"/>
                </a:moveTo>
                <a:lnTo>
                  <a:pt x="1533965" y="101599"/>
                </a:lnTo>
                <a:lnTo>
                  <a:pt x="1515375" y="114299"/>
                </a:lnTo>
                <a:lnTo>
                  <a:pt x="1497190" y="114299"/>
                </a:lnTo>
                <a:lnTo>
                  <a:pt x="1462397" y="139699"/>
                </a:lnTo>
                <a:lnTo>
                  <a:pt x="1430313" y="165099"/>
                </a:lnTo>
                <a:lnTo>
                  <a:pt x="1401663" y="190499"/>
                </a:lnTo>
                <a:lnTo>
                  <a:pt x="1782215" y="190499"/>
                </a:lnTo>
                <a:lnTo>
                  <a:pt x="1755525" y="152399"/>
                </a:lnTo>
                <a:lnTo>
                  <a:pt x="1722123" y="126999"/>
                </a:lnTo>
                <a:lnTo>
                  <a:pt x="1704485" y="126999"/>
                </a:lnTo>
                <a:lnTo>
                  <a:pt x="1686343" y="114299"/>
                </a:lnTo>
                <a:lnTo>
                  <a:pt x="1667787" y="101599"/>
                </a:lnTo>
                <a:close/>
              </a:path>
              <a:path w="2155825" h="1409700">
                <a:moveTo>
                  <a:pt x="628057" y="50799"/>
                </a:moveTo>
                <a:lnTo>
                  <a:pt x="512129" y="50799"/>
                </a:lnTo>
                <a:lnTo>
                  <a:pt x="492680" y="63499"/>
                </a:lnTo>
                <a:lnTo>
                  <a:pt x="473805" y="76199"/>
                </a:lnTo>
                <a:lnTo>
                  <a:pt x="676861" y="76199"/>
                </a:lnTo>
                <a:lnTo>
                  <a:pt x="665036" y="63499"/>
                </a:lnTo>
                <a:lnTo>
                  <a:pt x="640615" y="63499"/>
                </a:lnTo>
                <a:lnTo>
                  <a:pt x="628057" y="50799"/>
                </a:lnTo>
                <a:close/>
              </a:path>
              <a:path w="2155825" h="1409700">
                <a:moveTo>
                  <a:pt x="1183857" y="12699"/>
                </a:moveTo>
                <a:lnTo>
                  <a:pt x="1026480" y="12699"/>
                </a:lnTo>
                <a:lnTo>
                  <a:pt x="1001199" y="25399"/>
                </a:lnTo>
                <a:lnTo>
                  <a:pt x="1209905" y="25399"/>
                </a:lnTo>
                <a:lnTo>
                  <a:pt x="1183857" y="12699"/>
                </a:lnTo>
                <a:close/>
              </a:path>
              <a:path w="2155825" h="1409700">
                <a:moveTo>
                  <a:pt x="1131120" y="0"/>
                </a:moveTo>
                <a:lnTo>
                  <a:pt x="1078339" y="0"/>
                </a:lnTo>
                <a:lnTo>
                  <a:pt x="1052233" y="12699"/>
                </a:lnTo>
                <a:lnTo>
                  <a:pt x="1157555" y="12699"/>
                </a:lnTo>
                <a:lnTo>
                  <a:pt x="1131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7330921" y="2652478"/>
            <a:ext cx="1956547" cy="1282849"/>
          </a:xfrm>
          <a:custGeom>
            <a:avLst/>
            <a:gdLst/>
            <a:ahLst/>
            <a:cxnLst/>
            <a:rect l="l" t="t" r="r" b="b"/>
            <a:pathLst>
              <a:path w="2155825" h="1413510">
                <a:moveTo>
                  <a:pt x="801018" y="193789"/>
                </a:moveTo>
                <a:lnTo>
                  <a:pt x="830495" y="144082"/>
                </a:lnTo>
                <a:lnTo>
                  <a:pt x="866220" y="101182"/>
                </a:lnTo>
                <a:lnTo>
                  <a:pt x="907224" y="65410"/>
                </a:lnTo>
                <a:lnTo>
                  <a:pt x="952540" y="37085"/>
                </a:lnTo>
                <a:lnTo>
                  <a:pt x="1001199" y="16529"/>
                </a:lnTo>
                <a:lnTo>
                  <a:pt x="1052233" y="4060"/>
                </a:lnTo>
                <a:lnTo>
                  <a:pt x="1104675" y="0"/>
                </a:lnTo>
                <a:lnTo>
                  <a:pt x="1131120" y="1222"/>
                </a:lnTo>
                <a:lnTo>
                  <a:pt x="1183857" y="10373"/>
                </a:lnTo>
                <a:lnTo>
                  <a:pt x="1235580" y="28733"/>
                </a:lnTo>
                <a:lnTo>
                  <a:pt x="1271955" y="47915"/>
                </a:lnTo>
                <a:lnTo>
                  <a:pt x="1303789" y="69688"/>
                </a:lnTo>
                <a:lnTo>
                  <a:pt x="1332854" y="94868"/>
                </a:lnTo>
                <a:lnTo>
                  <a:pt x="1358973" y="123161"/>
                </a:lnTo>
                <a:lnTo>
                  <a:pt x="1381968" y="154272"/>
                </a:lnTo>
                <a:lnTo>
                  <a:pt x="1401663" y="187905"/>
                </a:lnTo>
                <a:lnTo>
                  <a:pt x="1415513" y="171918"/>
                </a:lnTo>
                <a:lnTo>
                  <a:pt x="1445971" y="144307"/>
                </a:lnTo>
                <a:lnTo>
                  <a:pt x="1479500" y="122574"/>
                </a:lnTo>
                <a:lnTo>
                  <a:pt x="1515375" y="106791"/>
                </a:lnTo>
                <a:lnTo>
                  <a:pt x="1552868" y="97030"/>
                </a:lnTo>
                <a:lnTo>
                  <a:pt x="1591252" y="93362"/>
                </a:lnTo>
                <a:lnTo>
                  <a:pt x="1610551" y="93836"/>
                </a:lnTo>
                <a:lnTo>
                  <a:pt x="1648910" y="99443"/>
                </a:lnTo>
                <a:lnTo>
                  <a:pt x="1686343" y="111324"/>
                </a:lnTo>
                <a:lnTo>
                  <a:pt x="1722123" y="129549"/>
                </a:lnTo>
                <a:lnTo>
                  <a:pt x="1755525" y="154190"/>
                </a:lnTo>
                <a:lnTo>
                  <a:pt x="1782215" y="182254"/>
                </a:lnTo>
                <a:lnTo>
                  <a:pt x="1804677" y="213576"/>
                </a:lnTo>
                <a:lnTo>
                  <a:pt x="1822417" y="247667"/>
                </a:lnTo>
                <a:lnTo>
                  <a:pt x="1831379" y="271690"/>
                </a:lnTo>
                <a:lnTo>
                  <a:pt x="1849264" y="267531"/>
                </a:lnTo>
                <a:lnTo>
                  <a:pt x="1867179" y="264699"/>
                </a:lnTo>
                <a:lnTo>
                  <a:pt x="1885067" y="263170"/>
                </a:lnTo>
                <a:lnTo>
                  <a:pt x="1902873" y="262920"/>
                </a:lnTo>
                <a:lnTo>
                  <a:pt x="1920538" y="263924"/>
                </a:lnTo>
                <a:lnTo>
                  <a:pt x="1972123" y="274225"/>
                </a:lnTo>
                <a:lnTo>
                  <a:pt x="2020400" y="294948"/>
                </a:lnTo>
                <a:lnTo>
                  <a:pt x="2063830" y="325442"/>
                </a:lnTo>
                <a:lnTo>
                  <a:pt x="2100879" y="365054"/>
                </a:lnTo>
                <a:lnTo>
                  <a:pt x="2130010" y="413131"/>
                </a:lnTo>
                <a:lnTo>
                  <a:pt x="2138786" y="457276"/>
                </a:lnTo>
                <a:lnTo>
                  <a:pt x="2139585" y="471974"/>
                </a:lnTo>
                <a:lnTo>
                  <a:pt x="2139361" y="486576"/>
                </a:lnTo>
                <a:lnTo>
                  <a:pt x="2132790" y="529281"/>
                </a:lnTo>
                <a:lnTo>
                  <a:pt x="2117874" y="569230"/>
                </a:lnTo>
                <a:lnTo>
                  <a:pt x="2095262" y="605004"/>
                </a:lnTo>
                <a:lnTo>
                  <a:pt x="2065601" y="635185"/>
                </a:lnTo>
                <a:lnTo>
                  <a:pt x="2029540" y="658355"/>
                </a:lnTo>
                <a:lnTo>
                  <a:pt x="2045293" y="666739"/>
                </a:lnTo>
                <a:lnTo>
                  <a:pt x="2086806" y="698653"/>
                </a:lnTo>
                <a:lnTo>
                  <a:pt x="2119154" y="739080"/>
                </a:lnTo>
                <a:lnTo>
                  <a:pt x="2141626" y="785923"/>
                </a:lnTo>
                <a:lnTo>
                  <a:pt x="2153513" y="837085"/>
                </a:lnTo>
                <a:lnTo>
                  <a:pt x="2155208" y="872557"/>
                </a:lnTo>
                <a:lnTo>
                  <a:pt x="2154107" y="890469"/>
                </a:lnTo>
                <a:lnTo>
                  <a:pt x="2142698" y="943977"/>
                </a:lnTo>
                <a:lnTo>
                  <a:pt x="2119887" y="992605"/>
                </a:lnTo>
                <a:lnTo>
                  <a:pt x="2088627" y="1032304"/>
                </a:lnTo>
                <a:lnTo>
                  <a:pt x="2050585" y="1062956"/>
                </a:lnTo>
                <a:lnTo>
                  <a:pt x="2007488" y="1083819"/>
                </a:lnTo>
                <a:lnTo>
                  <a:pt x="1961062" y="1094154"/>
                </a:lnTo>
                <a:lnTo>
                  <a:pt x="1945145" y="1095131"/>
                </a:lnTo>
                <a:lnTo>
                  <a:pt x="1929113" y="1094829"/>
                </a:lnTo>
                <a:lnTo>
                  <a:pt x="1913032" y="1093219"/>
                </a:lnTo>
                <a:lnTo>
                  <a:pt x="1896964" y="1090275"/>
                </a:lnTo>
                <a:lnTo>
                  <a:pt x="1880974" y="1085970"/>
                </a:lnTo>
                <a:lnTo>
                  <a:pt x="1865126" y="1080274"/>
                </a:lnTo>
                <a:lnTo>
                  <a:pt x="1852189" y="1110996"/>
                </a:lnTo>
                <a:lnTo>
                  <a:pt x="1820312" y="1167398"/>
                </a:lnTo>
                <a:lnTo>
                  <a:pt x="1781279" y="1216676"/>
                </a:lnTo>
                <a:lnTo>
                  <a:pt x="1736104" y="1258345"/>
                </a:lnTo>
                <a:lnTo>
                  <a:pt x="1685799" y="1291920"/>
                </a:lnTo>
                <a:lnTo>
                  <a:pt x="1631379" y="1316918"/>
                </a:lnTo>
                <a:lnTo>
                  <a:pt x="1573858" y="1332855"/>
                </a:lnTo>
                <a:lnTo>
                  <a:pt x="1514250" y="1339246"/>
                </a:lnTo>
                <a:lnTo>
                  <a:pt x="1483980" y="1338711"/>
                </a:lnTo>
                <a:lnTo>
                  <a:pt x="1423142" y="1329875"/>
                </a:lnTo>
                <a:lnTo>
                  <a:pt x="1362752" y="1310284"/>
                </a:lnTo>
                <a:lnTo>
                  <a:pt x="1328874" y="1292654"/>
                </a:lnTo>
                <a:lnTo>
                  <a:pt x="1297857" y="1318004"/>
                </a:lnTo>
                <a:lnTo>
                  <a:pt x="1265539" y="1340338"/>
                </a:lnTo>
                <a:lnTo>
                  <a:pt x="1232089" y="1359666"/>
                </a:lnTo>
                <a:lnTo>
                  <a:pt x="1162455" y="1389357"/>
                </a:lnTo>
                <a:lnTo>
                  <a:pt x="1090291" y="1407174"/>
                </a:lnTo>
                <a:lnTo>
                  <a:pt x="1016934" y="1413213"/>
                </a:lnTo>
                <a:lnTo>
                  <a:pt x="980226" y="1411846"/>
                </a:lnTo>
                <a:lnTo>
                  <a:pt x="907583" y="1400399"/>
                </a:lnTo>
                <a:lnTo>
                  <a:pt x="837086" y="1377417"/>
                </a:lnTo>
                <a:lnTo>
                  <a:pt x="770071" y="1342994"/>
                </a:lnTo>
                <a:lnTo>
                  <a:pt x="738287" y="1321524"/>
                </a:lnTo>
                <a:lnTo>
                  <a:pt x="707875" y="1297229"/>
                </a:lnTo>
                <a:lnTo>
                  <a:pt x="679000" y="1270124"/>
                </a:lnTo>
                <a:lnTo>
                  <a:pt x="651831" y="1240218"/>
                </a:lnTo>
                <a:lnTo>
                  <a:pt x="637348" y="1257718"/>
                </a:lnTo>
                <a:lnTo>
                  <a:pt x="605347" y="1288016"/>
                </a:lnTo>
                <a:lnTo>
                  <a:pt x="569957" y="1311975"/>
                </a:lnTo>
                <a:lnTo>
                  <a:pt x="531964" y="1329514"/>
                </a:lnTo>
                <a:lnTo>
                  <a:pt x="492154" y="1340550"/>
                </a:lnTo>
                <a:lnTo>
                  <a:pt x="451311" y="1345002"/>
                </a:lnTo>
                <a:lnTo>
                  <a:pt x="430748" y="1344732"/>
                </a:lnTo>
                <a:lnTo>
                  <a:pt x="389830" y="1339152"/>
                </a:lnTo>
                <a:lnTo>
                  <a:pt x="349844" y="1326782"/>
                </a:lnTo>
                <a:lnTo>
                  <a:pt x="311575" y="1307539"/>
                </a:lnTo>
                <a:lnTo>
                  <a:pt x="275810" y="1281341"/>
                </a:lnTo>
                <a:lnTo>
                  <a:pt x="244861" y="1249431"/>
                </a:lnTo>
                <a:lnTo>
                  <a:pt x="219360" y="1213182"/>
                </a:lnTo>
                <a:lnTo>
                  <a:pt x="199615" y="1173396"/>
                </a:lnTo>
                <a:lnTo>
                  <a:pt x="185932" y="1130874"/>
                </a:lnTo>
                <a:lnTo>
                  <a:pt x="178619" y="1086418"/>
                </a:lnTo>
                <a:lnTo>
                  <a:pt x="177435" y="1056103"/>
                </a:lnTo>
                <a:lnTo>
                  <a:pt x="177985" y="1040832"/>
                </a:lnTo>
                <a:lnTo>
                  <a:pt x="179310" y="1025524"/>
                </a:lnTo>
                <a:lnTo>
                  <a:pt x="181423" y="1010209"/>
                </a:lnTo>
                <a:lnTo>
                  <a:pt x="165640" y="1008609"/>
                </a:lnTo>
                <a:lnTo>
                  <a:pt x="121077" y="996041"/>
                </a:lnTo>
                <a:lnTo>
                  <a:pt x="81652" y="973067"/>
                </a:lnTo>
                <a:lnTo>
                  <a:pt x="48599" y="941292"/>
                </a:lnTo>
                <a:lnTo>
                  <a:pt x="23150" y="902319"/>
                </a:lnTo>
                <a:lnTo>
                  <a:pt x="6539" y="857753"/>
                </a:lnTo>
                <a:lnTo>
                  <a:pt x="0" y="809198"/>
                </a:lnTo>
                <a:lnTo>
                  <a:pt x="271" y="792404"/>
                </a:lnTo>
                <a:lnTo>
                  <a:pt x="8251" y="747325"/>
                </a:lnTo>
                <a:lnTo>
                  <a:pt x="24669" y="706092"/>
                </a:lnTo>
                <a:lnTo>
                  <a:pt x="48505" y="669877"/>
                </a:lnTo>
                <a:lnTo>
                  <a:pt x="78744" y="639852"/>
                </a:lnTo>
                <a:lnTo>
                  <a:pt x="114369" y="617189"/>
                </a:lnTo>
                <a:lnTo>
                  <a:pt x="154361" y="603058"/>
                </a:lnTo>
                <a:lnTo>
                  <a:pt x="182947" y="598957"/>
                </a:lnTo>
                <a:lnTo>
                  <a:pt x="170505" y="592980"/>
                </a:lnTo>
                <a:lnTo>
                  <a:pt x="137507" y="569624"/>
                </a:lnTo>
                <a:lnTo>
                  <a:pt x="111457" y="539402"/>
                </a:lnTo>
                <a:lnTo>
                  <a:pt x="92939" y="503947"/>
                </a:lnTo>
                <a:lnTo>
                  <a:pt x="82540" y="464894"/>
                </a:lnTo>
                <a:lnTo>
                  <a:pt x="80406" y="437667"/>
                </a:lnTo>
                <a:lnTo>
                  <a:pt x="80844" y="423878"/>
                </a:lnTo>
                <a:lnTo>
                  <a:pt x="88437" y="382533"/>
                </a:lnTo>
                <a:lnTo>
                  <a:pt x="105433" y="343447"/>
                </a:lnTo>
                <a:lnTo>
                  <a:pt x="129906" y="310931"/>
                </a:lnTo>
                <a:lnTo>
                  <a:pt x="160235" y="285922"/>
                </a:lnTo>
                <a:lnTo>
                  <a:pt x="194880" y="269098"/>
                </a:lnTo>
                <a:lnTo>
                  <a:pt x="232300" y="261138"/>
                </a:lnTo>
                <a:lnTo>
                  <a:pt x="245123" y="260572"/>
                </a:lnTo>
                <a:lnTo>
                  <a:pt x="258027" y="261091"/>
                </a:lnTo>
                <a:lnTo>
                  <a:pt x="270953" y="262720"/>
                </a:lnTo>
                <a:lnTo>
                  <a:pt x="283846" y="265485"/>
                </a:lnTo>
                <a:lnTo>
                  <a:pt x="296647" y="269411"/>
                </a:lnTo>
                <a:lnTo>
                  <a:pt x="309300" y="274523"/>
                </a:lnTo>
                <a:lnTo>
                  <a:pt x="312348" y="274523"/>
                </a:lnTo>
                <a:lnTo>
                  <a:pt x="313872" y="276047"/>
                </a:lnTo>
                <a:lnTo>
                  <a:pt x="315396" y="277558"/>
                </a:lnTo>
                <a:lnTo>
                  <a:pt x="319857" y="255316"/>
                </a:lnTo>
                <a:lnTo>
                  <a:pt x="325886" y="233863"/>
                </a:lnTo>
                <a:lnTo>
                  <a:pt x="342342" y="193567"/>
                </a:lnTo>
                <a:lnTo>
                  <a:pt x="364152" y="157146"/>
                </a:lnTo>
                <a:lnTo>
                  <a:pt x="390702" y="125074"/>
                </a:lnTo>
                <a:lnTo>
                  <a:pt x="421382" y="97828"/>
                </a:lnTo>
                <a:lnTo>
                  <a:pt x="455579" y="75882"/>
                </a:lnTo>
                <a:lnTo>
                  <a:pt x="492680" y="59712"/>
                </a:lnTo>
                <a:lnTo>
                  <a:pt x="532075" y="49793"/>
                </a:lnTo>
                <a:lnTo>
                  <a:pt x="573150" y="46600"/>
                </a:lnTo>
                <a:lnTo>
                  <a:pt x="594126" y="47675"/>
                </a:lnTo>
                <a:lnTo>
                  <a:pt x="640615" y="56876"/>
                </a:lnTo>
                <a:lnTo>
                  <a:pt x="676861" y="71024"/>
                </a:lnTo>
                <a:lnTo>
                  <a:pt x="710571" y="90485"/>
                </a:lnTo>
                <a:lnTo>
                  <a:pt x="741235" y="114827"/>
                </a:lnTo>
                <a:lnTo>
                  <a:pt x="768346" y="143620"/>
                </a:lnTo>
                <a:lnTo>
                  <a:pt x="791393" y="176433"/>
                </a:lnTo>
                <a:lnTo>
                  <a:pt x="798084" y="188189"/>
                </a:lnTo>
              </a:path>
            </a:pathLst>
          </a:custGeom>
          <a:ln w="182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7447221" y="3068891"/>
            <a:ext cx="1740837" cy="161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7625449" y="3328781"/>
            <a:ext cx="1367795" cy="203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5264002" y="2546498"/>
            <a:ext cx="1883932" cy="1233287"/>
          </a:xfrm>
          <a:custGeom>
            <a:avLst/>
            <a:gdLst/>
            <a:ahLst/>
            <a:cxnLst/>
            <a:rect l="l" t="t" r="r" b="b"/>
            <a:pathLst>
              <a:path w="2075814" h="1358900">
                <a:moveTo>
                  <a:pt x="1693286" y="1193800"/>
                </a:moveTo>
                <a:lnTo>
                  <a:pt x="627495" y="1193800"/>
                </a:lnTo>
                <a:lnTo>
                  <a:pt x="653705" y="1231900"/>
                </a:lnTo>
                <a:lnTo>
                  <a:pt x="681538" y="1257300"/>
                </a:lnTo>
                <a:lnTo>
                  <a:pt x="710832" y="1282700"/>
                </a:lnTo>
                <a:lnTo>
                  <a:pt x="741430" y="1295400"/>
                </a:lnTo>
                <a:lnTo>
                  <a:pt x="773172" y="1320800"/>
                </a:lnTo>
                <a:lnTo>
                  <a:pt x="805899" y="1333500"/>
                </a:lnTo>
                <a:lnTo>
                  <a:pt x="873668" y="1358900"/>
                </a:lnTo>
                <a:lnTo>
                  <a:pt x="1049165" y="1358900"/>
                </a:lnTo>
                <a:lnTo>
                  <a:pt x="1084031" y="1346200"/>
                </a:lnTo>
                <a:lnTo>
                  <a:pt x="1118447" y="1346200"/>
                </a:lnTo>
                <a:lnTo>
                  <a:pt x="1152254" y="1333500"/>
                </a:lnTo>
                <a:lnTo>
                  <a:pt x="1185292" y="1308100"/>
                </a:lnTo>
                <a:lnTo>
                  <a:pt x="1217403" y="1295400"/>
                </a:lnTo>
                <a:lnTo>
                  <a:pt x="1248426" y="1270000"/>
                </a:lnTo>
                <a:lnTo>
                  <a:pt x="1278203" y="1244600"/>
                </a:lnTo>
                <a:lnTo>
                  <a:pt x="1622407" y="1244600"/>
                </a:lnTo>
                <a:lnTo>
                  <a:pt x="1647180" y="1231900"/>
                </a:lnTo>
                <a:lnTo>
                  <a:pt x="1670848" y="1219200"/>
                </a:lnTo>
                <a:lnTo>
                  <a:pt x="1693286" y="1193800"/>
                </a:lnTo>
                <a:close/>
              </a:path>
              <a:path w="2075814" h="1358900">
                <a:moveTo>
                  <a:pt x="1953451" y="635000"/>
                </a:moveTo>
                <a:lnTo>
                  <a:pt x="55286" y="635000"/>
                </a:lnTo>
                <a:lnTo>
                  <a:pt x="46198" y="647700"/>
                </a:lnTo>
                <a:lnTo>
                  <a:pt x="23240" y="685800"/>
                </a:lnTo>
                <a:lnTo>
                  <a:pt x="7578" y="723900"/>
                </a:lnTo>
                <a:lnTo>
                  <a:pt x="293" y="762000"/>
                </a:lnTo>
                <a:lnTo>
                  <a:pt x="0" y="787400"/>
                </a:lnTo>
                <a:lnTo>
                  <a:pt x="919" y="800100"/>
                </a:lnTo>
                <a:lnTo>
                  <a:pt x="3007" y="812800"/>
                </a:lnTo>
                <a:lnTo>
                  <a:pt x="6222" y="825500"/>
                </a:lnTo>
                <a:lnTo>
                  <a:pt x="10519" y="850900"/>
                </a:lnTo>
                <a:lnTo>
                  <a:pt x="29471" y="889000"/>
                </a:lnTo>
                <a:lnTo>
                  <a:pt x="56603" y="927100"/>
                </a:lnTo>
                <a:lnTo>
                  <a:pt x="67263" y="927100"/>
                </a:lnTo>
                <a:lnTo>
                  <a:pt x="78658" y="939800"/>
                </a:lnTo>
                <a:lnTo>
                  <a:pt x="90744" y="952500"/>
                </a:lnTo>
                <a:lnTo>
                  <a:pt x="103479" y="952500"/>
                </a:lnTo>
                <a:lnTo>
                  <a:pt x="116819" y="965200"/>
                </a:lnTo>
                <a:lnTo>
                  <a:pt x="130721" y="965200"/>
                </a:lnTo>
                <a:lnTo>
                  <a:pt x="145141" y="977900"/>
                </a:lnTo>
                <a:lnTo>
                  <a:pt x="175363" y="977900"/>
                </a:lnTo>
                <a:lnTo>
                  <a:pt x="173236" y="990600"/>
                </a:lnTo>
                <a:lnTo>
                  <a:pt x="171875" y="1003300"/>
                </a:lnTo>
                <a:lnTo>
                  <a:pt x="171267" y="1016000"/>
                </a:lnTo>
                <a:lnTo>
                  <a:pt x="171402" y="1041400"/>
                </a:lnTo>
                <a:lnTo>
                  <a:pt x="176145" y="1079500"/>
                </a:lnTo>
                <a:lnTo>
                  <a:pt x="187156" y="1117600"/>
                </a:lnTo>
                <a:lnTo>
                  <a:pt x="204128" y="1155700"/>
                </a:lnTo>
                <a:lnTo>
                  <a:pt x="226752" y="1193800"/>
                </a:lnTo>
                <a:lnTo>
                  <a:pt x="254720" y="1231900"/>
                </a:lnTo>
                <a:lnTo>
                  <a:pt x="299903" y="1270000"/>
                </a:lnTo>
                <a:lnTo>
                  <a:pt x="318168" y="1270000"/>
                </a:lnTo>
                <a:lnTo>
                  <a:pt x="336913" y="1282700"/>
                </a:lnTo>
                <a:lnTo>
                  <a:pt x="356045" y="1295400"/>
                </a:lnTo>
                <a:lnTo>
                  <a:pt x="493167" y="1295400"/>
                </a:lnTo>
                <a:lnTo>
                  <a:pt x="512116" y="1282700"/>
                </a:lnTo>
                <a:lnTo>
                  <a:pt x="530631" y="1282700"/>
                </a:lnTo>
                <a:lnTo>
                  <a:pt x="565995" y="1257300"/>
                </a:lnTo>
                <a:lnTo>
                  <a:pt x="598526" y="1231900"/>
                </a:lnTo>
                <a:lnTo>
                  <a:pt x="627495" y="1193800"/>
                </a:lnTo>
                <a:lnTo>
                  <a:pt x="1693286" y="1193800"/>
                </a:lnTo>
                <a:lnTo>
                  <a:pt x="1733975" y="1155700"/>
                </a:lnTo>
                <a:lnTo>
                  <a:pt x="1768251" y="1104900"/>
                </a:lnTo>
                <a:lnTo>
                  <a:pt x="1795121" y="1041400"/>
                </a:lnTo>
                <a:lnTo>
                  <a:pt x="1961051" y="1041400"/>
                </a:lnTo>
                <a:lnTo>
                  <a:pt x="1974447" y="1028700"/>
                </a:lnTo>
                <a:lnTo>
                  <a:pt x="1987300" y="1016000"/>
                </a:lnTo>
                <a:lnTo>
                  <a:pt x="1999549" y="1003300"/>
                </a:lnTo>
                <a:lnTo>
                  <a:pt x="2011133" y="1003300"/>
                </a:lnTo>
                <a:lnTo>
                  <a:pt x="2021993" y="990600"/>
                </a:lnTo>
                <a:lnTo>
                  <a:pt x="2032066" y="977900"/>
                </a:lnTo>
                <a:lnTo>
                  <a:pt x="2041294" y="965200"/>
                </a:lnTo>
                <a:lnTo>
                  <a:pt x="2049615" y="939800"/>
                </a:lnTo>
                <a:lnTo>
                  <a:pt x="2056969" y="927100"/>
                </a:lnTo>
                <a:lnTo>
                  <a:pt x="2063356" y="914400"/>
                </a:lnTo>
                <a:lnTo>
                  <a:pt x="2068375" y="901700"/>
                </a:lnTo>
                <a:lnTo>
                  <a:pt x="2072051" y="876300"/>
                </a:lnTo>
                <a:lnTo>
                  <a:pt x="2074410" y="863600"/>
                </a:lnTo>
                <a:lnTo>
                  <a:pt x="2075476" y="850900"/>
                </a:lnTo>
                <a:lnTo>
                  <a:pt x="2075274" y="825500"/>
                </a:lnTo>
                <a:lnTo>
                  <a:pt x="2073831" y="812800"/>
                </a:lnTo>
                <a:lnTo>
                  <a:pt x="2071170" y="800100"/>
                </a:lnTo>
                <a:lnTo>
                  <a:pt x="2067318" y="774700"/>
                </a:lnTo>
                <a:lnTo>
                  <a:pt x="2062298" y="762000"/>
                </a:lnTo>
                <a:lnTo>
                  <a:pt x="2056137" y="749300"/>
                </a:lnTo>
                <a:lnTo>
                  <a:pt x="2048859" y="736600"/>
                </a:lnTo>
                <a:lnTo>
                  <a:pt x="2040490" y="711200"/>
                </a:lnTo>
                <a:lnTo>
                  <a:pt x="2031054" y="698500"/>
                </a:lnTo>
                <a:lnTo>
                  <a:pt x="2020577" y="685800"/>
                </a:lnTo>
                <a:lnTo>
                  <a:pt x="2009084" y="673100"/>
                </a:lnTo>
                <a:lnTo>
                  <a:pt x="1996600" y="660400"/>
                </a:lnTo>
                <a:lnTo>
                  <a:pt x="1983149" y="660400"/>
                </a:lnTo>
                <a:lnTo>
                  <a:pt x="1968758" y="647700"/>
                </a:lnTo>
                <a:lnTo>
                  <a:pt x="1953451" y="635000"/>
                </a:lnTo>
                <a:close/>
              </a:path>
              <a:path w="2075814" h="1358900">
                <a:moveTo>
                  <a:pt x="1514751" y="1282700"/>
                </a:moveTo>
                <a:lnTo>
                  <a:pt x="1370245" y="1282700"/>
                </a:lnTo>
                <a:lnTo>
                  <a:pt x="1399366" y="1295400"/>
                </a:lnTo>
                <a:lnTo>
                  <a:pt x="1486318" y="1295400"/>
                </a:lnTo>
                <a:lnTo>
                  <a:pt x="1514751" y="1282700"/>
                </a:lnTo>
                <a:close/>
              </a:path>
              <a:path w="2075814" h="1358900">
                <a:moveTo>
                  <a:pt x="1622407" y="1244600"/>
                </a:moveTo>
                <a:lnTo>
                  <a:pt x="1278203" y="1244600"/>
                </a:lnTo>
                <a:lnTo>
                  <a:pt x="1289740" y="1257300"/>
                </a:lnTo>
                <a:lnTo>
                  <a:pt x="1300974" y="1257300"/>
                </a:lnTo>
                <a:lnTo>
                  <a:pt x="1312546" y="1270000"/>
                </a:lnTo>
                <a:lnTo>
                  <a:pt x="1341264" y="1282700"/>
                </a:lnTo>
                <a:lnTo>
                  <a:pt x="1542700" y="1282700"/>
                </a:lnTo>
                <a:lnTo>
                  <a:pt x="1570043" y="1270000"/>
                </a:lnTo>
                <a:lnTo>
                  <a:pt x="1596653" y="1257300"/>
                </a:lnTo>
                <a:lnTo>
                  <a:pt x="1622407" y="1244600"/>
                </a:lnTo>
                <a:close/>
              </a:path>
              <a:path w="2075814" h="1358900">
                <a:moveTo>
                  <a:pt x="1947171" y="1041400"/>
                </a:moveTo>
                <a:lnTo>
                  <a:pt x="1795121" y="1041400"/>
                </a:lnTo>
                <a:lnTo>
                  <a:pt x="1810503" y="1054100"/>
                </a:lnTo>
                <a:lnTo>
                  <a:pt x="1932869" y="1054100"/>
                </a:lnTo>
                <a:lnTo>
                  <a:pt x="1947171" y="1041400"/>
                </a:lnTo>
                <a:close/>
              </a:path>
              <a:path w="2075814" h="1358900">
                <a:moveTo>
                  <a:pt x="1988249" y="609600"/>
                </a:moveTo>
                <a:lnTo>
                  <a:pt x="86294" y="609600"/>
                </a:lnTo>
                <a:lnTo>
                  <a:pt x="75374" y="622300"/>
                </a:lnTo>
                <a:lnTo>
                  <a:pt x="65024" y="635000"/>
                </a:lnTo>
                <a:lnTo>
                  <a:pt x="1965697" y="635000"/>
                </a:lnTo>
                <a:lnTo>
                  <a:pt x="1977304" y="622300"/>
                </a:lnTo>
                <a:lnTo>
                  <a:pt x="1988249" y="609600"/>
                </a:lnTo>
                <a:close/>
              </a:path>
              <a:path w="2075814" h="1358900">
                <a:moveTo>
                  <a:pt x="1959549" y="292100"/>
                </a:moveTo>
                <a:lnTo>
                  <a:pt x="134388" y="292100"/>
                </a:lnTo>
                <a:lnTo>
                  <a:pt x="125263" y="304800"/>
                </a:lnTo>
                <a:lnTo>
                  <a:pt x="116766" y="317500"/>
                </a:lnTo>
                <a:lnTo>
                  <a:pt x="108949" y="317500"/>
                </a:lnTo>
                <a:lnTo>
                  <a:pt x="90107" y="355600"/>
                </a:lnTo>
                <a:lnTo>
                  <a:pt x="79769" y="393700"/>
                </a:lnTo>
                <a:lnTo>
                  <a:pt x="77954" y="431800"/>
                </a:lnTo>
                <a:lnTo>
                  <a:pt x="78504" y="444500"/>
                </a:lnTo>
                <a:lnTo>
                  <a:pt x="79998" y="457200"/>
                </a:lnTo>
                <a:lnTo>
                  <a:pt x="82413" y="469900"/>
                </a:lnTo>
                <a:lnTo>
                  <a:pt x="85728" y="482600"/>
                </a:lnTo>
                <a:lnTo>
                  <a:pt x="89920" y="495300"/>
                </a:lnTo>
                <a:lnTo>
                  <a:pt x="94969" y="495300"/>
                </a:lnTo>
                <a:lnTo>
                  <a:pt x="100853" y="508000"/>
                </a:lnTo>
                <a:lnTo>
                  <a:pt x="107549" y="520700"/>
                </a:lnTo>
                <a:lnTo>
                  <a:pt x="115037" y="533400"/>
                </a:lnTo>
                <a:lnTo>
                  <a:pt x="123294" y="546100"/>
                </a:lnTo>
                <a:lnTo>
                  <a:pt x="132299" y="558800"/>
                </a:lnTo>
                <a:lnTo>
                  <a:pt x="142030" y="558800"/>
                </a:lnTo>
                <a:lnTo>
                  <a:pt x="152465" y="571500"/>
                </a:lnTo>
                <a:lnTo>
                  <a:pt x="163583" y="571500"/>
                </a:lnTo>
                <a:lnTo>
                  <a:pt x="175363" y="584200"/>
                </a:lnTo>
                <a:lnTo>
                  <a:pt x="134884" y="584200"/>
                </a:lnTo>
                <a:lnTo>
                  <a:pt x="122080" y="596900"/>
                </a:lnTo>
                <a:lnTo>
                  <a:pt x="109687" y="596900"/>
                </a:lnTo>
                <a:lnTo>
                  <a:pt x="97745" y="609600"/>
                </a:lnTo>
                <a:lnTo>
                  <a:pt x="1998509" y="609600"/>
                </a:lnTo>
                <a:lnTo>
                  <a:pt x="2024950" y="571500"/>
                </a:lnTo>
                <a:lnTo>
                  <a:pt x="2044406" y="533400"/>
                </a:lnTo>
                <a:lnTo>
                  <a:pt x="2056257" y="495300"/>
                </a:lnTo>
                <a:lnTo>
                  <a:pt x="2059888" y="457200"/>
                </a:lnTo>
                <a:lnTo>
                  <a:pt x="2059164" y="444500"/>
                </a:lnTo>
                <a:lnTo>
                  <a:pt x="2050873" y="406400"/>
                </a:lnTo>
                <a:lnTo>
                  <a:pt x="2032955" y="368300"/>
                </a:lnTo>
                <a:lnTo>
                  <a:pt x="1999518" y="330200"/>
                </a:lnTo>
                <a:lnTo>
                  <a:pt x="1973505" y="304800"/>
                </a:lnTo>
                <a:lnTo>
                  <a:pt x="1959549" y="292100"/>
                </a:lnTo>
                <a:close/>
              </a:path>
              <a:path w="2075814" h="1358900">
                <a:moveTo>
                  <a:pt x="1930019" y="279400"/>
                </a:moveTo>
                <a:lnTo>
                  <a:pt x="154312" y="279400"/>
                </a:lnTo>
                <a:lnTo>
                  <a:pt x="144089" y="292100"/>
                </a:lnTo>
                <a:lnTo>
                  <a:pt x="1945035" y="292100"/>
                </a:lnTo>
                <a:lnTo>
                  <a:pt x="1930019" y="279400"/>
                </a:lnTo>
                <a:close/>
              </a:path>
              <a:path w="2075814" h="1358900">
                <a:moveTo>
                  <a:pt x="1898703" y="266700"/>
                </a:moveTo>
                <a:lnTo>
                  <a:pt x="176118" y="266700"/>
                </a:lnTo>
                <a:lnTo>
                  <a:pt x="165006" y="279400"/>
                </a:lnTo>
                <a:lnTo>
                  <a:pt x="1914556" y="279400"/>
                </a:lnTo>
                <a:lnTo>
                  <a:pt x="1898703" y="266700"/>
                </a:lnTo>
                <a:close/>
              </a:path>
              <a:path w="2075814" h="1358900">
                <a:moveTo>
                  <a:pt x="273755" y="254000"/>
                </a:moveTo>
                <a:lnTo>
                  <a:pt x="199386" y="254000"/>
                </a:lnTo>
                <a:lnTo>
                  <a:pt x="187595" y="266700"/>
                </a:lnTo>
                <a:lnTo>
                  <a:pt x="286265" y="266700"/>
                </a:lnTo>
                <a:lnTo>
                  <a:pt x="273755" y="254000"/>
                </a:lnTo>
                <a:close/>
              </a:path>
              <a:path w="2075814" h="1358900">
                <a:moveTo>
                  <a:pt x="642229" y="63500"/>
                </a:moveTo>
                <a:lnTo>
                  <a:pt x="456767" y="63500"/>
                </a:lnTo>
                <a:lnTo>
                  <a:pt x="439252" y="76200"/>
                </a:lnTo>
                <a:lnTo>
                  <a:pt x="406379" y="101600"/>
                </a:lnTo>
                <a:lnTo>
                  <a:pt x="376885" y="127000"/>
                </a:lnTo>
                <a:lnTo>
                  <a:pt x="340300" y="177800"/>
                </a:lnTo>
                <a:lnTo>
                  <a:pt x="330448" y="190500"/>
                </a:lnTo>
                <a:lnTo>
                  <a:pt x="321892" y="203200"/>
                </a:lnTo>
                <a:lnTo>
                  <a:pt x="314710" y="228600"/>
                </a:lnTo>
                <a:lnTo>
                  <a:pt x="308975" y="254000"/>
                </a:lnTo>
                <a:lnTo>
                  <a:pt x="304763" y="266700"/>
                </a:lnTo>
                <a:lnTo>
                  <a:pt x="1764506" y="266700"/>
                </a:lnTo>
                <a:lnTo>
                  <a:pt x="1760460" y="254000"/>
                </a:lnTo>
                <a:lnTo>
                  <a:pt x="1755829" y="241300"/>
                </a:lnTo>
                <a:lnTo>
                  <a:pt x="1750627" y="241300"/>
                </a:lnTo>
                <a:lnTo>
                  <a:pt x="1744867" y="228600"/>
                </a:lnTo>
                <a:lnTo>
                  <a:pt x="1738564" y="215900"/>
                </a:lnTo>
                <a:lnTo>
                  <a:pt x="1731730" y="203200"/>
                </a:lnTo>
                <a:lnTo>
                  <a:pt x="1724379" y="190500"/>
                </a:lnTo>
                <a:lnTo>
                  <a:pt x="770599" y="190500"/>
                </a:lnTo>
                <a:lnTo>
                  <a:pt x="765862" y="177800"/>
                </a:lnTo>
                <a:lnTo>
                  <a:pt x="759199" y="165100"/>
                </a:lnTo>
                <a:lnTo>
                  <a:pt x="751973" y="165100"/>
                </a:lnTo>
                <a:lnTo>
                  <a:pt x="744206" y="152400"/>
                </a:lnTo>
                <a:lnTo>
                  <a:pt x="735924" y="139700"/>
                </a:lnTo>
                <a:lnTo>
                  <a:pt x="727152" y="127000"/>
                </a:lnTo>
                <a:lnTo>
                  <a:pt x="717913" y="114300"/>
                </a:lnTo>
                <a:lnTo>
                  <a:pt x="708231" y="114300"/>
                </a:lnTo>
                <a:lnTo>
                  <a:pt x="698132" y="101600"/>
                </a:lnTo>
                <a:lnTo>
                  <a:pt x="687640" y="88900"/>
                </a:lnTo>
                <a:lnTo>
                  <a:pt x="676779" y="88900"/>
                </a:lnTo>
                <a:lnTo>
                  <a:pt x="665574" y="76200"/>
                </a:lnTo>
                <a:lnTo>
                  <a:pt x="654049" y="76200"/>
                </a:lnTo>
                <a:lnTo>
                  <a:pt x="642229" y="63500"/>
                </a:lnTo>
                <a:close/>
              </a:path>
              <a:path w="2075814" h="1358900">
                <a:moveTo>
                  <a:pt x="1140534" y="12700"/>
                </a:moveTo>
                <a:lnTo>
                  <a:pt x="988666" y="12700"/>
                </a:lnTo>
                <a:lnTo>
                  <a:pt x="964309" y="25400"/>
                </a:lnTo>
                <a:lnTo>
                  <a:pt x="940522" y="25400"/>
                </a:lnTo>
                <a:lnTo>
                  <a:pt x="917419" y="38100"/>
                </a:lnTo>
                <a:lnTo>
                  <a:pt x="895110" y="50800"/>
                </a:lnTo>
                <a:lnTo>
                  <a:pt x="873707" y="63500"/>
                </a:lnTo>
                <a:lnTo>
                  <a:pt x="853323" y="88900"/>
                </a:lnTo>
                <a:lnTo>
                  <a:pt x="834070" y="101600"/>
                </a:lnTo>
                <a:lnTo>
                  <a:pt x="816059" y="127000"/>
                </a:lnTo>
                <a:lnTo>
                  <a:pt x="799402" y="139700"/>
                </a:lnTo>
                <a:lnTo>
                  <a:pt x="784212" y="165100"/>
                </a:lnTo>
                <a:lnTo>
                  <a:pt x="770599" y="190500"/>
                </a:lnTo>
                <a:lnTo>
                  <a:pt x="1724379" y="190500"/>
                </a:lnTo>
                <a:lnTo>
                  <a:pt x="1716525" y="177800"/>
                </a:lnTo>
                <a:lnTo>
                  <a:pt x="1347331" y="177800"/>
                </a:lnTo>
                <a:lnTo>
                  <a:pt x="1340768" y="165100"/>
                </a:lnTo>
                <a:lnTo>
                  <a:pt x="1333842" y="152400"/>
                </a:lnTo>
                <a:lnTo>
                  <a:pt x="1326561" y="152400"/>
                </a:lnTo>
                <a:lnTo>
                  <a:pt x="1318936" y="139700"/>
                </a:lnTo>
                <a:lnTo>
                  <a:pt x="1310976" y="127000"/>
                </a:lnTo>
                <a:lnTo>
                  <a:pt x="1302691" y="114300"/>
                </a:lnTo>
                <a:lnTo>
                  <a:pt x="1294091" y="101600"/>
                </a:lnTo>
                <a:lnTo>
                  <a:pt x="1285185" y="101600"/>
                </a:lnTo>
                <a:lnTo>
                  <a:pt x="1275984" y="88900"/>
                </a:lnTo>
                <a:lnTo>
                  <a:pt x="1266496" y="76200"/>
                </a:lnTo>
                <a:lnTo>
                  <a:pt x="1256733" y="76200"/>
                </a:lnTo>
                <a:lnTo>
                  <a:pt x="1246703" y="63500"/>
                </a:lnTo>
                <a:lnTo>
                  <a:pt x="1236416" y="63500"/>
                </a:lnTo>
                <a:lnTo>
                  <a:pt x="1225882" y="50800"/>
                </a:lnTo>
                <a:lnTo>
                  <a:pt x="1215112" y="38100"/>
                </a:lnTo>
                <a:lnTo>
                  <a:pt x="1190651" y="38100"/>
                </a:lnTo>
                <a:lnTo>
                  <a:pt x="1140534" y="12700"/>
                </a:lnTo>
                <a:close/>
              </a:path>
              <a:path w="2075814" h="1358900">
                <a:moveTo>
                  <a:pt x="1641175" y="114300"/>
                </a:moveTo>
                <a:lnTo>
                  <a:pt x="1423886" y="114300"/>
                </a:lnTo>
                <a:lnTo>
                  <a:pt x="1407177" y="127000"/>
                </a:lnTo>
                <a:lnTo>
                  <a:pt x="1391081" y="139700"/>
                </a:lnTo>
                <a:lnTo>
                  <a:pt x="1375684" y="152400"/>
                </a:lnTo>
                <a:lnTo>
                  <a:pt x="1361072" y="165100"/>
                </a:lnTo>
                <a:lnTo>
                  <a:pt x="1347331" y="177800"/>
                </a:lnTo>
                <a:lnTo>
                  <a:pt x="1708181" y="177800"/>
                </a:lnTo>
                <a:lnTo>
                  <a:pt x="1674417" y="139700"/>
                </a:lnTo>
                <a:lnTo>
                  <a:pt x="1641175" y="114300"/>
                </a:lnTo>
                <a:close/>
              </a:path>
              <a:path w="2075814" h="1358900">
                <a:moveTo>
                  <a:pt x="1605944" y="101600"/>
                </a:moveTo>
                <a:lnTo>
                  <a:pt x="1458806" y="101600"/>
                </a:lnTo>
                <a:lnTo>
                  <a:pt x="1441125" y="114300"/>
                </a:lnTo>
                <a:lnTo>
                  <a:pt x="1623765" y="114300"/>
                </a:lnTo>
                <a:lnTo>
                  <a:pt x="1605944" y="101600"/>
                </a:lnTo>
                <a:close/>
              </a:path>
              <a:path w="2075814" h="1358900">
                <a:moveTo>
                  <a:pt x="1550864" y="88900"/>
                </a:moveTo>
                <a:lnTo>
                  <a:pt x="1513652" y="88900"/>
                </a:lnTo>
                <a:lnTo>
                  <a:pt x="1495155" y="101600"/>
                </a:lnTo>
                <a:lnTo>
                  <a:pt x="1569408" y="101600"/>
                </a:lnTo>
                <a:lnTo>
                  <a:pt x="1550864" y="88900"/>
                </a:lnTo>
                <a:close/>
              </a:path>
              <a:path w="2075814" h="1358900">
                <a:moveTo>
                  <a:pt x="605239" y="50800"/>
                </a:moveTo>
                <a:lnTo>
                  <a:pt x="493579" y="50800"/>
                </a:lnTo>
                <a:lnTo>
                  <a:pt x="474902" y="63500"/>
                </a:lnTo>
                <a:lnTo>
                  <a:pt x="617799" y="63500"/>
                </a:lnTo>
                <a:lnTo>
                  <a:pt x="605239" y="50800"/>
                </a:lnTo>
                <a:close/>
              </a:path>
              <a:path w="2075814" h="1358900">
                <a:moveTo>
                  <a:pt x="1089567" y="0"/>
                </a:moveTo>
                <a:lnTo>
                  <a:pt x="1038646" y="0"/>
                </a:lnTo>
                <a:lnTo>
                  <a:pt x="1013483" y="12700"/>
                </a:lnTo>
                <a:lnTo>
                  <a:pt x="1115101" y="12700"/>
                </a:lnTo>
                <a:lnTo>
                  <a:pt x="1089567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5264002" y="2544380"/>
            <a:ext cx="1883932" cy="1235593"/>
          </a:xfrm>
          <a:custGeom>
            <a:avLst/>
            <a:gdLst/>
            <a:ahLst/>
            <a:cxnLst/>
            <a:rect l="l" t="t" r="r" b="b"/>
            <a:pathLst>
              <a:path w="2075814" h="1361439">
                <a:moveTo>
                  <a:pt x="770599" y="187992"/>
                </a:moveTo>
                <a:lnTo>
                  <a:pt x="799402" y="139606"/>
                </a:lnTo>
                <a:lnTo>
                  <a:pt x="834070" y="97908"/>
                </a:lnTo>
                <a:lnTo>
                  <a:pt x="873707" y="63193"/>
                </a:lnTo>
                <a:lnTo>
                  <a:pt x="917419" y="35751"/>
                </a:lnTo>
                <a:lnTo>
                  <a:pt x="964309" y="15877"/>
                </a:lnTo>
                <a:lnTo>
                  <a:pt x="1013483" y="3862"/>
                </a:lnTo>
                <a:lnTo>
                  <a:pt x="1064045" y="0"/>
                </a:lnTo>
                <a:lnTo>
                  <a:pt x="1089567" y="1217"/>
                </a:lnTo>
                <a:lnTo>
                  <a:pt x="1140534" y="10132"/>
                </a:lnTo>
                <a:lnTo>
                  <a:pt x="1190651" y="27930"/>
                </a:lnTo>
                <a:lnTo>
                  <a:pt x="1225882" y="46659"/>
                </a:lnTo>
                <a:lnTo>
                  <a:pt x="1266496" y="76594"/>
                </a:lnTo>
                <a:lnTo>
                  <a:pt x="1294091" y="103229"/>
                </a:lnTo>
                <a:lnTo>
                  <a:pt x="1318936" y="133082"/>
                </a:lnTo>
                <a:lnTo>
                  <a:pt x="1340768" y="165823"/>
                </a:lnTo>
                <a:lnTo>
                  <a:pt x="1347331" y="177322"/>
                </a:lnTo>
                <a:lnTo>
                  <a:pt x="1361072" y="162452"/>
                </a:lnTo>
                <a:lnTo>
                  <a:pt x="1391081" y="136742"/>
                </a:lnTo>
                <a:lnTo>
                  <a:pt x="1423886" y="116496"/>
                </a:lnTo>
                <a:lnTo>
                  <a:pt x="1476844" y="96615"/>
                </a:lnTo>
                <a:lnTo>
                  <a:pt x="1532250" y="89646"/>
                </a:lnTo>
                <a:lnTo>
                  <a:pt x="1550864" y="90257"/>
                </a:lnTo>
                <a:lnTo>
                  <a:pt x="1605944" y="101080"/>
                </a:lnTo>
                <a:lnTo>
                  <a:pt x="1641175" y="115927"/>
                </a:lnTo>
                <a:lnTo>
                  <a:pt x="1674417" y="137006"/>
                </a:lnTo>
                <a:lnTo>
                  <a:pt x="1708181" y="167487"/>
                </a:lnTo>
                <a:lnTo>
                  <a:pt x="1738564" y="208265"/>
                </a:lnTo>
                <a:lnTo>
                  <a:pt x="1755829" y="243141"/>
                </a:lnTo>
                <a:lnTo>
                  <a:pt x="1764506" y="268133"/>
                </a:lnTo>
                <a:lnTo>
                  <a:pt x="1781476" y="263414"/>
                </a:lnTo>
                <a:lnTo>
                  <a:pt x="1798501" y="260032"/>
                </a:lnTo>
                <a:lnTo>
                  <a:pt x="1815527" y="257960"/>
                </a:lnTo>
                <a:lnTo>
                  <a:pt x="1832497" y="257172"/>
                </a:lnTo>
                <a:lnTo>
                  <a:pt x="1849355" y="257643"/>
                </a:lnTo>
                <a:lnTo>
                  <a:pt x="1898703" y="266351"/>
                </a:lnTo>
                <a:lnTo>
                  <a:pt x="1945035" y="285458"/>
                </a:lnTo>
                <a:lnTo>
                  <a:pt x="1986846" y="314265"/>
                </a:lnTo>
                <a:lnTo>
                  <a:pt x="2022628" y="352075"/>
                </a:lnTo>
                <a:lnTo>
                  <a:pt x="2050873" y="398190"/>
                </a:lnTo>
                <a:lnTo>
                  <a:pt x="2059164" y="440381"/>
                </a:lnTo>
                <a:lnTo>
                  <a:pt x="2059888" y="454474"/>
                </a:lnTo>
                <a:lnTo>
                  <a:pt x="2059629" y="468494"/>
                </a:lnTo>
                <a:lnTo>
                  <a:pt x="2053190" y="509590"/>
                </a:lnTo>
                <a:lnTo>
                  <a:pt x="2038735" y="548135"/>
                </a:lnTo>
                <a:lnTo>
                  <a:pt x="2016882" y="582712"/>
                </a:lnTo>
                <a:lnTo>
                  <a:pt x="1988249" y="611901"/>
                </a:lnTo>
                <a:lnTo>
                  <a:pt x="1953451" y="634283"/>
                </a:lnTo>
                <a:lnTo>
                  <a:pt x="1968758" y="642415"/>
                </a:lnTo>
                <a:lnTo>
                  <a:pt x="2009084" y="673314"/>
                </a:lnTo>
                <a:lnTo>
                  <a:pt x="2040490" y="712356"/>
                </a:lnTo>
                <a:lnTo>
                  <a:pt x="2062298" y="757474"/>
                </a:lnTo>
                <a:lnTo>
                  <a:pt x="2073831" y="806602"/>
                </a:lnTo>
                <a:lnTo>
                  <a:pt x="2075476" y="840560"/>
                </a:lnTo>
                <a:lnTo>
                  <a:pt x="2074410" y="857672"/>
                </a:lnTo>
                <a:lnTo>
                  <a:pt x="2063356" y="908617"/>
                </a:lnTo>
                <a:lnTo>
                  <a:pt x="2041294" y="955477"/>
                </a:lnTo>
                <a:lnTo>
                  <a:pt x="2011133" y="994069"/>
                </a:lnTo>
                <a:lnTo>
                  <a:pt x="1974447" y="1023869"/>
                </a:lnTo>
                <a:lnTo>
                  <a:pt x="1932869" y="1044169"/>
                </a:lnTo>
                <a:lnTo>
                  <a:pt x="1888033" y="1054258"/>
                </a:lnTo>
                <a:lnTo>
                  <a:pt x="1872646" y="1055231"/>
                </a:lnTo>
                <a:lnTo>
                  <a:pt x="1857139" y="1054963"/>
                </a:lnTo>
                <a:lnTo>
                  <a:pt x="1841572" y="1053430"/>
                </a:lnTo>
                <a:lnTo>
                  <a:pt x="1826007" y="1050605"/>
                </a:lnTo>
                <a:lnTo>
                  <a:pt x="1810503" y="1046462"/>
                </a:lnTo>
                <a:lnTo>
                  <a:pt x="1795121" y="1040975"/>
                </a:lnTo>
                <a:lnTo>
                  <a:pt x="1782674" y="1070577"/>
                </a:lnTo>
                <a:lnTo>
                  <a:pt x="1751977" y="1124891"/>
                </a:lnTo>
                <a:lnTo>
                  <a:pt x="1714369" y="1172304"/>
                </a:lnTo>
                <a:lnTo>
                  <a:pt x="1670848" y="1212360"/>
                </a:lnTo>
                <a:lnTo>
                  <a:pt x="1622407" y="1244602"/>
                </a:lnTo>
                <a:lnTo>
                  <a:pt x="1570043" y="1268572"/>
                </a:lnTo>
                <a:lnTo>
                  <a:pt x="1514751" y="1283815"/>
                </a:lnTo>
                <a:lnTo>
                  <a:pt x="1457527" y="1289874"/>
                </a:lnTo>
                <a:lnTo>
                  <a:pt x="1428501" y="1289316"/>
                </a:lnTo>
                <a:lnTo>
                  <a:pt x="1370245" y="1280741"/>
                </a:lnTo>
                <a:lnTo>
                  <a:pt x="1312546" y="1261840"/>
                </a:lnTo>
                <a:lnTo>
                  <a:pt x="1278203" y="1245425"/>
                </a:lnTo>
                <a:lnTo>
                  <a:pt x="1248426" y="1269745"/>
                </a:lnTo>
                <a:lnTo>
                  <a:pt x="1185292" y="1309735"/>
                </a:lnTo>
                <a:lnTo>
                  <a:pt x="1118447" y="1338259"/>
                </a:lnTo>
                <a:lnTo>
                  <a:pt x="1049165" y="1355398"/>
                </a:lnTo>
                <a:lnTo>
                  <a:pt x="978722" y="1361232"/>
                </a:lnTo>
                <a:lnTo>
                  <a:pt x="943463" y="1359934"/>
                </a:lnTo>
                <a:lnTo>
                  <a:pt x="873668" y="1348961"/>
                </a:lnTo>
                <a:lnTo>
                  <a:pt x="805899" y="1326883"/>
                </a:lnTo>
                <a:lnTo>
                  <a:pt x="741430" y="1293780"/>
                </a:lnTo>
                <a:lnTo>
                  <a:pt x="681538" y="1249733"/>
                </a:lnTo>
                <a:lnTo>
                  <a:pt x="653705" y="1223631"/>
                </a:lnTo>
                <a:lnTo>
                  <a:pt x="627495" y="1194823"/>
                </a:lnTo>
                <a:lnTo>
                  <a:pt x="613502" y="1211671"/>
                </a:lnTo>
                <a:lnTo>
                  <a:pt x="582660" y="1240866"/>
                </a:lnTo>
                <a:lnTo>
                  <a:pt x="548621" y="1263984"/>
                </a:lnTo>
                <a:lnTo>
                  <a:pt x="512116" y="1280933"/>
                </a:lnTo>
                <a:lnTo>
                  <a:pt x="473875" y="1291621"/>
                </a:lnTo>
                <a:lnTo>
                  <a:pt x="434629" y="1295958"/>
                </a:lnTo>
                <a:lnTo>
                  <a:pt x="414858" y="1295716"/>
                </a:lnTo>
                <a:lnTo>
                  <a:pt x="375475" y="1290354"/>
                </a:lnTo>
                <a:lnTo>
                  <a:pt x="336913" y="1278411"/>
                </a:lnTo>
                <a:lnTo>
                  <a:pt x="299903" y="1259798"/>
                </a:lnTo>
                <a:lnTo>
                  <a:pt x="265177" y="1234421"/>
                </a:lnTo>
                <a:lnTo>
                  <a:pt x="235496" y="1203393"/>
                </a:lnTo>
                <a:lnTo>
                  <a:pt x="211057" y="1168375"/>
                </a:lnTo>
                <a:lnTo>
                  <a:pt x="192166" y="1130107"/>
                </a:lnTo>
                <a:lnTo>
                  <a:pt x="179134" y="1089331"/>
                </a:lnTo>
                <a:lnTo>
                  <a:pt x="172267" y="1046785"/>
                </a:lnTo>
                <a:lnTo>
                  <a:pt x="171267" y="1017805"/>
                </a:lnTo>
                <a:lnTo>
                  <a:pt x="171875" y="1003212"/>
                </a:lnTo>
                <a:lnTo>
                  <a:pt x="173236" y="988587"/>
                </a:lnTo>
                <a:lnTo>
                  <a:pt x="175363" y="973957"/>
                </a:lnTo>
                <a:lnTo>
                  <a:pt x="160036" y="972172"/>
                </a:lnTo>
                <a:lnTo>
                  <a:pt x="116819" y="959552"/>
                </a:lnTo>
                <a:lnTo>
                  <a:pt x="78658" y="937185"/>
                </a:lnTo>
                <a:lnTo>
                  <a:pt x="46723" y="906553"/>
                </a:lnTo>
                <a:lnTo>
                  <a:pt x="22187" y="869136"/>
                </a:lnTo>
                <a:lnTo>
                  <a:pt x="6222" y="826414"/>
                </a:lnTo>
                <a:lnTo>
                  <a:pt x="0" y="779868"/>
                </a:lnTo>
                <a:lnTo>
                  <a:pt x="293" y="763759"/>
                </a:lnTo>
                <a:lnTo>
                  <a:pt x="7578" y="720134"/>
                </a:lnTo>
                <a:lnTo>
                  <a:pt x="23240" y="680438"/>
                </a:lnTo>
                <a:lnTo>
                  <a:pt x="46198" y="645718"/>
                </a:lnTo>
                <a:lnTo>
                  <a:pt x="75374" y="617024"/>
                </a:lnTo>
                <a:lnTo>
                  <a:pt x="109687" y="595402"/>
                </a:lnTo>
                <a:lnTo>
                  <a:pt x="148059" y="581903"/>
                </a:lnTo>
                <a:lnTo>
                  <a:pt x="175363" y="577933"/>
                </a:lnTo>
                <a:lnTo>
                  <a:pt x="163583" y="571989"/>
                </a:lnTo>
                <a:lnTo>
                  <a:pt x="132299" y="549100"/>
                </a:lnTo>
                <a:lnTo>
                  <a:pt x="107549" y="519796"/>
                </a:lnTo>
                <a:lnTo>
                  <a:pt x="89920" y="485588"/>
                </a:lnTo>
                <a:lnTo>
                  <a:pt x="79998" y="447987"/>
                </a:lnTo>
                <a:lnTo>
                  <a:pt x="77954" y="421781"/>
                </a:lnTo>
                <a:lnTo>
                  <a:pt x="78368" y="408504"/>
                </a:lnTo>
                <a:lnTo>
                  <a:pt x="85617" y="368649"/>
                </a:lnTo>
                <a:lnTo>
                  <a:pt x="101866" y="330942"/>
                </a:lnTo>
                <a:lnTo>
                  <a:pt x="125263" y="299712"/>
                </a:lnTo>
                <a:lnTo>
                  <a:pt x="165006" y="269523"/>
                </a:lnTo>
                <a:lnTo>
                  <a:pt x="211436" y="253626"/>
                </a:lnTo>
                <a:lnTo>
                  <a:pt x="236108" y="251448"/>
                </a:lnTo>
                <a:lnTo>
                  <a:pt x="248624" y="251874"/>
                </a:lnTo>
                <a:lnTo>
                  <a:pt x="286265" y="259456"/>
                </a:lnTo>
                <a:lnTo>
                  <a:pt x="300191" y="265678"/>
                </a:lnTo>
                <a:lnTo>
                  <a:pt x="301715" y="265678"/>
                </a:lnTo>
                <a:lnTo>
                  <a:pt x="304763" y="267202"/>
                </a:lnTo>
                <a:lnTo>
                  <a:pt x="308975" y="245860"/>
                </a:lnTo>
                <a:lnTo>
                  <a:pt x="314710" y="225282"/>
                </a:lnTo>
                <a:lnTo>
                  <a:pt x="330448" y="186643"/>
                </a:lnTo>
                <a:lnTo>
                  <a:pt x="351374" y="151733"/>
                </a:lnTo>
                <a:lnTo>
                  <a:pt x="376885" y="120999"/>
                </a:lnTo>
                <a:lnTo>
                  <a:pt x="406379" y="94890"/>
                </a:lnTo>
                <a:lnTo>
                  <a:pt x="439252" y="73853"/>
                </a:lnTo>
                <a:lnTo>
                  <a:pt x="474902" y="58336"/>
                </a:lnTo>
                <a:lnTo>
                  <a:pt x="512725" y="48787"/>
                </a:lnTo>
                <a:lnTo>
                  <a:pt x="552119" y="45654"/>
                </a:lnTo>
                <a:lnTo>
                  <a:pt x="572217" y="46633"/>
                </a:lnTo>
                <a:lnTo>
                  <a:pt x="617799" y="55437"/>
                </a:lnTo>
                <a:lnTo>
                  <a:pt x="654049" y="69628"/>
                </a:lnTo>
                <a:lnTo>
                  <a:pt x="687640" y="89521"/>
                </a:lnTo>
                <a:lnTo>
                  <a:pt x="717913" y="114636"/>
                </a:lnTo>
                <a:lnTo>
                  <a:pt x="744206" y="144488"/>
                </a:lnTo>
                <a:lnTo>
                  <a:pt x="759199" y="166783"/>
                </a:lnTo>
                <a:lnTo>
                  <a:pt x="765862" y="178595"/>
                </a:lnTo>
              </a:path>
            </a:pathLst>
          </a:custGeom>
          <a:ln w="18262">
            <a:solidFill>
              <a:srgbClr val="33CC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5218407" y="2500717"/>
            <a:ext cx="1882780" cy="1233287"/>
          </a:xfrm>
          <a:custGeom>
            <a:avLst/>
            <a:gdLst/>
            <a:ahLst/>
            <a:cxnLst/>
            <a:rect l="l" t="t" r="r" b="b"/>
            <a:pathLst>
              <a:path w="2074545" h="1358900">
                <a:moveTo>
                  <a:pt x="1693288" y="1193800"/>
                </a:moveTo>
                <a:lnTo>
                  <a:pt x="627494" y="1193800"/>
                </a:lnTo>
                <a:lnTo>
                  <a:pt x="653706" y="1231900"/>
                </a:lnTo>
                <a:lnTo>
                  <a:pt x="681540" y="1257300"/>
                </a:lnTo>
                <a:lnTo>
                  <a:pt x="710837" y="1282700"/>
                </a:lnTo>
                <a:lnTo>
                  <a:pt x="741437" y="1295400"/>
                </a:lnTo>
                <a:lnTo>
                  <a:pt x="773183" y="1320800"/>
                </a:lnTo>
                <a:lnTo>
                  <a:pt x="805915" y="1333500"/>
                </a:lnTo>
                <a:lnTo>
                  <a:pt x="873702" y="1358900"/>
                </a:lnTo>
                <a:lnTo>
                  <a:pt x="1049294" y="1358900"/>
                </a:lnTo>
                <a:lnTo>
                  <a:pt x="1084191" y="1346200"/>
                </a:lnTo>
                <a:lnTo>
                  <a:pt x="1118643" y="1346200"/>
                </a:lnTo>
                <a:lnTo>
                  <a:pt x="1152491" y="1333500"/>
                </a:lnTo>
                <a:lnTo>
                  <a:pt x="1185577" y="1308100"/>
                </a:lnTo>
                <a:lnTo>
                  <a:pt x="1217740" y="1295400"/>
                </a:lnTo>
                <a:lnTo>
                  <a:pt x="1248823" y="1270000"/>
                </a:lnTo>
                <a:lnTo>
                  <a:pt x="1278666" y="1244600"/>
                </a:lnTo>
                <a:lnTo>
                  <a:pt x="1622407" y="1244600"/>
                </a:lnTo>
                <a:lnTo>
                  <a:pt x="1647181" y="1231900"/>
                </a:lnTo>
                <a:lnTo>
                  <a:pt x="1670849" y="1219200"/>
                </a:lnTo>
                <a:lnTo>
                  <a:pt x="1693288" y="1193800"/>
                </a:lnTo>
                <a:close/>
              </a:path>
              <a:path w="2074545" h="1358900">
                <a:moveTo>
                  <a:pt x="511751" y="1282700"/>
                </a:moveTo>
                <a:lnTo>
                  <a:pt x="355401" y="1282700"/>
                </a:lnTo>
                <a:lnTo>
                  <a:pt x="374801" y="1295400"/>
                </a:lnTo>
                <a:lnTo>
                  <a:pt x="492727" y="1295400"/>
                </a:lnTo>
                <a:lnTo>
                  <a:pt x="511751" y="1282700"/>
                </a:lnTo>
                <a:close/>
              </a:path>
              <a:path w="2074545" h="1358900">
                <a:moveTo>
                  <a:pt x="1514750" y="1282700"/>
                </a:moveTo>
                <a:lnTo>
                  <a:pt x="1370244" y="1282700"/>
                </a:lnTo>
                <a:lnTo>
                  <a:pt x="1399364" y="1295400"/>
                </a:lnTo>
                <a:lnTo>
                  <a:pt x="1486317" y="1295400"/>
                </a:lnTo>
                <a:lnTo>
                  <a:pt x="1514750" y="1282700"/>
                </a:lnTo>
                <a:close/>
              </a:path>
              <a:path w="2074545" h="1358900">
                <a:moveTo>
                  <a:pt x="1953450" y="635000"/>
                </a:moveTo>
                <a:lnTo>
                  <a:pt x="54717" y="635000"/>
                </a:lnTo>
                <a:lnTo>
                  <a:pt x="45692" y="647700"/>
                </a:lnTo>
                <a:lnTo>
                  <a:pt x="22956" y="685800"/>
                </a:lnTo>
                <a:lnTo>
                  <a:pt x="7494" y="723900"/>
                </a:lnTo>
                <a:lnTo>
                  <a:pt x="292" y="762000"/>
                </a:lnTo>
                <a:lnTo>
                  <a:pt x="0" y="787400"/>
                </a:lnTo>
                <a:lnTo>
                  <a:pt x="919" y="800100"/>
                </a:lnTo>
                <a:lnTo>
                  <a:pt x="3005" y="812800"/>
                </a:lnTo>
                <a:lnTo>
                  <a:pt x="6213" y="825500"/>
                </a:lnTo>
                <a:lnTo>
                  <a:pt x="10499" y="850900"/>
                </a:lnTo>
                <a:lnTo>
                  <a:pt x="29377" y="889000"/>
                </a:lnTo>
                <a:lnTo>
                  <a:pt x="56353" y="927100"/>
                </a:lnTo>
                <a:lnTo>
                  <a:pt x="66936" y="927100"/>
                </a:lnTo>
                <a:lnTo>
                  <a:pt x="78240" y="939800"/>
                </a:lnTo>
                <a:lnTo>
                  <a:pt x="90222" y="952500"/>
                </a:lnTo>
                <a:lnTo>
                  <a:pt x="102836" y="952500"/>
                </a:lnTo>
                <a:lnTo>
                  <a:pt x="116039" y="965200"/>
                </a:lnTo>
                <a:lnTo>
                  <a:pt x="129784" y="965200"/>
                </a:lnTo>
                <a:lnTo>
                  <a:pt x="144029" y="977900"/>
                </a:lnTo>
                <a:lnTo>
                  <a:pt x="173837" y="977900"/>
                </a:lnTo>
                <a:lnTo>
                  <a:pt x="171919" y="990600"/>
                </a:lnTo>
                <a:lnTo>
                  <a:pt x="170725" y="1003300"/>
                </a:lnTo>
                <a:lnTo>
                  <a:pt x="170247" y="1016000"/>
                </a:lnTo>
                <a:lnTo>
                  <a:pt x="170480" y="1041400"/>
                </a:lnTo>
                <a:lnTo>
                  <a:pt x="175369" y="1079500"/>
                </a:lnTo>
                <a:lnTo>
                  <a:pt x="186402" y="1117600"/>
                </a:lnTo>
                <a:lnTo>
                  <a:pt x="203394" y="1155700"/>
                </a:lnTo>
                <a:lnTo>
                  <a:pt x="226159" y="1193800"/>
                </a:lnTo>
                <a:lnTo>
                  <a:pt x="254514" y="1231900"/>
                </a:lnTo>
                <a:lnTo>
                  <a:pt x="265175" y="1231900"/>
                </a:lnTo>
                <a:lnTo>
                  <a:pt x="282001" y="1244600"/>
                </a:lnTo>
                <a:lnTo>
                  <a:pt x="299531" y="1257300"/>
                </a:lnTo>
                <a:lnTo>
                  <a:pt x="317671" y="1270000"/>
                </a:lnTo>
                <a:lnTo>
                  <a:pt x="336326" y="1282700"/>
                </a:lnTo>
                <a:lnTo>
                  <a:pt x="530342" y="1282700"/>
                </a:lnTo>
                <a:lnTo>
                  <a:pt x="565847" y="1257300"/>
                </a:lnTo>
                <a:lnTo>
                  <a:pt x="598483" y="1231900"/>
                </a:lnTo>
                <a:lnTo>
                  <a:pt x="627494" y="1193800"/>
                </a:lnTo>
                <a:lnTo>
                  <a:pt x="1693288" y="1193800"/>
                </a:lnTo>
                <a:lnTo>
                  <a:pt x="1733980" y="1155700"/>
                </a:lnTo>
                <a:lnTo>
                  <a:pt x="1768259" y="1104900"/>
                </a:lnTo>
                <a:lnTo>
                  <a:pt x="1795132" y="1041400"/>
                </a:lnTo>
                <a:lnTo>
                  <a:pt x="1946981" y="1041400"/>
                </a:lnTo>
                <a:lnTo>
                  <a:pt x="1960797" y="1028700"/>
                </a:lnTo>
                <a:lnTo>
                  <a:pt x="1974117" y="1028700"/>
                </a:lnTo>
                <a:lnTo>
                  <a:pt x="1986881" y="1016000"/>
                </a:lnTo>
                <a:lnTo>
                  <a:pt x="1999025" y="1003300"/>
                </a:lnTo>
                <a:lnTo>
                  <a:pt x="2010489" y="1003300"/>
                </a:lnTo>
                <a:lnTo>
                  <a:pt x="2021211" y="990600"/>
                </a:lnTo>
                <a:lnTo>
                  <a:pt x="2031129" y="977900"/>
                </a:lnTo>
                <a:lnTo>
                  <a:pt x="2040181" y="965200"/>
                </a:lnTo>
                <a:lnTo>
                  <a:pt x="2048307" y="939800"/>
                </a:lnTo>
                <a:lnTo>
                  <a:pt x="2055444" y="927100"/>
                </a:lnTo>
                <a:lnTo>
                  <a:pt x="2061831" y="914400"/>
                </a:lnTo>
                <a:lnTo>
                  <a:pt x="2066851" y="901700"/>
                </a:lnTo>
                <a:lnTo>
                  <a:pt x="2070531" y="876300"/>
                </a:lnTo>
                <a:lnTo>
                  <a:pt x="2072896" y="863600"/>
                </a:lnTo>
                <a:lnTo>
                  <a:pt x="2073974" y="838200"/>
                </a:lnTo>
                <a:lnTo>
                  <a:pt x="2073790" y="825500"/>
                </a:lnTo>
                <a:lnTo>
                  <a:pt x="2072371" y="812800"/>
                </a:lnTo>
                <a:lnTo>
                  <a:pt x="2069742" y="787400"/>
                </a:lnTo>
                <a:lnTo>
                  <a:pt x="2065931" y="774700"/>
                </a:lnTo>
                <a:lnTo>
                  <a:pt x="2060963" y="762000"/>
                </a:lnTo>
                <a:lnTo>
                  <a:pt x="2054865" y="749300"/>
                </a:lnTo>
                <a:lnTo>
                  <a:pt x="2047663" y="736600"/>
                </a:lnTo>
                <a:lnTo>
                  <a:pt x="2039383" y="711200"/>
                </a:lnTo>
                <a:lnTo>
                  <a:pt x="2030051" y="698500"/>
                </a:lnTo>
                <a:lnTo>
                  <a:pt x="2019695" y="685800"/>
                </a:lnTo>
                <a:lnTo>
                  <a:pt x="2008339" y="673100"/>
                </a:lnTo>
                <a:lnTo>
                  <a:pt x="1996010" y="660400"/>
                </a:lnTo>
                <a:lnTo>
                  <a:pt x="1982735" y="660400"/>
                </a:lnTo>
                <a:lnTo>
                  <a:pt x="1968539" y="647700"/>
                </a:lnTo>
                <a:lnTo>
                  <a:pt x="1953450" y="635000"/>
                </a:lnTo>
                <a:close/>
              </a:path>
              <a:path w="2074545" h="1358900">
                <a:moveTo>
                  <a:pt x="1622407" y="1244600"/>
                </a:moveTo>
                <a:lnTo>
                  <a:pt x="1278666" y="1244600"/>
                </a:lnTo>
                <a:lnTo>
                  <a:pt x="1289452" y="1257300"/>
                </a:lnTo>
                <a:lnTo>
                  <a:pt x="1300846" y="1257300"/>
                </a:lnTo>
                <a:lnTo>
                  <a:pt x="1312544" y="1270000"/>
                </a:lnTo>
                <a:lnTo>
                  <a:pt x="1341262" y="1282700"/>
                </a:lnTo>
                <a:lnTo>
                  <a:pt x="1542700" y="1282700"/>
                </a:lnTo>
                <a:lnTo>
                  <a:pt x="1570042" y="1270000"/>
                </a:lnTo>
                <a:lnTo>
                  <a:pt x="1596653" y="1257300"/>
                </a:lnTo>
                <a:lnTo>
                  <a:pt x="1622407" y="1244600"/>
                </a:lnTo>
                <a:close/>
              </a:path>
              <a:path w="2074545" h="1358900">
                <a:moveTo>
                  <a:pt x="1932731" y="1041400"/>
                </a:moveTo>
                <a:lnTo>
                  <a:pt x="1795132" y="1041400"/>
                </a:lnTo>
                <a:lnTo>
                  <a:pt x="1810512" y="1054100"/>
                </a:lnTo>
                <a:lnTo>
                  <a:pt x="1918109" y="1054100"/>
                </a:lnTo>
                <a:lnTo>
                  <a:pt x="1932731" y="1041400"/>
                </a:lnTo>
                <a:close/>
              </a:path>
              <a:path w="2074545" h="1358900">
                <a:moveTo>
                  <a:pt x="1959563" y="292100"/>
                </a:moveTo>
                <a:lnTo>
                  <a:pt x="133835" y="292100"/>
                </a:lnTo>
                <a:lnTo>
                  <a:pt x="124607" y="304800"/>
                </a:lnTo>
                <a:lnTo>
                  <a:pt x="115985" y="317500"/>
                </a:lnTo>
                <a:lnTo>
                  <a:pt x="108019" y="330200"/>
                </a:lnTo>
                <a:lnTo>
                  <a:pt x="100764" y="330200"/>
                </a:lnTo>
                <a:lnTo>
                  <a:pt x="84104" y="368300"/>
                </a:lnTo>
                <a:lnTo>
                  <a:pt x="76866" y="406400"/>
                </a:lnTo>
                <a:lnTo>
                  <a:pt x="76463" y="431800"/>
                </a:lnTo>
                <a:lnTo>
                  <a:pt x="77030" y="444500"/>
                </a:lnTo>
                <a:lnTo>
                  <a:pt x="78547" y="457200"/>
                </a:lnTo>
                <a:lnTo>
                  <a:pt x="80993" y="469900"/>
                </a:lnTo>
                <a:lnTo>
                  <a:pt x="84348" y="482600"/>
                </a:lnTo>
                <a:lnTo>
                  <a:pt x="88591" y="495300"/>
                </a:lnTo>
                <a:lnTo>
                  <a:pt x="93702" y="495300"/>
                </a:lnTo>
                <a:lnTo>
                  <a:pt x="99661" y="508000"/>
                </a:lnTo>
                <a:lnTo>
                  <a:pt x="106446" y="520700"/>
                </a:lnTo>
                <a:lnTo>
                  <a:pt x="114037" y="533400"/>
                </a:lnTo>
                <a:lnTo>
                  <a:pt x="122413" y="546100"/>
                </a:lnTo>
                <a:lnTo>
                  <a:pt x="131555" y="558800"/>
                </a:lnTo>
                <a:lnTo>
                  <a:pt x="141441" y="558800"/>
                </a:lnTo>
                <a:lnTo>
                  <a:pt x="152051" y="571500"/>
                </a:lnTo>
                <a:lnTo>
                  <a:pt x="163365" y="571500"/>
                </a:lnTo>
                <a:lnTo>
                  <a:pt x="175361" y="584200"/>
                </a:lnTo>
                <a:lnTo>
                  <a:pt x="134388" y="584200"/>
                </a:lnTo>
                <a:lnTo>
                  <a:pt x="121495" y="596900"/>
                </a:lnTo>
                <a:lnTo>
                  <a:pt x="109044" y="596900"/>
                </a:lnTo>
                <a:lnTo>
                  <a:pt x="97074" y="609600"/>
                </a:lnTo>
                <a:lnTo>
                  <a:pt x="85619" y="609600"/>
                </a:lnTo>
                <a:lnTo>
                  <a:pt x="74717" y="622300"/>
                </a:lnTo>
                <a:lnTo>
                  <a:pt x="64405" y="635000"/>
                </a:lnTo>
                <a:lnTo>
                  <a:pt x="1965687" y="635000"/>
                </a:lnTo>
                <a:lnTo>
                  <a:pt x="1977264" y="622300"/>
                </a:lnTo>
                <a:lnTo>
                  <a:pt x="1988164" y="622300"/>
                </a:lnTo>
                <a:lnTo>
                  <a:pt x="2016599" y="584200"/>
                </a:lnTo>
                <a:lnTo>
                  <a:pt x="2038231" y="546100"/>
                </a:lnTo>
                <a:lnTo>
                  <a:pt x="2043839" y="546100"/>
                </a:lnTo>
                <a:lnTo>
                  <a:pt x="2048614" y="520700"/>
                </a:lnTo>
                <a:lnTo>
                  <a:pt x="2052536" y="508000"/>
                </a:lnTo>
                <a:lnTo>
                  <a:pt x="2055586" y="495300"/>
                </a:lnTo>
                <a:lnTo>
                  <a:pt x="2057744" y="482600"/>
                </a:lnTo>
                <a:lnTo>
                  <a:pt x="2058992" y="469900"/>
                </a:lnTo>
                <a:lnTo>
                  <a:pt x="2059309" y="457200"/>
                </a:lnTo>
                <a:lnTo>
                  <a:pt x="2058676" y="444500"/>
                </a:lnTo>
                <a:lnTo>
                  <a:pt x="2050884" y="406400"/>
                </a:lnTo>
                <a:lnTo>
                  <a:pt x="2032963" y="368300"/>
                </a:lnTo>
                <a:lnTo>
                  <a:pt x="1999526" y="330200"/>
                </a:lnTo>
                <a:lnTo>
                  <a:pt x="1973516" y="304800"/>
                </a:lnTo>
                <a:lnTo>
                  <a:pt x="1959563" y="292100"/>
                </a:lnTo>
                <a:close/>
              </a:path>
              <a:path w="2074545" h="1358900">
                <a:moveTo>
                  <a:pt x="1930041" y="279400"/>
                </a:moveTo>
                <a:lnTo>
                  <a:pt x="153897" y="279400"/>
                </a:lnTo>
                <a:lnTo>
                  <a:pt x="143616" y="292100"/>
                </a:lnTo>
                <a:lnTo>
                  <a:pt x="1945053" y="292100"/>
                </a:lnTo>
                <a:lnTo>
                  <a:pt x="1930041" y="279400"/>
                </a:lnTo>
                <a:close/>
              </a:path>
              <a:path w="2074545" h="1358900">
                <a:moveTo>
                  <a:pt x="1898737" y="266700"/>
                </a:moveTo>
                <a:lnTo>
                  <a:pt x="175748" y="266700"/>
                </a:lnTo>
                <a:lnTo>
                  <a:pt x="164625" y="279400"/>
                </a:lnTo>
                <a:lnTo>
                  <a:pt x="1914584" y="279400"/>
                </a:lnTo>
                <a:lnTo>
                  <a:pt x="1898737" y="266700"/>
                </a:lnTo>
                <a:close/>
              </a:path>
              <a:path w="2074545" h="1358900">
                <a:moveTo>
                  <a:pt x="272654" y="254000"/>
                </a:moveTo>
                <a:lnTo>
                  <a:pt x="198970" y="254000"/>
                </a:lnTo>
                <a:lnTo>
                  <a:pt x="187214" y="266700"/>
                </a:lnTo>
                <a:lnTo>
                  <a:pt x="284969" y="266700"/>
                </a:lnTo>
                <a:lnTo>
                  <a:pt x="272654" y="254000"/>
                </a:lnTo>
                <a:close/>
              </a:path>
              <a:path w="2074545" h="1358900">
                <a:moveTo>
                  <a:pt x="642248" y="63500"/>
                </a:moveTo>
                <a:lnTo>
                  <a:pt x="456024" y="63500"/>
                </a:lnTo>
                <a:lnTo>
                  <a:pt x="438494" y="76200"/>
                </a:lnTo>
                <a:lnTo>
                  <a:pt x="405615" y="101600"/>
                </a:lnTo>
                <a:lnTo>
                  <a:pt x="376115" y="127000"/>
                </a:lnTo>
                <a:lnTo>
                  <a:pt x="339441" y="177800"/>
                </a:lnTo>
                <a:lnTo>
                  <a:pt x="329520" y="190500"/>
                </a:lnTo>
                <a:lnTo>
                  <a:pt x="320868" y="215900"/>
                </a:lnTo>
                <a:lnTo>
                  <a:pt x="313556" y="228600"/>
                </a:lnTo>
                <a:lnTo>
                  <a:pt x="307656" y="254000"/>
                </a:lnTo>
                <a:lnTo>
                  <a:pt x="303237" y="266700"/>
                </a:lnTo>
                <a:lnTo>
                  <a:pt x="1764643" y="266700"/>
                </a:lnTo>
                <a:lnTo>
                  <a:pt x="1760568" y="254000"/>
                </a:lnTo>
                <a:lnTo>
                  <a:pt x="1755844" y="241300"/>
                </a:lnTo>
                <a:lnTo>
                  <a:pt x="1750496" y="241300"/>
                </a:lnTo>
                <a:lnTo>
                  <a:pt x="1744553" y="228600"/>
                </a:lnTo>
                <a:lnTo>
                  <a:pt x="1738041" y="215900"/>
                </a:lnTo>
                <a:lnTo>
                  <a:pt x="1730989" y="203200"/>
                </a:lnTo>
                <a:lnTo>
                  <a:pt x="1723422" y="190500"/>
                </a:lnTo>
                <a:lnTo>
                  <a:pt x="770597" y="190500"/>
                </a:lnTo>
                <a:lnTo>
                  <a:pt x="766138" y="177800"/>
                </a:lnTo>
                <a:lnTo>
                  <a:pt x="759296" y="165100"/>
                </a:lnTo>
                <a:lnTo>
                  <a:pt x="751933" y="165100"/>
                </a:lnTo>
                <a:lnTo>
                  <a:pt x="744070" y="152400"/>
                </a:lnTo>
                <a:lnTo>
                  <a:pt x="735726" y="139700"/>
                </a:lnTo>
                <a:lnTo>
                  <a:pt x="726921" y="127000"/>
                </a:lnTo>
                <a:lnTo>
                  <a:pt x="717674" y="114300"/>
                </a:lnTo>
                <a:lnTo>
                  <a:pt x="708006" y="114300"/>
                </a:lnTo>
                <a:lnTo>
                  <a:pt x="697936" y="101600"/>
                </a:lnTo>
                <a:lnTo>
                  <a:pt x="687483" y="88900"/>
                </a:lnTo>
                <a:lnTo>
                  <a:pt x="676669" y="88900"/>
                </a:lnTo>
                <a:lnTo>
                  <a:pt x="665512" y="76200"/>
                </a:lnTo>
                <a:lnTo>
                  <a:pt x="654032" y="76200"/>
                </a:lnTo>
                <a:lnTo>
                  <a:pt x="642248" y="63500"/>
                </a:lnTo>
                <a:close/>
              </a:path>
              <a:path w="2074545" h="1358900">
                <a:moveTo>
                  <a:pt x="1832572" y="254000"/>
                </a:moveTo>
                <a:lnTo>
                  <a:pt x="1815615" y="266700"/>
                </a:lnTo>
                <a:lnTo>
                  <a:pt x="1849418" y="266700"/>
                </a:lnTo>
                <a:lnTo>
                  <a:pt x="1832572" y="254000"/>
                </a:lnTo>
                <a:close/>
              </a:path>
              <a:path w="2074545" h="1358900">
                <a:moveTo>
                  <a:pt x="1139522" y="12700"/>
                </a:moveTo>
                <a:lnTo>
                  <a:pt x="987913" y="12700"/>
                </a:lnTo>
                <a:lnTo>
                  <a:pt x="963556" y="25400"/>
                </a:lnTo>
                <a:lnTo>
                  <a:pt x="939770" y="25400"/>
                </a:lnTo>
                <a:lnTo>
                  <a:pt x="916671" y="38100"/>
                </a:lnTo>
                <a:lnTo>
                  <a:pt x="894376" y="50800"/>
                </a:lnTo>
                <a:lnTo>
                  <a:pt x="873001" y="63500"/>
                </a:lnTo>
                <a:lnTo>
                  <a:pt x="852663" y="88900"/>
                </a:lnTo>
                <a:lnTo>
                  <a:pt x="833477" y="101600"/>
                </a:lnTo>
                <a:lnTo>
                  <a:pt x="815562" y="127000"/>
                </a:lnTo>
                <a:lnTo>
                  <a:pt x="799032" y="139700"/>
                </a:lnTo>
                <a:lnTo>
                  <a:pt x="784005" y="165100"/>
                </a:lnTo>
                <a:lnTo>
                  <a:pt x="770597" y="190500"/>
                </a:lnTo>
                <a:lnTo>
                  <a:pt x="1723422" y="190500"/>
                </a:lnTo>
                <a:lnTo>
                  <a:pt x="1715370" y="177800"/>
                </a:lnTo>
                <a:lnTo>
                  <a:pt x="1347358" y="177800"/>
                </a:lnTo>
                <a:lnTo>
                  <a:pt x="1340796" y="165100"/>
                </a:lnTo>
                <a:lnTo>
                  <a:pt x="1333865" y="152400"/>
                </a:lnTo>
                <a:lnTo>
                  <a:pt x="1326574" y="152400"/>
                </a:lnTo>
                <a:lnTo>
                  <a:pt x="1318929" y="139700"/>
                </a:lnTo>
                <a:lnTo>
                  <a:pt x="1310938" y="127000"/>
                </a:lnTo>
                <a:lnTo>
                  <a:pt x="1302608" y="114300"/>
                </a:lnTo>
                <a:lnTo>
                  <a:pt x="1293947" y="101600"/>
                </a:lnTo>
                <a:lnTo>
                  <a:pt x="1284961" y="101600"/>
                </a:lnTo>
                <a:lnTo>
                  <a:pt x="1275658" y="88900"/>
                </a:lnTo>
                <a:lnTo>
                  <a:pt x="1266046" y="76200"/>
                </a:lnTo>
                <a:lnTo>
                  <a:pt x="1256132" y="76200"/>
                </a:lnTo>
                <a:lnTo>
                  <a:pt x="1245922" y="63500"/>
                </a:lnTo>
                <a:lnTo>
                  <a:pt x="1235426" y="63500"/>
                </a:lnTo>
                <a:lnTo>
                  <a:pt x="1224649" y="50800"/>
                </a:lnTo>
                <a:lnTo>
                  <a:pt x="1213599" y="38100"/>
                </a:lnTo>
                <a:lnTo>
                  <a:pt x="1189345" y="38100"/>
                </a:lnTo>
                <a:lnTo>
                  <a:pt x="1139522" y="12700"/>
                </a:lnTo>
                <a:close/>
              </a:path>
              <a:path w="2074545" h="1358900">
                <a:moveTo>
                  <a:pt x="1639667" y="114300"/>
                </a:moveTo>
                <a:lnTo>
                  <a:pt x="1423023" y="114300"/>
                </a:lnTo>
                <a:lnTo>
                  <a:pt x="1406452" y="127000"/>
                </a:lnTo>
                <a:lnTo>
                  <a:pt x="1390513" y="139700"/>
                </a:lnTo>
                <a:lnTo>
                  <a:pt x="1375294" y="152400"/>
                </a:lnTo>
                <a:lnTo>
                  <a:pt x="1360880" y="165100"/>
                </a:lnTo>
                <a:lnTo>
                  <a:pt x="1347358" y="177800"/>
                </a:lnTo>
                <a:lnTo>
                  <a:pt x="1706858" y="177800"/>
                </a:lnTo>
                <a:lnTo>
                  <a:pt x="1672905" y="139700"/>
                </a:lnTo>
                <a:lnTo>
                  <a:pt x="1639667" y="114300"/>
                </a:lnTo>
                <a:close/>
              </a:path>
              <a:path w="2074545" h="1358900">
                <a:moveTo>
                  <a:pt x="1604455" y="101600"/>
                </a:moveTo>
                <a:lnTo>
                  <a:pt x="1457716" y="101600"/>
                </a:lnTo>
                <a:lnTo>
                  <a:pt x="1440140" y="114300"/>
                </a:lnTo>
                <a:lnTo>
                  <a:pt x="1622265" y="114300"/>
                </a:lnTo>
                <a:lnTo>
                  <a:pt x="1604455" y="101600"/>
                </a:lnTo>
                <a:close/>
              </a:path>
              <a:path w="2074545" h="1358900">
                <a:moveTo>
                  <a:pt x="1549450" y="88900"/>
                </a:moveTo>
                <a:lnTo>
                  <a:pt x="1512332" y="88900"/>
                </a:lnTo>
                <a:lnTo>
                  <a:pt x="1493898" y="101600"/>
                </a:lnTo>
                <a:lnTo>
                  <a:pt x="1567961" y="101600"/>
                </a:lnTo>
                <a:lnTo>
                  <a:pt x="1549450" y="88900"/>
                </a:lnTo>
                <a:close/>
              </a:path>
              <a:path w="2074545" h="1358900">
                <a:moveTo>
                  <a:pt x="605278" y="50800"/>
                </a:moveTo>
                <a:lnTo>
                  <a:pt x="492911" y="50800"/>
                </a:lnTo>
                <a:lnTo>
                  <a:pt x="474187" y="63500"/>
                </a:lnTo>
                <a:lnTo>
                  <a:pt x="617852" y="63500"/>
                </a:lnTo>
                <a:lnTo>
                  <a:pt x="605278" y="50800"/>
                </a:lnTo>
                <a:close/>
              </a:path>
              <a:path w="2074545" h="1358900">
                <a:moveTo>
                  <a:pt x="1088721" y="0"/>
                </a:moveTo>
                <a:lnTo>
                  <a:pt x="1037874" y="0"/>
                </a:lnTo>
                <a:lnTo>
                  <a:pt x="1012725" y="12700"/>
                </a:lnTo>
                <a:lnTo>
                  <a:pt x="1114185" y="12700"/>
                </a:lnTo>
                <a:lnTo>
                  <a:pt x="10887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5218407" y="2498723"/>
            <a:ext cx="1882780" cy="1235593"/>
          </a:xfrm>
          <a:custGeom>
            <a:avLst/>
            <a:gdLst/>
            <a:ahLst/>
            <a:cxnLst/>
            <a:rect l="l" t="t" r="r" b="b"/>
            <a:pathLst>
              <a:path w="2074545" h="1361439">
                <a:moveTo>
                  <a:pt x="770597" y="186521"/>
                </a:moveTo>
                <a:lnTo>
                  <a:pt x="799032" y="138545"/>
                </a:lnTo>
                <a:lnTo>
                  <a:pt x="833477" y="97175"/>
                </a:lnTo>
                <a:lnTo>
                  <a:pt x="873001" y="62715"/>
                </a:lnTo>
                <a:lnTo>
                  <a:pt x="916671" y="35466"/>
                </a:lnTo>
                <a:lnTo>
                  <a:pt x="963556" y="15729"/>
                </a:lnTo>
                <a:lnTo>
                  <a:pt x="1012725" y="3806"/>
                </a:lnTo>
                <a:lnTo>
                  <a:pt x="1063245" y="0"/>
                </a:lnTo>
                <a:lnTo>
                  <a:pt x="1088721" y="1234"/>
                </a:lnTo>
                <a:lnTo>
                  <a:pt x="1139522" y="10167"/>
                </a:lnTo>
                <a:lnTo>
                  <a:pt x="1189345" y="27971"/>
                </a:lnTo>
                <a:lnTo>
                  <a:pt x="1224649" y="46684"/>
                </a:lnTo>
                <a:lnTo>
                  <a:pt x="1256132" y="68287"/>
                </a:lnTo>
                <a:lnTo>
                  <a:pt x="1284961" y="93385"/>
                </a:lnTo>
                <a:lnTo>
                  <a:pt x="1310938" y="121780"/>
                </a:lnTo>
                <a:lnTo>
                  <a:pt x="1333865" y="153274"/>
                </a:lnTo>
                <a:lnTo>
                  <a:pt x="1347358" y="175894"/>
                </a:lnTo>
                <a:lnTo>
                  <a:pt x="1360880" y="161233"/>
                </a:lnTo>
                <a:lnTo>
                  <a:pt x="1390513" y="135880"/>
                </a:lnTo>
                <a:lnTo>
                  <a:pt x="1423023" y="115917"/>
                </a:lnTo>
                <a:lnTo>
                  <a:pt x="1475664" y="96338"/>
                </a:lnTo>
                <a:lnTo>
                  <a:pt x="1530878" y="89553"/>
                </a:lnTo>
                <a:lnTo>
                  <a:pt x="1549450" y="90203"/>
                </a:lnTo>
                <a:lnTo>
                  <a:pt x="1604455" y="101098"/>
                </a:lnTo>
                <a:lnTo>
                  <a:pt x="1639667" y="115963"/>
                </a:lnTo>
                <a:lnTo>
                  <a:pt x="1672905" y="137047"/>
                </a:lnTo>
                <a:lnTo>
                  <a:pt x="1706858" y="167581"/>
                </a:lnTo>
                <a:lnTo>
                  <a:pt x="1730989" y="197494"/>
                </a:lnTo>
                <a:lnTo>
                  <a:pt x="1750496" y="230922"/>
                </a:lnTo>
                <a:lnTo>
                  <a:pt x="1764643" y="267129"/>
                </a:lnTo>
                <a:lnTo>
                  <a:pt x="1781595" y="262344"/>
                </a:lnTo>
                <a:lnTo>
                  <a:pt x="1798604" y="258902"/>
                </a:lnTo>
                <a:lnTo>
                  <a:pt x="1815615" y="256780"/>
                </a:lnTo>
                <a:lnTo>
                  <a:pt x="1832572" y="255951"/>
                </a:lnTo>
                <a:lnTo>
                  <a:pt x="1849418" y="256392"/>
                </a:lnTo>
                <a:lnTo>
                  <a:pt x="1898737" y="265076"/>
                </a:lnTo>
                <a:lnTo>
                  <a:pt x="1945053" y="284278"/>
                </a:lnTo>
                <a:lnTo>
                  <a:pt x="1986855" y="313324"/>
                </a:lnTo>
                <a:lnTo>
                  <a:pt x="2022635" y="351538"/>
                </a:lnTo>
                <a:lnTo>
                  <a:pt x="2050884" y="398243"/>
                </a:lnTo>
                <a:lnTo>
                  <a:pt x="2058676" y="440434"/>
                </a:lnTo>
                <a:lnTo>
                  <a:pt x="2059309" y="454527"/>
                </a:lnTo>
                <a:lnTo>
                  <a:pt x="2058992" y="468546"/>
                </a:lnTo>
                <a:lnTo>
                  <a:pt x="2052536" y="509639"/>
                </a:lnTo>
                <a:lnTo>
                  <a:pt x="2038231" y="548184"/>
                </a:lnTo>
                <a:lnTo>
                  <a:pt x="2016599" y="582760"/>
                </a:lnTo>
                <a:lnTo>
                  <a:pt x="1988164" y="611950"/>
                </a:lnTo>
                <a:lnTo>
                  <a:pt x="1953450" y="634336"/>
                </a:lnTo>
                <a:lnTo>
                  <a:pt x="1968539" y="642456"/>
                </a:lnTo>
                <a:lnTo>
                  <a:pt x="2008339" y="673215"/>
                </a:lnTo>
                <a:lnTo>
                  <a:pt x="2039383" y="712036"/>
                </a:lnTo>
                <a:lnTo>
                  <a:pt x="2060963" y="756945"/>
                </a:lnTo>
                <a:lnTo>
                  <a:pt x="2072371" y="805967"/>
                </a:lnTo>
                <a:lnTo>
                  <a:pt x="2073974" y="839958"/>
                </a:lnTo>
                <a:lnTo>
                  <a:pt x="2072896" y="857128"/>
                </a:lnTo>
                <a:lnTo>
                  <a:pt x="2061831" y="908452"/>
                </a:lnTo>
                <a:lnTo>
                  <a:pt x="2040181" y="955105"/>
                </a:lnTo>
                <a:lnTo>
                  <a:pt x="2010489" y="993230"/>
                </a:lnTo>
                <a:lnTo>
                  <a:pt x="1974117" y="1022719"/>
                </a:lnTo>
                <a:lnTo>
                  <a:pt x="1932731" y="1042829"/>
                </a:lnTo>
                <a:lnTo>
                  <a:pt x="1887995" y="1052822"/>
                </a:lnTo>
                <a:lnTo>
                  <a:pt x="1872626" y="1053776"/>
                </a:lnTo>
                <a:lnTo>
                  <a:pt x="1857132" y="1053497"/>
                </a:lnTo>
                <a:lnTo>
                  <a:pt x="1841574" y="1051956"/>
                </a:lnTo>
                <a:lnTo>
                  <a:pt x="1826013" y="1049127"/>
                </a:lnTo>
                <a:lnTo>
                  <a:pt x="1810512" y="1044981"/>
                </a:lnTo>
                <a:lnTo>
                  <a:pt x="1795132" y="1039492"/>
                </a:lnTo>
                <a:lnTo>
                  <a:pt x="1782684" y="1069311"/>
                </a:lnTo>
                <a:lnTo>
                  <a:pt x="1751983" y="1123997"/>
                </a:lnTo>
                <a:lnTo>
                  <a:pt x="1714373" y="1171704"/>
                </a:lnTo>
                <a:lnTo>
                  <a:pt x="1670849" y="1211985"/>
                </a:lnTo>
                <a:lnTo>
                  <a:pt x="1622407" y="1244393"/>
                </a:lnTo>
                <a:lnTo>
                  <a:pt x="1570042" y="1268479"/>
                </a:lnTo>
                <a:lnTo>
                  <a:pt x="1514750" y="1283796"/>
                </a:lnTo>
                <a:lnTo>
                  <a:pt x="1457525" y="1289896"/>
                </a:lnTo>
                <a:lnTo>
                  <a:pt x="1428500" y="1289350"/>
                </a:lnTo>
                <a:lnTo>
                  <a:pt x="1370244" y="1280784"/>
                </a:lnTo>
                <a:lnTo>
                  <a:pt x="1312544" y="1261881"/>
                </a:lnTo>
                <a:lnTo>
                  <a:pt x="1278666" y="1244402"/>
                </a:lnTo>
                <a:lnTo>
                  <a:pt x="1248823" y="1268873"/>
                </a:lnTo>
                <a:lnTo>
                  <a:pt x="1185577" y="1309122"/>
                </a:lnTo>
                <a:lnTo>
                  <a:pt x="1118643" y="1337851"/>
                </a:lnTo>
                <a:lnTo>
                  <a:pt x="1049294" y="1355147"/>
                </a:lnTo>
                <a:lnTo>
                  <a:pt x="978802" y="1361096"/>
                </a:lnTo>
                <a:lnTo>
                  <a:pt x="943524" y="1359842"/>
                </a:lnTo>
                <a:lnTo>
                  <a:pt x="873702" y="1348934"/>
                </a:lnTo>
                <a:lnTo>
                  <a:pt x="805915" y="1326895"/>
                </a:lnTo>
                <a:lnTo>
                  <a:pt x="741437" y="1293812"/>
                </a:lnTo>
                <a:lnTo>
                  <a:pt x="681540" y="1249773"/>
                </a:lnTo>
                <a:lnTo>
                  <a:pt x="653706" y="1223672"/>
                </a:lnTo>
                <a:lnTo>
                  <a:pt x="627494" y="1194863"/>
                </a:lnTo>
                <a:lnTo>
                  <a:pt x="613489" y="1211701"/>
                </a:lnTo>
                <a:lnTo>
                  <a:pt x="582571" y="1240814"/>
                </a:lnTo>
                <a:lnTo>
                  <a:pt x="548405" y="1263786"/>
                </a:lnTo>
                <a:lnTo>
                  <a:pt x="511751" y="1280544"/>
                </a:lnTo>
                <a:lnTo>
                  <a:pt x="473365" y="1291014"/>
                </a:lnTo>
                <a:lnTo>
                  <a:pt x="434006" y="1295123"/>
                </a:lnTo>
                <a:lnTo>
                  <a:pt x="414198" y="1294769"/>
                </a:lnTo>
                <a:lnTo>
                  <a:pt x="374801" y="1289200"/>
                </a:lnTo>
                <a:lnTo>
                  <a:pt x="336326" y="1277087"/>
                </a:lnTo>
                <a:lnTo>
                  <a:pt x="299531" y="1258357"/>
                </a:lnTo>
                <a:lnTo>
                  <a:pt x="265175" y="1232938"/>
                </a:lnTo>
                <a:lnTo>
                  <a:pt x="234999" y="1202498"/>
                </a:lnTo>
                <a:lnTo>
                  <a:pt x="210350" y="1167893"/>
                </a:lnTo>
                <a:lnTo>
                  <a:pt x="191413" y="1129895"/>
                </a:lnTo>
                <a:lnTo>
                  <a:pt x="178373" y="1089274"/>
                </a:lnTo>
                <a:lnTo>
                  <a:pt x="171415" y="1046802"/>
                </a:lnTo>
                <a:lnTo>
                  <a:pt x="170247" y="1017840"/>
                </a:lnTo>
                <a:lnTo>
                  <a:pt x="170725" y="1003251"/>
                </a:lnTo>
                <a:lnTo>
                  <a:pt x="171919" y="988627"/>
                </a:lnTo>
                <a:lnTo>
                  <a:pt x="173837" y="973998"/>
                </a:lnTo>
                <a:lnTo>
                  <a:pt x="158728" y="972212"/>
                </a:lnTo>
                <a:lnTo>
                  <a:pt x="116039" y="959580"/>
                </a:lnTo>
                <a:lnTo>
                  <a:pt x="78240" y="937161"/>
                </a:lnTo>
                <a:lnTo>
                  <a:pt x="46535" y="906404"/>
                </a:lnTo>
                <a:lnTo>
                  <a:pt x="22126" y="868758"/>
                </a:lnTo>
                <a:lnTo>
                  <a:pt x="6213" y="825675"/>
                </a:lnTo>
                <a:lnTo>
                  <a:pt x="0" y="778603"/>
                </a:lnTo>
                <a:lnTo>
                  <a:pt x="292" y="762276"/>
                </a:lnTo>
                <a:lnTo>
                  <a:pt x="7494" y="719239"/>
                </a:lnTo>
                <a:lnTo>
                  <a:pt x="22956" y="679956"/>
                </a:lnTo>
                <a:lnTo>
                  <a:pt x="45692" y="645505"/>
                </a:lnTo>
                <a:lnTo>
                  <a:pt x="74717" y="616967"/>
                </a:lnTo>
                <a:lnTo>
                  <a:pt x="109044" y="595419"/>
                </a:lnTo>
                <a:lnTo>
                  <a:pt x="147688" y="581942"/>
                </a:lnTo>
                <a:lnTo>
                  <a:pt x="175361" y="577974"/>
                </a:lnTo>
                <a:lnTo>
                  <a:pt x="163365" y="572030"/>
                </a:lnTo>
                <a:lnTo>
                  <a:pt x="131555" y="549140"/>
                </a:lnTo>
                <a:lnTo>
                  <a:pt x="106446" y="519836"/>
                </a:lnTo>
                <a:lnTo>
                  <a:pt x="88591" y="485629"/>
                </a:lnTo>
                <a:lnTo>
                  <a:pt x="78547" y="448028"/>
                </a:lnTo>
                <a:lnTo>
                  <a:pt x="76463" y="421822"/>
                </a:lnTo>
                <a:lnTo>
                  <a:pt x="76866" y="408545"/>
                </a:lnTo>
                <a:lnTo>
                  <a:pt x="84104" y="368690"/>
                </a:lnTo>
                <a:lnTo>
                  <a:pt x="100764" y="330942"/>
                </a:lnTo>
                <a:lnTo>
                  <a:pt x="124607" y="299538"/>
                </a:lnTo>
                <a:lnTo>
                  <a:pt x="164625" y="269054"/>
                </a:lnTo>
                <a:lnTo>
                  <a:pt x="210963" y="252990"/>
                </a:lnTo>
                <a:lnTo>
                  <a:pt x="235452" y="250846"/>
                </a:lnTo>
                <a:lnTo>
                  <a:pt x="247843" y="251329"/>
                </a:lnTo>
                <a:lnTo>
                  <a:pt x="297154" y="264195"/>
                </a:lnTo>
                <a:lnTo>
                  <a:pt x="300189" y="265719"/>
                </a:lnTo>
                <a:lnTo>
                  <a:pt x="301713" y="265719"/>
                </a:lnTo>
                <a:lnTo>
                  <a:pt x="303237" y="267243"/>
                </a:lnTo>
                <a:lnTo>
                  <a:pt x="307656" y="245901"/>
                </a:lnTo>
                <a:lnTo>
                  <a:pt x="313556" y="225323"/>
                </a:lnTo>
                <a:lnTo>
                  <a:pt x="329520" y="186684"/>
                </a:lnTo>
                <a:lnTo>
                  <a:pt x="350561" y="151774"/>
                </a:lnTo>
                <a:lnTo>
                  <a:pt x="376115" y="121040"/>
                </a:lnTo>
                <a:lnTo>
                  <a:pt x="405615" y="94931"/>
                </a:lnTo>
                <a:lnTo>
                  <a:pt x="438494" y="73894"/>
                </a:lnTo>
                <a:lnTo>
                  <a:pt x="474187" y="58377"/>
                </a:lnTo>
                <a:lnTo>
                  <a:pt x="512126" y="48828"/>
                </a:lnTo>
                <a:lnTo>
                  <a:pt x="551746" y="45695"/>
                </a:lnTo>
                <a:lnTo>
                  <a:pt x="572009" y="46674"/>
                </a:lnTo>
                <a:lnTo>
                  <a:pt x="617852" y="55507"/>
                </a:lnTo>
                <a:lnTo>
                  <a:pt x="654032" y="69754"/>
                </a:lnTo>
                <a:lnTo>
                  <a:pt x="687483" y="89675"/>
                </a:lnTo>
                <a:lnTo>
                  <a:pt x="717674" y="114736"/>
                </a:lnTo>
                <a:lnTo>
                  <a:pt x="744070" y="144402"/>
                </a:lnTo>
                <a:lnTo>
                  <a:pt x="759296" y="166475"/>
                </a:lnTo>
                <a:lnTo>
                  <a:pt x="766138" y="178140"/>
                </a:lnTo>
              </a:path>
            </a:pathLst>
          </a:custGeom>
          <a:ln w="182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5856984" y="2767531"/>
            <a:ext cx="625875" cy="157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/>
          <p:nvPr/>
        </p:nvSpPr>
        <p:spPr>
          <a:xfrm>
            <a:off x="5406569" y="3024654"/>
            <a:ext cx="1496288" cy="1617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/>
          <p:nvPr/>
        </p:nvSpPr>
        <p:spPr>
          <a:xfrm>
            <a:off x="5669086" y="3281777"/>
            <a:ext cx="978181" cy="1617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9" name="object 19"/>
          <p:cNvSpPr/>
          <p:nvPr/>
        </p:nvSpPr>
        <p:spPr>
          <a:xfrm>
            <a:off x="4288529" y="3795101"/>
            <a:ext cx="1752338" cy="11707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20"/>
          <p:cNvSpPr/>
          <p:nvPr/>
        </p:nvSpPr>
        <p:spPr>
          <a:xfrm>
            <a:off x="4708863" y="4133333"/>
            <a:ext cx="866274" cy="1617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/>
          <p:nvPr/>
        </p:nvSpPr>
        <p:spPr>
          <a:xfrm>
            <a:off x="4654978" y="4393211"/>
            <a:ext cx="969894" cy="1617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6333378" y="3991923"/>
            <a:ext cx="1925427" cy="1256339"/>
          </a:xfrm>
          <a:custGeom>
            <a:avLst/>
            <a:gdLst/>
            <a:ahLst/>
            <a:cxnLst/>
            <a:rect l="l" t="t" r="r" b="b"/>
            <a:pathLst>
              <a:path w="2121534" h="1384300">
                <a:moveTo>
                  <a:pt x="1730747" y="1219200"/>
                </a:moveTo>
                <a:lnTo>
                  <a:pt x="641186" y="1219200"/>
                </a:lnTo>
                <a:lnTo>
                  <a:pt x="668093" y="1244600"/>
                </a:lnTo>
                <a:lnTo>
                  <a:pt x="696642" y="1282700"/>
                </a:lnTo>
                <a:lnTo>
                  <a:pt x="726673" y="1295400"/>
                </a:lnTo>
                <a:lnTo>
                  <a:pt x="758025" y="1320800"/>
                </a:lnTo>
                <a:lnTo>
                  <a:pt x="790535" y="1346200"/>
                </a:lnTo>
                <a:lnTo>
                  <a:pt x="824043" y="1358900"/>
                </a:lnTo>
                <a:lnTo>
                  <a:pt x="893407" y="1384300"/>
                </a:lnTo>
                <a:lnTo>
                  <a:pt x="1072984" y="1384300"/>
                </a:lnTo>
                <a:lnTo>
                  <a:pt x="1108667" y="1371600"/>
                </a:lnTo>
                <a:lnTo>
                  <a:pt x="1143895" y="1371600"/>
                </a:lnTo>
                <a:lnTo>
                  <a:pt x="1178509" y="1358900"/>
                </a:lnTo>
                <a:lnTo>
                  <a:pt x="1212346" y="1333500"/>
                </a:lnTo>
                <a:lnTo>
                  <a:pt x="1245245" y="1320800"/>
                </a:lnTo>
                <a:lnTo>
                  <a:pt x="1277046" y="1295400"/>
                </a:lnTo>
                <a:lnTo>
                  <a:pt x="1307585" y="1270000"/>
                </a:lnTo>
                <a:lnTo>
                  <a:pt x="1658350" y="1270000"/>
                </a:lnTo>
                <a:lnTo>
                  <a:pt x="1683657" y="1257300"/>
                </a:lnTo>
                <a:lnTo>
                  <a:pt x="1707831" y="1244600"/>
                </a:lnTo>
                <a:lnTo>
                  <a:pt x="1730747" y="1219200"/>
                </a:lnTo>
                <a:close/>
              </a:path>
              <a:path w="2121534" h="1384300">
                <a:moveTo>
                  <a:pt x="2010049" y="635000"/>
                </a:moveTo>
                <a:lnTo>
                  <a:pt x="65523" y="635000"/>
                </a:lnTo>
                <a:lnTo>
                  <a:pt x="55658" y="647700"/>
                </a:lnTo>
                <a:lnTo>
                  <a:pt x="30258" y="685800"/>
                </a:lnTo>
                <a:lnTo>
                  <a:pt x="11938" y="723900"/>
                </a:lnTo>
                <a:lnTo>
                  <a:pt x="1713" y="762000"/>
                </a:lnTo>
                <a:lnTo>
                  <a:pt x="0" y="800100"/>
                </a:lnTo>
                <a:lnTo>
                  <a:pt x="953" y="812800"/>
                </a:lnTo>
                <a:lnTo>
                  <a:pt x="3096" y="825500"/>
                </a:lnTo>
                <a:lnTo>
                  <a:pt x="6384" y="838200"/>
                </a:lnTo>
                <a:lnTo>
                  <a:pt x="10773" y="863600"/>
                </a:lnTo>
                <a:lnTo>
                  <a:pt x="30097" y="901700"/>
                </a:lnTo>
                <a:lnTo>
                  <a:pt x="57724" y="939800"/>
                </a:lnTo>
                <a:lnTo>
                  <a:pt x="68570" y="952500"/>
                </a:lnTo>
                <a:lnTo>
                  <a:pt x="80161" y="952500"/>
                </a:lnTo>
                <a:lnTo>
                  <a:pt x="92451" y="965200"/>
                </a:lnTo>
                <a:lnTo>
                  <a:pt x="105397" y="977900"/>
                </a:lnTo>
                <a:lnTo>
                  <a:pt x="118953" y="977900"/>
                </a:lnTo>
                <a:lnTo>
                  <a:pt x="133076" y="990600"/>
                </a:lnTo>
                <a:lnTo>
                  <a:pt x="178398" y="990600"/>
                </a:lnTo>
                <a:lnTo>
                  <a:pt x="176273" y="1003300"/>
                </a:lnTo>
                <a:lnTo>
                  <a:pt x="174916" y="1028700"/>
                </a:lnTo>
                <a:lnTo>
                  <a:pt x="174317" y="1041400"/>
                </a:lnTo>
                <a:lnTo>
                  <a:pt x="174467" y="1054100"/>
                </a:lnTo>
                <a:lnTo>
                  <a:pt x="175357" y="1066800"/>
                </a:lnTo>
                <a:lnTo>
                  <a:pt x="176977" y="1079500"/>
                </a:lnTo>
                <a:lnTo>
                  <a:pt x="179319" y="1092200"/>
                </a:lnTo>
                <a:lnTo>
                  <a:pt x="182373" y="1117600"/>
                </a:lnTo>
                <a:lnTo>
                  <a:pt x="195718" y="1155700"/>
                </a:lnTo>
                <a:lnTo>
                  <a:pt x="215145" y="1193800"/>
                </a:lnTo>
                <a:lnTo>
                  <a:pt x="240408" y="1231900"/>
                </a:lnTo>
                <a:lnTo>
                  <a:pt x="250083" y="1244600"/>
                </a:lnTo>
                <a:lnTo>
                  <a:pt x="260370" y="1244600"/>
                </a:lnTo>
                <a:lnTo>
                  <a:pt x="271260" y="1257300"/>
                </a:lnTo>
                <a:lnTo>
                  <a:pt x="288541" y="1270000"/>
                </a:lnTo>
                <a:lnTo>
                  <a:pt x="306525" y="1282700"/>
                </a:lnTo>
                <a:lnTo>
                  <a:pt x="325117" y="1295400"/>
                </a:lnTo>
                <a:lnTo>
                  <a:pt x="344221" y="1308100"/>
                </a:lnTo>
                <a:lnTo>
                  <a:pt x="363740" y="1308100"/>
                </a:lnTo>
                <a:lnTo>
                  <a:pt x="383579" y="1320800"/>
                </a:lnTo>
                <a:lnTo>
                  <a:pt x="503957" y="1320800"/>
                </a:lnTo>
                <a:lnTo>
                  <a:pt x="523348" y="1308100"/>
                </a:lnTo>
                <a:lnTo>
                  <a:pt x="542292" y="1295400"/>
                </a:lnTo>
                <a:lnTo>
                  <a:pt x="560693" y="1295400"/>
                </a:lnTo>
                <a:lnTo>
                  <a:pt x="578454" y="1282700"/>
                </a:lnTo>
                <a:lnTo>
                  <a:pt x="595479" y="1270000"/>
                </a:lnTo>
                <a:lnTo>
                  <a:pt x="611674" y="1257300"/>
                </a:lnTo>
                <a:lnTo>
                  <a:pt x="626941" y="1231900"/>
                </a:lnTo>
                <a:lnTo>
                  <a:pt x="641186" y="1219200"/>
                </a:lnTo>
                <a:lnTo>
                  <a:pt x="1730747" y="1219200"/>
                </a:lnTo>
                <a:lnTo>
                  <a:pt x="1752276" y="1193800"/>
                </a:lnTo>
                <a:lnTo>
                  <a:pt x="1790669" y="1143000"/>
                </a:lnTo>
                <a:lnTo>
                  <a:pt x="1821996" y="1092200"/>
                </a:lnTo>
                <a:lnTo>
                  <a:pt x="1834693" y="1066800"/>
                </a:lnTo>
                <a:lnTo>
                  <a:pt x="1976269" y="1066800"/>
                </a:lnTo>
                <a:lnTo>
                  <a:pt x="1990924" y="1054100"/>
                </a:lnTo>
                <a:lnTo>
                  <a:pt x="2005134" y="1054100"/>
                </a:lnTo>
                <a:lnTo>
                  <a:pt x="2018836" y="1041400"/>
                </a:lnTo>
                <a:lnTo>
                  <a:pt x="2031967" y="1041400"/>
                </a:lnTo>
                <a:lnTo>
                  <a:pt x="2044465" y="1028700"/>
                </a:lnTo>
                <a:lnTo>
                  <a:pt x="2077527" y="990600"/>
                </a:lnTo>
                <a:lnTo>
                  <a:pt x="2102625" y="939800"/>
                </a:lnTo>
                <a:lnTo>
                  <a:pt x="2109012" y="927100"/>
                </a:lnTo>
                <a:lnTo>
                  <a:pt x="2114029" y="914400"/>
                </a:lnTo>
                <a:lnTo>
                  <a:pt x="2117702" y="889000"/>
                </a:lnTo>
                <a:lnTo>
                  <a:pt x="2120054" y="876300"/>
                </a:lnTo>
                <a:lnTo>
                  <a:pt x="2121108" y="863600"/>
                </a:lnTo>
                <a:lnTo>
                  <a:pt x="2120890" y="838200"/>
                </a:lnTo>
                <a:lnTo>
                  <a:pt x="2119422" y="825500"/>
                </a:lnTo>
                <a:lnTo>
                  <a:pt x="2116729" y="800100"/>
                </a:lnTo>
                <a:lnTo>
                  <a:pt x="2112835" y="787400"/>
                </a:lnTo>
                <a:lnTo>
                  <a:pt x="2107764" y="774700"/>
                </a:lnTo>
                <a:lnTo>
                  <a:pt x="2101540" y="762000"/>
                </a:lnTo>
                <a:lnTo>
                  <a:pt x="2094186" y="736600"/>
                </a:lnTo>
                <a:lnTo>
                  <a:pt x="2065590" y="698500"/>
                </a:lnTo>
                <a:lnTo>
                  <a:pt x="2027695" y="660400"/>
                </a:lnTo>
                <a:lnTo>
                  <a:pt x="2013108" y="660400"/>
                </a:lnTo>
                <a:lnTo>
                  <a:pt x="1997584" y="647700"/>
                </a:lnTo>
                <a:lnTo>
                  <a:pt x="2010049" y="635000"/>
                </a:lnTo>
                <a:close/>
              </a:path>
              <a:path w="2121534" h="1384300">
                <a:moveTo>
                  <a:pt x="1548329" y="1308100"/>
                </a:moveTo>
                <a:lnTo>
                  <a:pt x="1430326" y="1308100"/>
                </a:lnTo>
                <a:lnTo>
                  <a:pt x="1460131" y="1320800"/>
                </a:lnTo>
                <a:lnTo>
                  <a:pt x="1519260" y="1320800"/>
                </a:lnTo>
                <a:lnTo>
                  <a:pt x="1548329" y="1308100"/>
                </a:lnTo>
                <a:close/>
              </a:path>
              <a:path w="2121534" h="1384300">
                <a:moveTo>
                  <a:pt x="1658350" y="1270000"/>
                </a:moveTo>
                <a:lnTo>
                  <a:pt x="1307585" y="1270000"/>
                </a:lnTo>
                <a:lnTo>
                  <a:pt x="1318371" y="1282700"/>
                </a:lnTo>
                <a:lnTo>
                  <a:pt x="1329766" y="1282700"/>
                </a:lnTo>
                <a:lnTo>
                  <a:pt x="1341464" y="1295400"/>
                </a:lnTo>
                <a:lnTo>
                  <a:pt x="1370865" y="1295400"/>
                </a:lnTo>
                <a:lnTo>
                  <a:pt x="1400528" y="1308100"/>
                </a:lnTo>
                <a:lnTo>
                  <a:pt x="1576899" y="1308100"/>
                </a:lnTo>
                <a:lnTo>
                  <a:pt x="1604844" y="1295400"/>
                </a:lnTo>
                <a:lnTo>
                  <a:pt x="1632036" y="1282700"/>
                </a:lnTo>
                <a:lnTo>
                  <a:pt x="1658350" y="1270000"/>
                </a:lnTo>
                <a:close/>
              </a:path>
              <a:path w="2121534" h="1384300">
                <a:moveTo>
                  <a:pt x="1961231" y="1066800"/>
                </a:moveTo>
                <a:lnTo>
                  <a:pt x="1866488" y="1066800"/>
                </a:lnTo>
                <a:lnTo>
                  <a:pt x="1882502" y="1079500"/>
                </a:lnTo>
                <a:lnTo>
                  <a:pt x="1945873" y="1079500"/>
                </a:lnTo>
                <a:lnTo>
                  <a:pt x="1961231" y="1066800"/>
                </a:lnTo>
                <a:close/>
              </a:path>
              <a:path w="2121534" h="1384300">
                <a:moveTo>
                  <a:pt x="2043389" y="609600"/>
                </a:moveTo>
                <a:lnTo>
                  <a:pt x="98780" y="609600"/>
                </a:lnTo>
                <a:lnTo>
                  <a:pt x="87121" y="622300"/>
                </a:lnTo>
                <a:lnTo>
                  <a:pt x="76023" y="635000"/>
                </a:lnTo>
                <a:lnTo>
                  <a:pt x="2021852" y="635000"/>
                </a:lnTo>
                <a:lnTo>
                  <a:pt x="2032973" y="622300"/>
                </a:lnTo>
                <a:lnTo>
                  <a:pt x="2043389" y="609600"/>
                </a:lnTo>
                <a:close/>
              </a:path>
              <a:path w="2121534" h="1384300">
                <a:moveTo>
                  <a:pt x="1972468" y="279400"/>
                </a:moveTo>
                <a:lnTo>
                  <a:pt x="157660" y="279400"/>
                </a:lnTo>
                <a:lnTo>
                  <a:pt x="147209" y="292100"/>
                </a:lnTo>
                <a:lnTo>
                  <a:pt x="137281" y="292100"/>
                </a:lnTo>
                <a:lnTo>
                  <a:pt x="111158" y="330200"/>
                </a:lnTo>
                <a:lnTo>
                  <a:pt x="91631" y="368300"/>
                </a:lnTo>
                <a:lnTo>
                  <a:pt x="80802" y="406400"/>
                </a:lnTo>
                <a:lnTo>
                  <a:pt x="78857" y="431800"/>
                </a:lnTo>
                <a:lnTo>
                  <a:pt x="79394" y="444500"/>
                </a:lnTo>
                <a:lnTo>
                  <a:pt x="86762" y="482600"/>
                </a:lnTo>
                <a:lnTo>
                  <a:pt x="102258" y="520700"/>
                </a:lnTo>
                <a:lnTo>
                  <a:pt x="116785" y="546100"/>
                </a:lnTo>
                <a:lnTo>
                  <a:pt x="125235" y="546100"/>
                </a:lnTo>
                <a:lnTo>
                  <a:pt x="134445" y="558800"/>
                </a:lnTo>
                <a:lnTo>
                  <a:pt x="144390" y="571500"/>
                </a:lnTo>
                <a:lnTo>
                  <a:pt x="155046" y="571500"/>
                </a:lnTo>
                <a:lnTo>
                  <a:pt x="166390" y="584200"/>
                </a:lnTo>
                <a:lnTo>
                  <a:pt x="178398" y="584200"/>
                </a:lnTo>
                <a:lnTo>
                  <a:pt x="164166" y="596900"/>
                </a:lnTo>
                <a:lnTo>
                  <a:pt x="123629" y="596900"/>
                </a:lnTo>
                <a:lnTo>
                  <a:pt x="110962" y="609600"/>
                </a:lnTo>
                <a:lnTo>
                  <a:pt x="2053080" y="609600"/>
                </a:lnTo>
                <a:lnTo>
                  <a:pt x="2062022" y="596900"/>
                </a:lnTo>
                <a:lnTo>
                  <a:pt x="2084144" y="558800"/>
                </a:lnTo>
                <a:lnTo>
                  <a:pt x="2098755" y="520700"/>
                </a:lnTo>
                <a:lnTo>
                  <a:pt x="2105269" y="482600"/>
                </a:lnTo>
                <a:lnTo>
                  <a:pt x="2105539" y="469900"/>
                </a:lnTo>
                <a:lnTo>
                  <a:pt x="2104824" y="444500"/>
                </a:lnTo>
                <a:lnTo>
                  <a:pt x="2103100" y="431800"/>
                </a:lnTo>
                <a:lnTo>
                  <a:pt x="2100347" y="419100"/>
                </a:lnTo>
                <a:lnTo>
                  <a:pt x="2096542" y="406400"/>
                </a:lnTo>
                <a:lnTo>
                  <a:pt x="2087818" y="393700"/>
                </a:lnTo>
                <a:lnTo>
                  <a:pt x="2078123" y="368300"/>
                </a:lnTo>
                <a:lnTo>
                  <a:pt x="2043784" y="330200"/>
                </a:lnTo>
                <a:lnTo>
                  <a:pt x="2017085" y="304800"/>
                </a:lnTo>
                <a:lnTo>
                  <a:pt x="2002765" y="304800"/>
                </a:lnTo>
                <a:lnTo>
                  <a:pt x="1987874" y="292100"/>
                </a:lnTo>
                <a:lnTo>
                  <a:pt x="1972468" y="279400"/>
                </a:lnTo>
                <a:close/>
              </a:path>
              <a:path w="2121534" h="1384300">
                <a:moveTo>
                  <a:pt x="1940344" y="266700"/>
                </a:moveTo>
                <a:lnTo>
                  <a:pt x="179922" y="266700"/>
                </a:lnTo>
                <a:lnTo>
                  <a:pt x="168582" y="279400"/>
                </a:lnTo>
                <a:lnTo>
                  <a:pt x="1956606" y="279400"/>
                </a:lnTo>
                <a:lnTo>
                  <a:pt x="1940344" y="266700"/>
                </a:lnTo>
                <a:close/>
              </a:path>
              <a:path w="2121534" h="1384300">
                <a:moveTo>
                  <a:pt x="279381" y="254000"/>
                </a:moveTo>
                <a:lnTo>
                  <a:pt x="215922" y="254000"/>
                </a:lnTo>
                <a:lnTo>
                  <a:pt x="203644" y="266700"/>
                </a:lnTo>
                <a:lnTo>
                  <a:pt x="292119" y="266700"/>
                </a:lnTo>
                <a:lnTo>
                  <a:pt x="279381" y="254000"/>
                </a:lnTo>
                <a:close/>
              </a:path>
              <a:path w="2121534" h="1384300">
                <a:moveTo>
                  <a:pt x="654881" y="63500"/>
                </a:moveTo>
                <a:lnTo>
                  <a:pt x="465868" y="63500"/>
                </a:lnTo>
                <a:lnTo>
                  <a:pt x="447960" y="76200"/>
                </a:lnTo>
                <a:lnTo>
                  <a:pt x="414360" y="101600"/>
                </a:lnTo>
                <a:lnTo>
                  <a:pt x="384232" y="127000"/>
                </a:lnTo>
                <a:lnTo>
                  <a:pt x="346905" y="165100"/>
                </a:lnTo>
                <a:lnTo>
                  <a:pt x="336871" y="190500"/>
                </a:lnTo>
                <a:lnTo>
                  <a:pt x="328170" y="203200"/>
                </a:lnTo>
                <a:lnTo>
                  <a:pt x="320881" y="228600"/>
                </a:lnTo>
                <a:lnTo>
                  <a:pt x="315080" y="254000"/>
                </a:lnTo>
                <a:lnTo>
                  <a:pt x="310846" y="266700"/>
                </a:lnTo>
                <a:lnTo>
                  <a:pt x="1802707" y="266700"/>
                </a:lnTo>
                <a:lnTo>
                  <a:pt x="1798259" y="254000"/>
                </a:lnTo>
                <a:lnTo>
                  <a:pt x="1793317" y="241300"/>
                </a:lnTo>
                <a:lnTo>
                  <a:pt x="1787882" y="228600"/>
                </a:lnTo>
                <a:lnTo>
                  <a:pt x="1781953" y="215900"/>
                </a:lnTo>
                <a:lnTo>
                  <a:pt x="1775531" y="215900"/>
                </a:lnTo>
                <a:lnTo>
                  <a:pt x="1768614" y="203200"/>
                </a:lnTo>
                <a:lnTo>
                  <a:pt x="1761203" y="190500"/>
                </a:lnTo>
                <a:lnTo>
                  <a:pt x="786105" y="190500"/>
                </a:lnTo>
                <a:lnTo>
                  <a:pt x="779701" y="177800"/>
                </a:lnTo>
                <a:lnTo>
                  <a:pt x="772768" y="165100"/>
                </a:lnTo>
                <a:lnTo>
                  <a:pt x="765323" y="152400"/>
                </a:lnTo>
                <a:lnTo>
                  <a:pt x="757385" y="139700"/>
                </a:lnTo>
                <a:lnTo>
                  <a:pt x="748973" y="127000"/>
                </a:lnTo>
                <a:lnTo>
                  <a:pt x="740103" y="127000"/>
                </a:lnTo>
                <a:lnTo>
                  <a:pt x="730795" y="114300"/>
                </a:lnTo>
                <a:lnTo>
                  <a:pt x="721066" y="101600"/>
                </a:lnTo>
                <a:lnTo>
                  <a:pt x="710935" y="101600"/>
                </a:lnTo>
                <a:lnTo>
                  <a:pt x="700420" y="88900"/>
                </a:lnTo>
                <a:lnTo>
                  <a:pt x="689539" y="76200"/>
                </a:lnTo>
                <a:lnTo>
                  <a:pt x="666751" y="76200"/>
                </a:lnTo>
                <a:lnTo>
                  <a:pt x="654881" y="63500"/>
                </a:lnTo>
                <a:close/>
              </a:path>
              <a:path w="2121534" h="1384300">
                <a:moveTo>
                  <a:pt x="1889731" y="254000"/>
                </a:moveTo>
                <a:lnTo>
                  <a:pt x="1855036" y="254000"/>
                </a:lnTo>
                <a:lnTo>
                  <a:pt x="1837574" y="266700"/>
                </a:lnTo>
                <a:lnTo>
                  <a:pt x="1906849" y="266700"/>
                </a:lnTo>
                <a:lnTo>
                  <a:pt x="1889731" y="254000"/>
                </a:lnTo>
                <a:close/>
              </a:path>
              <a:path w="2121534" h="1384300">
                <a:moveTo>
                  <a:pt x="1190682" y="12700"/>
                </a:moveTo>
                <a:lnTo>
                  <a:pt x="985048" y="12700"/>
                </a:lnTo>
                <a:lnTo>
                  <a:pt x="960753" y="25400"/>
                </a:lnTo>
                <a:lnTo>
                  <a:pt x="914372" y="50800"/>
                </a:lnTo>
                <a:lnTo>
                  <a:pt x="871705" y="76200"/>
                </a:lnTo>
                <a:lnTo>
                  <a:pt x="852052" y="101600"/>
                </a:lnTo>
                <a:lnTo>
                  <a:pt x="833674" y="114300"/>
                </a:lnTo>
                <a:lnTo>
                  <a:pt x="816685" y="139700"/>
                </a:lnTo>
                <a:lnTo>
                  <a:pt x="801201" y="165100"/>
                </a:lnTo>
                <a:lnTo>
                  <a:pt x="787337" y="190500"/>
                </a:lnTo>
                <a:lnTo>
                  <a:pt x="1761203" y="190500"/>
                </a:lnTo>
                <a:lnTo>
                  <a:pt x="1753298" y="177800"/>
                </a:lnTo>
                <a:lnTo>
                  <a:pt x="1374408" y="177800"/>
                </a:lnTo>
                <a:lnTo>
                  <a:pt x="1368066" y="165100"/>
                </a:lnTo>
                <a:lnTo>
                  <a:pt x="1361310" y="152400"/>
                </a:lnTo>
                <a:lnTo>
                  <a:pt x="1354151" y="139700"/>
                </a:lnTo>
                <a:lnTo>
                  <a:pt x="1346601" y="127000"/>
                </a:lnTo>
                <a:lnTo>
                  <a:pt x="1338670" y="127000"/>
                </a:lnTo>
                <a:lnTo>
                  <a:pt x="1330371" y="114300"/>
                </a:lnTo>
                <a:lnTo>
                  <a:pt x="1321716" y="101600"/>
                </a:lnTo>
                <a:lnTo>
                  <a:pt x="1312714" y="88900"/>
                </a:lnTo>
                <a:lnTo>
                  <a:pt x="1303379" y="88900"/>
                </a:lnTo>
                <a:lnTo>
                  <a:pt x="1293721" y="76200"/>
                </a:lnTo>
                <a:lnTo>
                  <a:pt x="1283752" y="63500"/>
                </a:lnTo>
                <a:lnTo>
                  <a:pt x="1273484" y="63500"/>
                </a:lnTo>
                <a:lnTo>
                  <a:pt x="1262927" y="50800"/>
                </a:lnTo>
                <a:lnTo>
                  <a:pt x="1252093" y="50800"/>
                </a:lnTo>
                <a:lnTo>
                  <a:pt x="1240994" y="38100"/>
                </a:lnTo>
                <a:lnTo>
                  <a:pt x="1190682" y="12700"/>
                </a:lnTo>
                <a:close/>
              </a:path>
              <a:path w="2121534" h="1384300">
                <a:moveTo>
                  <a:pt x="1676923" y="114300"/>
                </a:moveTo>
                <a:lnTo>
                  <a:pt x="1454290" y="114300"/>
                </a:lnTo>
                <a:lnTo>
                  <a:pt x="1436969" y="127000"/>
                </a:lnTo>
                <a:lnTo>
                  <a:pt x="1420235" y="139700"/>
                </a:lnTo>
                <a:lnTo>
                  <a:pt x="1404173" y="152400"/>
                </a:lnTo>
                <a:lnTo>
                  <a:pt x="1388869" y="165100"/>
                </a:lnTo>
                <a:lnTo>
                  <a:pt x="1374408" y="177800"/>
                </a:lnTo>
                <a:lnTo>
                  <a:pt x="1753298" y="177800"/>
                </a:lnTo>
                <a:lnTo>
                  <a:pt x="1744898" y="165100"/>
                </a:lnTo>
                <a:lnTo>
                  <a:pt x="1736005" y="165100"/>
                </a:lnTo>
                <a:lnTo>
                  <a:pt x="1726616" y="152400"/>
                </a:lnTo>
                <a:lnTo>
                  <a:pt x="1710715" y="139700"/>
                </a:lnTo>
                <a:lnTo>
                  <a:pt x="1694122" y="127000"/>
                </a:lnTo>
                <a:lnTo>
                  <a:pt x="1676923" y="114300"/>
                </a:lnTo>
                <a:close/>
              </a:path>
              <a:path w="2121534" h="1384300">
                <a:moveTo>
                  <a:pt x="1641048" y="101600"/>
                </a:moveTo>
                <a:lnTo>
                  <a:pt x="1490353" y="101600"/>
                </a:lnTo>
                <a:lnTo>
                  <a:pt x="1472113" y="114300"/>
                </a:lnTo>
                <a:lnTo>
                  <a:pt x="1659203" y="114300"/>
                </a:lnTo>
                <a:lnTo>
                  <a:pt x="1641048" y="101600"/>
                </a:lnTo>
                <a:close/>
              </a:path>
              <a:path w="2121534" h="1384300">
                <a:moveTo>
                  <a:pt x="1603772" y="88900"/>
                </a:moveTo>
                <a:lnTo>
                  <a:pt x="1527742" y="88900"/>
                </a:lnTo>
                <a:lnTo>
                  <a:pt x="1508925" y="101600"/>
                </a:lnTo>
                <a:lnTo>
                  <a:pt x="1622542" y="101600"/>
                </a:lnTo>
                <a:lnTo>
                  <a:pt x="1603772" y="88900"/>
                </a:lnTo>
                <a:close/>
              </a:path>
              <a:path w="2121534" h="1384300">
                <a:moveTo>
                  <a:pt x="630279" y="50800"/>
                </a:moveTo>
                <a:lnTo>
                  <a:pt x="503509" y="50800"/>
                </a:lnTo>
                <a:lnTo>
                  <a:pt x="484410" y="63500"/>
                </a:lnTo>
                <a:lnTo>
                  <a:pt x="642717" y="63500"/>
                </a:lnTo>
                <a:lnTo>
                  <a:pt x="630279" y="50800"/>
                </a:lnTo>
                <a:close/>
              </a:path>
              <a:path w="2121534" h="1384300">
                <a:moveTo>
                  <a:pt x="1139008" y="0"/>
                </a:moveTo>
                <a:lnTo>
                  <a:pt x="1035269" y="0"/>
                </a:lnTo>
                <a:lnTo>
                  <a:pt x="1009925" y="12700"/>
                </a:lnTo>
                <a:lnTo>
                  <a:pt x="1164957" y="12700"/>
                </a:lnTo>
                <a:lnTo>
                  <a:pt x="1139008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/>
          <p:nvPr/>
        </p:nvSpPr>
        <p:spPr>
          <a:xfrm>
            <a:off x="6333378" y="3985668"/>
            <a:ext cx="1925427" cy="1262679"/>
          </a:xfrm>
          <a:custGeom>
            <a:avLst/>
            <a:gdLst/>
            <a:ahLst/>
            <a:cxnLst/>
            <a:rect l="l" t="t" r="r" b="b"/>
            <a:pathLst>
              <a:path w="2121534" h="1391285">
                <a:moveTo>
                  <a:pt x="787337" y="191637"/>
                </a:moveTo>
                <a:lnTo>
                  <a:pt x="816685" y="142380"/>
                </a:lnTo>
                <a:lnTo>
                  <a:pt x="852052" y="99914"/>
                </a:lnTo>
                <a:lnTo>
                  <a:pt x="892517" y="64541"/>
                </a:lnTo>
                <a:lnTo>
                  <a:pt x="937156" y="36561"/>
                </a:lnTo>
                <a:lnTo>
                  <a:pt x="985048" y="16277"/>
                </a:lnTo>
                <a:lnTo>
                  <a:pt x="1035269" y="3989"/>
                </a:lnTo>
                <a:lnTo>
                  <a:pt x="1086896" y="0"/>
                </a:lnTo>
                <a:lnTo>
                  <a:pt x="1112949" y="1211"/>
                </a:lnTo>
                <a:lnTo>
                  <a:pt x="1164957" y="10234"/>
                </a:lnTo>
                <a:lnTo>
                  <a:pt x="1216066" y="28310"/>
                </a:lnTo>
                <a:lnTo>
                  <a:pt x="1252093" y="47122"/>
                </a:lnTo>
                <a:lnTo>
                  <a:pt x="1283752" y="68672"/>
                </a:lnTo>
                <a:lnTo>
                  <a:pt x="1312714" y="93978"/>
                </a:lnTo>
                <a:lnTo>
                  <a:pt x="1338670" y="122668"/>
                </a:lnTo>
                <a:lnTo>
                  <a:pt x="1361310" y="154371"/>
                </a:lnTo>
                <a:lnTo>
                  <a:pt x="1374408" y="176996"/>
                </a:lnTo>
                <a:lnTo>
                  <a:pt x="1388869" y="162475"/>
                </a:lnTo>
                <a:lnTo>
                  <a:pt x="1420235" y="137359"/>
                </a:lnTo>
                <a:lnTo>
                  <a:pt x="1454290" y="117583"/>
                </a:lnTo>
                <a:lnTo>
                  <a:pt x="1490353" y="103271"/>
                </a:lnTo>
                <a:lnTo>
                  <a:pt x="1527742" y="94548"/>
                </a:lnTo>
                <a:lnTo>
                  <a:pt x="1565776" y="91538"/>
                </a:lnTo>
                <a:lnTo>
                  <a:pt x="1584821" y="92215"/>
                </a:lnTo>
                <a:lnTo>
                  <a:pt x="1622542" y="98009"/>
                </a:lnTo>
                <a:lnTo>
                  <a:pt x="1659203" y="109828"/>
                </a:lnTo>
                <a:lnTo>
                  <a:pt x="1694122" y="127796"/>
                </a:lnTo>
                <a:lnTo>
                  <a:pt x="1726616" y="152038"/>
                </a:lnTo>
                <a:lnTo>
                  <a:pt x="1753298" y="179451"/>
                </a:lnTo>
                <a:lnTo>
                  <a:pt x="1775531" y="210645"/>
                </a:lnTo>
                <a:lnTo>
                  <a:pt x="1793317" y="244949"/>
                </a:lnTo>
                <a:lnTo>
                  <a:pt x="1802707" y="269215"/>
                </a:lnTo>
                <a:lnTo>
                  <a:pt x="1820112" y="264873"/>
                </a:lnTo>
                <a:lnTo>
                  <a:pt x="1837574" y="261854"/>
                </a:lnTo>
                <a:lnTo>
                  <a:pt x="1855036" y="260133"/>
                </a:lnTo>
                <a:lnTo>
                  <a:pt x="1872440" y="259687"/>
                </a:lnTo>
                <a:lnTo>
                  <a:pt x="1889731" y="260493"/>
                </a:lnTo>
                <a:lnTo>
                  <a:pt x="1940344" y="270174"/>
                </a:lnTo>
                <a:lnTo>
                  <a:pt x="1987874" y="290252"/>
                </a:lnTo>
                <a:lnTo>
                  <a:pt x="2030777" y="320081"/>
                </a:lnTo>
                <a:lnTo>
                  <a:pt x="2067514" y="359014"/>
                </a:lnTo>
                <a:lnTo>
                  <a:pt x="2096542" y="406406"/>
                </a:lnTo>
                <a:lnTo>
                  <a:pt x="2104824" y="449871"/>
                </a:lnTo>
                <a:lnTo>
                  <a:pt x="2105539" y="464348"/>
                </a:lnTo>
                <a:lnTo>
                  <a:pt x="2105269" y="478733"/>
                </a:lnTo>
                <a:lnTo>
                  <a:pt x="2098755" y="520826"/>
                </a:lnTo>
                <a:lnTo>
                  <a:pt x="2084144" y="560246"/>
                </a:lnTo>
                <a:lnTo>
                  <a:pt x="2062022" y="595606"/>
                </a:lnTo>
                <a:lnTo>
                  <a:pt x="2032973" y="625518"/>
                </a:lnTo>
                <a:lnTo>
                  <a:pt x="1997584" y="648595"/>
                </a:lnTo>
                <a:lnTo>
                  <a:pt x="2013108" y="656749"/>
                </a:lnTo>
                <a:lnTo>
                  <a:pt x="2053960" y="687962"/>
                </a:lnTo>
                <a:lnTo>
                  <a:pt x="2085728" y="727649"/>
                </a:lnTo>
                <a:lnTo>
                  <a:pt x="2107764" y="773681"/>
                </a:lnTo>
                <a:lnTo>
                  <a:pt x="2119422" y="823928"/>
                </a:lnTo>
                <a:lnTo>
                  <a:pt x="2121108" y="858718"/>
                </a:lnTo>
                <a:lnTo>
                  <a:pt x="2120054" y="876263"/>
                </a:lnTo>
                <a:lnTo>
                  <a:pt x="2109012" y="928556"/>
                </a:lnTo>
                <a:lnTo>
                  <a:pt x="2086862" y="976324"/>
                </a:lnTo>
                <a:lnTo>
                  <a:pt x="2056266" y="1015555"/>
                </a:lnTo>
                <a:lnTo>
                  <a:pt x="2018836" y="1045893"/>
                </a:lnTo>
                <a:lnTo>
                  <a:pt x="1976269" y="1066568"/>
                </a:lnTo>
                <a:lnTo>
                  <a:pt x="1930259" y="1076807"/>
                </a:lnTo>
                <a:lnTo>
                  <a:pt x="1914450" y="1077768"/>
                </a:lnTo>
                <a:lnTo>
                  <a:pt x="1898510" y="1077455"/>
                </a:lnTo>
                <a:lnTo>
                  <a:pt x="1882502" y="1075840"/>
                </a:lnTo>
                <a:lnTo>
                  <a:pt x="1866488" y="1072894"/>
                </a:lnTo>
                <a:lnTo>
                  <a:pt x="1850531" y="1068588"/>
                </a:lnTo>
                <a:lnTo>
                  <a:pt x="1834693" y="1062895"/>
                </a:lnTo>
                <a:lnTo>
                  <a:pt x="1821996" y="1093375"/>
                </a:lnTo>
                <a:lnTo>
                  <a:pt x="1790669" y="1149246"/>
                </a:lnTo>
                <a:lnTo>
                  <a:pt x="1752276" y="1197957"/>
                </a:lnTo>
                <a:lnTo>
                  <a:pt x="1707831" y="1239060"/>
                </a:lnTo>
                <a:lnTo>
                  <a:pt x="1658350" y="1272106"/>
                </a:lnTo>
                <a:lnTo>
                  <a:pt x="1604844" y="1296649"/>
                </a:lnTo>
                <a:lnTo>
                  <a:pt x="1548329" y="1312239"/>
                </a:lnTo>
                <a:lnTo>
                  <a:pt x="1489818" y="1318430"/>
                </a:lnTo>
                <a:lnTo>
                  <a:pt x="1460131" y="1317861"/>
                </a:lnTo>
                <a:lnTo>
                  <a:pt x="1400528" y="1309112"/>
                </a:lnTo>
                <a:lnTo>
                  <a:pt x="1341464" y="1289844"/>
                </a:lnTo>
                <a:lnTo>
                  <a:pt x="1307585" y="1272365"/>
                </a:lnTo>
                <a:lnTo>
                  <a:pt x="1277046" y="1297272"/>
                </a:lnTo>
                <a:lnTo>
                  <a:pt x="1245245" y="1319231"/>
                </a:lnTo>
                <a:lnTo>
                  <a:pt x="1178509" y="1354341"/>
                </a:lnTo>
                <a:lnTo>
                  <a:pt x="1108667" y="1377772"/>
                </a:lnTo>
                <a:lnTo>
                  <a:pt x="1037009" y="1389603"/>
                </a:lnTo>
                <a:lnTo>
                  <a:pt x="1000902" y="1391192"/>
                </a:lnTo>
                <a:lnTo>
                  <a:pt x="964825" y="1389910"/>
                </a:lnTo>
                <a:lnTo>
                  <a:pt x="893407" y="1378771"/>
                </a:lnTo>
                <a:lnTo>
                  <a:pt x="824043" y="1356263"/>
                </a:lnTo>
                <a:lnTo>
                  <a:pt x="758025" y="1322464"/>
                </a:lnTo>
                <a:lnTo>
                  <a:pt x="696642" y="1277451"/>
                </a:lnTo>
                <a:lnTo>
                  <a:pt x="668093" y="1250764"/>
                </a:lnTo>
                <a:lnTo>
                  <a:pt x="641186" y="1221302"/>
                </a:lnTo>
                <a:lnTo>
                  <a:pt x="626941" y="1238573"/>
                </a:lnTo>
                <a:lnTo>
                  <a:pt x="595479" y="1268424"/>
                </a:lnTo>
                <a:lnTo>
                  <a:pt x="560693" y="1291965"/>
                </a:lnTo>
                <a:lnTo>
                  <a:pt x="523348" y="1309131"/>
                </a:lnTo>
                <a:lnTo>
                  <a:pt x="484213" y="1319859"/>
                </a:lnTo>
                <a:lnTo>
                  <a:pt x="444055" y="1324085"/>
                </a:lnTo>
                <a:lnTo>
                  <a:pt x="423833" y="1323739"/>
                </a:lnTo>
                <a:lnTo>
                  <a:pt x="383579" y="1318091"/>
                </a:lnTo>
                <a:lnTo>
                  <a:pt x="344221" y="1305780"/>
                </a:lnTo>
                <a:lnTo>
                  <a:pt x="306525" y="1286742"/>
                </a:lnTo>
                <a:lnTo>
                  <a:pt x="271260" y="1260913"/>
                </a:lnTo>
                <a:lnTo>
                  <a:pt x="240408" y="1229685"/>
                </a:lnTo>
                <a:lnTo>
                  <a:pt x="215145" y="1194120"/>
                </a:lnTo>
                <a:lnTo>
                  <a:pt x="195718" y="1155020"/>
                </a:lnTo>
                <a:lnTo>
                  <a:pt x="182373" y="1113185"/>
                </a:lnTo>
                <a:lnTo>
                  <a:pt x="175357" y="1069418"/>
                </a:lnTo>
                <a:lnTo>
                  <a:pt x="174317" y="1039561"/>
                </a:lnTo>
                <a:lnTo>
                  <a:pt x="174916" y="1024518"/>
                </a:lnTo>
                <a:lnTo>
                  <a:pt x="176273" y="1009439"/>
                </a:lnTo>
                <a:lnTo>
                  <a:pt x="178398" y="994353"/>
                </a:lnTo>
                <a:lnTo>
                  <a:pt x="162843" y="992763"/>
                </a:lnTo>
                <a:lnTo>
                  <a:pt x="118953" y="980350"/>
                </a:lnTo>
                <a:lnTo>
                  <a:pt x="80161" y="957697"/>
                </a:lnTo>
                <a:lnTo>
                  <a:pt x="47667" y="926378"/>
                </a:lnTo>
                <a:lnTo>
                  <a:pt x="22674" y="887964"/>
                </a:lnTo>
                <a:lnTo>
                  <a:pt x="6384" y="844030"/>
                </a:lnTo>
                <a:lnTo>
                  <a:pt x="0" y="796149"/>
                </a:lnTo>
                <a:lnTo>
                  <a:pt x="280" y="779583"/>
                </a:lnTo>
                <a:lnTo>
                  <a:pt x="7580" y="735277"/>
                </a:lnTo>
                <a:lnTo>
                  <a:pt x="23315" y="694931"/>
                </a:lnTo>
                <a:lnTo>
                  <a:pt x="46468" y="659623"/>
                </a:lnTo>
                <a:lnTo>
                  <a:pt x="76023" y="630433"/>
                </a:lnTo>
                <a:lnTo>
                  <a:pt x="110962" y="608440"/>
                </a:lnTo>
                <a:lnTo>
                  <a:pt x="150269" y="594723"/>
                </a:lnTo>
                <a:lnTo>
                  <a:pt x="178398" y="590709"/>
                </a:lnTo>
                <a:lnTo>
                  <a:pt x="166390" y="584538"/>
                </a:lnTo>
                <a:lnTo>
                  <a:pt x="134445" y="560966"/>
                </a:lnTo>
                <a:lnTo>
                  <a:pt x="109118" y="530977"/>
                </a:lnTo>
                <a:lnTo>
                  <a:pt x="91057" y="496084"/>
                </a:lnTo>
                <a:lnTo>
                  <a:pt x="80907" y="457798"/>
                </a:lnTo>
                <a:lnTo>
                  <a:pt x="78857" y="431135"/>
                </a:lnTo>
                <a:lnTo>
                  <a:pt x="79318" y="417630"/>
                </a:lnTo>
                <a:lnTo>
                  <a:pt x="86935" y="377093"/>
                </a:lnTo>
                <a:lnTo>
                  <a:pt x="103846" y="338658"/>
                </a:lnTo>
                <a:lnTo>
                  <a:pt x="127928" y="306588"/>
                </a:lnTo>
                <a:lnTo>
                  <a:pt x="157660" y="281819"/>
                </a:lnTo>
                <a:lnTo>
                  <a:pt x="203644" y="261323"/>
                </a:lnTo>
                <a:lnTo>
                  <a:pt x="241050" y="256228"/>
                </a:lnTo>
                <a:lnTo>
                  <a:pt x="253794" y="256622"/>
                </a:lnTo>
                <a:lnTo>
                  <a:pt x="292119" y="264428"/>
                </a:lnTo>
                <a:lnTo>
                  <a:pt x="306274" y="270846"/>
                </a:lnTo>
                <a:lnTo>
                  <a:pt x="307798" y="272358"/>
                </a:lnTo>
                <a:lnTo>
                  <a:pt x="310846" y="272358"/>
                </a:lnTo>
                <a:lnTo>
                  <a:pt x="315080" y="250572"/>
                </a:lnTo>
                <a:lnTo>
                  <a:pt x="320881" y="229573"/>
                </a:lnTo>
                <a:lnTo>
                  <a:pt x="336871" y="190159"/>
                </a:lnTo>
                <a:lnTo>
                  <a:pt x="358195" y="154565"/>
                </a:lnTo>
                <a:lnTo>
                  <a:pt x="384232" y="123239"/>
                </a:lnTo>
                <a:lnTo>
                  <a:pt x="414360" y="96628"/>
                </a:lnTo>
                <a:lnTo>
                  <a:pt x="447960" y="75180"/>
                </a:lnTo>
                <a:lnTo>
                  <a:pt x="484410" y="59344"/>
                </a:lnTo>
                <a:lnTo>
                  <a:pt x="523088" y="49566"/>
                </a:lnTo>
                <a:lnTo>
                  <a:pt x="563375" y="46296"/>
                </a:lnTo>
                <a:lnTo>
                  <a:pt x="583927" y="47241"/>
                </a:lnTo>
                <a:lnTo>
                  <a:pt x="630279" y="56306"/>
                </a:lnTo>
                <a:lnTo>
                  <a:pt x="666751" y="70521"/>
                </a:lnTo>
                <a:lnTo>
                  <a:pt x="700420" y="90080"/>
                </a:lnTo>
                <a:lnTo>
                  <a:pt x="730795" y="114617"/>
                </a:lnTo>
                <a:lnTo>
                  <a:pt x="757385" y="143761"/>
                </a:lnTo>
                <a:lnTo>
                  <a:pt x="779701" y="177145"/>
                </a:lnTo>
                <a:lnTo>
                  <a:pt x="786105" y="189151"/>
                </a:lnTo>
              </a:path>
            </a:pathLst>
          </a:custGeom>
          <a:ln w="18262">
            <a:solidFill>
              <a:srgbClr val="33CC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/>
          <p:nvPr/>
        </p:nvSpPr>
        <p:spPr>
          <a:xfrm>
            <a:off x="6287603" y="3945864"/>
            <a:ext cx="1924850" cy="1256339"/>
          </a:xfrm>
          <a:custGeom>
            <a:avLst/>
            <a:gdLst/>
            <a:ahLst/>
            <a:cxnLst/>
            <a:rect l="l" t="t" r="r" b="b"/>
            <a:pathLst>
              <a:path w="2120900" h="1384300">
                <a:moveTo>
                  <a:pt x="1730946" y="1219200"/>
                </a:moveTo>
                <a:lnTo>
                  <a:pt x="641394" y="1219200"/>
                </a:lnTo>
                <a:lnTo>
                  <a:pt x="668083" y="1244600"/>
                </a:lnTo>
                <a:lnTo>
                  <a:pt x="696438" y="1282700"/>
                </a:lnTo>
                <a:lnTo>
                  <a:pt x="726295" y="1295400"/>
                </a:lnTo>
                <a:lnTo>
                  <a:pt x="757494" y="1320800"/>
                </a:lnTo>
                <a:lnTo>
                  <a:pt x="789872" y="1346200"/>
                </a:lnTo>
                <a:lnTo>
                  <a:pt x="823268" y="1358900"/>
                </a:lnTo>
                <a:lnTo>
                  <a:pt x="892465" y="1384300"/>
                </a:lnTo>
                <a:lnTo>
                  <a:pt x="1071937" y="1384300"/>
                </a:lnTo>
                <a:lnTo>
                  <a:pt x="1107647" y="1371600"/>
                </a:lnTo>
                <a:lnTo>
                  <a:pt x="1142919" y="1371600"/>
                </a:lnTo>
                <a:lnTo>
                  <a:pt x="1177590" y="1358900"/>
                </a:lnTo>
                <a:lnTo>
                  <a:pt x="1211498" y="1333500"/>
                </a:lnTo>
                <a:lnTo>
                  <a:pt x="1244482" y="1320800"/>
                </a:lnTo>
                <a:lnTo>
                  <a:pt x="1276380" y="1295400"/>
                </a:lnTo>
                <a:lnTo>
                  <a:pt x="1307030" y="1270000"/>
                </a:lnTo>
                <a:lnTo>
                  <a:pt x="1658547" y="1270000"/>
                </a:lnTo>
                <a:lnTo>
                  <a:pt x="1683855" y="1257300"/>
                </a:lnTo>
                <a:lnTo>
                  <a:pt x="1708030" y="1244600"/>
                </a:lnTo>
                <a:lnTo>
                  <a:pt x="1730946" y="1219200"/>
                </a:lnTo>
                <a:close/>
              </a:path>
              <a:path w="2120900" h="1384300">
                <a:moveTo>
                  <a:pt x="2008948" y="635000"/>
                </a:moveTo>
                <a:lnTo>
                  <a:pt x="65724" y="635000"/>
                </a:lnTo>
                <a:lnTo>
                  <a:pt x="55860" y="647700"/>
                </a:lnTo>
                <a:lnTo>
                  <a:pt x="30460" y="685800"/>
                </a:lnTo>
                <a:lnTo>
                  <a:pt x="12141" y="723900"/>
                </a:lnTo>
                <a:lnTo>
                  <a:pt x="1920" y="762000"/>
                </a:lnTo>
                <a:lnTo>
                  <a:pt x="0" y="800100"/>
                </a:lnTo>
                <a:lnTo>
                  <a:pt x="787" y="812800"/>
                </a:lnTo>
                <a:lnTo>
                  <a:pt x="2804" y="825500"/>
                </a:lnTo>
                <a:lnTo>
                  <a:pt x="6001" y="838200"/>
                </a:lnTo>
                <a:lnTo>
                  <a:pt x="10331" y="863600"/>
                </a:lnTo>
                <a:lnTo>
                  <a:pt x="29637" y="901700"/>
                </a:lnTo>
                <a:lnTo>
                  <a:pt x="57412" y="939800"/>
                </a:lnTo>
                <a:lnTo>
                  <a:pt x="68328" y="952500"/>
                </a:lnTo>
                <a:lnTo>
                  <a:pt x="79993" y="952500"/>
                </a:lnTo>
                <a:lnTo>
                  <a:pt x="92359" y="965200"/>
                </a:lnTo>
                <a:lnTo>
                  <a:pt x="105378" y="977900"/>
                </a:lnTo>
                <a:lnTo>
                  <a:pt x="119003" y="977900"/>
                </a:lnTo>
                <a:lnTo>
                  <a:pt x="133184" y="990600"/>
                </a:lnTo>
                <a:lnTo>
                  <a:pt x="178593" y="990600"/>
                </a:lnTo>
                <a:lnTo>
                  <a:pt x="176469" y="1003300"/>
                </a:lnTo>
                <a:lnTo>
                  <a:pt x="175110" y="1028700"/>
                </a:lnTo>
                <a:lnTo>
                  <a:pt x="174508" y="1041400"/>
                </a:lnTo>
                <a:lnTo>
                  <a:pt x="174651" y="1054100"/>
                </a:lnTo>
                <a:lnTo>
                  <a:pt x="175529" y="1066800"/>
                </a:lnTo>
                <a:lnTo>
                  <a:pt x="177132" y="1079500"/>
                </a:lnTo>
                <a:lnTo>
                  <a:pt x="179450" y="1104900"/>
                </a:lnTo>
                <a:lnTo>
                  <a:pt x="190588" y="1143000"/>
                </a:lnTo>
                <a:lnTo>
                  <a:pt x="207789" y="1181100"/>
                </a:lnTo>
                <a:lnTo>
                  <a:pt x="230776" y="1219200"/>
                </a:lnTo>
                <a:lnTo>
                  <a:pt x="259270" y="1257300"/>
                </a:lnTo>
                <a:lnTo>
                  <a:pt x="269944" y="1257300"/>
                </a:lnTo>
                <a:lnTo>
                  <a:pt x="287236" y="1270000"/>
                </a:lnTo>
                <a:lnTo>
                  <a:pt x="305252" y="1282700"/>
                </a:lnTo>
                <a:lnTo>
                  <a:pt x="323893" y="1295400"/>
                </a:lnTo>
                <a:lnTo>
                  <a:pt x="343062" y="1308100"/>
                </a:lnTo>
                <a:lnTo>
                  <a:pt x="362661" y="1308100"/>
                </a:lnTo>
                <a:lnTo>
                  <a:pt x="382590" y="1320800"/>
                </a:lnTo>
                <a:lnTo>
                  <a:pt x="503623" y="1320800"/>
                </a:lnTo>
                <a:lnTo>
                  <a:pt x="523121" y="1308100"/>
                </a:lnTo>
                <a:lnTo>
                  <a:pt x="542165" y="1295400"/>
                </a:lnTo>
                <a:lnTo>
                  <a:pt x="560657" y="1295400"/>
                </a:lnTo>
                <a:lnTo>
                  <a:pt x="595591" y="1270000"/>
                </a:lnTo>
                <a:lnTo>
                  <a:pt x="627137" y="1244600"/>
                </a:lnTo>
                <a:lnTo>
                  <a:pt x="641394" y="1219200"/>
                </a:lnTo>
                <a:lnTo>
                  <a:pt x="1730946" y="1219200"/>
                </a:lnTo>
                <a:lnTo>
                  <a:pt x="1772494" y="1168400"/>
                </a:lnTo>
                <a:lnTo>
                  <a:pt x="1807484" y="1117600"/>
                </a:lnTo>
                <a:lnTo>
                  <a:pt x="1834902" y="1066800"/>
                </a:lnTo>
                <a:lnTo>
                  <a:pt x="1975206" y="1066800"/>
                </a:lnTo>
                <a:lnTo>
                  <a:pt x="1989799" y="1054100"/>
                </a:lnTo>
                <a:lnTo>
                  <a:pt x="2003957" y="1054100"/>
                </a:lnTo>
                <a:lnTo>
                  <a:pt x="2017618" y="1041400"/>
                </a:lnTo>
                <a:lnTo>
                  <a:pt x="2030717" y="1041400"/>
                </a:lnTo>
                <a:lnTo>
                  <a:pt x="2043190" y="1028700"/>
                </a:lnTo>
                <a:lnTo>
                  <a:pt x="2076216" y="990600"/>
                </a:lnTo>
                <a:lnTo>
                  <a:pt x="2101310" y="939800"/>
                </a:lnTo>
                <a:lnTo>
                  <a:pt x="2107902" y="927100"/>
                </a:lnTo>
                <a:lnTo>
                  <a:pt x="2113084" y="914400"/>
                </a:lnTo>
                <a:lnTo>
                  <a:pt x="2116882" y="889000"/>
                </a:lnTo>
                <a:lnTo>
                  <a:pt x="2119323" y="876300"/>
                </a:lnTo>
                <a:lnTo>
                  <a:pt x="2120435" y="863600"/>
                </a:lnTo>
                <a:lnTo>
                  <a:pt x="2120246" y="838200"/>
                </a:lnTo>
                <a:lnTo>
                  <a:pt x="2118782" y="825500"/>
                </a:lnTo>
                <a:lnTo>
                  <a:pt x="2116072" y="812800"/>
                </a:lnTo>
                <a:lnTo>
                  <a:pt x="2112142" y="787400"/>
                </a:lnTo>
                <a:lnTo>
                  <a:pt x="2107020" y="774700"/>
                </a:lnTo>
                <a:lnTo>
                  <a:pt x="2100733" y="762000"/>
                </a:lnTo>
                <a:lnTo>
                  <a:pt x="2093309" y="736600"/>
                </a:lnTo>
                <a:lnTo>
                  <a:pt x="2064489" y="698500"/>
                </a:lnTo>
                <a:lnTo>
                  <a:pt x="2026420" y="660400"/>
                </a:lnTo>
                <a:lnTo>
                  <a:pt x="2011803" y="660400"/>
                </a:lnTo>
                <a:lnTo>
                  <a:pt x="1996268" y="647700"/>
                </a:lnTo>
                <a:lnTo>
                  <a:pt x="2008948" y="635000"/>
                </a:lnTo>
                <a:close/>
              </a:path>
              <a:path w="2120900" h="1384300">
                <a:moveTo>
                  <a:pt x="1548525" y="1308100"/>
                </a:moveTo>
                <a:lnTo>
                  <a:pt x="1430521" y="1308100"/>
                </a:lnTo>
                <a:lnTo>
                  <a:pt x="1460327" y="1320800"/>
                </a:lnTo>
                <a:lnTo>
                  <a:pt x="1519456" y="1320800"/>
                </a:lnTo>
                <a:lnTo>
                  <a:pt x="1548525" y="1308100"/>
                </a:lnTo>
                <a:close/>
              </a:path>
              <a:path w="2120900" h="1384300">
                <a:moveTo>
                  <a:pt x="1658547" y="1270000"/>
                </a:moveTo>
                <a:lnTo>
                  <a:pt x="1307030" y="1270000"/>
                </a:lnTo>
                <a:lnTo>
                  <a:pt x="1318573" y="1282700"/>
                </a:lnTo>
                <a:lnTo>
                  <a:pt x="1341659" y="1282700"/>
                </a:lnTo>
                <a:lnTo>
                  <a:pt x="1400723" y="1308100"/>
                </a:lnTo>
                <a:lnTo>
                  <a:pt x="1577096" y="1308100"/>
                </a:lnTo>
                <a:lnTo>
                  <a:pt x="1605041" y="1295400"/>
                </a:lnTo>
                <a:lnTo>
                  <a:pt x="1632233" y="1282700"/>
                </a:lnTo>
                <a:lnTo>
                  <a:pt x="1658547" y="1270000"/>
                </a:lnTo>
                <a:close/>
              </a:path>
              <a:path w="2120900" h="1384300">
                <a:moveTo>
                  <a:pt x="1960244" y="1066800"/>
                </a:moveTo>
                <a:lnTo>
                  <a:pt x="1866283" y="1066800"/>
                </a:lnTo>
                <a:lnTo>
                  <a:pt x="1882122" y="1079500"/>
                </a:lnTo>
                <a:lnTo>
                  <a:pt x="1944976" y="1079500"/>
                </a:lnTo>
                <a:lnTo>
                  <a:pt x="1960244" y="1066800"/>
                </a:lnTo>
                <a:close/>
              </a:path>
              <a:path w="2120900" h="1384300">
                <a:moveTo>
                  <a:pt x="2042812" y="609600"/>
                </a:moveTo>
                <a:lnTo>
                  <a:pt x="98981" y="609600"/>
                </a:lnTo>
                <a:lnTo>
                  <a:pt x="87323" y="622300"/>
                </a:lnTo>
                <a:lnTo>
                  <a:pt x="76224" y="635000"/>
                </a:lnTo>
                <a:lnTo>
                  <a:pt x="2020946" y="635000"/>
                </a:lnTo>
                <a:lnTo>
                  <a:pt x="2032241" y="622300"/>
                </a:lnTo>
                <a:lnTo>
                  <a:pt x="2042812" y="609600"/>
                </a:lnTo>
                <a:close/>
              </a:path>
              <a:path w="2120900" h="1384300">
                <a:moveTo>
                  <a:pt x="1972720" y="279400"/>
                </a:moveTo>
                <a:lnTo>
                  <a:pt x="157202" y="279400"/>
                </a:lnTo>
                <a:lnTo>
                  <a:pt x="146732" y="292100"/>
                </a:lnTo>
                <a:lnTo>
                  <a:pt x="136807" y="292100"/>
                </a:lnTo>
                <a:lnTo>
                  <a:pt x="110859" y="330200"/>
                </a:lnTo>
                <a:lnTo>
                  <a:pt x="91827" y="368300"/>
                </a:lnTo>
                <a:lnTo>
                  <a:pt x="80998" y="406400"/>
                </a:lnTo>
                <a:lnTo>
                  <a:pt x="79054" y="431800"/>
                </a:lnTo>
                <a:lnTo>
                  <a:pt x="79592" y="444500"/>
                </a:lnTo>
                <a:lnTo>
                  <a:pt x="86962" y="482600"/>
                </a:lnTo>
                <a:lnTo>
                  <a:pt x="102459" y="520700"/>
                </a:lnTo>
                <a:lnTo>
                  <a:pt x="116986" y="546100"/>
                </a:lnTo>
                <a:lnTo>
                  <a:pt x="125436" y="546100"/>
                </a:lnTo>
                <a:lnTo>
                  <a:pt x="134645" y="558800"/>
                </a:lnTo>
                <a:lnTo>
                  <a:pt x="144590" y="571500"/>
                </a:lnTo>
                <a:lnTo>
                  <a:pt x="155245" y="571500"/>
                </a:lnTo>
                <a:lnTo>
                  <a:pt x="166587" y="584200"/>
                </a:lnTo>
                <a:lnTo>
                  <a:pt x="178593" y="584200"/>
                </a:lnTo>
                <a:lnTo>
                  <a:pt x="164363" y="596900"/>
                </a:lnTo>
                <a:lnTo>
                  <a:pt x="123829" y="596900"/>
                </a:lnTo>
                <a:lnTo>
                  <a:pt x="111163" y="609600"/>
                </a:lnTo>
                <a:lnTo>
                  <a:pt x="2052639" y="609600"/>
                </a:lnTo>
                <a:lnTo>
                  <a:pt x="2061701" y="596900"/>
                </a:lnTo>
                <a:lnTo>
                  <a:pt x="2084092" y="558800"/>
                </a:lnTo>
                <a:lnTo>
                  <a:pt x="2098859" y="520700"/>
                </a:lnTo>
                <a:lnTo>
                  <a:pt x="2105446" y="482600"/>
                </a:lnTo>
                <a:lnTo>
                  <a:pt x="2105728" y="469900"/>
                </a:lnTo>
                <a:lnTo>
                  <a:pt x="2105018" y="444500"/>
                </a:lnTo>
                <a:lnTo>
                  <a:pt x="2103297" y="431800"/>
                </a:lnTo>
                <a:lnTo>
                  <a:pt x="2100544" y="419100"/>
                </a:lnTo>
                <a:lnTo>
                  <a:pt x="2096738" y="406400"/>
                </a:lnTo>
                <a:lnTo>
                  <a:pt x="2088013" y="393700"/>
                </a:lnTo>
                <a:lnTo>
                  <a:pt x="2078319" y="368300"/>
                </a:lnTo>
                <a:lnTo>
                  <a:pt x="2043988" y="330200"/>
                </a:lnTo>
                <a:lnTo>
                  <a:pt x="2017301" y="304800"/>
                </a:lnTo>
                <a:lnTo>
                  <a:pt x="2002990" y="304800"/>
                </a:lnTo>
                <a:lnTo>
                  <a:pt x="1988111" y="292100"/>
                </a:lnTo>
                <a:lnTo>
                  <a:pt x="1972720" y="279400"/>
                </a:lnTo>
                <a:close/>
              </a:path>
              <a:path w="2120900" h="1384300">
                <a:moveTo>
                  <a:pt x="1940634" y="266700"/>
                </a:moveTo>
                <a:lnTo>
                  <a:pt x="179552" y="266700"/>
                </a:lnTo>
                <a:lnTo>
                  <a:pt x="168161" y="279400"/>
                </a:lnTo>
                <a:lnTo>
                  <a:pt x="1956875" y="279400"/>
                </a:lnTo>
                <a:lnTo>
                  <a:pt x="1940634" y="266700"/>
                </a:lnTo>
                <a:close/>
              </a:path>
              <a:path w="2120900" h="1384300">
                <a:moveTo>
                  <a:pt x="266709" y="254000"/>
                </a:moveTo>
                <a:lnTo>
                  <a:pt x="215763" y="254000"/>
                </a:lnTo>
                <a:lnTo>
                  <a:pt x="203409" y="266700"/>
                </a:lnTo>
                <a:lnTo>
                  <a:pt x="279548" y="266700"/>
                </a:lnTo>
                <a:lnTo>
                  <a:pt x="266709" y="254000"/>
                </a:lnTo>
                <a:close/>
              </a:path>
              <a:path w="2120900" h="1384300">
                <a:moveTo>
                  <a:pt x="666530" y="63500"/>
                </a:moveTo>
                <a:lnTo>
                  <a:pt x="466007" y="63500"/>
                </a:lnTo>
                <a:lnTo>
                  <a:pt x="448066" y="76200"/>
                </a:lnTo>
                <a:lnTo>
                  <a:pt x="414372" y="101600"/>
                </a:lnTo>
                <a:lnTo>
                  <a:pt x="384102" y="127000"/>
                </a:lnTo>
                <a:lnTo>
                  <a:pt x="346459" y="177800"/>
                </a:lnTo>
                <a:lnTo>
                  <a:pt x="336287" y="190500"/>
                </a:lnTo>
                <a:lnTo>
                  <a:pt x="327430" y="203200"/>
                </a:lnTo>
                <a:lnTo>
                  <a:pt x="319966" y="228600"/>
                </a:lnTo>
                <a:lnTo>
                  <a:pt x="313969" y="254000"/>
                </a:lnTo>
                <a:lnTo>
                  <a:pt x="309517" y="266700"/>
                </a:lnTo>
                <a:lnTo>
                  <a:pt x="1803311" y="266700"/>
                </a:lnTo>
                <a:lnTo>
                  <a:pt x="1798873" y="254000"/>
                </a:lnTo>
                <a:lnTo>
                  <a:pt x="1793931" y="241300"/>
                </a:lnTo>
                <a:lnTo>
                  <a:pt x="1788486" y="228600"/>
                </a:lnTo>
                <a:lnTo>
                  <a:pt x="1782537" y="215900"/>
                </a:lnTo>
                <a:lnTo>
                  <a:pt x="1776086" y="215900"/>
                </a:lnTo>
                <a:lnTo>
                  <a:pt x="1769131" y="203200"/>
                </a:lnTo>
                <a:lnTo>
                  <a:pt x="1761673" y="190500"/>
                </a:lnTo>
                <a:lnTo>
                  <a:pt x="786750" y="190500"/>
                </a:lnTo>
                <a:lnTo>
                  <a:pt x="780342" y="177800"/>
                </a:lnTo>
                <a:lnTo>
                  <a:pt x="773377" y="165100"/>
                </a:lnTo>
                <a:lnTo>
                  <a:pt x="765876" y="152400"/>
                </a:lnTo>
                <a:lnTo>
                  <a:pt x="757865" y="139700"/>
                </a:lnTo>
                <a:lnTo>
                  <a:pt x="749364" y="127000"/>
                </a:lnTo>
                <a:lnTo>
                  <a:pt x="740398" y="127000"/>
                </a:lnTo>
                <a:lnTo>
                  <a:pt x="730990" y="114300"/>
                </a:lnTo>
                <a:lnTo>
                  <a:pt x="721161" y="101600"/>
                </a:lnTo>
                <a:lnTo>
                  <a:pt x="710936" y="101600"/>
                </a:lnTo>
                <a:lnTo>
                  <a:pt x="700338" y="88900"/>
                </a:lnTo>
                <a:lnTo>
                  <a:pt x="689388" y="76200"/>
                </a:lnTo>
                <a:lnTo>
                  <a:pt x="678111" y="76200"/>
                </a:lnTo>
                <a:lnTo>
                  <a:pt x="666530" y="63500"/>
                </a:lnTo>
                <a:close/>
              </a:path>
              <a:path w="2120900" h="1384300">
                <a:moveTo>
                  <a:pt x="1890104" y="254000"/>
                </a:moveTo>
                <a:lnTo>
                  <a:pt x="1855487" y="254000"/>
                </a:lnTo>
                <a:lnTo>
                  <a:pt x="1838071" y="266700"/>
                </a:lnTo>
                <a:lnTo>
                  <a:pt x="1907191" y="266700"/>
                </a:lnTo>
                <a:lnTo>
                  <a:pt x="1890104" y="254000"/>
                </a:lnTo>
                <a:close/>
              </a:path>
              <a:path w="2120900" h="1384300">
                <a:moveTo>
                  <a:pt x="1190877" y="12700"/>
                </a:moveTo>
                <a:lnTo>
                  <a:pt x="985243" y="12700"/>
                </a:lnTo>
                <a:lnTo>
                  <a:pt x="960948" y="25400"/>
                </a:lnTo>
                <a:lnTo>
                  <a:pt x="914568" y="50800"/>
                </a:lnTo>
                <a:lnTo>
                  <a:pt x="871900" y="76200"/>
                </a:lnTo>
                <a:lnTo>
                  <a:pt x="852247" y="101600"/>
                </a:lnTo>
                <a:lnTo>
                  <a:pt x="833869" y="114300"/>
                </a:lnTo>
                <a:lnTo>
                  <a:pt x="816880" y="139700"/>
                </a:lnTo>
                <a:lnTo>
                  <a:pt x="801396" y="165100"/>
                </a:lnTo>
                <a:lnTo>
                  <a:pt x="787533" y="190500"/>
                </a:lnTo>
                <a:lnTo>
                  <a:pt x="1761673" y="190500"/>
                </a:lnTo>
                <a:lnTo>
                  <a:pt x="1753712" y="177800"/>
                </a:lnTo>
                <a:lnTo>
                  <a:pt x="1374897" y="177800"/>
                </a:lnTo>
                <a:lnTo>
                  <a:pt x="1368313" y="165100"/>
                </a:lnTo>
                <a:lnTo>
                  <a:pt x="1361346" y="152400"/>
                </a:lnTo>
                <a:lnTo>
                  <a:pt x="1354007" y="139700"/>
                </a:lnTo>
                <a:lnTo>
                  <a:pt x="1346308" y="127000"/>
                </a:lnTo>
                <a:lnTo>
                  <a:pt x="1338260" y="127000"/>
                </a:lnTo>
                <a:lnTo>
                  <a:pt x="1329876" y="114300"/>
                </a:lnTo>
                <a:lnTo>
                  <a:pt x="1321167" y="101600"/>
                </a:lnTo>
                <a:lnTo>
                  <a:pt x="1312144" y="88900"/>
                </a:lnTo>
                <a:lnTo>
                  <a:pt x="1302820" y="88900"/>
                </a:lnTo>
                <a:lnTo>
                  <a:pt x="1293205" y="76200"/>
                </a:lnTo>
                <a:lnTo>
                  <a:pt x="1283312" y="63500"/>
                </a:lnTo>
                <a:lnTo>
                  <a:pt x="1273153" y="63500"/>
                </a:lnTo>
                <a:lnTo>
                  <a:pt x="1262738" y="50800"/>
                </a:lnTo>
                <a:lnTo>
                  <a:pt x="1252080" y="50800"/>
                </a:lnTo>
                <a:lnTo>
                  <a:pt x="1241189" y="38100"/>
                </a:lnTo>
                <a:lnTo>
                  <a:pt x="1190877" y="12700"/>
                </a:lnTo>
                <a:close/>
              </a:path>
              <a:path w="2120900" h="1384300">
                <a:moveTo>
                  <a:pt x="1676536" y="114300"/>
                </a:moveTo>
                <a:lnTo>
                  <a:pt x="1453752" y="114300"/>
                </a:lnTo>
                <a:lnTo>
                  <a:pt x="1436583" y="127000"/>
                </a:lnTo>
                <a:lnTo>
                  <a:pt x="1420028" y="139700"/>
                </a:lnTo>
                <a:lnTo>
                  <a:pt x="1404171" y="152400"/>
                </a:lnTo>
                <a:lnTo>
                  <a:pt x="1389099" y="165100"/>
                </a:lnTo>
                <a:lnTo>
                  <a:pt x="1374897" y="177800"/>
                </a:lnTo>
                <a:lnTo>
                  <a:pt x="1753712" y="177800"/>
                </a:lnTo>
                <a:lnTo>
                  <a:pt x="1745248" y="165100"/>
                </a:lnTo>
                <a:lnTo>
                  <a:pt x="1736282" y="165100"/>
                </a:lnTo>
                <a:lnTo>
                  <a:pt x="1726812" y="152400"/>
                </a:lnTo>
                <a:lnTo>
                  <a:pt x="1710693" y="139700"/>
                </a:lnTo>
                <a:lnTo>
                  <a:pt x="1693906" y="127000"/>
                </a:lnTo>
                <a:lnTo>
                  <a:pt x="1676536" y="114300"/>
                </a:lnTo>
                <a:close/>
              </a:path>
              <a:path w="2120900" h="1384300">
                <a:moveTo>
                  <a:pt x="1640391" y="101600"/>
                </a:moveTo>
                <a:lnTo>
                  <a:pt x="1489589" y="101600"/>
                </a:lnTo>
                <a:lnTo>
                  <a:pt x="1471449" y="114300"/>
                </a:lnTo>
                <a:lnTo>
                  <a:pt x="1658669" y="114300"/>
                </a:lnTo>
                <a:lnTo>
                  <a:pt x="1640391" y="101600"/>
                </a:lnTo>
                <a:close/>
              </a:path>
              <a:path w="2120900" h="1384300">
                <a:moveTo>
                  <a:pt x="1602939" y="88900"/>
                </a:moveTo>
                <a:lnTo>
                  <a:pt x="1526855" y="88900"/>
                </a:lnTo>
                <a:lnTo>
                  <a:pt x="1508086" y="101600"/>
                </a:lnTo>
                <a:lnTo>
                  <a:pt x="1621785" y="101600"/>
                </a:lnTo>
                <a:lnTo>
                  <a:pt x="1602939" y="88900"/>
                </a:lnTo>
                <a:close/>
              </a:path>
              <a:path w="2120900" h="1384300">
                <a:moveTo>
                  <a:pt x="630186" y="50800"/>
                </a:moveTo>
                <a:lnTo>
                  <a:pt x="503692" y="50800"/>
                </a:lnTo>
                <a:lnTo>
                  <a:pt x="484574" y="63500"/>
                </a:lnTo>
                <a:lnTo>
                  <a:pt x="642544" y="63500"/>
                </a:lnTo>
                <a:lnTo>
                  <a:pt x="630186" y="50800"/>
                </a:lnTo>
                <a:close/>
              </a:path>
              <a:path w="2120900" h="1384300">
                <a:moveTo>
                  <a:pt x="1139204" y="0"/>
                </a:moveTo>
                <a:lnTo>
                  <a:pt x="1035464" y="0"/>
                </a:lnTo>
                <a:lnTo>
                  <a:pt x="1010120" y="12700"/>
                </a:lnTo>
                <a:lnTo>
                  <a:pt x="1165153" y="12700"/>
                </a:lnTo>
                <a:lnTo>
                  <a:pt x="1139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/>
          <p:nvPr/>
        </p:nvSpPr>
        <p:spPr>
          <a:xfrm>
            <a:off x="6287603" y="3939400"/>
            <a:ext cx="1924850" cy="1263255"/>
          </a:xfrm>
          <a:custGeom>
            <a:avLst/>
            <a:gdLst/>
            <a:ahLst/>
            <a:cxnLst/>
            <a:rect l="l" t="t" r="r" b="b"/>
            <a:pathLst>
              <a:path w="2120900" h="1391920">
                <a:moveTo>
                  <a:pt x="787533" y="190826"/>
                </a:moveTo>
                <a:lnTo>
                  <a:pt x="816880" y="141941"/>
                </a:lnTo>
                <a:lnTo>
                  <a:pt x="852247" y="99701"/>
                </a:lnTo>
                <a:lnTo>
                  <a:pt x="892712" y="64443"/>
                </a:lnTo>
                <a:lnTo>
                  <a:pt x="937352" y="36506"/>
                </a:lnTo>
                <a:lnTo>
                  <a:pt x="985243" y="16228"/>
                </a:lnTo>
                <a:lnTo>
                  <a:pt x="1035464" y="3946"/>
                </a:lnTo>
                <a:lnTo>
                  <a:pt x="1087092" y="0"/>
                </a:lnTo>
                <a:lnTo>
                  <a:pt x="1113145" y="1257"/>
                </a:lnTo>
                <a:lnTo>
                  <a:pt x="1165153" y="10447"/>
                </a:lnTo>
                <a:lnTo>
                  <a:pt x="1216261" y="28817"/>
                </a:lnTo>
                <a:lnTo>
                  <a:pt x="1252080" y="47853"/>
                </a:lnTo>
                <a:lnTo>
                  <a:pt x="1293205" y="77287"/>
                </a:lnTo>
                <a:lnTo>
                  <a:pt x="1321167" y="103533"/>
                </a:lnTo>
                <a:lnTo>
                  <a:pt x="1346308" y="133074"/>
                </a:lnTo>
                <a:lnTo>
                  <a:pt x="1368313" y="165660"/>
                </a:lnTo>
                <a:lnTo>
                  <a:pt x="1374897" y="177154"/>
                </a:lnTo>
                <a:lnTo>
                  <a:pt x="1389099" y="162495"/>
                </a:lnTo>
                <a:lnTo>
                  <a:pt x="1420028" y="137149"/>
                </a:lnTo>
                <a:lnTo>
                  <a:pt x="1453752" y="117207"/>
                </a:lnTo>
                <a:lnTo>
                  <a:pt x="1489589" y="102795"/>
                </a:lnTo>
                <a:lnTo>
                  <a:pt x="1526855" y="94042"/>
                </a:lnTo>
                <a:lnTo>
                  <a:pt x="1564866" y="91075"/>
                </a:lnTo>
                <a:lnTo>
                  <a:pt x="1583938" y="91801"/>
                </a:lnTo>
                <a:lnTo>
                  <a:pt x="1621785" y="97753"/>
                </a:lnTo>
                <a:lnTo>
                  <a:pt x="1658669" y="109810"/>
                </a:lnTo>
                <a:lnTo>
                  <a:pt x="1693906" y="128100"/>
                </a:lnTo>
                <a:lnTo>
                  <a:pt x="1726812" y="152751"/>
                </a:lnTo>
                <a:lnTo>
                  <a:pt x="1753712" y="180162"/>
                </a:lnTo>
                <a:lnTo>
                  <a:pt x="1776086" y="211115"/>
                </a:lnTo>
                <a:lnTo>
                  <a:pt x="1793931" y="245262"/>
                </a:lnTo>
                <a:lnTo>
                  <a:pt x="1803311" y="269629"/>
                </a:lnTo>
                <a:lnTo>
                  <a:pt x="1820660" y="265330"/>
                </a:lnTo>
                <a:lnTo>
                  <a:pt x="1838071" y="262349"/>
                </a:lnTo>
                <a:lnTo>
                  <a:pt x="1855487" y="260663"/>
                </a:lnTo>
                <a:lnTo>
                  <a:pt x="1872850" y="260248"/>
                </a:lnTo>
                <a:lnTo>
                  <a:pt x="1890104" y="261080"/>
                </a:lnTo>
                <a:lnTo>
                  <a:pt x="1940634" y="270823"/>
                </a:lnTo>
                <a:lnTo>
                  <a:pt x="1988111" y="290938"/>
                </a:lnTo>
                <a:lnTo>
                  <a:pt x="2030986" y="320786"/>
                </a:lnTo>
                <a:lnTo>
                  <a:pt x="2067711" y="359726"/>
                </a:lnTo>
                <a:lnTo>
                  <a:pt x="2096738" y="407119"/>
                </a:lnTo>
                <a:lnTo>
                  <a:pt x="2105018" y="450579"/>
                </a:lnTo>
                <a:lnTo>
                  <a:pt x="2105728" y="465049"/>
                </a:lnTo>
                <a:lnTo>
                  <a:pt x="2105446" y="479422"/>
                </a:lnTo>
                <a:lnTo>
                  <a:pt x="2098859" y="521442"/>
                </a:lnTo>
                <a:lnTo>
                  <a:pt x="2084092" y="560706"/>
                </a:lnTo>
                <a:lnTo>
                  <a:pt x="2061701" y="595797"/>
                </a:lnTo>
                <a:lnTo>
                  <a:pt x="2032241" y="625296"/>
                </a:lnTo>
                <a:lnTo>
                  <a:pt x="1996268" y="647784"/>
                </a:lnTo>
                <a:lnTo>
                  <a:pt x="2011803" y="656157"/>
                </a:lnTo>
                <a:lnTo>
                  <a:pt x="2052790" y="687900"/>
                </a:lnTo>
                <a:lnTo>
                  <a:pt x="2084776" y="727949"/>
                </a:lnTo>
                <a:lnTo>
                  <a:pt x="2107020" y="774208"/>
                </a:lnTo>
                <a:lnTo>
                  <a:pt x="2118782" y="824579"/>
                </a:lnTo>
                <a:lnTo>
                  <a:pt x="2120435" y="859409"/>
                </a:lnTo>
                <a:lnTo>
                  <a:pt x="2119323" y="876966"/>
                </a:lnTo>
                <a:lnTo>
                  <a:pt x="2107902" y="929269"/>
                </a:lnTo>
                <a:lnTo>
                  <a:pt x="2085547" y="976999"/>
                </a:lnTo>
                <a:lnTo>
                  <a:pt x="2054974" y="1016059"/>
                </a:lnTo>
                <a:lnTo>
                  <a:pt x="2017618" y="1046173"/>
                </a:lnTo>
                <a:lnTo>
                  <a:pt x="1975206" y="1066663"/>
                </a:lnTo>
                <a:lnTo>
                  <a:pt x="1929466" y="1076850"/>
                </a:lnTo>
                <a:lnTo>
                  <a:pt x="1913777" y="1077840"/>
                </a:lnTo>
                <a:lnTo>
                  <a:pt x="1897975" y="1077584"/>
                </a:lnTo>
                <a:lnTo>
                  <a:pt x="1882122" y="1076058"/>
                </a:lnTo>
                <a:lnTo>
                  <a:pt x="1866283" y="1073237"/>
                </a:lnTo>
                <a:lnTo>
                  <a:pt x="1850521" y="1069095"/>
                </a:lnTo>
                <a:lnTo>
                  <a:pt x="1834902" y="1063608"/>
                </a:lnTo>
                <a:lnTo>
                  <a:pt x="1822202" y="1093882"/>
                </a:lnTo>
                <a:lnTo>
                  <a:pt x="1790872" y="1149459"/>
                </a:lnTo>
                <a:lnTo>
                  <a:pt x="1752476" y="1198004"/>
                </a:lnTo>
                <a:lnTo>
                  <a:pt x="1708030" y="1239032"/>
                </a:lnTo>
                <a:lnTo>
                  <a:pt x="1658547" y="1272059"/>
                </a:lnTo>
                <a:lnTo>
                  <a:pt x="1605041" y="1296601"/>
                </a:lnTo>
                <a:lnTo>
                  <a:pt x="1548525" y="1312173"/>
                </a:lnTo>
                <a:lnTo>
                  <a:pt x="1490014" y="1318291"/>
                </a:lnTo>
                <a:lnTo>
                  <a:pt x="1460327" y="1317654"/>
                </a:lnTo>
                <a:lnTo>
                  <a:pt x="1400723" y="1308682"/>
                </a:lnTo>
                <a:lnTo>
                  <a:pt x="1341659" y="1289046"/>
                </a:lnTo>
                <a:lnTo>
                  <a:pt x="1307030" y="1273237"/>
                </a:lnTo>
                <a:lnTo>
                  <a:pt x="1276380" y="1298110"/>
                </a:lnTo>
                <a:lnTo>
                  <a:pt x="1244482" y="1320018"/>
                </a:lnTo>
                <a:lnTo>
                  <a:pt x="1177590" y="1354989"/>
                </a:lnTo>
                <a:lnTo>
                  <a:pt x="1107647" y="1378252"/>
                </a:lnTo>
                <a:lnTo>
                  <a:pt x="1035949" y="1389911"/>
                </a:lnTo>
                <a:lnTo>
                  <a:pt x="999846" y="1391422"/>
                </a:lnTo>
                <a:lnTo>
                  <a:pt x="963790" y="1390071"/>
                </a:lnTo>
                <a:lnTo>
                  <a:pt x="892465" y="1378836"/>
                </a:lnTo>
                <a:lnTo>
                  <a:pt x="823268" y="1356308"/>
                </a:lnTo>
                <a:lnTo>
                  <a:pt x="757494" y="1322593"/>
                </a:lnTo>
                <a:lnTo>
                  <a:pt x="696438" y="1277794"/>
                </a:lnTo>
                <a:lnTo>
                  <a:pt x="668083" y="1251270"/>
                </a:lnTo>
                <a:lnTo>
                  <a:pt x="641394" y="1222015"/>
                </a:lnTo>
                <a:lnTo>
                  <a:pt x="627137" y="1239287"/>
                </a:lnTo>
                <a:lnTo>
                  <a:pt x="595591" y="1269138"/>
                </a:lnTo>
                <a:lnTo>
                  <a:pt x="560657" y="1292678"/>
                </a:lnTo>
                <a:lnTo>
                  <a:pt x="523121" y="1309845"/>
                </a:lnTo>
                <a:lnTo>
                  <a:pt x="483768" y="1320573"/>
                </a:lnTo>
                <a:lnTo>
                  <a:pt x="443383" y="1324798"/>
                </a:lnTo>
                <a:lnTo>
                  <a:pt x="423050" y="1324452"/>
                </a:lnTo>
                <a:lnTo>
                  <a:pt x="382590" y="1318804"/>
                </a:lnTo>
                <a:lnTo>
                  <a:pt x="343062" y="1306493"/>
                </a:lnTo>
                <a:lnTo>
                  <a:pt x="305252" y="1287455"/>
                </a:lnTo>
                <a:lnTo>
                  <a:pt x="269944" y="1261626"/>
                </a:lnTo>
                <a:lnTo>
                  <a:pt x="239675" y="1230398"/>
                </a:lnTo>
                <a:lnTo>
                  <a:pt x="214822" y="1194834"/>
                </a:lnTo>
                <a:lnTo>
                  <a:pt x="195662" y="1155733"/>
                </a:lnTo>
                <a:lnTo>
                  <a:pt x="182472" y="1113899"/>
                </a:lnTo>
                <a:lnTo>
                  <a:pt x="175529" y="1070131"/>
                </a:lnTo>
                <a:lnTo>
                  <a:pt x="174508" y="1040274"/>
                </a:lnTo>
                <a:lnTo>
                  <a:pt x="175110" y="1025232"/>
                </a:lnTo>
                <a:lnTo>
                  <a:pt x="176469" y="1010152"/>
                </a:lnTo>
                <a:lnTo>
                  <a:pt x="178593" y="995066"/>
                </a:lnTo>
                <a:lnTo>
                  <a:pt x="163027" y="993270"/>
                </a:lnTo>
                <a:lnTo>
                  <a:pt x="119003" y="980478"/>
                </a:lnTo>
                <a:lnTo>
                  <a:pt x="79993" y="957734"/>
                </a:lnTo>
                <a:lnTo>
                  <a:pt x="47292" y="926519"/>
                </a:lnTo>
                <a:lnTo>
                  <a:pt x="22197" y="888313"/>
                </a:lnTo>
                <a:lnTo>
                  <a:pt x="6001" y="844597"/>
                </a:lnTo>
                <a:lnTo>
                  <a:pt x="0" y="796851"/>
                </a:lnTo>
                <a:lnTo>
                  <a:pt x="488" y="780296"/>
                </a:lnTo>
                <a:lnTo>
                  <a:pt x="7784" y="735898"/>
                </a:lnTo>
                <a:lnTo>
                  <a:pt x="23517" y="695315"/>
                </a:lnTo>
                <a:lnTo>
                  <a:pt x="46670" y="659689"/>
                </a:lnTo>
                <a:lnTo>
                  <a:pt x="76224" y="630159"/>
                </a:lnTo>
                <a:lnTo>
                  <a:pt x="111163" y="607868"/>
                </a:lnTo>
                <a:lnTo>
                  <a:pt x="150467" y="593955"/>
                </a:lnTo>
                <a:lnTo>
                  <a:pt x="178593" y="589898"/>
                </a:lnTo>
                <a:lnTo>
                  <a:pt x="166587" y="583934"/>
                </a:lnTo>
                <a:lnTo>
                  <a:pt x="134645" y="560740"/>
                </a:lnTo>
                <a:lnTo>
                  <a:pt x="109319" y="530843"/>
                </a:lnTo>
                <a:lnTo>
                  <a:pt x="91257" y="495845"/>
                </a:lnTo>
                <a:lnTo>
                  <a:pt x="81106" y="457351"/>
                </a:lnTo>
                <a:lnTo>
                  <a:pt x="79054" y="430539"/>
                </a:lnTo>
                <a:lnTo>
                  <a:pt x="79514" y="416966"/>
                </a:lnTo>
                <a:lnTo>
                  <a:pt x="87130" y="376293"/>
                </a:lnTo>
                <a:lnTo>
                  <a:pt x="103672" y="337893"/>
                </a:lnTo>
                <a:lnTo>
                  <a:pt x="127482" y="306021"/>
                </a:lnTo>
                <a:lnTo>
                  <a:pt x="157202" y="281550"/>
                </a:lnTo>
                <a:lnTo>
                  <a:pt x="203409" y="261503"/>
                </a:lnTo>
                <a:lnTo>
                  <a:pt x="241042" y="256705"/>
                </a:lnTo>
                <a:lnTo>
                  <a:pt x="253855" y="257178"/>
                </a:lnTo>
                <a:lnTo>
                  <a:pt x="292316" y="265130"/>
                </a:lnTo>
                <a:lnTo>
                  <a:pt x="306469" y="271560"/>
                </a:lnTo>
                <a:lnTo>
                  <a:pt x="307993" y="271560"/>
                </a:lnTo>
                <a:lnTo>
                  <a:pt x="309517" y="273084"/>
                </a:lnTo>
                <a:lnTo>
                  <a:pt x="313969" y="251285"/>
                </a:lnTo>
                <a:lnTo>
                  <a:pt x="319966" y="230254"/>
                </a:lnTo>
                <a:lnTo>
                  <a:pt x="336287" y="190732"/>
                </a:lnTo>
                <a:lnTo>
                  <a:pt x="357870" y="154995"/>
                </a:lnTo>
                <a:lnTo>
                  <a:pt x="384102" y="123516"/>
                </a:lnTo>
                <a:lnTo>
                  <a:pt x="414372" y="96771"/>
                </a:lnTo>
                <a:lnTo>
                  <a:pt x="448066" y="75236"/>
                </a:lnTo>
                <a:lnTo>
                  <a:pt x="484574" y="59385"/>
                </a:lnTo>
                <a:lnTo>
                  <a:pt x="523283" y="49695"/>
                </a:lnTo>
                <a:lnTo>
                  <a:pt x="563581" y="46639"/>
                </a:lnTo>
                <a:lnTo>
                  <a:pt x="584134" y="47748"/>
                </a:lnTo>
                <a:lnTo>
                  <a:pt x="630186" y="56600"/>
                </a:lnTo>
                <a:lnTo>
                  <a:pt x="666530" y="70404"/>
                </a:lnTo>
                <a:lnTo>
                  <a:pt x="700338" y="89777"/>
                </a:lnTo>
                <a:lnTo>
                  <a:pt x="730990" y="114302"/>
                </a:lnTo>
                <a:lnTo>
                  <a:pt x="757865" y="143566"/>
                </a:lnTo>
                <a:lnTo>
                  <a:pt x="780342" y="177155"/>
                </a:lnTo>
                <a:lnTo>
                  <a:pt x="786750" y="189240"/>
                </a:lnTo>
              </a:path>
            </a:pathLst>
          </a:custGeom>
          <a:ln w="182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6" name="object 26"/>
          <p:cNvSpPr/>
          <p:nvPr/>
        </p:nvSpPr>
        <p:spPr>
          <a:xfrm>
            <a:off x="6582329" y="4346208"/>
            <a:ext cx="1351222" cy="1617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/>
          <p:nvPr/>
        </p:nvSpPr>
        <p:spPr>
          <a:xfrm>
            <a:off x="6383379" y="4606098"/>
            <a:ext cx="1732550" cy="2073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8" name="object 28"/>
          <p:cNvSpPr txBox="1"/>
          <p:nvPr/>
        </p:nvSpPr>
        <p:spPr>
          <a:xfrm>
            <a:off x="2182519" y="1343843"/>
            <a:ext cx="868487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aaS</a:t>
            </a:r>
            <a:endParaRPr sz="2723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58355" y="2082388"/>
            <a:ext cx="2025127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spc="-14" dirty="0">
                <a:latin typeface="Arial"/>
                <a:cs typeface="Arial"/>
              </a:rPr>
              <a:t>P</a:t>
            </a:r>
            <a:r>
              <a:rPr sz="2360" b="1" spc="5" dirty="0">
                <a:latin typeface="Arial"/>
                <a:cs typeface="Arial"/>
              </a:rPr>
              <a:t>aa</a:t>
            </a:r>
            <a:r>
              <a:rPr sz="2360" b="1" spc="-18" dirty="0">
                <a:latin typeface="Arial"/>
                <a:cs typeface="Arial"/>
              </a:rPr>
              <a:t>S</a:t>
            </a:r>
            <a:r>
              <a:rPr sz="2360" b="1" spc="-5" dirty="0">
                <a:latin typeface="Arial"/>
                <a:cs typeface="Arial"/>
              </a:rPr>
              <a:t> </a:t>
            </a:r>
            <a:r>
              <a:rPr sz="2360" b="1" dirty="0">
                <a:latin typeface="Arial"/>
                <a:cs typeface="Arial"/>
              </a:rPr>
              <a:t>B</a:t>
            </a:r>
            <a:r>
              <a:rPr sz="2360" b="1" spc="5" dirty="0">
                <a:latin typeface="Arial"/>
                <a:cs typeface="Arial"/>
              </a:rPr>
              <a:t>e</a:t>
            </a:r>
            <a:r>
              <a:rPr sz="2360" b="1" spc="-14" dirty="0">
                <a:latin typeface="Arial"/>
                <a:cs typeface="Arial"/>
              </a:rPr>
              <a:t>n</a:t>
            </a:r>
            <a:r>
              <a:rPr sz="2360" b="1" spc="5" dirty="0">
                <a:latin typeface="Arial"/>
                <a:cs typeface="Arial"/>
              </a:rPr>
              <a:t>e</a:t>
            </a:r>
            <a:r>
              <a:rPr sz="2360" b="1" spc="-5" dirty="0">
                <a:latin typeface="Arial"/>
                <a:cs typeface="Arial"/>
              </a:rPr>
              <a:t>f</a:t>
            </a:r>
            <a:r>
              <a:rPr sz="2360" b="1" spc="-14" dirty="0">
                <a:latin typeface="Arial"/>
                <a:cs typeface="Arial"/>
              </a:rPr>
              <a:t>i</a:t>
            </a:r>
            <a:r>
              <a:rPr sz="2360" b="1" spc="-5" dirty="0">
                <a:latin typeface="Arial"/>
                <a:cs typeface="Arial"/>
              </a:rPr>
              <a:t>t</a:t>
            </a:r>
            <a:r>
              <a:rPr sz="2360" b="1" dirty="0">
                <a:latin typeface="Arial"/>
                <a:cs typeface="Arial"/>
              </a:rPr>
              <a:t>s</a:t>
            </a:r>
            <a:endParaRPr sz="236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46818" y="2134878"/>
            <a:ext cx="156178" cy="155602"/>
          </a:xfrm>
          <a:custGeom>
            <a:avLst/>
            <a:gdLst/>
            <a:ahLst/>
            <a:cxnLst/>
            <a:rect l="l" t="t" r="r" b="b"/>
            <a:pathLst>
              <a:path w="172084" h="171450">
                <a:moveTo>
                  <a:pt x="76867" y="0"/>
                </a:moveTo>
                <a:lnTo>
                  <a:pt x="37440" y="14406"/>
                </a:lnTo>
                <a:lnTo>
                  <a:pt x="10179" y="44811"/>
                </a:lnTo>
                <a:lnTo>
                  <a:pt x="0" y="86296"/>
                </a:lnTo>
                <a:lnTo>
                  <a:pt x="20" y="88203"/>
                </a:lnTo>
                <a:lnTo>
                  <a:pt x="10395" y="126632"/>
                </a:lnTo>
                <a:lnTo>
                  <a:pt x="37813" y="155472"/>
                </a:lnTo>
                <a:lnTo>
                  <a:pt x="79446" y="170146"/>
                </a:lnTo>
                <a:lnTo>
                  <a:pt x="95993" y="171099"/>
                </a:lnTo>
                <a:lnTo>
                  <a:pt x="109882" y="168427"/>
                </a:lnTo>
                <a:lnTo>
                  <a:pt x="145327" y="148098"/>
                </a:lnTo>
                <a:lnTo>
                  <a:pt x="167357" y="113030"/>
                </a:lnTo>
                <a:lnTo>
                  <a:pt x="172001" y="83830"/>
                </a:lnTo>
                <a:lnTo>
                  <a:pt x="170547" y="69913"/>
                </a:lnTo>
                <a:lnTo>
                  <a:pt x="154137" y="33627"/>
                </a:lnTo>
                <a:lnTo>
                  <a:pt x="121935" y="8888"/>
                </a:lnTo>
                <a:lnTo>
                  <a:pt x="76867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1"/>
          <p:cNvSpPr/>
          <p:nvPr/>
        </p:nvSpPr>
        <p:spPr>
          <a:xfrm>
            <a:off x="2307617" y="2159279"/>
            <a:ext cx="53019" cy="106616"/>
          </a:xfrm>
          <a:custGeom>
            <a:avLst/>
            <a:gdLst/>
            <a:ahLst/>
            <a:cxnLst/>
            <a:rect l="l" t="t" r="r" b="b"/>
            <a:pathLst>
              <a:path w="58419" h="117475">
                <a:moveTo>
                  <a:pt x="0" y="0"/>
                </a:moveTo>
                <a:lnTo>
                  <a:pt x="0" y="39611"/>
                </a:lnTo>
                <a:lnTo>
                  <a:pt x="19786" y="59410"/>
                </a:lnTo>
                <a:lnTo>
                  <a:pt x="0" y="77685"/>
                </a:lnTo>
                <a:lnTo>
                  <a:pt x="0" y="117284"/>
                </a:lnTo>
                <a:lnTo>
                  <a:pt x="57848" y="594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4332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99052" y="1927041"/>
            <a:ext cx="11690283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P</a:t>
            </a:r>
            <a:r>
              <a:rPr spc="-18" dirty="0">
                <a:latin typeface="Arial"/>
                <a:cs typeface="Arial"/>
              </a:rPr>
              <a:t>aaS</a:t>
            </a:r>
          </a:p>
        </p:txBody>
      </p:sp>
      <p:sp>
        <p:nvSpPr>
          <p:cNvPr id="6" name="object 6"/>
          <p:cNvSpPr/>
          <p:nvPr/>
        </p:nvSpPr>
        <p:spPr>
          <a:xfrm>
            <a:off x="1319397" y="2213679"/>
            <a:ext cx="220234" cy="155602"/>
          </a:xfrm>
          <a:custGeom>
            <a:avLst/>
            <a:gdLst/>
            <a:ahLst/>
            <a:cxnLst/>
            <a:rect l="l" t="t" r="r" b="b"/>
            <a:pathLst>
              <a:path w="172085" h="171450">
                <a:moveTo>
                  <a:pt x="76874" y="0"/>
                </a:moveTo>
                <a:lnTo>
                  <a:pt x="37442" y="14397"/>
                </a:lnTo>
                <a:lnTo>
                  <a:pt x="10179" y="44799"/>
                </a:lnTo>
                <a:lnTo>
                  <a:pt x="0" y="86285"/>
                </a:lnTo>
                <a:lnTo>
                  <a:pt x="20" y="88164"/>
                </a:lnTo>
                <a:lnTo>
                  <a:pt x="10382" y="126605"/>
                </a:lnTo>
                <a:lnTo>
                  <a:pt x="37790" y="155456"/>
                </a:lnTo>
                <a:lnTo>
                  <a:pt x="79415" y="170137"/>
                </a:lnTo>
                <a:lnTo>
                  <a:pt x="95959" y="171091"/>
                </a:lnTo>
                <a:lnTo>
                  <a:pt x="109852" y="168421"/>
                </a:lnTo>
                <a:lnTo>
                  <a:pt x="145306" y="148098"/>
                </a:lnTo>
                <a:lnTo>
                  <a:pt x="167343" y="113038"/>
                </a:lnTo>
                <a:lnTo>
                  <a:pt x="171989" y="83847"/>
                </a:lnTo>
                <a:lnTo>
                  <a:pt x="170538" y="69926"/>
                </a:lnTo>
                <a:lnTo>
                  <a:pt x="154135" y="33633"/>
                </a:lnTo>
                <a:lnTo>
                  <a:pt x="121936" y="8890"/>
                </a:lnTo>
                <a:lnTo>
                  <a:pt x="76874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1380185" y="2238083"/>
            <a:ext cx="74765" cy="106616"/>
          </a:xfrm>
          <a:custGeom>
            <a:avLst/>
            <a:gdLst/>
            <a:ahLst/>
            <a:cxnLst/>
            <a:rect l="l" t="t" r="r" b="b"/>
            <a:pathLst>
              <a:path w="58419" h="117475">
                <a:moveTo>
                  <a:pt x="0" y="0"/>
                </a:moveTo>
                <a:lnTo>
                  <a:pt x="0" y="39598"/>
                </a:lnTo>
                <a:lnTo>
                  <a:pt x="19786" y="59397"/>
                </a:lnTo>
                <a:lnTo>
                  <a:pt x="0" y="79197"/>
                </a:lnTo>
                <a:lnTo>
                  <a:pt x="0" y="117284"/>
                </a:lnTo>
                <a:lnTo>
                  <a:pt x="57848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1630923" y="2161399"/>
            <a:ext cx="9922662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dirty="0">
                <a:latin typeface="Arial"/>
                <a:cs typeface="Arial"/>
              </a:rPr>
              <a:t>B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4" dirty="0">
                <a:latin typeface="Arial"/>
                <a:cs typeface="Arial"/>
              </a:rPr>
              <a:t>n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f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29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474316" indent="-311216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474893" algn="l"/>
              </a:tabLst>
            </a:pPr>
            <a:r>
              <a:rPr sz="2400" b="1" spc="-14" dirty="0">
                <a:latin typeface="Arial"/>
                <a:cs typeface="Arial"/>
              </a:rPr>
              <a:t>Lo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er</a:t>
            </a:r>
            <a:r>
              <a:rPr sz="2400" b="1" spc="-82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dministr</a:t>
            </a:r>
            <a:r>
              <a:rPr sz="2400" b="1" spc="-9" dirty="0">
                <a:latin typeface="Arial"/>
                <a:cs typeface="Arial"/>
              </a:rPr>
              <a:t>ative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O</a:t>
            </a:r>
            <a:r>
              <a:rPr sz="2400" b="1" spc="-14" dirty="0">
                <a:latin typeface="Arial"/>
                <a:cs typeface="Arial"/>
              </a:rPr>
              <a:t>verhead</a:t>
            </a:r>
            <a:endParaRPr sz="2400" dirty="0">
              <a:latin typeface="Arial"/>
              <a:cs typeface="Arial"/>
            </a:endParaRPr>
          </a:p>
          <a:p>
            <a:pPr marL="888694" marR="708305" lvl="1" indent="-310640">
              <a:buClr>
                <a:srgbClr val="3399FF"/>
              </a:buClr>
              <a:buFont typeface="Arial"/>
              <a:buChar char="•"/>
              <a:tabLst>
                <a:tab pos="889271" algn="l"/>
              </a:tabLst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User does not need to be involved in any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administration of the platform</a:t>
            </a:r>
          </a:p>
          <a:p>
            <a:pPr lvl="1"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474316" indent="-311216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474893" algn="l"/>
              </a:tabLst>
            </a:pPr>
            <a:r>
              <a:rPr sz="2400" b="1" spc="-14" dirty="0">
                <a:latin typeface="Arial"/>
                <a:cs typeface="Arial"/>
              </a:rPr>
              <a:t>Lo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er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63" dirty="0">
                <a:latin typeface="Arial"/>
                <a:cs typeface="Arial"/>
              </a:rPr>
              <a:t>T</a:t>
            </a:r>
            <a:r>
              <a:rPr sz="2400" b="1" spc="-9" dirty="0">
                <a:latin typeface="Arial"/>
                <a:cs typeface="Arial"/>
              </a:rPr>
              <a:t>otal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ost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nership</a:t>
            </a:r>
            <a:endParaRPr sz="2400" dirty="0">
              <a:latin typeface="Arial"/>
              <a:cs typeface="Arial"/>
            </a:endParaRPr>
          </a:p>
          <a:p>
            <a:pPr marL="888694" marR="4611" lvl="1" indent="-310640">
              <a:buClr>
                <a:srgbClr val="3399FF"/>
              </a:buClr>
              <a:buFont typeface="Arial"/>
              <a:buChar char="•"/>
              <a:tabLst>
                <a:tab pos="889271" algn="l"/>
              </a:tabLst>
            </a:pP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14" dirty="0">
                <a:latin typeface="Arial"/>
                <a:cs typeface="Arial"/>
              </a:rPr>
              <a:t>ser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does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not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need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purchase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hard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ar</a:t>
            </a:r>
            <a:r>
              <a:rPr sz="2400" b="1" spc="-9" dirty="0">
                <a:latin typeface="Arial"/>
                <a:cs typeface="Arial"/>
              </a:rPr>
              <a:t>e,</a:t>
            </a:r>
            <a:r>
              <a:rPr sz="2400" b="1" spc="-14" dirty="0">
                <a:latin typeface="Arial"/>
                <a:cs typeface="Arial"/>
              </a:rPr>
              <a:t> memor</a:t>
            </a:r>
            <a:r>
              <a:rPr sz="2400" b="1" spc="-185" dirty="0">
                <a:latin typeface="Arial"/>
                <a:cs typeface="Arial"/>
              </a:rPr>
              <a:t>y</a:t>
            </a:r>
            <a:r>
              <a:rPr sz="2400" b="1" spc="-9" dirty="0">
                <a:latin typeface="Arial"/>
                <a:cs typeface="Arial"/>
              </a:rPr>
              <a:t>,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server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499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94248" y="1811428"/>
            <a:ext cx="12245753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P</a:t>
            </a:r>
            <a:r>
              <a:rPr spc="-18" dirty="0">
                <a:latin typeface="Arial"/>
                <a:cs typeface="Arial"/>
              </a:rPr>
              <a:t>aaS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26118" y="2045786"/>
            <a:ext cx="9468006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dirty="0">
                <a:latin typeface="Arial"/>
                <a:cs typeface="Arial"/>
              </a:rPr>
              <a:t>B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4" dirty="0">
                <a:latin typeface="Arial"/>
                <a:cs typeface="Arial"/>
              </a:rPr>
              <a:t>n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f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29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343490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344067" algn="l"/>
              </a:tabLst>
            </a:pPr>
            <a:r>
              <a:rPr sz="2400" b="1" spc="-14" dirty="0">
                <a:latin typeface="Arial"/>
                <a:cs typeface="Arial"/>
              </a:rPr>
              <a:t>Scalable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Solutions</a:t>
            </a:r>
            <a:endParaRPr sz="2400" dirty="0">
              <a:latin typeface="Arial"/>
              <a:cs typeface="Arial"/>
            </a:endParaRPr>
          </a:p>
          <a:p>
            <a:pPr marL="757869" marR="4611" lvl="1" indent="-310640">
              <a:buClr>
                <a:srgbClr val="3399FF"/>
              </a:buClr>
              <a:buFont typeface="Arial"/>
              <a:buChar char="•"/>
              <a:tabLst>
                <a:tab pos="758445" algn="l"/>
              </a:tabLst>
            </a:pP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pplication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resource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demand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based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automatic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resource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scale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contr</a:t>
            </a:r>
            <a:r>
              <a:rPr sz="2400" b="1" spc="-9" dirty="0">
                <a:latin typeface="Arial"/>
                <a:cs typeface="Arial"/>
              </a:rPr>
              <a:t>ol</a:t>
            </a:r>
            <a:endParaRPr sz="2400" dirty="0">
              <a:latin typeface="Arial"/>
              <a:cs typeface="Arial"/>
            </a:endParaRPr>
          </a:p>
          <a:p>
            <a:pPr lvl="1"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43490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344067" algn="l"/>
              </a:tabLst>
            </a:pP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ore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urrent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stem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Soft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are</a:t>
            </a:r>
            <a:endParaRPr sz="2400" dirty="0">
              <a:latin typeface="Arial"/>
              <a:cs typeface="Arial"/>
            </a:endParaRPr>
          </a:p>
          <a:p>
            <a:pPr marL="757869" marR="496217" lvl="1" indent="-310640">
              <a:buClr>
                <a:srgbClr val="3399FF"/>
              </a:buClr>
              <a:buFont typeface="Arial"/>
              <a:buChar char="•"/>
              <a:tabLst>
                <a:tab pos="758445" algn="l"/>
              </a:tabLst>
            </a:pP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loud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provider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needs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maintain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soft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are upgrades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&amp;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patch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installations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14592" y="2098066"/>
            <a:ext cx="230699" cy="155602"/>
          </a:xfrm>
          <a:custGeom>
            <a:avLst/>
            <a:gdLst/>
            <a:ahLst/>
            <a:cxnLst/>
            <a:rect l="l" t="t" r="r" b="b"/>
            <a:pathLst>
              <a:path w="172085" h="171450">
                <a:moveTo>
                  <a:pt x="76874" y="0"/>
                </a:moveTo>
                <a:lnTo>
                  <a:pt x="37442" y="14397"/>
                </a:lnTo>
                <a:lnTo>
                  <a:pt x="10179" y="44799"/>
                </a:lnTo>
                <a:lnTo>
                  <a:pt x="0" y="86285"/>
                </a:lnTo>
                <a:lnTo>
                  <a:pt x="20" y="88164"/>
                </a:lnTo>
                <a:lnTo>
                  <a:pt x="10382" y="126605"/>
                </a:lnTo>
                <a:lnTo>
                  <a:pt x="37790" y="155456"/>
                </a:lnTo>
                <a:lnTo>
                  <a:pt x="79415" y="170137"/>
                </a:lnTo>
                <a:lnTo>
                  <a:pt x="95959" y="171091"/>
                </a:lnTo>
                <a:lnTo>
                  <a:pt x="109852" y="168421"/>
                </a:lnTo>
                <a:lnTo>
                  <a:pt x="145306" y="148098"/>
                </a:lnTo>
                <a:lnTo>
                  <a:pt x="167343" y="113038"/>
                </a:lnTo>
                <a:lnTo>
                  <a:pt x="171989" y="83847"/>
                </a:lnTo>
                <a:lnTo>
                  <a:pt x="170538" y="69926"/>
                </a:lnTo>
                <a:lnTo>
                  <a:pt x="154135" y="33633"/>
                </a:lnTo>
                <a:lnTo>
                  <a:pt x="121936" y="8890"/>
                </a:lnTo>
                <a:lnTo>
                  <a:pt x="76874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1075381" y="2122470"/>
            <a:ext cx="78317" cy="106616"/>
          </a:xfrm>
          <a:custGeom>
            <a:avLst/>
            <a:gdLst/>
            <a:ahLst/>
            <a:cxnLst/>
            <a:rect l="l" t="t" r="r" b="b"/>
            <a:pathLst>
              <a:path w="58419" h="117475">
                <a:moveTo>
                  <a:pt x="0" y="0"/>
                </a:moveTo>
                <a:lnTo>
                  <a:pt x="0" y="39598"/>
                </a:lnTo>
                <a:lnTo>
                  <a:pt x="19786" y="59397"/>
                </a:lnTo>
                <a:lnTo>
                  <a:pt x="0" y="79197"/>
                </a:lnTo>
                <a:lnTo>
                  <a:pt x="0" y="117284"/>
                </a:lnTo>
                <a:lnTo>
                  <a:pt x="57848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</p:spTree>
    <p:extLst>
      <p:ext uri="{BB962C8B-B14F-4D97-AF65-F5344CB8AC3E}">
        <p14:creationId xmlns:p14="http://schemas.microsoft.com/office/powerpoint/2010/main" val="2160979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1187" y="1948062"/>
            <a:ext cx="11853618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S</a:t>
            </a:r>
            <a:r>
              <a:rPr spc="-18" dirty="0">
                <a:latin typeface="Arial"/>
                <a:cs typeface="Arial"/>
              </a:rPr>
              <a:t>aaS</a:t>
            </a:r>
          </a:p>
        </p:txBody>
      </p:sp>
      <p:sp>
        <p:nvSpPr>
          <p:cNvPr id="6" name="object 6"/>
          <p:cNvSpPr/>
          <p:nvPr/>
        </p:nvSpPr>
        <p:spPr>
          <a:xfrm>
            <a:off x="954284" y="2240223"/>
            <a:ext cx="223311" cy="155602"/>
          </a:xfrm>
          <a:custGeom>
            <a:avLst/>
            <a:gdLst/>
            <a:ahLst/>
            <a:cxnLst/>
            <a:rect l="l" t="t" r="r" b="b"/>
            <a:pathLst>
              <a:path w="172085" h="171450">
                <a:moveTo>
                  <a:pt x="77140" y="0"/>
                </a:moveTo>
                <a:lnTo>
                  <a:pt x="38108" y="14406"/>
                </a:lnTo>
                <a:lnTo>
                  <a:pt x="10483" y="44811"/>
                </a:lnTo>
                <a:lnTo>
                  <a:pt x="0" y="86296"/>
                </a:lnTo>
                <a:lnTo>
                  <a:pt x="18" y="88051"/>
                </a:lnTo>
                <a:lnTo>
                  <a:pt x="10642" y="126545"/>
                </a:lnTo>
                <a:lnTo>
                  <a:pt x="38385" y="155443"/>
                </a:lnTo>
                <a:lnTo>
                  <a:pt x="79669" y="170158"/>
                </a:lnTo>
                <a:lnTo>
                  <a:pt x="95821" y="171117"/>
                </a:lnTo>
                <a:lnTo>
                  <a:pt x="109738" y="168468"/>
                </a:lnTo>
                <a:lnTo>
                  <a:pt x="145262" y="148186"/>
                </a:lnTo>
                <a:lnTo>
                  <a:pt x="167348" y="113177"/>
                </a:lnTo>
                <a:lnTo>
                  <a:pt x="172007" y="84053"/>
                </a:lnTo>
                <a:lnTo>
                  <a:pt x="170582" y="70103"/>
                </a:lnTo>
                <a:lnTo>
                  <a:pt x="154233" y="33724"/>
                </a:lnTo>
                <a:lnTo>
                  <a:pt x="122091" y="8915"/>
                </a:lnTo>
                <a:lnTo>
                  <a:pt x="7714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1015085" y="2264624"/>
            <a:ext cx="77458" cy="106616"/>
          </a:xfrm>
          <a:custGeom>
            <a:avLst/>
            <a:gdLst/>
            <a:ahLst/>
            <a:cxnLst/>
            <a:rect l="l" t="t" r="r" b="b"/>
            <a:pathLst>
              <a:path w="59690" h="117475">
                <a:moveTo>
                  <a:pt x="0" y="0"/>
                </a:moveTo>
                <a:lnTo>
                  <a:pt x="0" y="39611"/>
                </a:lnTo>
                <a:lnTo>
                  <a:pt x="19786" y="59410"/>
                </a:lnTo>
                <a:lnTo>
                  <a:pt x="0" y="79209"/>
                </a:lnTo>
                <a:lnTo>
                  <a:pt x="0" y="117284"/>
                </a:lnTo>
                <a:lnTo>
                  <a:pt x="59359" y="594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1266169" y="2187907"/>
            <a:ext cx="9128562" cy="2239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5" dirty="0">
                <a:latin typeface="Arial"/>
                <a:cs typeface="Arial"/>
              </a:rPr>
              <a:t>aa</a:t>
            </a:r>
            <a:r>
              <a:rPr sz="2800" b="1" spc="-18" dirty="0">
                <a:latin typeface="Arial"/>
                <a:cs typeface="Arial"/>
              </a:rPr>
              <a:t>S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spc="-14" dirty="0">
                <a:latin typeface="Arial"/>
                <a:cs typeface="Arial"/>
              </a:rPr>
              <a:t>So</a:t>
            </a:r>
            <a:r>
              <a:rPr sz="2800" b="1" spc="-5" dirty="0">
                <a:latin typeface="Arial"/>
                <a:cs typeface="Arial"/>
              </a:rPr>
              <a:t>ft</a:t>
            </a:r>
            <a:r>
              <a:rPr sz="2800" b="1" spc="-9" dirty="0">
                <a:latin typeface="Arial"/>
                <a:cs typeface="Arial"/>
              </a:rPr>
              <a:t>w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dirty="0">
                <a:latin typeface="Arial"/>
                <a:cs typeface="Arial"/>
              </a:rPr>
              <a:t>s a 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v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ce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34845" marR="35156" indent="-310640">
              <a:spcBef>
                <a:spcPts val="2078"/>
              </a:spcBef>
              <a:buClr>
                <a:srgbClr val="3399FF"/>
              </a:buClr>
              <a:buFont typeface="Arial"/>
              <a:buChar char="•"/>
              <a:tabLst>
                <a:tab pos="335422" algn="l"/>
              </a:tabLst>
            </a:pPr>
            <a:r>
              <a:rPr sz="2400" b="1" spc="-14" dirty="0">
                <a:latin typeface="Arial"/>
                <a:cs typeface="Arial"/>
              </a:rPr>
              <a:t>Provides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soft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are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applications</a:t>
            </a:r>
            <a:r>
              <a:rPr sz="2400" b="1" spc="32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service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 user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34845" marR="4611" indent="-310640">
              <a:buClr>
                <a:srgbClr val="3399FF"/>
              </a:buClr>
              <a:buFont typeface="Arial"/>
              <a:buChar char="•"/>
              <a:tabLst>
                <a:tab pos="335422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Soft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are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that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deplo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ed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cloud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server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hich</a:t>
            </a:r>
            <a:r>
              <a:rPr sz="2400" b="1" spc="-9" dirty="0">
                <a:latin typeface="Arial"/>
                <a:cs typeface="Arial"/>
              </a:rPr>
              <a:t> is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accessible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through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Inte</a:t>
            </a:r>
            <a:r>
              <a:rPr sz="2400" b="1" spc="-14" dirty="0">
                <a:latin typeface="Arial"/>
                <a:cs typeface="Arial"/>
              </a:rPr>
              <a:t>rnet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47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Cloud Introduction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41090" y="1842958"/>
            <a:ext cx="11960293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S</a:t>
            </a:r>
            <a:r>
              <a:rPr spc="-18" dirty="0">
                <a:latin typeface="Arial"/>
                <a:cs typeface="Arial"/>
              </a:rPr>
              <a:t>aaS</a:t>
            </a:r>
          </a:p>
        </p:txBody>
      </p:sp>
      <p:sp>
        <p:nvSpPr>
          <p:cNvPr id="6" name="object 6"/>
          <p:cNvSpPr/>
          <p:nvPr/>
        </p:nvSpPr>
        <p:spPr>
          <a:xfrm>
            <a:off x="1100317" y="2105988"/>
            <a:ext cx="225321" cy="155602"/>
          </a:xfrm>
          <a:custGeom>
            <a:avLst/>
            <a:gdLst/>
            <a:ahLst/>
            <a:cxnLst/>
            <a:rect l="l" t="t" r="r" b="b"/>
            <a:pathLst>
              <a:path w="172084" h="171450">
                <a:moveTo>
                  <a:pt x="78021" y="0"/>
                </a:moveTo>
                <a:lnTo>
                  <a:pt x="38031" y="14032"/>
                </a:lnTo>
                <a:lnTo>
                  <a:pt x="10335" y="44101"/>
                </a:lnTo>
                <a:lnTo>
                  <a:pt x="0" y="84654"/>
                </a:lnTo>
                <a:lnTo>
                  <a:pt x="18" y="87422"/>
                </a:lnTo>
                <a:lnTo>
                  <a:pt x="10566" y="125940"/>
                </a:lnTo>
                <a:lnTo>
                  <a:pt x="37883" y="155213"/>
                </a:lnTo>
                <a:lnTo>
                  <a:pt x="79092" y="170265"/>
                </a:lnTo>
                <a:lnTo>
                  <a:pt x="95419" y="171261"/>
                </a:lnTo>
                <a:lnTo>
                  <a:pt x="109398" y="168573"/>
                </a:lnTo>
                <a:lnTo>
                  <a:pt x="145098" y="147949"/>
                </a:lnTo>
                <a:lnTo>
                  <a:pt x="167315" y="113015"/>
                </a:lnTo>
                <a:lnTo>
                  <a:pt x="172015" y="84654"/>
                </a:lnTo>
                <a:lnTo>
                  <a:pt x="170861" y="70824"/>
                </a:lnTo>
                <a:lnTo>
                  <a:pt x="154959" y="34383"/>
                </a:lnTo>
                <a:lnTo>
                  <a:pt x="122928" y="9198"/>
                </a:lnTo>
                <a:lnTo>
                  <a:pt x="78021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1161100" y="2130497"/>
            <a:ext cx="76491" cy="106616"/>
          </a:xfrm>
          <a:custGeom>
            <a:avLst/>
            <a:gdLst/>
            <a:ahLst/>
            <a:cxnLst/>
            <a:rect l="l" t="t" r="r" b="b"/>
            <a:pathLst>
              <a:path w="58419" h="117475">
                <a:moveTo>
                  <a:pt x="0" y="0"/>
                </a:moveTo>
                <a:lnTo>
                  <a:pt x="0" y="38074"/>
                </a:lnTo>
                <a:lnTo>
                  <a:pt x="19786" y="57873"/>
                </a:lnTo>
                <a:lnTo>
                  <a:pt x="0" y="77673"/>
                </a:lnTo>
                <a:lnTo>
                  <a:pt x="0" y="117284"/>
                </a:lnTo>
                <a:lnTo>
                  <a:pt x="57848" y="5787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 txBox="1"/>
          <p:nvPr/>
        </p:nvSpPr>
        <p:spPr>
          <a:xfrm>
            <a:off x="1411837" y="2053088"/>
            <a:ext cx="9802701" cy="3588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dirty="0">
                <a:latin typeface="Arial"/>
                <a:cs typeface="Arial"/>
              </a:rPr>
              <a:t>C</a:t>
            </a:r>
            <a:r>
              <a:rPr sz="2800" b="1" spc="-14" dirty="0">
                <a:latin typeface="Arial"/>
                <a:cs typeface="Arial"/>
              </a:rPr>
              <a:t>h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ac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c</a:t>
            </a:r>
            <a:r>
              <a:rPr sz="2800" b="1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  <a:p>
            <a:pPr marL="334845" indent="-310640">
              <a:lnSpc>
                <a:spcPts val="2396"/>
              </a:lnSpc>
              <a:spcBef>
                <a:spcPts val="1284"/>
              </a:spcBef>
              <a:buClr>
                <a:srgbClr val="3399FF"/>
              </a:buClr>
              <a:buFont typeface="Arial"/>
              <a:buChar char="•"/>
              <a:tabLst>
                <a:tab pos="335422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O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emand</a:t>
            </a:r>
            <a:r>
              <a:rPr sz="2400" b="1" spc="-6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00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vailability</a:t>
            </a:r>
            <a:endParaRPr sz="2400" dirty="0">
              <a:latin typeface="Arial"/>
              <a:cs typeface="Arial"/>
            </a:endParaRPr>
          </a:p>
          <a:p>
            <a:pPr marL="749224" marR="550968" lvl="1" indent="-310640">
              <a:buClr>
                <a:srgbClr val="3399FF"/>
              </a:buClr>
              <a:buFont typeface="Arial"/>
              <a:buChar char="•"/>
              <a:tabLst>
                <a:tab pos="749800" algn="l"/>
              </a:tabLst>
            </a:pP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loud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soft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are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available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here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that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 cloud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reachable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via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Inte</a:t>
            </a:r>
            <a:r>
              <a:rPr sz="2400" b="1" spc="-14" dirty="0">
                <a:latin typeface="Arial"/>
                <a:cs typeface="Arial"/>
              </a:rPr>
              <a:t>rnet</a:t>
            </a:r>
            <a:endParaRPr sz="2400" dirty="0">
              <a:latin typeface="Arial"/>
              <a:cs typeface="Arial"/>
            </a:endParaRPr>
          </a:p>
          <a:p>
            <a:pPr marL="334845" indent="-310640">
              <a:lnSpc>
                <a:spcPts val="2396"/>
              </a:lnSpc>
              <a:spcBef>
                <a:spcPts val="1085"/>
              </a:spcBef>
              <a:buClr>
                <a:srgbClr val="3399FF"/>
              </a:buClr>
              <a:buFont typeface="Arial"/>
              <a:buChar char="•"/>
              <a:tabLst>
                <a:tab pos="335422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Easy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aintenance</a:t>
            </a:r>
            <a:endParaRPr sz="2400" dirty="0">
              <a:latin typeface="Arial"/>
              <a:cs typeface="Arial"/>
            </a:endParaRPr>
          </a:p>
          <a:p>
            <a:pPr marL="749224" lvl="1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749800" algn="l"/>
              </a:tabLst>
            </a:pPr>
            <a:r>
              <a:rPr sz="2400" b="1" spc="-23" dirty="0">
                <a:latin typeface="Arial"/>
                <a:cs typeface="Arial"/>
              </a:rPr>
              <a:t>N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soft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are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upgrade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maintenance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needed</a:t>
            </a:r>
            <a:endParaRPr sz="2400" dirty="0">
              <a:latin typeface="Arial"/>
              <a:cs typeface="Arial"/>
            </a:endParaRPr>
          </a:p>
          <a:p>
            <a:pPr marL="960735"/>
            <a:r>
              <a:rPr lang="en-US" sz="2400" spc="1007" dirty="0" smtClean="0">
                <a:latin typeface="Arial"/>
                <a:cs typeface="Arial"/>
                <a:sym typeface="Wingdings" panose="05000000000000000000" pitchFamily="2" charset="2"/>
              </a:rPr>
              <a:t></a:t>
            </a:r>
            <a:r>
              <a:rPr sz="2400" spc="-73" dirty="0" smtClean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9" dirty="0">
                <a:latin typeface="Arial"/>
                <a:cs typeface="Arial"/>
              </a:rPr>
              <a:t>ll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supported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by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cloud</a:t>
            </a:r>
            <a:endParaRPr sz="2400" dirty="0">
              <a:latin typeface="Arial"/>
              <a:cs typeface="Arial"/>
            </a:endParaRPr>
          </a:p>
          <a:p>
            <a:pPr marL="334845" indent="-310640">
              <a:lnSpc>
                <a:spcPts val="2396"/>
              </a:lnSpc>
              <a:spcBef>
                <a:spcPts val="1085"/>
              </a:spcBef>
              <a:buClr>
                <a:srgbClr val="3399FF"/>
              </a:buClr>
              <a:buFont typeface="Arial"/>
              <a:buChar char="•"/>
              <a:tabLst>
                <a:tab pos="335422" algn="l"/>
              </a:tabLst>
            </a:pPr>
            <a:r>
              <a:rPr sz="2400" b="1" spc="-14" dirty="0">
                <a:latin typeface="Arial"/>
                <a:cs typeface="Arial"/>
              </a:rPr>
              <a:t>Flexible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Scale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U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Scale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n</a:t>
            </a:r>
            <a:endParaRPr sz="2400" dirty="0">
              <a:latin typeface="Arial"/>
              <a:cs typeface="Arial"/>
            </a:endParaRPr>
          </a:p>
          <a:p>
            <a:pPr marL="334845" indent="-310640">
              <a:buClr>
                <a:srgbClr val="3399FF"/>
              </a:buClr>
              <a:buFont typeface="Arial"/>
              <a:buChar char="•"/>
              <a:tabLst>
                <a:tab pos="335422" algn="l"/>
              </a:tabLst>
            </a:pPr>
            <a:r>
              <a:rPr sz="2400" b="1" spc="-23" dirty="0">
                <a:solidFill>
                  <a:srgbClr val="3399FF"/>
                </a:solidFill>
                <a:latin typeface="Arial"/>
                <a:cs typeface="Arial"/>
              </a:rPr>
              <a:t>C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entr</a:t>
            </a:r>
            <a:r>
              <a:rPr sz="2400" b="1" spc="-9" dirty="0">
                <a:solidFill>
                  <a:srgbClr val="3399FF"/>
                </a:solidFill>
                <a:latin typeface="Arial"/>
                <a:cs typeface="Arial"/>
              </a:rPr>
              <a:t>aliz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ed</a:t>
            </a:r>
            <a:r>
              <a:rPr sz="2400" b="1" spc="23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3399FF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anagement</a:t>
            </a:r>
            <a:r>
              <a:rPr sz="2400" b="1" spc="32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18" dirty="0">
                <a:solidFill>
                  <a:srgbClr val="3399FF"/>
                </a:solidFill>
                <a:latin typeface="Arial"/>
                <a:cs typeface="Arial"/>
              </a:rPr>
              <a:t>&amp;</a:t>
            </a:r>
            <a:r>
              <a:rPr sz="2400" b="1" spc="-5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3399FF"/>
                </a:solidFill>
                <a:latin typeface="Arial"/>
                <a:cs typeface="Arial"/>
              </a:rPr>
              <a:t>D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ata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356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46799" y="1800917"/>
            <a:ext cx="12052883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S</a:t>
            </a:r>
            <a:r>
              <a:rPr spc="-18" dirty="0">
                <a:latin typeface="Arial"/>
                <a:cs typeface="Arial"/>
              </a:rPr>
              <a:t>aaS</a:t>
            </a:r>
          </a:p>
        </p:txBody>
      </p:sp>
      <p:sp>
        <p:nvSpPr>
          <p:cNvPr id="6" name="object 6"/>
          <p:cNvSpPr/>
          <p:nvPr/>
        </p:nvSpPr>
        <p:spPr>
          <a:xfrm>
            <a:off x="870946" y="1932727"/>
            <a:ext cx="227065" cy="155602"/>
          </a:xfrm>
          <a:custGeom>
            <a:avLst/>
            <a:gdLst/>
            <a:ahLst/>
            <a:cxnLst/>
            <a:rect l="l" t="t" r="r" b="b"/>
            <a:pathLst>
              <a:path w="172084" h="171450">
                <a:moveTo>
                  <a:pt x="77150" y="0"/>
                </a:moveTo>
                <a:lnTo>
                  <a:pt x="38113" y="14400"/>
                </a:lnTo>
                <a:lnTo>
                  <a:pt x="10484" y="44800"/>
                </a:lnTo>
                <a:lnTo>
                  <a:pt x="0" y="86284"/>
                </a:lnTo>
                <a:lnTo>
                  <a:pt x="18" y="88030"/>
                </a:lnTo>
                <a:lnTo>
                  <a:pt x="10638" y="126531"/>
                </a:lnTo>
                <a:lnTo>
                  <a:pt x="38377" y="155439"/>
                </a:lnTo>
                <a:lnTo>
                  <a:pt x="79652" y="170160"/>
                </a:lnTo>
                <a:lnTo>
                  <a:pt x="95799" y="171121"/>
                </a:lnTo>
                <a:lnTo>
                  <a:pt x="109719" y="168473"/>
                </a:lnTo>
                <a:lnTo>
                  <a:pt x="145247" y="148192"/>
                </a:lnTo>
                <a:lnTo>
                  <a:pt x="167335" y="113186"/>
                </a:lnTo>
                <a:lnTo>
                  <a:pt x="171995" y="84070"/>
                </a:lnTo>
                <a:lnTo>
                  <a:pt x="170574" y="70116"/>
                </a:lnTo>
                <a:lnTo>
                  <a:pt x="154235" y="33730"/>
                </a:lnTo>
                <a:lnTo>
                  <a:pt x="122100" y="8917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931735" y="1957129"/>
            <a:ext cx="78760" cy="106616"/>
          </a:xfrm>
          <a:custGeom>
            <a:avLst/>
            <a:gdLst/>
            <a:ahLst/>
            <a:cxnLst/>
            <a:rect l="l" t="t" r="r" b="b"/>
            <a:pathLst>
              <a:path w="59690" h="117475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7284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 txBox="1"/>
          <p:nvPr/>
        </p:nvSpPr>
        <p:spPr>
          <a:xfrm>
            <a:off x="1073782" y="1880411"/>
            <a:ext cx="10603211" cy="3767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452"/>
            <a:r>
              <a:rPr sz="2800" b="1" dirty="0">
                <a:latin typeface="Arial"/>
                <a:cs typeface="Arial"/>
              </a:rPr>
              <a:t>C</a:t>
            </a:r>
            <a:r>
              <a:rPr sz="2800" b="1" spc="-14" dirty="0">
                <a:latin typeface="Arial"/>
                <a:cs typeface="Arial"/>
              </a:rPr>
              <a:t>h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ac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c</a:t>
            </a:r>
            <a:r>
              <a:rPr sz="2800" b="1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  <a:p>
            <a:pPr marL="322166" indent="-310640">
              <a:lnSpc>
                <a:spcPts val="2396"/>
              </a:lnSpc>
              <a:spcBef>
                <a:spcPts val="258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>
                <a:latin typeface="Arial"/>
                <a:cs typeface="Arial"/>
              </a:rPr>
              <a:t>Enables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Shared</a:t>
            </a:r>
            <a:r>
              <a:rPr sz="2400" b="1" spc="14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3399FF"/>
                </a:solidFill>
                <a:latin typeface="Arial"/>
                <a:cs typeface="Arial"/>
              </a:rPr>
              <a:t>D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ata</a:t>
            </a:r>
            <a:r>
              <a:rPr sz="2400" b="1" spc="9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3399FF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odel</a:t>
            </a:r>
            <a:endParaRPr sz="2400" dirty="0">
              <a:latin typeface="Arial"/>
              <a:cs typeface="Arial"/>
            </a:endParaRPr>
          </a:p>
          <a:p>
            <a:pPr marL="736545" marR="2188886" lvl="1" indent="-310640"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9" dirty="0">
                <a:latin typeface="Arial"/>
                <a:cs typeface="Arial"/>
              </a:rPr>
              <a:t>ultiple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users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share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single data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model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database</a:t>
            </a:r>
            <a:endParaRPr sz="2400" dirty="0">
              <a:latin typeface="Arial"/>
              <a:cs typeface="Arial"/>
            </a:endParaRPr>
          </a:p>
          <a:p>
            <a:pPr marL="322166" indent="-310640">
              <a:lnSpc>
                <a:spcPts val="2396"/>
              </a:lnSpc>
              <a:spcBef>
                <a:spcPts val="1139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C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ost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Effectiveness</a:t>
            </a:r>
            <a:endParaRPr sz="2400" dirty="0">
              <a:latin typeface="Arial"/>
              <a:cs typeface="Arial"/>
            </a:endParaRPr>
          </a:p>
          <a:p>
            <a:pPr marL="736545" lvl="1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14" dirty="0">
                <a:latin typeface="Arial"/>
                <a:cs typeface="Arial"/>
              </a:rPr>
              <a:t>Pay based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usage</a:t>
            </a:r>
            <a:endParaRPr sz="2400" dirty="0">
              <a:latin typeface="Arial"/>
              <a:cs typeface="Arial"/>
            </a:endParaRPr>
          </a:p>
          <a:p>
            <a:pPr marL="736545" lvl="1" indent="-310640"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23" dirty="0">
                <a:latin typeface="Arial"/>
                <a:cs typeface="Arial"/>
              </a:rPr>
              <a:t>N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risk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bu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ing</a:t>
            </a:r>
            <a:r>
              <a:rPr sz="2400" b="1" spc="5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rong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soft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are</a:t>
            </a:r>
            <a:endParaRPr sz="2400" dirty="0">
              <a:latin typeface="Arial"/>
              <a:cs typeface="Arial"/>
            </a:endParaRPr>
          </a:p>
          <a:p>
            <a:pPr marL="322166" indent="-310640">
              <a:lnSpc>
                <a:spcPts val="2396"/>
              </a:lnSpc>
              <a:spcBef>
                <a:spcPts val="1085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ultitenant</a:t>
            </a:r>
            <a:r>
              <a:rPr sz="2400" b="1" spc="4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 smtClean="0">
                <a:solidFill>
                  <a:srgbClr val="FF6600"/>
                </a:solidFill>
                <a:latin typeface="Arial"/>
                <a:cs typeface="Arial"/>
              </a:rPr>
              <a:t>Program</a:t>
            </a:r>
            <a:r>
              <a:rPr sz="2400" b="1" spc="9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Solutions</a:t>
            </a:r>
            <a:endParaRPr sz="2400" dirty="0">
              <a:latin typeface="Arial"/>
              <a:cs typeface="Arial"/>
            </a:endParaRPr>
          </a:p>
          <a:p>
            <a:pPr marL="736545" marR="4611" lvl="1" indent="-310640"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9" dirty="0">
                <a:latin typeface="Arial"/>
                <a:cs typeface="Arial"/>
              </a:rPr>
              <a:t>ultiple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lang="en-US" sz="2400" b="1" spc="-14" dirty="0" smtClean="0">
                <a:latin typeface="Arial"/>
                <a:cs typeface="Arial"/>
              </a:rPr>
              <a:t>uses</a:t>
            </a:r>
            <a:r>
              <a:rPr sz="2400" b="1" dirty="0" smtClean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are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ensured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same</a:t>
            </a:r>
            <a:r>
              <a:rPr sz="2400" b="1" spc="-9" dirty="0">
                <a:latin typeface="Arial"/>
                <a:cs typeface="Arial"/>
              </a:rPr>
              <a:t> soft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are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version</a:t>
            </a:r>
            <a:endParaRPr sz="2400" dirty="0">
              <a:latin typeface="Arial"/>
              <a:cs typeface="Arial"/>
            </a:endParaRPr>
          </a:p>
          <a:p>
            <a:pPr marL="948056">
              <a:lnSpc>
                <a:spcPts val="2396"/>
              </a:lnSpc>
            </a:pPr>
            <a:r>
              <a:rPr lang="en-US" sz="2400" spc="1007" dirty="0" smtClean="0">
                <a:latin typeface="Arial"/>
                <a:cs typeface="Arial"/>
                <a:sym typeface="Wingdings" panose="05000000000000000000" pitchFamily="2" charset="2"/>
              </a:rPr>
              <a:t>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N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version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mismatch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problems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005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7041"/>
            <a:ext cx="8290112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So</a:t>
            </a:r>
            <a:r>
              <a:rPr spc="-18" dirty="0">
                <a:latin typeface="Arial"/>
                <a:cs typeface="Arial"/>
              </a:rPr>
              <a:t>ftware-as-a-serv</a:t>
            </a:r>
            <a:r>
              <a:rPr spc="-14" dirty="0">
                <a:latin typeface="Arial"/>
                <a:cs typeface="Arial"/>
              </a:rPr>
              <a:t>i</a:t>
            </a:r>
            <a:r>
              <a:rPr spc="-18" dirty="0">
                <a:latin typeface="Arial"/>
                <a:cs typeface="Arial"/>
              </a:rPr>
              <a:t>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27799" y="2071854"/>
            <a:ext cx="1824574" cy="726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2360" b="1" spc="-14" dirty="0">
                <a:latin typeface="Arial"/>
                <a:cs typeface="Arial"/>
              </a:rPr>
              <a:t>Op</a:t>
            </a:r>
            <a:r>
              <a:rPr sz="2360" b="1" spc="5" dirty="0">
                <a:latin typeface="Arial"/>
                <a:cs typeface="Arial"/>
              </a:rPr>
              <a:t>e</a:t>
            </a:r>
            <a:r>
              <a:rPr sz="2360" b="1" spc="-18" dirty="0">
                <a:latin typeface="Arial"/>
                <a:cs typeface="Arial"/>
              </a:rPr>
              <a:t>n</a:t>
            </a:r>
            <a:r>
              <a:rPr sz="2360" b="1" spc="-9" dirty="0">
                <a:latin typeface="Arial"/>
                <a:cs typeface="Arial"/>
              </a:rPr>
              <a:t> </a:t>
            </a:r>
            <a:r>
              <a:rPr sz="2360" b="1" spc="-14" dirty="0">
                <a:latin typeface="Arial"/>
                <a:cs typeface="Arial"/>
              </a:rPr>
              <a:t>S</a:t>
            </a:r>
            <a:r>
              <a:rPr sz="2360" b="1" spc="5" dirty="0">
                <a:latin typeface="Arial"/>
                <a:cs typeface="Arial"/>
              </a:rPr>
              <a:t>aa</a:t>
            </a:r>
            <a:r>
              <a:rPr sz="2360" b="1" spc="-18" dirty="0">
                <a:latin typeface="Arial"/>
                <a:cs typeface="Arial"/>
              </a:rPr>
              <a:t>S</a:t>
            </a:r>
            <a:r>
              <a:rPr sz="2360" b="1" spc="-9" dirty="0">
                <a:latin typeface="Arial"/>
                <a:cs typeface="Arial"/>
              </a:rPr>
              <a:t> </a:t>
            </a:r>
            <a:r>
              <a:rPr sz="2360" b="1" dirty="0">
                <a:latin typeface="Arial"/>
                <a:cs typeface="Arial"/>
              </a:rPr>
              <a:t>A</a:t>
            </a:r>
            <a:r>
              <a:rPr sz="2360" b="1" spc="-14" dirty="0">
                <a:latin typeface="Arial"/>
                <a:cs typeface="Arial"/>
              </a:rPr>
              <a:t>ppli</a:t>
            </a:r>
            <a:r>
              <a:rPr sz="2360" b="1" spc="5" dirty="0">
                <a:latin typeface="Arial"/>
                <a:cs typeface="Arial"/>
              </a:rPr>
              <a:t>ca</a:t>
            </a:r>
            <a:r>
              <a:rPr sz="2360" b="1" spc="-5" dirty="0">
                <a:latin typeface="Arial"/>
                <a:cs typeface="Arial"/>
              </a:rPr>
              <a:t>t</a:t>
            </a:r>
            <a:r>
              <a:rPr sz="2360" b="1" spc="-14" dirty="0">
                <a:latin typeface="Arial"/>
                <a:cs typeface="Arial"/>
              </a:rPr>
              <a:t>ion</a:t>
            </a:r>
            <a:r>
              <a:rPr sz="2360" b="1" dirty="0">
                <a:latin typeface="Arial"/>
                <a:cs typeface="Arial"/>
              </a:rPr>
              <a:t>s</a:t>
            </a:r>
            <a:endParaRPr sz="236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17025" y="2123729"/>
            <a:ext cx="156178" cy="156754"/>
          </a:xfrm>
          <a:custGeom>
            <a:avLst/>
            <a:gdLst/>
            <a:ahLst/>
            <a:cxnLst/>
            <a:rect l="l" t="t" r="r" b="b"/>
            <a:pathLst>
              <a:path w="172084" h="172719">
                <a:moveTo>
                  <a:pt x="76694" y="0"/>
                </a:moveTo>
                <a:lnTo>
                  <a:pt x="37592" y="14493"/>
                </a:lnTo>
                <a:lnTo>
                  <a:pt x="10226" y="45253"/>
                </a:lnTo>
                <a:lnTo>
                  <a:pt x="118" y="84019"/>
                </a:lnTo>
                <a:lnTo>
                  <a:pt x="0" y="90107"/>
                </a:lnTo>
                <a:lnTo>
                  <a:pt x="1635" y="103504"/>
                </a:lnTo>
                <a:lnTo>
                  <a:pt x="18399" y="138988"/>
                </a:lnTo>
                <a:lnTo>
                  <a:pt x="50913" y="163601"/>
                </a:lnTo>
                <a:lnTo>
                  <a:pt x="96561" y="172441"/>
                </a:lnTo>
                <a:lnTo>
                  <a:pt x="110208" y="169390"/>
                </a:lnTo>
                <a:lnTo>
                  <a:pt x="145276" y="148188"/>
                </a:lnTo>
                <a:lnTo>
                  <a:pt x="167252" y="112878"/>
                </a:lnTo>
                <a:lnTo>
                  <a:pt x="171909" y="84019"/>
                </a:lnTo>
                <a:lnTo>
                  <a:pt x="170405" y="70436"/>
                </a:lnTo>
                <a:lnTo>
                  <a:pt x="153594" y="34379"/>
                </a:lnTo>
                <a:lnTo>
                  <a:pt x="121150" y="9236"/>
                </a:lnTo>
                <a:lnTo>
                  <a:pt x="76694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2176359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86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4851163" y="1895240"/>
            <a:ext cx="4774862" cy="3823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400107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7041"/>
            <a:ext cx="8290112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/>
          <p:nvPr/>
        </p:nvSpPr>
        <p:spPr>
          <a:xfrm>
            <a:off x="1282262" y="2020672"/>
            <a:ext cx="9606455" cy="3398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135" marR="580360" indent="-155608"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z="2000" spc="-9" dirty="0">
                <a:latin typeface="Arial"/>
                <a:cs typeface="Arial"/>
              </a:rPr>
              <a:t>K.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K</a:t>
            </a:r>
            <a:r>
              <a:rPr sz="2000" spc="-18" dirty="0">
                <a:latin typeface="Arial"/>
                <a:cs typeface="Arial"/>
              </a:rPr>
              <a:t>u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r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an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-27" dirty="0">
                <a:latin typeface="Arial"/>
                <a:cs typeface="Arial"/>
              </a:rPr>
              <a:t> </a:t>
            </a:r>
            <a:r>
              <a:rPr sz="2000" spc="-222" dirty="0">
                <a:latin typeface="Arial"/>
                <a:cs typeface="Arial"/>
              </a:rPr>
              <a:t>Y</a:t>
            </a:r>
            <a:r>
              <a:rPr sz="2000" spc="-5" dirty="0">
                <a:latin typeface="Arial"/>
                <a:cs typeface="Arial"/>
              </a:rPr>
              <a:t>. </a:t>
            </a:r>
            <a:r>
              <a:rPr sz="2000" spc="-18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. </a:t>
            </a:r>
            <a:r>
              <a:rPr sz="2000" spc="-18" dirty="0">
                <a:latin typeface="Arial"/>
                <a:cs typeface="Arial"/>
              </a:rPr>
              <a:t>Lu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“</a:t>
            </a:r>
            <a:r>
              <a:rPr sz="2000" spc="-18" dirty="0">
                <a:latin typeface="Arial"/>
                <a:cs typeface="Arial"/>
              </a:rPr>
              <a:t>C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-18" dirty="0">
                <a:latin typeface="Arial"/>
                <a:cs typeface="Arial"/>
              </a:rPr>
              <a:t>ou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Co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-18" dirty="0">
                <a:latin typeface="Arial"/>
                <a:cs typeface="Arial"/>
              </a:rPr>
              <a:t>pu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-18" dirty="0">
                <a:latin typeface="Arial"/>
                <a:cs typeface="Arial"/>
              </a:rPr>
              <a:t>n</a:t>
            </a:r>
            <a:r>
              <a:rPr sz="2000" spc="-9" dirty="0">
                <a:latin typeface="Arial"/>
                <a:cs typeface="Arial"/>
              </a:rPr>
              <a:t>g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-18" dirty="0">
                <a:latin typeface="Arial"/>
                <a:cs typeface="Arial"/>
              </a:rPr>
              <a:t>ob</a:t>
            </a:r>
            <a:r>
              <a:rPr sz="2000" spc="-9" dirty="0">
                <a:latin typeface="Arial"/>
                <a:cs typeface="Arial"/>
              </a:rPr>
              <a:t>ile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U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rs: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Ca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O</a:t>
            </a:r>
            <a:r>
              <a:rPr sz="2000" spc="-36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-18" dirty="0">
                <a:latin typeface="Arial"/>
                <a:cs typeface="Arial"/>
              </a:rPr>
              <a:t>oad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-18" dirty="0">
                <a:latin typeface="Arial"/>
                <a:cs typeface="Arial"/>
              </a:rPr>
              <a:t>n</a:t>
            </a:r>
            <a:r>
              <a:rPr sz="2000" spc="-9" dirty="0">
                <a:latin typeface="Arial"/>
                <a:cs typeface="Arial"/>
              </a:rPr>
              <a:t>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Co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-18" dirty="0">
                <a:latin typeface="Arial"/>
                <a:cs typeface="Arial"/>
              </a:rPr>
              <a:t>pu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S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ve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E</a:t>
            </a:r>
            <a:r>
              <a:rPr sz="2000" spc="-18" dirty="0">
                <a:latin typeface="Arial"/>
                <a:cs typeface="Arial"/>
              </a:rPr>
              <a:t>ne</a:t>
            </a:r>
            <a:r>
              <a:rPr sz="2000" spc="-9" dirty="0">
                <a:latin typeface="Arial"/>
                <a:cs typeface="Arial"/>
              </a:rPr>
              <a:t>r</a:t>
            </a:r>
            <a:r>
              <a:rPr sz="2000" spc="-18" dirty="0">
                <a:latin typeface="Arial"/>
                <a:cs typeface="Arial"/>
              </a:rPr>
              <a:t>g</a:t>
            </a:r>
            <a:r>
              <a:rPr sz="2000" spc="-32" dirty="0">
                <a:latin typeface="Arial"/>
                <a:cs typeface="Arial"/>
              </a:rPr>
              <a:t>y</a:t>
            </a:r>
            <a:r>
              <a:rPr sz="2000" spc="-18" dirty="0">
                <a:latin typeface="Arial"/>
                <a:cs typeface="Arial"/>
              </a:rPr>
              <a:t>?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9" dirty="0">
                <a:latin typeface="Arial"/>
                <a:cs typeface="Arial"/>
              </a:rPr>
              <a:t>”</a:t>
            </a:r>
            <a:r>
              <a:rPr sz="2000" spc="36" dirty="0">
                <a:latin typeface="Arial"/>
                <a:cs typeface="Arial"/>
              </a:rPr>
              <a:t> </a:t>
            </a:r>
            <a:r>
              <a:rPr sz="2000" i="1" spc="-18" dirty="0">
                <a:latin typeface="Arial"/>
                <a:cs typeface="Arial"/>
              </a:rPr>
              <a:t>Co</a:t>
            </a:r>
            <a:r>
              <a:rPr sz="2000" i="1" spc="-27" dirty="0">
                <a:latin typeface="Arial"/>
                <a:cs typeface="Arial"/>
              </a:rPr>
              <a:t>m</a:t>
            </a:r>
            <a:r>
              <a:rPr sz="2000" i="1" spc="-18" dirty="0">
                <a:latin typeface="Arial"/>
                <a:cs typeface="Arial"/>
              </a:rPr>
              <a:t>pu</a:t>
            </a:r>
            <a:r>
              <a:rPr sz="2000" i="1" dirty="0">
                <a:latin typeface="Arial"/>
                <a:cs typeface="Arial"/>
              </a:rPr>
              <a:t>t</a:t>
            </a:r>
            <a:r>
              <a:rPr sz="2000" i="1" spc="-18" dirty="0">
                <a:latin typeface="Arial"/>
                <a:cs typeface="Arial"/>
              </a:rPr>
              <a:t>e</a:t>
            </a:r>
            <a:r>
              <a:rPr sz="2000" i="1" spc="-9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v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43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no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4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pp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5</a:t>
            </a:r>
            <a:r>
              <a:rPr sz="2000" spc="-14" dirty="0">
                <a:latin typeface="Arial"/>
                <a:cs typeface="Arial"/>
              </a:rPr>
              <a:t>1–</a:t>
            </a:r>
            <a:r>
              <a:rPr sz="2000" spc="-18" dirty="0">
                <a:latin typeface="Arial"/>
                <a:cs typeface="Arial"/>
              </a:rPr>
              <a:t>56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-73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A</a:t>
            </a:r>
            <a:r>
              <a:rPr sz="2000" spc="-18" dirty="0">
                <a:latin typeface="Arial"/>
                <a:cs typeface="Arial"/>
              </a:rPr>
              <a:t>p</a:t>
            </a:r>
            <a:r>
              <a:rPr sz="2000" spc="-1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. </a:t>
            </a:r>
            <a:r>
              <a:rPr sz="2000" spc="-18" dirty="0">
                <a:latin typeface="Arial"/>
                <a:cs typeface="Arial"/>
              </a:rPr>
              <a:t>2010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67135" indent="-155608"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z="2000" spc="-14" dirty="0">
                <a:latin typeface="Arial"/>
                <a:cs typeface="Arial"/>
              </a:rPr>
              <a:t>W</a:t>
            </a:r>
            <a:r>
              <a:rPr sz="2000" spc="-9" dirty="0">
                <a:latin typeface="Arial"/>
                <a:cs typeface="Arial"/>
              </a:rPr>
              <a:t>iki</a:t>
            </a:r>
            <a:r>
              <a:rPr sz="2000" spc="-18" dirty="0">
                <a:latin typeface="Arial"/>
                <a:cs typeface="Arial"/>
              </a:rPr>
              <a:t>ped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  <a:hlinkClick r:id="rId4"/>
              </a:rPr>
              <a:t>h</a:t>
            </a:r>
            <a:r>
              <a:rPr sz="2000" dirty="0">
                <a:latin typeface="Arial"/>
                <a:cs typeface="Arial"/>
                <a:hlinkClick r:id="rId4"/>
              </a:rPr>
              <a:t>tt</a:t>
            </a:r>
            <a:r>
              <a:rPr sz="2000" spc="-14" dirty="0">
                <a:latin typeface="Arial"/>
                <a:cs typeface="Arial"/>
                <a:hlinkClick r:id="rId4"/>
              </a:rPr>
              <a:t>p</a:t>
            </a:r>
            <a:r>
              <a:rPr sz="2000" dirty="0">
                <a:latin typeface="Arial"/>
                <a:cs typeface="Arial"/>
                <a:hlinkClick r:id="rId4"/>
              </a:rPr>
              <a:t>://</a:t>
            </a:r>
            <a:r>
              <a:rPr sz="2000" spc="-41" dirty="0">
                <a:latin typeface="Arial"/>
                <a:cs typeface="Arial"/>
                <a:hlinkClick r:id="rId4"/>
              </a:rPr>
              <a:t>ww</a:t>
            </a:r>
            <a:r>
              <a:rPr sz="2000" spc="-118" dirty="0">
                <a:latin typeface="Arial"/>
                <a:cs typeface="Arial"/>
                <a:hlinkClick r:id="rId4"/>
              </a:rPr>
              <a:t>w</a:t>
            </a:r>
            <a:r>
              <a:rPr sz="2000" spc="5" dirty="0">
                <a:latin typeface="Arial"/>
                <a:cs typeface="Arial"/>
                <a:hlinkClick r:id="rId4"/>
              </a:rPr>
              <a:t>.</a:t>
            </a:r>
            <a:r>
              <a:rPr sz="2000" spc="-32" dirty="0">
                <a:latin typeface="Arial"/>
                <a:cs typeface="Arial"/>
                <a:hlinkClick r:id="rId4"/>
              </a:rPr>
              <a:t>w</a:t>
            </a:r>
            <a:r>
              <a:rPr sz="2000" spc="-9" dirty="0">
                <a:latin typeface="Arial"/>
                <a:cs typeface="Arial"/>
                <a:hlinkClick r:id="rId4"/>
              </a:rPr>
              <a:t>i</a:t>
            </a:r>
            <a:r>
              <a:rPr sz="2000" dirty="0">
                <a:latin typeface="Arial"/>
                <a:cs typeface="Arial"/>
                <a:hlinkClick r:id="rId4"/>
              </a:rPr>
              <a:t>k</a:t>
            </a:r>
            <a:r>
              <a:rPr sz="2000" spc="-9" dirty="0">
                <a:latin typeface="Arial"/>
                <a:cs typeface="Arial"/>
                <a:hlinkClick r:id="rId4"/>
              </a:rPr>
              <a:t>i</a:t>
            </a:r>
            <a:r>
              <a:rPr sz="2000" spc="-18" dirty="0">
                <a:latin typeface="Arial"/>
                <a:cs typeface="Arial"/>
                <a:hlinkClick r:id="rId4"/>
              </a:rPr>
              <a:t>p</a:t>
            </a:r>
            <a:r>
              <a:rPr sz="2000" spc="-5" dirty="0">
                <a:latin typeface="Arial"/>
                <a:cs typeface="Arial"/>
                <a:hlinkClick r:id="rId4"/>
              </a:rPr>
              <a:t>e</a:t>
            </a:r>
            <a:r>
              <a:rPr sz="2000" spc="-18" dirty="0">
                <a:latin typeface="Arial"/>
                <a:cs typeface="Arial"/>
                <a:hlinkClick r:id="rId4"/>
              </a:rPr>
              <a:t>d</a:t>
            </a:r>
            <a:r>
              <a:rPr sz="2000" spc="-9" dirty="0">
                <a:latin typeface="Arial"/>
                <a:cs typeface="Arial"/>
                <a:hlinkClick r:id="rId4"/>
              </a:rPr>
              <a:t>i</a:t>
            </a:r>
            <a:r>
              <a:rPr sz="2000" spc="-18" dirty="0">
                <a:latin typeface="Arial"/>
                <a:cs typeface="Arial"/>
                <a:hlinkClick r:id="rId4"/>
              </a:rPr>
              <a:t>a</a:t>
            </a:r>
            <a:r>
              <a:rPr sz="2000" dirty="0">
                <a:latin typeface="Arial"/>
                <a:cs typeface="Arial"/>
                <a:hlinkClick r:id="rId4"/>
              </a:rPr>
              <a:t>.</a:t>
            </a:r>
            <a:r>
              <a:rPr sz="2000" spc="-18" dirty="0">
                <a:latin typeface="Arial"/>
                <a:cs typeface="Arial"/>
                <a:hlinkClick r:id="rId4"/>
              </a:rPr>
              <a:t>o</a:t>
            </a:r>
            <a:r>
              <a:rPr sz="2000" dirty="0">
                <a:latin typeface="Arial"/>
                <a:cs typeface="Arial"/>
                <a:hlinkClick r:id="rId4"/>
              </a:rPr>
              <a:t>r</a:t>
            </a:r>
            <a:r>
              <a:rPr sz="2000" spc="-9" dirty="0">
                <a:latin typeface="Arial"/>
                <a:cs typeface="Arial"/>
                <a:hlinkClick r:id="rId4"/>
              </a:rPr>
              <a:t>g</a:t>
            </a:r>
            <a:endParaRPr sz="2000" dirty="0">
              <a:latin typeface="Arial"/>
              <a:cs typeface="Arial"/>
            </a:endParaRPr>
          </a:p>
          <a:p>
            <a:pPr marL="167135" indent="-155608"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z="2000" spc="-14" dirty="0">
                <a:latin typeface="Arial"/>
                <a:cs typeface="Arial"/>
              </a:rPr>
              <a:t>A</a:t>
            </a:r>
            <a:r>
              <a:rPr sz="2000" spc="-18" dirty="0">
                <a:latin typeface="Arial"/>
                <a:cs typeface="Arial"/>
              </a:rPr>
              <a:t>pp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-18" dirty="0">
                <a:latin typeface="Arial"/>
                <a:cs typeface="Arial"/>
              </a:rPr>
              <a:t>C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-18" dirty="0">
                <a:latin typeface="Arial"/>
                <a:cs typeface="Arial"/>
              </a:rPr>
              <a:t>oud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tt</a:t>
            </a:r>
            <a:r>
              <a:rPr sz="2000" spc="-18" dirty="0">
                <a:latin typeface="Arial"/>
                <a:cs typeface="Arial"/>
              </a:rPr>
              <a:t>p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://</a:t>
            </a:r>
            <a:r>
              <a:rPr sz="2000" spc="-41" dirty="0">
                <a:latin typeface="Arial"/>
                <a:cs typeface="Arial"/>
                <a:hlinkClick r:id="rId5"/>
              </a:rPr>
              <a:t>ww</a:t>
            </a:r>
            <a:r>
              <a:rPr sz="2000" spc="-118" dirty="0">
                <a:latin typeface="Arial"/>
                <a:cs typeface="Arial"/>
                <a:hlinkClick r:id="rId5"/>
              </a:rPr>
              <a:t>w</a:t>
            </a:r>
            <a:r>
              <a:rPr sz="2000" dirty="0">
                <a:latin typeface="Arial"/>
                <a:cs typeface="Arial"/>
                <a:hlinkClick r:id="rId5"/>
              </a:rPr>
              <a:t>.</a:t>
            </a:r>
            <a:r>
              <a:rPr sz="2000" spc="-9" dirty="0">
                <a:latin typeface="Arial"/>
                <a:cs typeface="Arial"/>
                <a:hlinkClick r:id="rId5"/>
              </a:rPr>
              <a:t>icl</a:t>
            </a:r>
            <a:r>
              <a:rPr sz="2000" spc="-5" dirty="0">
                <a:latin typeface="Arial"/>
                <a:cs typeface="Arial"/>
                <a:hlinkClick r:id="rId5"/>
              </a:rPr>
              <a:t>o</a:t>
            </a:r>
            <a:r>
              <a:rPr sz="2000" spc="-18" dirty="0">
                <a:latin typeface="Arial"/>
                <a:cs typeface="Arial"/>
                <a:hlinkClick r:id="rId5"/>
              </a:rPr>
              <a:t>ud</a:t>
            </a:r>
            <a:r>
              <a:rPr sz="2000" dirty="0">
                <a:latin typeface="Arial"/>
                <a:cs typeface="Arial"/>
                <a:hlinkClick r:id="rId5"/>
              </a:rPr>
              <a:t>.</a:t>
            </a:r>
            <a:r>
              <a:rPr sz="2000" spc="-9" dirty="0">
                <a:latin typeface="Arial"/>
                <a:cs typeface="Arial"/>
                <a:hlinkClick r:id="rId5"/>
              </a:rPr>
              <a:t>c</a:t>
            </a:r>
            <a:r>
              <a:rPr sz="2000" spc="-18" dirty="0">
                <a:latin typeface="Arial"/>
                <a:cs typeface="Arial"/>
                <a:hlinkClick r:id="rId5"/>
              </a:rPr>
              <a:t>o</a:t>
            </a:r>
            <a:r>
              <a:rPr sz="2000" spc="-14" dirty="0">
                <a:latin typeface="Arial"/>
                <a:cs typeface="Arial"/>
                <a:hlinkClick r:id="rId5"/>
              </a:rPr>
              <a:t>m</a:t>
            </a:r>
            <a:endParaRPr sz="2000" dirty="0">
              <a:latin typeface="Arial"/>
              <a:cs typeface="Arial"/>
            </a:endParaRPr>
          </a:p>
          <a:p>
            <a:pPr marL="167135" indent="-155608"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z="2000" spc="-9" dirty="0">
                <a:latin typeface="Arial"/>
                <a:cs typeface="Arial"/>
              </a:rPr>
              <a:t>G</a:t>
            </a:r>
            <a:r>
              <a:rPr sz="2000" spc="-18" dirty="0">
                <a:latin typeface="Arial"/>
                <a:cs typeface="Arial"/>
              </a:rPr>
              <a:t>oog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-14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G</a:t>
            </a:r>
            <a:r>
              <a:rPr sz="2000" spc="-18" dirty="0">
                <a:latin typeface="Arial"/>
                <a:cs typeface="Arial"/>
              </a:rPr>
              <a:t>oog</a:t>
            </a:r>
            <a:r>
              <a:rPr sz="2000" spc="-9" dirty="0">
                <a:latin typeface="Arial"/>
                <a:cs typeface="Arial"/>
              </a:rPr>
              <a:t>le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C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-18" dirty="0">
                <a:latin typeface="Arial"/>
                <a:cs typeface="Arial"/>
              </a:rPr>
              <a:t>oud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tt</a:t>
            </a:r>
            <a:r>
              <a:rPr sz="2000" spc="-18" dirty="0">
                <a:latin typeface="Arial"/>
                <a:cs typeface="Arial"/>
              </a:rPr>
              <a:t>p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://</a:t>
            </a:r>
            <a:r>
              <a:rPr sz="2000" spc="-9" dirty="0">
                <a:latin typeface="Arial"/>
                <a:cs typeface="Arial"/>
              </a:rPr>
              <a:t>cl</a:t>
            </a:r>
            <a:r>
              <a:rPr sz="2000" spc="-18" dirty="0">
                <a:latin typeface="Arial"/>
                <a:cs typeface="Arial"/>
              </a:rPr>
              <a:t>oud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18" dirty="0">
                <a:latin typeface="Arial"/>
                <a:cs typeface="Arial"/>
              </a:rPr>
              <a:t>goog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/</a:t>
            </a:r>
            <a:r>
              <a:rPr sz="2000" spc="-18" dirty="0">
                <a:latin typeface="Arial"/>
                <a:cs typeface="Arial"/>
              </a:rPr>
              <a:t>p</a:t>
            </a:r>
            <a:r>
              <a:rPr sz="2000" spc="-9" dirty="0">
                <a:latin typeface="Arial"/>
                <a:cs typeface="Arial"/>
              </a:rPr>
              <a:t>r</a:t>
            </a:r>
            <a:r>
              <a:rPr sz="2000" spc="-18" dirty="0">
                <a:latin typeface="Arial"/>
                <a:cs typeface="Arial"/>
              </a:rPr>
              <a:t>odu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spc="23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[</a:t>
            </a:r>
            <a:r>
              <a:rPr sz="2000" spc="-9" dirty="0">
                <a:latin typeface="Arial"/>
                <a:cs typeface="Arial"/>
              </a:rPr>
              <a:t>Acc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ss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J</a:t>
            </a:r>
            <a:r>
              <a:rPr sz="2000" spc="-18" dirty="0">
                <a:latin typeface="Arial"/>
                <a:cs typeface="Arial"/>
              </a:rPr>
              <a:t>un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1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2015</a:t>
            </a:r>
            <a:r>
              <a:rPr sz="2000" spc="-5" dirty="0">
                <a:latin typeface="Arial"/>
                <a:cs typeface="Arial"/>
              </a:rPr>
              <a:t>]</a:t>
            </a:r>
            <a:endParaRPr sz="2000" dirty="0">
              <a:latin typeface="Arial"/>
              <a:cs typeface="Arial"/>
            </a:endParaRPr>
          </a:p>
          <a:p>
            <a:pPr marL="167135" marR="871981" indent="-155608"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z="2000" spc="-45" dirty="0">
                <a:latin typeface="Arial"/>
                <a:cs typeface="Arial"/>
              </a:rPr>
              <a:t>V</a:t>
            </a:r>
            <a:r>
              <a:rPr sz="2000" spc="-9" dirty="0">
                <a:latin typeface="Arial"/>
                <a:cs typeface="Arial"/>
              </a:rPr>
              <a:t>ir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8" dirty="0">
                <a:latin typeface="Arial"/>
                <a:cs typeface="Arial"/>
              </a:rPr>
              <a:t>ua</a:t>
            </a:r>
            <a:r>
              <a:rPr sz="2000" spc="-9" dirty="0">
                <a:latin typeface="Arial"/>
                <a:cs typeface="Arial"/>
              </a:rPr>
              <a:t>liz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14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27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C</a:t>
            </a:r>
            <a:r>
              <a:rPr sz="2000" spc="-9" dirty="0">
                <a:latin typeface="Arial"/>
                <a:cs typeface="Arial"/>
              </a:rPr>
              <a:t>isc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41" dirty="0">
                <a:latin typeface="Arial"/>
                <a:cs typeface="Arial"/>
              </a:rPr>
              <a:t>’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8" dirty="0">
                <a:latin typeface="Arial"/>
                <a:cs typeface="Arial"/>
              </a:rPr>
              <a:t>aa</a:t>
            </a:r>
            <a:r>
              <a:rPr sz="2000" spc="-1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cl</a:t>
            </a:r>
            <a:r>
              <a:rPr sz="2000" spc="-18" dirty="0">
                <a:latin typeface="Arial"/>
                <a:cs typeface="Arial"/>
              </a:rPr>
              <a:t>oud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-5" dirty="0">
                <a:latin typeface="Arial"/>
                <a:cs typeface="Arial"/>
                <a:hlinkClick r:id="rId6"/>
              </a:rPr>
              <a:t> </a:t>
            </a:r>
            <a:r>
              <a:rPr sz="2000" spc="-18" dirty="0">
                <a:latin typeface="Arial"/>
                <a:cs typeface="Arial"/>
                <a:hlinkClick r:id="rId6"/>
              </a:rPr>
              <a:t>h</a:t>
            </a:r>
            <a:r>
              <a:rPr sz="2000" dirty="0">
                <a:latin typeface="Arial"/>
                <a:cs typeface="Arial"/>
                <a:hlinkClick r:id="rId6"/>
              </a:rPr>
              <a:t>tt</a:t>
            </a:r>
            <a:r>
              <a:rPr sz="2000" spc="-18" dirty="0">
                <a:latin typeface="Arial"/>
                <a:cs typeface="Arial"/>
                <a:hlinkClick r:id="rId6"/>
              </a:rPr>
              <a:t>p</a:t>
            </a:r>
            <a:r>
              <a:rPr sz="2000" dirty="0">
                <a:latin typeface="Arial"/>
                <a:cs typeface="Arial"/>
                <a:hlinkClick r:id="rId6"/>
              </a:rPr>
              <a:t>://</a:t>
            </a:r>
            <a:r>
              <a:rPr sz="2000" spc="-41" dirty="0">
                <a:latin typeface="Arial"/>
                <a:cs typeface="Arial"/>
                <a:hlinkClick r:id="rId6"/>
              </a:rPr>
              <a:t>ww</a:t>
            </a:r>
            <a:r>
              <a:rPr sz="2000" spc="-118" dirty="0">
                <a:latin typeface="Arial"/>
                <a:cs typeface="Arial"/>
                <a:hlinkClick r:id="rId6"/>
              </a:rPr>
              <a:t>w</a:t>
            </a:r>
            <a:r>
              <a:rPr sz="2000" dirty="0">
                <a:latin typeface="Arial"/>
                <a:cs typeface="Arial"/>
                <a:hlinkClick r:id="rId6"/>
              </a:rPr>
              <a:t>.</a:t>
            </a:r>
            <a:r>
              <a:rPr sz="2000" spc="-9" dirty="0">
                <a:latin typeface="Arial"/>
                <a:cs typeface="Arial"/>
                <a:hlinkClick r:id="rId6"/>
              </a:rPr>
              <a:t>vir</a:t>
            </a:r>
            <a:r>
              <a:rPr sz="2000" dirty="0">
                <a:latin typeface="Arial"/>
                <a:cs typeface="Arial"/>
                <a:hlinkClick r:id="rId6"/>
              </a:rPr>
              <a:t>t</a:t>
            </a:r>
            <a:r>
              <a:rPr sz="2000" spc="-18" dirty="0">
                <a:latin typeface="Arial"/>
                <a:cs typeface="Arial"/>
                <a:hlinkClick r:id="rId6"/>
              </a:rPr>
              <a:t>ua</a:t>
            </a:r>
            <a:r>
              <a:rPr sz="2000" dirty="0">
                <a:latin typeface="Arial"/>
                <a:cs typeface="Arial"/>
                <a:hlinkClick r:id="rId6"/>
              </a:rPr>
              <a:t>l</a:t>
            </a:r>
            <a:r>
              <a:rPr sz="2000" spc="-9" dirty="0">
                <a:latin typeface="Arial"/>
                <a:cs typeface="Arial"/>
                <a:hlinkClick r:id="rId6"/>
              </a:rPr>
              <a:t>iz</a:t>
            </a:r>
            <a:r>
              <a:rPr sz="2000" spc="-18" dirty="0">
                <a:latin typeface="Arial"/>
                <a:cs typeface="Arial"/>
                <a:hlinkClick r:id="rId6"/>
              </a:rPr>
              <a:t>a</a:t>
            </a:r>
            <a:r>
              <a:rPr sz="2000" dirty="0">
                <a:latin typeface="Arial"/>
                <a:cs typeface="Arial"/>
                <a:hlinkClick r:id="rId6"/>
              </a:rPr>
              <a:t>t</a:t>
            </a:r>
            <a:r>
              <a:rPr sz="2000" spc="-9" dirty="0">
                <a:latin typeface="Arial"/>
                <a:cs typeface="Arial"/>
                <a:hlinkClick r:id="rId6"/>
              </a:rPr>
              <a:t>i</a:t>
            </a:r>
            <a:r>
              <a:rPr sz="2000" spc="-5" dirty="0">
                <a:latin typeface="Arial"/>
                <a:cs typeface="Arial"/>
                <a:hlinkClick r:id="rId6"/>
              </a:rPr>
              <a:t>o</a:t>
            </a:r>
            <a:r>
              <a:rPr sz="2000" spc="-18" dirty="0">
                <a:latin typeface="Arial"/>
                <a:cs typeface="Arial"/>
                <a:hlinkClick r:id="rId6"/>
              </a:rPr>
              <a:t>n</a:t>
            </a:r>
            <a:r>
              <a:rPr sz="2000" dirty="0">
                <a:latin typeface="Arial"/>
                <a:cs typeface="Arial"/>
                <a:hlinkClick r:id="rId6"/>
              </a:rPr>
              <a:t>.</a:t>
            </a:r>
            <a:r>
              <a:rPr sz="2000" spc="-9" dirty="0">
                <a:latin typeface="Arial"/>
                <a:cs typeface="Arial"/>
                <a:hlinkClick r:id="rId6"/>
              </a:rPr>
              <a:t>c</a:t>
            </a:r>
            <a:r>
              <a:rPr sz="2000" spc="-18" dirty="0">
                <a:latin typeface="Arial"/>
                <a:cs typeface="Arial"/>
                <a:hlinkClick r:id="rId6"/>
              </a:rPr>
              <a:t>o</a:t>
            </a:r>
            <a:r>
              <a:rPr sz="2000" dirty="0">
                <a:latin typeface="Arial"/>
                <a:cs typeface="Arial"/>
                <a:hlinkClick r:id="rId6"/>
              </a:rPr>
              <a:t>.</a:t>
            </a:r>
            <a:r>
              <a:rPr sz="2000" spc="-9" dirty="0">
                <a:latin typeface="Arial"/>
                <a:cs typeface="Arial"/>
                <a:hlinkClick r:id="rId6"/>
              </a:rPr>
              <a:t>kr</a:t>
            </a:r>
            <a:r>
              <a:rPr sz="2000" dirty="0">
                <a:latin typeface="Arial"/>
                <a:cs typeface="Arial"/>
                <a:hlinkClick r:id="rId6"/>
              </a:rPr>
              <a:t>/</a:t>
            </a:r>
            <a:r>
              <a:rPr sz="2000" spc="-18" dirty="0">
                <a:latin typeface="Arial"/>
                <a:cs typeface="Arial"/>
                <a:hlinkClick r:id="rId6"/>
              </a:rPr>
              <a:t>da</a:t>
            </a:r>
            <a:r>
              <a:rPr sz="2000" dirty="0">
                <a:latin typeface="Arial"/>
                <a:cs typeface="Arial"/>
                <a:hlinkClick r:id="rId6"/>
              </a:rPr>
              <a:t>t</a:t>
            </a:r>
            <a:r>
              <a:rPr sz="2000" spc="-18" dirty="0">
                <a:latin typeface="Arial"/>
                <a:cs typeface="Arial"/>
                <a:hlinkClick r:id="rId6"/>
              </a:rPr>
              <a:t>a</a:t>
            </a:r>
            <a:r>
              <a:rPr sz="2000" dirty="0">
                <a:latin typeface="Arial"/>
                <a:cs typeface="Arial"/>
                <a:hlinkClick r:id="rId6"/>
              </a:rPr>
              <a:t>/f</a:t>
            </a:r>
            <a:r>
              <a:rPr sz="2000" spc="-9" dirty="0">
                <a:latin typeface="Arial"/>
                <a:cs typeface="Arial"/>
                <a:hlinkClick r:id="rId6"/>
              </a:rPr>
              <a:t>il</a:t>
            </a:r>
            <a:r>
              <a:rPr sz="2000" spc="-18" dirty="0">
                <a:latin typeface="Arial"/>
                <a:cs typeface="Arial"/>
                <a:hlinkClick r:id="rId6"/>
              </a:rPr>
              <a:t>e</a:t>
            </a:r>
            <a:r>
              <a:rPr sz="2000" dirty="0">
                <a:latin typeface="Arial"/>
                <a:cs typeface="Arial"/>
                <a:hlinkClick r:id="rId6"/>
              </a:rPr>
              <a:t>/</a:t>
            </a:r>
            <a:r>
              <a:rPr sz="2000" spc="-18" dirty="0">
                <a:latin typeface="Arial"/>
                <a:cs typeface="Arial"/>
                <a:hlinkClick r:id="rId6"/>
              </a:rPr>
              <a:t>0</a:t>
            </a:r>
            <a:r>
              <a:rPr sz="2000" spc="-5" dirty="0">
                <a:latin typeface="Arial"/>
                <a:cs typeface="Arial"/>
                <a:hlinkClick r:id="rId6"/>
              </a:rPr>
              <a:t>1</a:t>
            </a:r>
            <a:r>
              <a:rPr sz="2000" spc="-18" dirty="0">
                <a:latin typeface="Arial"/>
                <a:cs typeface="Arial"/>
                <a:hlinkClick r:id="rId6"/>
              </a:rPr>
              <a:t>_2</a:t>
            </a:r>
            <a:r>
              <a:rPr sz="2000" dirty="0">
                <a:latin typeface="Arial"/>
                <a:cs typeface="Arial"/>
                <a:hlinkClick r:id="rId6"/>
              </a:rPr>
              <a:t>/</a:t>
            </a:r>
            <a:r>
              <a:rPr sz="2000" spc="-18" dirty="0">
                <a:latin typeface="Arial"/>
                <a:cs typeface="Arial"/>
                <a:hlinkClick r:id="rId6"/>
              </a:rPr>
              <a:t>1</a:t>
            </a:r>
            <a:r>
              <a:rPr sz="2000" spc="-5" dirty="0">
                <a:latin typeface="Arial"/>
                <a:cs typeface="Arial"/>
                <a:hlinkClick r:id="rId6"/>
              </a:rPr>
              <a:t>8</a:t>
            </a:r>
            <a:r>
              <a:rPr sz="2000" spc="-18" dirty="0">
                <a:latin typeface="Arial"/>
                <a:cs typeface="Arial"/>
                <a:hlinkClick r:id="rId6"/>
              </a:rPr>
              <a:t>89</a:t>
            </a:r>
            <a:r>
              <a:rPr sz="2000" spc="-5" dirty="0">
                <a:latin typeface="Arial"/>
                <a:cs typeface="Arial"/>
                <a:hlinkClick r:id="rId6"/>
              </a:rPr>
              <a:t>2</a:t>
            </a:r>
            <a:r>
              <a:rPr sz="2000" spc="-18" dirty="0">
                <a:latin typeface="Arial"/>
                <a:cs typeface="Arial"/>
                <a:hlinkClick r:id="rId6"/>
              </a:rPr>
              <a:t>66</a:t>
            </a:r>
            <a:r>
              <a:rPr sz="2000" spc="-5" dirty="0">
                <a:latin typeface="Arial"/>
                <a:cs typeface="Arial"/>
                <a:hlinkClick r:id="rId6"/>
              </a:rPr>
              <a:t>5</a:t>
            </a:r>
            <a:r>
              <a:rPr sz="2000" spc="-18" dirty="0">
                <a:latin typeface="Arial"/>
                <a:cs typeface="Arial"/>
                <a:hlinkClick r:id="rId6"/>
              </a:rPr>
              <a:t>03</a:t>
            </a:r>
            <a:r>
              <a:rPr sz="2000" spc="-5" dirty="0">
                <a:latin typeface="Arial"/>
                <a:cs typeface="Arial"/>
                <a:hlinkClick r:id="rId6"/>
              </a:rPr>
              <a:t>_</a:t>
            </a:r>
            <a:r>
              <a:rPr sz="2000" spc="-18" dirty="0">
                <a:latin typeface="Arial"/>
                <a:cs typeface="Arial"/>
                <a:hlinkClick r:id="rId6"/>
              </a:rPr>
              <a:t>6</a:t>
            </a:r>
            <a:r>
              <a:rPr sz="2000" dirty="0">
                <a:latin typeface="Arial"/>
                <a:cs typeface="Arial"/>
                <a:hlinkClick r:id="rId6"/>
              </a:rPr>
              <a:t>f</a:t>
            </a:r>
            <a:r>
              <a:rPr sz="2000" spc="-18" dirty="0">
                <a:latin typeface="Arial"/>
                <a:cs typeface="Arial"/>
                <a:hlinkClick r:id="rId6"/>
              </a:rPr>
              <a:t>48</a:t>
            </a:r>
            <a:r>
              <a:rPr sz="2000" spc="-5" dirty="0">
                <a:latin typeface="Arial"/>
                <a:cs typeface="Arial"/>
                <a:hlinkClick r:id="rId6"/>
              </a:rPr>
              <a:t>9</a:t>
            </a:r>
            <a:r>
              <a:rPr sz="2000" spc="-18" dirty="0">
                <a:latin typeface="Arial"/>
                <a:cs typeface="Arial"/>
                <a:hlinkClick r:id="rId6"/>
              </a:rPr>
              <a:t>65</a:t>
            </a:r>
            <a:r>
              <a:rPr sz="2000" spc="-5" dirty="0">
                <a:latin typeface="Arial"/>
                <a:cs typeface="Arial"/>
                <a:hlinkClick r:id="rId6"/>
              </a:rPr>
              <a:t>4</a:t>
            </a:r>
            <a:r>
              <a:rPr sz="2000" spc="-18" dirty="0">
                <a:latin typeface="Arial"/>
                <a:cs typeface="Arial"/>
                <a:hlinkClick r:id="rId6"/>
              </a:rPr>
              <a:t>_1</a:t>
            </a:r>
            <a:r>
              <a:rPr sz="2000" dirty="0">
                <a:latin typeface="Arial"/>
                <a:cs typeface="Arial"/>
                <a:hlinkClick r:id="rId6"/>
              </a:rPr>
              <a:t>.</a:t>
            </a:r>
            <a:r>
              <a:rPr sz="2000" spc="-9" dirty="0">
                <a:latin typeface="Arial"/>
                <a:cs typeface="Arial"/>
                <a:hlinkClick r:id="rId6"/>
              </a:rPr>
              <a:t>j</a:t>
            </a:r>
            <a:r>
              <a:rPr sz="2000" spc="-5" dirty="0">
                <a:latin typeface="Arial"/>
                <a:cs typeface="Arial"/>
                <a:hlinkClick r:id="rId6"/>
              </a:rPr>
              <a:t>p</a:t>
            </a:r>
            <a:r>
              <a:rPr sz="2000" spc="-9" dirty="0">
                <a:latin typeface="Arial"/>
                <a:cs typeface="Arial"/>
                <a:hlinkClick r:id="rId6"/>
              </a:rPr>
              <a:t>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[</a:t>
            </a:r>
            <a:r>
              <a:rPr sz="2000" spc="-9" dirty="0">
                <a:latin typeface="Arial"/>
                <a:cs typeface="Arial"/>
              </a:rPr>
              <a:t>Acc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ss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J</a:t>
            </a:r>
            <a:r>
              <a:rPr sz="2000" spc="-18" dirty="0">
                <a:latin typeface="Arial"/>
                <a:cs typeface="Arial"/>
              </a:rPr>
              <a:t>un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1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2015</a:t>
            </a:r>
            <a:r>
              <a:rPr sz="2000" spc="-5" dirty="0">
                <a:latin typeface="Arial"/>
                <a:cs typeface="Arial"/>
              </a:rPr>
              <a:t>]</a:t>
            </a:r>
            <a:endParaRPr sz="2000" dirty="0">
              <a:latin typeface="Arial"/>
              <a:cs typeface="Arial"/>
            </a:endParaRPr>
          </a:p>
          <a:p>
            <a:pPr marL="167135" marR="631077" indent="-155608"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z="2000" spc="-64" dirty="0">
                <a:latin typeface="Arial"/>
                <a:cs typeface="Arial"/>
              </a:rPr>
              <a:t>T</a:t>
            </a:r>
            <a:r>
              <a:rPr sz="2000" spc="-18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ri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ls</a:t>
            </a:r>
            <a:r>
              <a:rPr sz="2000" spc="-18" dirty="0">
                <a:latin typeface="Arial"/>
                <a:cs typeface="Arial"/>
              </a:rPr>
              <a:t>po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-18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C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-18" dirty="0">
                <a:latin typeface="Arial"/>
                <a:cs typeface="Arial"/>
              </a:rPr>
              <a:t>ou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-18" dirty="0">
                <a:latin typeface="Arial"/>
                <a:cs typeface="Arial"/>
              </a:rPr>
              <a:t>pu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-18" dirty="0">
                <a:latin typeface="Arial"/>
                <a:cs typeface="Arial"/>
              </a:rPr>
              <a:t>ng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-5" dirty="0">
                <a:latin typeface="Arial"/>
                <a:cs typeface="Arial"/>
                <a:hlinkClick r:id="rId7"/>
              </a:rPr>
              <a:t> </a:t>
            </a:r>
            <a:r>
              <a:rPr sz="2000" spc="-18" dirty="0">
                <a:latin typeface="Arial"/>
                <a:cs typeface="Arial"/>
                <a:hlinkClick r:id="rId7"/>
              </a:rPr>
              <a:t>h</a:t>
            </a:r>
            <a:r>
              <a:rPr sz="2000" dirty="0">
                <a:latin typeface="Arial"/>
                <a:cs typeface="Arial"/>
                <a:hlinkClick r:id="rId7"/>
              </a:rPr>
              <a:t>tt</a:t>
            </a:r>
            <a:r>
              <a:rPr sz="2000" spc="-18" dirty="0">
                <a:latin typeface="Arial"/>
                <a:cs typeface="Arial"/>
                <a:hlinkClick r:id="rId7"/>
              </a:rPr>
              <a:t>p</a:t>
            </a:r>
            <a:r>
              <a:rPr sz="2000" dirty="0">
                <a:latin typeface="Arial"/>
                <a:cs typeface="Arial"/>
                <a:hlinkClick r:id="rId7"/>
              </a:rPr>
              <a:t>://</a:t>
            </a:r>
            <a:r>
              <a:rPr sz="2000" spc="-41" dirty="0">
                <a:latin typeface="Arial"/>
                <a:cs typeface="Arial"/>
                <a:hlinkClick r:id="rId7"/>
              </a:rPr>
              <a:t>ww</a:t>
            </a:r>
            <a:r>
              <a:rPr sz="2000" spc="-118" dirty="0">
                <a:latin typeface="Arial"/>
                <a:cs typeface="Arial"/>
                <a:hlinkClick r:id="rId7"/>
              </a:rPr>
              <a:t>w</a:t>
            </a:r>
            <a:r>
              <a:rPr sz="2000" dirty="0">
                <a:latin typeface="Arial"/>
                <a:cs typeface="Arial"/>
                <a:hlinkClick r:id="rId7"/>
              </a:rPr>
              <a:t>.t</a:t>
            </a:r>
            <a:r>
              <a:rPr sz="2000" spc="-18" dirty="0">
                <a:latin typeface="Arial"/>
                <a:cs typeface="Arial"/>
                <a:hlinkClick r:id="rId7"/>
              </a:rPr>
              <a:t>u</a:t>
            </a:r>
            <a:r>
              <a:rPr sz="2000" dirty="0">
                <a:latin typeface="Arial"/>
                <a:cs typeface="Arial"/>
                <a:hlinkClick r:id="rId7"/>
              </a:rPr>
              <a:t>t</a:t>
            </a:r>
            <a:r>
              <a:rPr sz="2000" spc="-18" dirty="0">
                <a:latin typeface="Arial"/>
                <a:cs typeface="Arial"/>
                <a:hlinkClick r:id="rId7"/>
              </a:rPr>
              <a:t>o</a:t>
            </a:r>
            <a:r>
              <a:rPr sz="2000" spc="-9" dirty="0">
                <a:latin typeface="Arial"/>
                <a:cs typeface="Arial"/>
                <a:hlinkClick r:id="rId7"/>
              </a:rPr>
              <a:t>ri</a:t>
            </a:r>
            <a:r>
              <a:rPr sz="2000" spc="-18" dirty="0">
                <a:latin typeface="Arial"/>
                <a:cs typeface="Arial"/>
                <a:hlinkClick r:id="rId7"/>
              </a:rPr>
              <a:t>a</a:t>
            </a:r>
            <a:r>
              <a:rPr sz="2000" spc="-9" dirty="0">
                <a:latin typeface="Arial"/>
                <a:cs typeface="Arial"/>
                <a:hlinkClick r:id="rId7"/>
              </a:rPr>
              <a:t>l</a:t>
            </a:r>
            <a:r>
              <a:rPr sz="2000" dirty="0">
                <a:latin typeface="Arial"/>
                <a:cs typeface="Arial"/>
                <a:hlinkClick r:id="rId7"/>
              </a:rPr>
              <a:t>s</a:t>
            </a:r>
            <a:r>
              <a:rPr sz="2000" spc="-18" dirty="0">
                <a:latin typeface="Arial"/>
                <a:cs typeface="Arial"/>
                <a:hlinkClick r:id="rId7"/>
              </a:rPr>
              <a:t>po</a:t>
            </a:r>
            <a:r>
              <a:rPr sz="2000" dirty="0">
                <a:latin typeface="Arial"/>
                <a:cs typeface="Arial"/>
                <a:hlinkClick r:id="rId7"/>
              </a:rPr>
              <a:t>i</a:t>
            </a:r>
            <a:r>
              <a:rPr sz="2000" spc="-18" dirty="0">
                <a:latin typeface="Arial"/>
                <a:cs typeface="Arial"/>
                <a:hlinkClick r:id="rId7"/>
              </a:rPr>
              <a:t>n</a:t>
            </a:r>
            <a:r>
              <a:rPr sz="2000" dirty="0">
                <a:latin typeface="Arial"/>
                <a:cs typeface="Arial"/>
                <a:hlinkClick r:id="rId7"/>
              </a:rPr>
              <a:t>t.</a:t>
            </a:r>
            <a:r>
              <a:rPr sz="2000" spc="-9" dirty="0">
                <a:latin typeface="Arial"/>
                <a:cs typeface="Arial"/>
                <a:hlinkClick r:id="rId7"/>
              </a:rPr>
              <a:t>c</a:t>
            </a:r>
            <a:r>
              <a:rPr sz="2000" spc="-18" dirty="0">
                <a:latin typeface="Arial"/>
                <a:cs typeface="Arial"/>
                <a:hlinkClick r:id="rId7"/>
              </a:rPr>
              <a:t>o</a:t>
            </a:r>
            <a:r>
              <a:rPr sz="2000" spc="-14" dirty="0">
                <a:latin typeface="Arial"/>
                <a:cs typeface="Arial"/>
                <a:hlinkClick r:id="rId7"/>
              </a:rPr>
              <a:t>m</a:t>
            </a:r>
            <a:r>
              <a:rPr sz="2000" dirty="0">
                <a:latin typeface="Arial"/>
                <a:cs typeface="Arial"/>
                <a:hlinkClick r:id="rId7"/>
              </a:rPr>
              <a:t>/</a:t>
            </a:r>
            <a:r>
              <a:rPr sz="2000" spc="-9" dirty="0">
                <a:latin typeface="Arial"/>
                <a:cs typeface="Arial"/>
                <a:hlinkClick r:id="rId7"/>
              </a:rPr>
              <a:t>cl</a:t>
            </a:r>
            <a:r>
              <a:rPr sz="2000" spc="-18" dirty="0">
                <a:latin typeface="Arial"/>
                <a:cs typeface="Arial"/>
                <a:hlinkClick r:id="rId7"/>
              </a:rPr>
              <a:t>ou</a:t>
            </a:r>
            <a:r>
              <a:rPr sz="2000" spc="-5" dirty="0">
                <a:latin typeface="Arial"/>
                <a:cs typeface="Arial"/>
                <a:hlinkClick r:id="rId7"/>
              </a:rPr>
              <a:t>d</a:t>
            </a:r>
            <a:r>
              <a:rPr sz="2000" spc="-18" dirty="0">
                <a:latin typeface="Arial"/>
                <a:cs typeface="Arial"/>
                <a:hlinkClick r:id="rId7"/>
              </a:rPr>
              <a:t>_</a:t>
            </a:r>
            <a:r>
              <a:rPr sz="2000" spc="-9" dirty="0">
                <a:latin typeface="Arial"/>
                <a:cs typeface="Arial"/>
                <a:hlinkClick r:id="rId7"/>
              </a:rPr>
              <a:t>c</a:t>
            </a:r>
            <a:r>
              <a:rPr sz="2000" spc="-18" dirty="0">
                <a:latin typeface="Arial"/>
                <a:cs typeface="Arial"/>
                <a:hlinkClick r:id="rId7"/>
              </a:rPr>
              <a:t>o</a:t>
            </a:r>
            <a:r>
              <a:rPr sz="2000" spc="-14" dirty="0">
                <a:latin typeface="Arial"/>
                <a:cs typeface="Arial"/>
                <a:hlinkClick r:id="rId7"/>
              </a:rPr>
              <a:t>m</a:t>
            </a:r>
            <a:r>
              <a:rPr sz="2000" spc="-5" dirty="0">
                <a:latin typeface="Arial"/>
                <a:cs typeface="Arial"/>
                <a:hlinkClick r:id="rId7"/>
              </a:rPr>
              <a:t>p</a:t>
            </a:r>
            <a:r>
              <a:rPr sz="2000" spc="-18" dirty="0">
                <a:latin typeface="Arial"/>
                <a:cs typeface="Arial"/>
                <a:hlinkClick r:id="rId7"/>
              </a:rPr>
              <a:t>u</a:t>
            </a:r>
            <a:r>
              <a:rPr sz="2000" dirty="0">
                <a:latin typeface="Arial"/>
                <a:cs typeface="Arial"/>
                <a:hlinkClick r:id="rId7"/>
              </a:rPr>
              <a:t>t</a:t>
            </a:r>
            <a:r>
              <a:rPr sz="2000" spc="-9" dirty="0">
                <a:latin typeface="Arial"/>
                <a:cs typeface="Arial"/>
                <a:hlinkClick r:id="rId7"/>
              </a:rPr>
              <a:t>i</a:t>
            </a:r>
            <a:r>
              <a:rPr sz="2000" spc="-18" dirty="0">
                <a:latin typeface="Arial"/>
                <a:cs typeface="Arial"/>
                <a:hlinkClick r:id="rId7"/>
              </a:rPr>
              <a:t>ng</a:t>
            </a:r>
            <a:r>
              <a:rPr sz="2000" dirty="0">
                <a:latin typeface="Arial"/>
                <a:cs typeface="Arial"/>
                <a:hlinkClick r:id="rId7"/>
              </a:rPr>
              <a:t>/</a:t>
            </a:r>
            <a:r>
              <a:rPr sz="2000" spc="-9" dirty="0">
                <a:latin typeface="Arial"/>
                <a:cs typeface="Arial"/>
                <a:hlinkClick r:id="rId7"/>
              </a:rPr>
              <a:t>c</a:t>
            </a:r>
            <a:r>
              <a:rPr sz="2000" dirty="0">
                <a:latin typeface="Arial"/>
                <a:cs typeface="Arial"/>
                <a:hlinkClick r:id="rId7"/>
              </a:rPr>
              <a:t>l</a:t>
            </a:r>
            <a:r>
              <a:rPr sz="2000" spc="-18" dirty="0">
                <a:latin typeface="Arial"/>
                <a:cs typeface="Arial"/>
                <a:hlinkClick r:id="rId7"/>
              </a:rPr>
              <a:t>ou</a:t>
            </a:r>
            <a:r>
              <a:rPr sz="2000" spc="-5" dirty="0">
                <a:latin typeface="Arial"/>
                <a:cs typeface="Arial"/>
                <a:hlinkClick r:id="rId7"/>
              </a:rPr>
              <a:t>d</a:t>
            </a:r>
            <a:r>
              <a:rPr sz="2000" spc="-18" dirty="0">
                <a:latin typeface="Arial"/>
                <a:cs typeface="Arial"/>
                <a:hlinkClick r:id="rId7"/>
              </a:rPr>
              <a:t>_</a:t>
            </a:r>
            <a:r>
              <a:rPr sz="2000" spc="-9" dirty="0">
                <a:latin typeface="Arial"/>
                <a:cs typeface="Arial"/>
                <a:hlinkClick r:id="rId7"/>
              </a:rPr>
              <a:t>c</a:t>
            </a:r>
            <a:r>
              <a:rPr sz="2000" spc="-18" dirty="0">
                <a:latin typeface="Arial"/>
                <a:cs typeface="Arial"/>
                <a:hlinkClick r:id="rId7"/>
              </a:rPr>
              <a:t>o</a:t>
            </a:r>
            <a:r>
              <a:rPr sz="2000" spc="-14" dirty="0">
                <a:latin typeface="Arial"/>
                <a:cs typeface="Arial"/>
                <a:hlinkClick r:id="rId7"/>
              </a:rPr>
              <a:t>m</a:t>
            </a:r>
            <a:r>
              <a:rPr sz="2000" spc="-5" dirty="0">
                <a:latin typeface="Arial"/>
                <a:cs typeface="Arial"/>
                <a:hlinkClick r:id="rId7"/>
              </a:rPr>
              <a:t>p</a:t>
            </a:r>
            <a:r>
              <a:rPr sz="2000" spc="-18" dirty="0">
                <a:latin typeface="Arial"/>
                <a:cs typeface="Arial"/>
                <a:hlinkClick r:id="rId7"/>
              </a:rPr>
              <a:t>u</a:t>
            </a:r>
            <a:r>
              <a:rPr sz="2000" dirty="0">
                <a:latin typeface="Arial"/>
                <a:cs typeface="Arial"/>
                <a:hlinkClick r:id="rId7"/>
              </a:rPr>
              <a:t>t</a:t>
            </a:r>
            <a:r>
              <a:rPr sz="2000" spc="-9" dirty="0">
                <a:latin typeface="Arial"/>
                <a:cs typeface="Arial"/>
                <a:hlinkClick r:id="rId7"/>
              </a:rPr>
              <a:t>i</a:t>
            </a:r>
            <a:r>
              <a:rPr sz="2000" spc="-18" dirty="0">
                <a:latin typeface="Arial"/>
                <a:cs typeface="Arial"/>
                <a:hlinkClick r:id="rId7"/>
              </a:rPr>
              <a:t>n</a:t>
            </a:r>
            <a:r>
              <a:rPr sz="2000" spc="-5" dirty="0">
                <a:latin typeface="Arial"/>
                <a:cs typeface="Arial"/>
                <a:hlinkClick r:id="rId7"/>
              </a:rPr>
              <a:t>g</a:t>
            </a:r>
            <a:r>
              <a:rPr sz="2000" spc="-18" dirty="0">
                <a:latin typeface="Arial"/>
                <a:cs typeface="Arial"/>
                <a:hlinkClick r:id="rId7"/>
              </a:rPr>
              <a:t>_</a:t>
            </a:r>
            <a:r>
              <a:rPr sz="2000" dirty="0">
                <a:latin typeface="Arial"/>
                <a:cs typeface="Arial"/>
                <a:hlinkClick r:id="rId7"/>
              </a:rPr>
              <a:t>t</a:t>
            </a:r>
            <a:r>
              <a:rPr sz="2000" spc="-18" dirty="0">
                <a:latin typeface="Arial"/>
                <a:cs typeface="Arial"/>
                <a:hlinkClick r:id="rId7"/>
              </a:rPr>
              <a:t>u</a:t>
            </a:r>
            <a:r>
              <a:rPr sz="2000" dirty="0">
                <a:latin typeface="Arial"/>
                <a:cs typeface="Arial"/>
                <a:hlinkClick r:id="rId7"/>
              </a:rPr>
              <a:t>t</a:t>
            </a:r>
            <a:r>
              <a:rPr sz="2000" spc="-18" dirty="0">
                <a:latin typeface="Arial"/>
                <a:cs typeface="Arial"/>
                <a:hlinkClick r:id="rId7"/>
              </a:rPr>
              <a:t>o</a:t>
            </a:r>
            <a:r>
              <a:rPr sz="2000" spc="-9" dirty="0">
                <a:latin typeface="Arial"/>
                <a:cs typeface="Arial"/>
                <a:hlinkClick r:id="rId7"/>
              </a:rPr>
              <a:t>ri</a:t>
            </a:r>
            <a:r>
              <a:rPr sz="2000" spc="-5" dirty="0">
                <a:latin typeface="Arial"/>
                <a:cs typeface="Arial"/>
                <a:hlinkClick r:id="rId7"/>
              </a:rPr>
              <a:t>a</a:t>
            </a:r>
            <a:r>
              <a:rPr sz="2000" spc="-9" dirty="0">
                <a:latin typeface="Arial"/>
                <a:cs typeface="Arial"/>
                <a:hlinkClick r:id="rId7"/>
              </a:rPr>
              <a:t>l</a:t>
            </a:r>
            <a:r>
              <a:rPr sz="2000" dirty="0">
                <a:latin typeface="Arial"/>
                <a:cs typeface="Arial"/>
                <a:hlinkClick r:id="rId7"/>
              </a:rPr>
              <a:t>.</a:t>
            </a:r>
            <a:r>
              <a:rPr sz="2000" spc="-18" dirty="0">
                <a:latin typeface="Arial"/>
                <a:cs typeface="Arial"/>
                <a:hlinkClick r:id="rId7"/>
              </a:rPr>
              <a:t>pd</a:t>
            </a:r>
            <a:r>
              <a:rPr sz="2000" spc="-5" dirty="0">
                <a:latin typeface="Arial"/>
                <a:cs typeface="Arial"/>
                <a:hlinkClick r:id="rId7"/>
              </a:rPr>
              <a:t>f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[</a:t>
            </a:r>
            <a:r>
              <a:rPr sz="2000" spc="-9" dirty="0">
                <a:latin typeface="Arial"/>
                <a:cs typeface="Arial"/>
              </a:rPr>
              <a:t>Acc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ss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J</a:t>
            </a:r>
            <a:r>
              <a:rPr sz="2000" spc="-18" dirty="0">
                <a:latin typeface="Arial"/>
                <a:cs typeface="Arial"/>
              </a:rPr>
              <a:t>un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1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2015</a:t>
            </a:r>
            <a:r>
              <a:rPr sz="2000" spc="-5" dirty="0">
                <a:latin typeface="Arial"/>
                <a:cs typeface="Arial"/>
              </a:rPr>
              <a:t>]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Re</a:t>
            </a:r>
            <a:r>
              <a:rPr spc="-14" dirty="0">
                <a:latin typeface="Arial"/>
                <a:cs typeface="Arial"/>
              </a:rPr>
              <a:t>f</a:t>
            </a:r>
            <a:r>
              <a:rPr spc="-18" dirty="0">
                <a:latin typeface="Arial"/>
                <a:cs typeface="Arial"/>
              </a:rPr>
              <a:t>ere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-18" dirty="0">
                <a:latin typeface="Arial"/>
                <a:cs typeface="Arial"/>
              </a:rPr>
              <a:t>ces</a:t>
            </a:r>
          </a:p>
        </p:txBody>
      </p:sp>
    </p:spTree>
    <p:extLst>
      <p:ext uri="{BB962C8B-B14F-4D97-AF65-F5344CB8AC3E}">
        <p14:creationId xmlns:p14="http://schemas.microsoft.com/office/powerpoint/2010/main" val="886425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7041"/>
            <a:ext cx="8290112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/>
          <p:nvPr/>
        </p:nvSpPr>
        <p:spPr>
          <a:xfrm>
            <a:off x="903891" y="2023753"/>
            <a:ext cx="9743088" cy="190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spc="-9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4" dirty="0">
                <a:latin typeface="Arial"/>
                <a:cs typeface="Arial"/>
              </a:rPr>
              <a:t>ou</a:t>
            </a:r>
            <a:r>
              <a:rPr sz="2400" b="1" dirty="0">
                <a:latin typeface="Arial"/>
                <a:cs typeface="Arial"/>
              </a:rPr>
              <a:t>rces</a:t>
            </a:r>
            <a:endParaRPr sz="2400">
              <a:latin typeface="Arial"/>
              <a:cs typeface="Arial"/>
            </a:endParaRPr>
          </a:p>
          <a:p>
            <a:pPr marL="167135" marR="4611" indent="-155608"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z="2000" spc="-82" dirty="0">
                <a:latin typeface="Arial"/>
                <a:cs typeface="Arial"/>
              </a:rPr>
              <a:t>A</a:t>
            </a:r>
            <a:r>
              <a:rPr sz="2000" spc="-14" dirty="0">
                <a:latin typeface="Arial"/>
                <a:cs typeface="Arial"/>
              </a:rPr>
              <a:t>WS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S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-18" dirty="0">
                <a:latin typeface="Arial"/>
                <a:cs typeface="Arial"/>
              </a:rPr>
              <a:t>p</a:t>
            </a:r>
            <a:r>
              <a:rPr sz="2000" spc="-9" dirty="0">
                <a:latin typeface="Arial"/>
                <a:cs typeface="Arial"/>
              </a:rPr>
              <a:t>le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-18" dirty="0">
                <a:latin typeface="Arial"/>
                <a:cs typeface="Arial"/>
              </a:rPr>
              <a:t>on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r</a:t>
            </a:r>
            <a:r>
              <a:rPr sz="2000" spc="-18" dirty="0">
                <a:latin typeface="Arial"/>
                <a:cs typeface="Arial"/>
              </a:rPr>
              <a:t>ag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-91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Am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z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S3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B</a:t>
            </a:r>
            <a:r>
              <a:rPr sz="2000" spc="-18" dirty="0">
                <a:latin typeface="Arial"/>
                <a:cs typeface="Arial"/>
              </a:rPr>
              <a:t>u</a:t>
            </a:r>
            <a:r>
              <a:rPr sz="2000" spc="-9" dirty="0">
                <a:latin typeface="Arial"/>
                <a:cs typeface="Arial"/>
              </a:rPr>
              <a:t>ck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w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h</a:t>
            </a:r>
            <a:r>
              <a:rPr sz="2000" spc="23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-18" dirty="0">
                <a:latin typeface="Arial"/>
                <a:cs typeface="Arial"/>
              </a:rPr>
              <a:t>b</a:t>
            </a:r>
            <a:r>
              <a:rPr sz="2000" spc="-9" dirty="0">
                <a:latin typeface="Arial"/>
                <a:cs typeface="Arial"/>
              </a:rPr>
              <a:t>j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s,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By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Am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z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W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b S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rvic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LL</a:t>
            </a:r>
            <a:r>
              <a:rPr sz="2000" spc="-14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[</a:t>
            </a:r>
            <a:r>
              <a:rPr sz="2000" spc="-18" dirty="0">
                <a:latin typeface="Arial"/>
                <a:cs typeface="Arial"/>
              </a:rPr>
              <a:t>C</a:t>
            </a:r>
            <a:r>
              <a:rPr sz="2000" spc="-14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B</a:t>
            </a:r>
            <a:r>
              <a:rPr sz="2000" spc="-168" dirty="0">
                <a:latin typeface="Arial"/>
                <a:cs typeface="Arial"/>
              </a:rPr>
              <a:t>Y</a:t>
            </a:r>
            <a:r>
              <a:rPr sz="2000" spc="-9" dirty="0">
                <a:latin typeface="Arial"/>
                <a:cs typeface="Arial"/>
              </a:rPr>
              <a:t>-SA</a:t>
            </a:r>
            <a:r>
              <a:rPr sz="2000" spc="-86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3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9" dirty="0">
                <a:latin typeface="Arial"/>
                <a:cs typeface="Arial"/>
              </a:rPr>
              <a:t>0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  <a:hlinkClick r:id="rId4"/>
              </a:rPr>
              <a:t>(</a:t>
            </a:r>
            <a:r>
              <a:rPr sz="2000" spc="-18" dirty="0">
                <a:latin typeface="Arial"/>
                <a:cs typeface="Arial"/>
                <a:hlinkClick r:id="rId4"/>
              </a:rPr>
              <a:t>h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  <a:hlinkClick r:id="rId4"/>
              </a:rPr>
              <a:t>t</a:t>
            </a:r>
            <a:r>
              <a:rPr sz="2000" spc="-18" dirty="0">
                <a:latin typeface="Arial"/>
                <a:cs typeface="Arial"/>
                <a:hlinkClick r:id="rId4"/>
              </a:rPr>
              <a:t>p</a:t>
            </a:r>
            <a:r>
              <a:rPr sz="2000" dirty="0">
                <a:latin typeface="Arial"/>
                <a:cs typeface="Arial"/>
                <a:hlinkClick r:id="rId4"/>
              </a:rPr>
              <a:t>://</a:t>
            </a:r>
            <a:r>
              <a:rPr sz="2000" spc="-9" dirty="0">
                <a:latin typeface="Arial"/>
                <a:cs typeface="Arial"/>
                <a:hlinkClick r:id="rId4"/>
              </a:rPr>
              <a:t>cr</a:t>
            </a:r>
            <a:r>
              <a:rPr sz="2000" spc="-18" dirty="0">
                <a:latin typeface="Arial"/>
                <a:cs typeface="Arial"/>
                <a:hlinkClick r:id="rId4"/>
              </a:rPr>
              <a:t>ea</a:t>
            </a:r>
            <a:r>
              <a:rPr sz="2000" dirty="0">
                <a:latin typeface="Arial"/>
                <a:cs typeface="Arial"/>
                <a:hlinkClick r:id="rId4"/>
              </a:rPr>
              <a:t>t</a:t>
            </a:r>
            <a:r>
              <a:rPr sz="2000" spc="-9" dirty="0">
                <a:latin typeface="Arial"/>
                <a:cs typeface="Arial"/>
                <a:hlinkClick r:id="rId4"/>
              </a:rPr>
              <a:t>iv</a:t>
            </a:r>
            <a:r>
              <a:rPr sz="2000" spc="-18" dirty="0">
                <a:latin typeface="Arial"/>
                <a:cs typeface="Arial"/>
                <a:hlinkClick r:id="rId4"/>
              </a:rPr>
              <a:t>e</a:t>
            </a:r>
            <a:r>
              <a:rPr sz="2000" spc="-9" dirty="0">
                <a:latin typeface="Arial"/>
                <a:cs typeface="Arial"/>
                <a:hlinkClick r:id="rId4"/>
              </a:rPr>
              <a:t>c</a:t>
            </a:r>
            <a:r>
              <a:rPr sz="2000" spc="-18" dirty="0">
                <a:latin typeface="Arial"/>
                <a:cs typeface="Arial"/>
                <a:hlinkClick r:id="rId4"/>
              </a:rPr>
              <a:t>o</a:t>
            </a:r>
            <a:r>
              <a:rPr sz="2000" spc="-14" dirty="0">
                <a:latin typeface="Arial"/>
                <a:cs typeface="Arial"/>
                <a:hlinkClick r:id="rId4"/>
              </a:rPr>
              <a:t>mm</a:t>
            </a:r>
            <a:r>
              <a:rPr sz="2000" spc="-18" dirty="0">
                <a:latin typeface="Arial"/>
                <a:cs typeface="Arial"/>
                <a:hlinkClick r:id="rId4"/>
              </a:rPr>
              <a:t>on</a:t>
            </a:r>
            <a:r>
              <a:rPr sz="2000" spc="-9" dirty="0">
                <a:latin typeface="Arial"/>
                <a:cs typeface="Arial"/>
                <a:hlinkClick r:id="rId4"/>
              </a:rPr>
              <a:t>s</a:t>
            </a:r>
            <a:r>
              <a:rPr sz="2000" dirty="0">
                <a:latin typeface="Arial"/>
                <a:cs typeface="Arial"/>
                <a:hlinkClick r:id="rId4"/>
              </a:rPr>
              <a:t>.</a:t>
            </a:r>
            <a:r>
              <a:rPr sz="2000" spc="-18" dirty="0">
                <a:latin typeface="Arial"/>
                <a:cs typeface="Arial"/>
                <a:hlinkClick r:id="rId4"/>
              </a:rPr>
              <a:t>o</a:t>
            </a:r>
            <a:r>
              <a:rPr sz="2000" spc="-9" dirty="0">
                <a:latin typeface="Arial"/>
                <a:cs typeface="Arial"/>
                <a:hlinkClick r:id="rId4"/>
              </a:rPr>
              <a:t>r</a:t>
            </a:r>
            <a:r>
              <a:rPr sz="2000" spc="-18" dirty="0">
                <a:latin typeface="Arial"/>
                <a:cs typeface="Arial"/>
                <a:hlinkClick r:id="rId4"/>
              </a:rPr>
              <a:t>g</a:t>
            </a:r>
            <a:r>
              <a:rPr sz="2000" dirty="0">
                <a:latin typeface="Arial"/>
                <a:cs typeface="Arial"/>
                <a:hlinkClick r:id="rId4"/>
              </a:rPr>
              <a:t>/</a:t>
            </a:r>
            <a:r>
              <a:rPr sz="2000" spc="-9" dirty="0">
                <a:latin typeface="Arial"/>
                <a:cs typeface="Arial"/>
                <a:hlinkClick r:id="rId4"/>
              </a:rPr>
              <a:t>lic</a:t>
            </a:r>
            <a:r>
              <a:rPr sz="2000" spc="-18" dirty="0">
                <a:latin typeface="Arial"/>
                <a:cs typeface="Arial"/>
                <a:hlinkClick r:id="rId4"/>
              </a:rPr>
              <a:t>en</a:t>
            </a:r>
            <a:r>
              <a:rPr sz="2000" spc="-9" dirty="0">
                <a:latin typeface="Arial"/>
                <a:cs typeface="Arial"/>
                <a:hlinkClick r:id="rId4"/>
              </a:rPr>
              <a:t>s</a:t>
            </a:r>
            <a:r>
              <a:rPr sz="2000" spc="-18" dirty="0">
                <a:latin typeface="Arial"/>
                <a:cs typeface="Arial"/>
                <a:hlinkClick r:id="rId4"/>
              </a:rPr>
              <a:t>e</a:t>
            </a:r>
            <a:r>
              <a:rPr sz="2000" spc="-9" dirty="0">
                <a:latin typeface="Arial"/>
                <a:cs typeface="Arial"/>
                <a:hlinkClick r:id="rId4"/>
              </a:rPr>
              <a:t>s</a:t>
            </a:r>
            <a:r>
              <a:rPr sz="2000" dirty="0">
                <a:latin typeface="Arial"/>
                <a:cs typeface="Arial"/>
                <a:hlinkClick r:id="rId4"/>
              </a:rPr>
              <a:t>/</a:t>
            </a:r>
            <a:r>
              <a:rPr sz="2000" spc="-18" dirty="0">
                <a:latin typeface="Arial"/>
                <a:cs typeface="Arial"/>
                <a:hlinkClick r:id="rId4"/>
              </a:rPr>
              <a:t>b</a:t>
            </a:r>
            <a:r>
              <a:rPr sz="2000" spc="-32" dirty="0">
                <a:latin typeface="Arial"/>
                <a:cs typeface="Arial"/>
                <a:hlinkClick r:id="rId4"/>
              </a:rPr>
              <a:t>y</a:t>
            </a:r>
            <a:r>
              <a:rPr sz="2000" spc="-9" dirty="0">
                <a:latin typeface="Arial"/>
                <a:cs typeface="Arial"/>
                <a:hlinkClick r:id="rId4"/>
              </a:rPr>
              <a:t>-s</a:t>
            </a:r>
            <a:r>
              <a:rPr sz="2000" spc="-18" dirty="0">
                <a:latin typeface="Arial"/>
                <a:cs typeface="Arial"/>
                <a:hlinkClick r:id="rId4"/>
              </a:rPr>
              <a:t>a</a:t>
            </a:r>
            <a:r>
              <a:rPr sz="2000" dirty="0">
                <a:latin typeface="Arial"/>
                <a:cs typeface="Arial"/>
                <a:hlinkClick r:id="rId4"/>
              </a:rPr>
              <a:t>/</a:t>
            </a:r>
            <a:r>
              <a:rPr sz="2000" spc="-18" dirty="0">
                <a:latin typeface="Arial"/>
                <a:cs typeface="Arial"/>
                <a:hlinkClick r:id="rId4"/>
              </a:rPr>
              <a:t>3</a:t>
            </a:r>
            <a:r>
              <a:rPr sz="2000" dirty="0">
                <a:latin typeface="Arial"/>
                <a:cs typeface="Arial"/>
                <a:hlinkClick r:id="rId4"/>
              </a:rPr>
              <a:t>.</a:t>
            </a:r>
            <a:r>
              <a:rPr sz="2000" spc="-18" dirty="0">
                <a:latin typeface="Arial"/>
                <a:cs typeface="Arial"/>
                <a:hlinkClick r:id="rId4"/>
              </a:rPr>
              <a:t>0</a:t>
            </a:r>
            <a:r>
              <a:rPr sz="2000" spc="-9" dirty="0">
                <a:latin typeface="Arial"/>
                <a:cs typeface="Arial"/>
                <a:hlinkClick r:id="rId4"/>
              </a:rPr>
              <a:t>)</a:t>
            </a:r>
            <a:r>
              <a:rPr sz="2000" dirty="0">
                <a:latin typeface="Arial"/>
                <a:cs typeface="Arial"/>
                <a:hlinkClick r:id="rId4"/>
              </a:rPr>
              <a:t>]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via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W</a:t>
            </a:r>
            <a:r>
              <a:rPr sz="2000" spc="-9" dirty="0">
                <a:latin typeface="Arial"/>
                <a:cs typeface="Arial"/>
              </a:rPr>
              <a:t>iki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-18" dirty="0">
                <a:latin typeface="Arial"/>
                <a:cs typeface="Arial"/>
              </a:rPr>
              <a:t>ed</a:t>
            </a:r>
            <a:r>
              <a:rPr sz="2000" spc="-9" dirty="0">
                <a:latin typeface="Arial"/>
                <a:cs typeface="Arial"/>
              </a:rPr>
              <a:t>ia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Co</a:t>
            </a:r>
            <a:r>
              <a:rPr sz="2000" spc="-14" dirty="0">
                <a:latin typeface="Arial"/>
                <a:cs typeface="Arial"/>
              </a:rPr>
              <a:t>mm</a:t>
            </a:r>
            <a:r>
              <a:rPr sz="2000" spc="-18" dirty="0">
                <a:latin typeface="Arial"/>
                <a:cs typeface="Arial"/>
              </a:rPr>
              <a:t>on</a:t>
            </a:r>
            <a:r>
              <a:rPr sz="2000" spc="-9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167135" indent="-155608"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-18" dirty="0">
                <a:latin typeface="Arial"/>
                <a:cs typeface="Arial"/>
              </a:rPr>
              <a:t>C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-18" dirty="0">
                <a:latin typeface="Arial"/>
                <a:cs typeface="Arial"/>
              </a:rPr>
              <a:t>ou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Logo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By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EE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-9" dirty="0">
                <a:latin typeface="Arial"/>
                <a:cs typeface="Arial"/>
              </a:rPr>
              <a:t> (O</a:t>
            </a:r>
            <a:r>
              <a:rPr sz="2000" spc="-50" dirty="0">
                <a:latin typeface="Arial"/>
                <a:cs typeface="Arial"/>
              </a:rPr>
              <a:t>w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27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w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rk)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[</a:t>
            </a:r>
            <a:r>
              <a:rPr sz="2000" spc="-14" dirty="0">
                <a:latin typeface="Arial"/>
                <a:cs typeface="Arial"/>
              </a:rPr>
              <a:t>P</a:t>
            </a:r>
            <a:r>
              <a:rPr sz="2000" spc="-18" dirty="0">
                <a:latin typeface="Arial"/>
                <a:cs typeface="Arial"/>
              </a:rPr>
              <a:t>ub</a:t>
            </a:r>
            <a:r>
              <a:rPr sz="2000" spc="-9" dirty="0">
                <a:latin typeface="Arial"/>
                <a:cs typeface="Arial"/>
              </a:rPr>
              <a:t>lic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do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-18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]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via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W</a:t>
            </a:r>
            <a:r>
              <a:rPr sz="2000" spc="-9" dirty="0">
                <a:latin typeface="Arial"/>
                <a:cs typeface="Arial"/>
              </a:rPr>
              <a:t>iki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-18" dirty="0">
                <a:latin typeface="Arial"/>
                <a:cs typeface="Arial"/>
              </a:rPr>
              <a:t>ed</a:t>
            </a:r>
            <a:r>
              <a:rPr sz="2000" spc="-9" dirty="0">
                <a:latin typeface="Arial"/>
                <a:cs typeface="Arial"/>
              </a:rPr>
              <a:t>ia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Co</a:t>
            </a:r>
            <a:r>
              <a:rPr sz="2000" spc="-14" dirty="0">
                <a:latin typeface="Arial"/>
                <a:cs typeface="Arial"/>
              </a:rPr>
              <a:t>mm</a:t>
            </a:r>
            <a:r>
              <a:rPr sz="2000" spc="-18" dirty="0">
                <a:latin typeface="Arial"/>
                <a:cs typeface="Arial"/>
              </a:rPr>
              <a:t>on</a:t>
            </a:r>
            <a:r>
              <a:rPr sz="2000" spc="-9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167135" indent="-155608"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-18" dirty="0">
                <a:latin typeface="Arial"/>
                <a:cs typeface="Arial"/>
              </a:rPr>
              <a:t>ob</a:t>
            </a:r>
            <a:r>
              <a:rPr sz="2000" spc="-9" dirty="0">
                <a:latin typeface="Arial"/>
                <a:cs typeface="Arial"/>
              </a:rPr>
              <a:t>il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14" dirty="0">
                <a:latin typeface="Arial"/>
                <a:cs typeface="Arial"/>
              </a:rPr>
              <a:t>Me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Logo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By</a:t>
            </a:r>
            <a:r>
              <a:rPr sz="2000" spc="-86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A</a:t>
            </a:r>
            <a:r>
              <a:rPr sz="2000" spc="-18" dirty="0">
                <a:latin typeface="Arial"/>
                <a:cs typeface="Arial"/>
              </a:rPr>
              <a:t>pp</a:t>
            </a:r>
            <a:r>
              <a:rPr sz="2000" spc="-9" dirty="0">
                <a:latin typeface="Arial"/>
                <a:cs typeface="Arial"/>
              </a:rPr>
              <a:t>le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8" dirty="0">
                <a:latin typeface="Arial"/>
                <a:cs typeface="Arial"/>
              </a:rPr>
              <a:t>n</a:t>
            </a:r>
            <a:r>
              <a:rPr sz="2000" spc="-9" dirty="0">
                <a:latin typeface="Arial"/>
                <a:cs typeface="Arial"/>
              </a:rPr>
              <a:t>c.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[</a:t>
            </a:r>
            <a:r>
              <a:rPr sz="2000" spc="-14" dirty="0">
                <a:latin typeface="Arial"/>
                <a:cs typeface="Arial"/>
              </a:rPr>
              <a:t>P</a:t>
            </a:r>
            <a:r>
              <a:rPr sz="2000" spc="-18" dirty="0">
                <a:latin typeface="Arial"/>
                <a:cs typeface="Arial"/>
              </a:rPr>
              <a:t>ub</a:t>
            </a:r>
            <a:r>
              <a:rPr sz="2000" spc="-9" dirty="0">
                <a:latin typeface="Arial"/>
                <a:cs typeface="Arial"/>
              </a:rPr>
              <a:t>lic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do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-18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]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via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W</a:t>
            </a:r>
            <a:r>
              <a:rPr sz="2000" spc="-9" dirty="0">
                <a:latin typeface="Arial"/>
                <a:cs typeface="Arial"/>
              </a:rPr>
              <a:t>iki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-18" dirty="0">
                <a:latin typeface="Arial"/>
                <a:cs typeface="Arial"/>
              </a:rPr>
              <a:t>ed</a:t>
            </a:r>
            <a:r>
              <a:rPr sz="2000" spc="-9" dirty="0">
                <a:latin typeface="Arial"/>
                <a:cs typeface="Arial"/>
              </a:rPr>
              <a:t>ia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Co</a:t>
            </a:r>
            <a:r>
              <a:rPr sz="2000" spc="-14" dirty="0">
                <a:latin typeface="Arial"/>
                <a:cs typeface="Arial"/>
              </a:rPr>
              <a:t>mm</a:t>
            </a:r>
            <a:r>
              <a:rPr sz="2000" spc="-18" dirty="0">
                <a:latin typeface="Arial"/>
                <a:cs typeface="Arial"/>
              </a:rPr>
              <a:t>on</a:t>
            </a:r>
            <a:r>
              <a:rPr sz="2000" spc="-9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Re</a:t>
            </a:r>
            <a:r>
              <a:rPr spc="-14" dirty="0">
                <a:latin typeface="Arial"/>
                <a:cs typeface="Arial"/>
              </a:rPr>
              <a:t>f</a:t>
            </a:r>
            <a:r>
              <a:rPr spc="-18" dirty="0">
                <a:latin typeface="Arial"/>
                <a:cs typeface="Arial"/>
              </a:rPr>
              <a:t>ere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-18" dirty="0">
                <a:latin typeface="Arial"/>
                <a:cs typeface="Arial"/>
              </a:rPr>
              <a:t>ces</a:t>
            </a:r>
          </a:p>
        </p:txBody>
      </p:sp>
    </p:spTree>
    <p:extLst>
      <p:ext uri="{BB962C8B-B14F-4D97-AF65-F5344CB8AC3E}">
        <p14:creationId xmlns:p14="http://schemas.microsoft.com/office/powerpoint/2010/main" val="93531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09561" y="1632754"/>
            <a:ext cx="8290112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lou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Co</a:t>
            </a:r>
            <a:r>
              <a:rPr spc="-32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putin</a:t>
            </a:r>
            <a:r>
              <a:rPr spc="-18" dirty="0">
                <a:latin typeface="Arial"/>
                <a:cs typeface="Arial"/>
              </a:rPr>
              <a:t>g</a:t>
            </a:r>
          </a:p>
        </p:txBody>
      </p:sp>
      <p:sp>
        <p:nvSpPr>
          <p:cNvPr id="6" name="object 6"/>
          <p:cNvSpPr/>
          <p:nvPr/>
        </p:nvSpPr>
        <p:spPr>
          <a:xfrm>
            <a:off x="1068770" y="2166621"/>
            <a:ext cx="215537" cy="156178"/>
          </a:xfrm>
          <a:custGeom>
            <a:avLst/>
            <a:gdLst/>
            <a:ahLst/>
            <a:cxnLst/>
            <a:rect l="l" t="t" r="r" b="b"/>
            <a:pathLst>
              <a:path w="237490" h="172085">
                <a:moveTo>
                  <a:pt x="108958" y="0"/>
                </a:moveTo>
                <a:lnTo>
                  <a:pt x="62711" y="10126"/>
                </a:lnTo>
                <a:lnTo>
                  <a:pt x="26481" y="32211"/>
                </a:lnTo>
                <a:lnTo>
                  <a:pt x="1165" y="74494"/>
                </a:lnTo>
                <a:lnTo>
                  <a:pt x="0" y="86532"/>
                </a:lnTo>
                <a:lnTo>
                  <a:pt x="50" y="89035"/>
                </a:lnTo>
                <a:lnTo>
                  <a:pt x="17791" y="130954"/>
                </a:lnTo>
                <a:lnTo>
                  <a:pt x="49501" y="154606"/>
                </a:lnTo>
                <a:lnTo>
                  <a:pt x="93975" y="168694"/>
                </a:lnTo>
                <a:lnTo>
                  <a:pt x="129379" y="171488"/>
                </a:lnTo>
                <a:lnTo>
                  <a:pt x="145535" y="169639"/>
                </a:lnTo>
                <a:lnTo>
                  <a:pt x="188596" y="155354"/>
                </a:lnTo>
                <a:lnTo>
                  <a:pt x="220258" y="130068"/>
                </a:lnTo>
                <a:lnTo>
                  <a:pt x="237435" y="83914"/>
                </a:lnTo>
                <a:lnTo>
                  <a:pt x="235912" y="72583"/>
                </a:lnTo>
                <a:lnTo>
                  <a:pt x="210727" y="32671"/>
                </a:lnTo>
                <a:lnTo>
                  <a:pt x="174665" y="11391"/>
                </a:lnTo>
                <a:lnTo>
                  <a:pt x="126965" y="710"/>
                </a:lnTo>
                <a:lnTo>
                  <a:pt x="108958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1141995" y="2181554"/>
            <a:ext cx="73767" cy="127363"/>
          </a:xfrm>
          <a:custGeom>
            <a:avLst/>
            <a:gdLst/>
            <a:ahLst/>
            <a:cxnLst/>
            <a:rect l="l" t="t" r="r" b="b"/>
            <a:pathLst>
              <a:path w="81280" h="140335">
                <a:moveTo>
                  <a:pt x="22847" y="0"/>
                </a:moveTo>
                <a:lnTo>
                  <a:pt x="16751" y="33515"/>
                </a:lnTo>
                <a:lnTo>
                  <a:pt x="42633" y="57886"/>
                </a:lnTo>
                <a:lnTo>
                  <a:pt x="7619" y="92925"/>
                </a:lnTo>
                <a:lnTo>
                  <a:pt x="0" y="140144"/>
                </a:lnTo>
                <a:lnTo>
                  <a:pt x="80695" y="57886"/>
                </a:lnTo>
                <a:lnTo>
                  <a:pt x="228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 txBox="1"/>
          <p:nvPr/>
        </p:nvSpPr>
        <p:spPr>
          <a:xfrm>
            <a:off x="1140707" y="2114680"/>
            <a:ext cx="9926685" cy="3631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727"/>
            <a:r>
              <a:rPr sz="2800" b="1" spc="-18" dirty="0">
                <a:latin typeface="Arial"/>
                <a:cs typeface="Arial"/>
              </a:rPr>
              <a:t>Wh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18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do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</a:t>
            </a:r>
            <a:r>
              <a:rPr sz="2800" b="1" spc="-14" dirty="0">
                <a:latin typeface="Arial"/>
                <a:cs typeface="Arial"/>
              </a:rPr>
              <a:t>lou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</a:t>
            </a:r>
            <a:r>
              <a:rPr sz="2800" b="1" spc="-14" dirty="0">
                <a:latin typeface="Arial"/>
                <a:cs typeface="Arial"/>
              </a:rPr>
              <a:t>o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5" dirty="0">
                <a:latin typeface="Arial"/>
                <a:cs typeface="Arial"/>
              </a:rPr>
              <a:t>p</a:t>
            </a:r>
            <a:r>
              <a:rPr sz="2800" b="1" spc="-14" dirty="0">
                <a:latin typeface="Arial"/>
                <a:cs typeface="Arial"/>
              </a:rPr>
              <a:t>u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in</a:t>
            </a:r>
            <a:r>
              <a:rPr sz="2800" b="1" spc="-18" dirty="0">
                <a:latin typeface="Arial"/>
                <a:cs typeface="Arial"/>
              </a:rPr>
              <a:t>g</a:t>
            </a:r>
            <a:r>
              <a:rPr sz="2800" b="1" spc="-41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do</a:t>
            </a:r>
            <a:r>
              <a:rPr sz="2800" b="1" spc="-18" dirty="0"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37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322166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>
                <a:latin typeface="Arial"/>
                <a:cs typeface="Arial"/>
              </a:rPr>
              <a:t>Provides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online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data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storage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22166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>
                <a:latin typeface="Arial"/>
                <a:cs typeface="Arial"/>
              </a:rPr>
              <a:t>Enables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configuration</a:t>
            </a:r>
            <a:r>
              <a:rPr sz="2400" b="1" spc="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accessing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online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applications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22166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>
                <a:latin typeface="Arial"/>
                <a:cs typeface="Arial"/>
              </a:rPr>
              <a:t>Provides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var</a:t>
            </a:r>
            <a:r>
              <a:rPr sz="2400" b="1" spc="-9" dirty="0">
                <a:latin typeface="Arial"/>
                <a:cs typeface="Arial"/>
              </a:rPr>
              <a:t>iety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soft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are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usage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22166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>
                <a:latin typeface="Arial"/>
                <a:cs typeface="Arial"/>
              </a:rPr>
              <a:t>Provides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computing</a:t>
            </a:r>
            <a:r>
              <a:rPr sz="2400" b="1" spc="36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platfo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computing</a:t>
            </a:r>
            <a:r>
              <a:rPr sz="2400" b="1" spc="32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inf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rastructure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16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14968" y="1927041"/>
            <a:ext cx="8290112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8870739" y="5617426"/>
            <a:ext cx="1613727" cy="656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lou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Co</a:t>
            </a:r>
            <a:r>
              <a:rPr spc="-32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putin</a:t>
            </a:r>
            <a:r>
              <a:rPr spc="-18" dirty="0">
                <a:latin typeface="Arial"/>
                <a:cs typeface="Arial"/>
              </a:rPr>
              <a:t>g</a:t>
            </a:r>
          </a:p>
        </p:txBody>
      </p:sp>
      <p:sp>
        <p:nvSpPr>
          <p:cNvPr id="7" name="object 7"/>
          <p:cNvSpPr/>
          <p:nvPr/>
        </p:nvSpPr>
        <p:spPr>
          <a:xfrm>
            <a:off x="909268" y="2254945"/>
            <a:ext cx="156178" cy="155602"/>
          </a:xfrm>
          <a:custGeom>
            <a:avLst/>
            <a:gdLst/>
            <a:ahLst/>
            <a:cxnLst/>
            <a:rect l="l" t="t" r="r" b="b"/>
            <a:pathLst>
              <a:path w="172084" h="171450">
                <a:moveTo>
                  <a:pt x="77921" y="0"/>
                </a:moveTo>
                <a:lnTo>
                  <a:pt x="38268" y="13727"/>
                </a:lnTo>
                <a:lnTo>
                  <a:pt x="10464" y="43880"/>
                </a:lnTo>
                <a:lnTo>
                  <a:pt x="0" y="84769"/>
                </a:lnTo>
                <a:lnTo>
                  <a:pt x="17" y="87589"/>
                </a:lnTo>
                <a:lnTo>
                  <a:pt x="10554" y="126708"/>
                </a:lnTo>
                <a:lnTo>
                  <a:pt x="37845" y="155722"/>
                </a:lnTo>
                <a:lnTo>
                  <a:pt x="79000" y="170335"/>
                </a:lnTo>
                <a:lnTo>
                  <a:pt x="95300" y="171264"/>
                </a:lnTo>
                <a:lnTo>
                  <a:pt x="109463" y="168522"/>
                </a:lnTo>
                <a:lnTo>
                  <a:pt x="145306" y="148192"/>
                </a:lnTo>
                <a:lnTo>
                  <a:pt x="167368" y="113488"/>
                </a:lnTo>
                <a:lnTo>
                  <a:pt x="172002" y="84769"/>
                </a:lnTo>
                <a:lnTo>
                  <a:pt x="170850" y="70937"/>
                </a:lnTo>
                <a:lnTo>
                  <a:pt x="154944" y="34487"/>
                </a:lnTo>
                <a:lnTo>
                  <a:pt x="122887" y="9269"/>
                </a:lnTo>
                <a:lnTo>
                  <a:pt x="77921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970040" y="2279553"/>
            <a:ext cx="53019" cy="106616"/>
          </a:xfrm>
          <a:custGeom>
            <a:avLst/>
            <a:gdLst/>
            <a:ahLst/>
            <a:cxnLst/>
            <a:rect l="l" t="t" r="r" b="b"/>
            <a:pathLst>
              <a:path w="58419" h="117475">
                <a:moveTo>
                  <a:pt x="0" y="0"/>
                </a:moveTo>
                <a:lnTo>
                  <a:pt x="0" y="39598"/>
                </a:lnTo>
                <a:lnTo>
                  <a:pt x="18262" y="57873"/>
                </a:lnTo>
                <a:lnTo>
                  <a:pt x="0" y="77673"/>
                </a:lnTo>
                <a:lnTo>
                  <a:pt x="0" y="117284"/>
                </a:lnTo>
                <a:lnTo>
                  <a:pt x="57848" y="5787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 txBox="1"/>
          <p:nvPr/>
        </p:nvSpPr>
        <p:spPr>
          <a:xfrm>
            <a:off x="1046115" y="2202478"/>
            <a:ext cx="9527292" cy="3500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577"/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14" dirty="0">
                <a:latin typeface="Arial"/>
                <a:cs typeface="Arial"/>
              </a:rPr>
              <a:t>ppli</a:t>
            </a:r>
            <a:r>
              <a:rPr sz="2800" b="1" spc="5" dirty="0">
                <a:latin typeface="Arial"/>
                <a:cs typeface="Arial"/>
              </a:rPr>
              <a:t>ca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io</a:t>
            </a:r>
            <a:r>
              <a:rPr sz="2800" b="1" spc="-18" dirty="0">
                <a:latin typeface="Arial"/>
                <a:cs typeface="Arial"/>
              </a:rPr>
              <a:t>n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5" dirty="0">
                <a:latin typeface="Arial"/>
                <a:cs typeface="Arial"/>
              </a:rPr>
              <a:t>xa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5" dirty="0">
                <a:latin typeface="Arial"/>
                <a:cs typeface="Arial"/>
              </a:rPr>
              <a:t>p</a:t>
            </a:r>
            <a:r>
              <a:rPr sz="2800" b="1" spc="-14" dirty="0">
                <a:latin typeface="Arial"/>
                <a:cs typeface="Arial"/>
              </a:rPr>
              <a:t>l</a:t>
            </a:r>
            <a:r>
              <a:rPr sz="2800" b="1" dirty="0">
                <a:latin typeface="Arial"/>
                <a:cs typeface="Arial"/>
              </a:rPr>
              <a:t>e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16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322166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14" dirty="0">
                <a:latin typeface="Arial"/>
                <a:cs typeface="Arial"/>
              </a:rPr>
              <a:t>sing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mail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my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smartphone</a:t>
            </a:r>
            <a:r>
              <a:rPr sz="2400" b="1" spc="23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check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e-mails</a:t>
            </a:r>
            <a:endParaRPr sz="2400" dirty="0">
              <a:latin typeface="Arial"/>
              <a:cs typeface="Arial"/>
            </a:endParaRPr>
          </a:p>
          <a:p>
            <a:pPr marL="322166" indent="-310640">
              <a:spcBef>
                <a:spcPts val="1085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eceive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e-mail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ith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Po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er Point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attachment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file</a:t>
            </a:r>
            <a:endParaRPr sz="2400" dirty="0">
              <a:latin typeface="Arial"/>
              <a:cs typeface="Arial"/>
            </a:endParaRPr>
          </a:p>
          <a:p>
            <a:pPr marL="322166" marR="4611" indent="-310640">
              <a:spcBef>
                <a:spcPts val="1085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eve</a:t>
            </a:r>
            <a:r>
              <a:rPr sz="2400" b="1" spc="-123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,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Po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er Point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41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indo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O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not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installed</a:t>
            </a:r>
            <a:r>
              <a:rPr sz="2400" b="1" spc="-14" dirty="0">
                <a:latin typeface="Arial"/>
                <a:cs typeface="Arial"/>
              </a:rPr>
              <a:t> 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my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smartphone!</a:t>
            </a:r>
            <a:endParaRPr sz="2400" dirty="0">
              <a:latin typeface="Arial"/>
              <a:cs typeface="Arial"/>
            </a:endParaRPr>
          </a:p>
          <a:p>
            <a:pPr marL="322166" marR="346372" indent="-310640">
              <a:spcBef>
                <a:spcPts val="1085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14" dirty="0">
                <a:latin typeface="Arial"/>
                <a:cs typeface="Arial"/>
              </a:rPr>
              <a:t>oogle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rive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service</a:t>
            </a:r>
            <a:r>
              <a:rPr sz="2400" b="1" spc="-86" dirty="0">
                <a:latin typeface="Arial"/>
                <a:cs typeface="Arial"/>
              </a:rPr>
              <a:t>’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3399FF"/>
                </a:solidFill>
                <a:latin typeface="Arial"/>
                <a:cs typeface="Arial"/>
              </a:rPr>
              <a:t>G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oogle</a:t>
            </a:r>
            <a:r>
              <a:rPr sz="2400" b="1" spc="32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3399FF"/>
                </a:solidFill>
                <a:latin typeface="Arial"/>
                <a:cs typeface="Arial"/>
              </a:rPr>
              <a:t>D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ocs,</a:t>
            </a:r>
            <a:r>
              <a:rPr sz="2400" b="1" spc="14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Sheets,</a:t>
            </a:r>
            <a:r>
              <a:rPr sz="2400" b="1" spc="14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and</a:t>
            </a:r>
            <a:r>
              <a:rPr sz="2400" b="1" spc="14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Slides</a:t>
            </a:r>
            <a:r>
              <a:rPr sz="2400" b="1" spc="-9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open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file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34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30583" y="1927041"/>
            <a:ext cx="8290112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7836170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lou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Co</a:t>
            </a:r>
            <a:r>
              <a:rPr spc="-32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putin</a:t>
            </a:r>
            <a:r>
              <a:rPr spc="-18" dirty="0">
                <a:latin typeface="Arial"/>
                <a:cs typeface="Arial"/>
              </a:rPr>
              <a:t>g</a:t>
            </a:r>
          </a:p>
        </p:txBody>
      </p:sp>
      <p:sp>
        <p:nvSpPr>
          <p:cNvPr id="6" name="object 6"/>
          <p:cNvSpPr/>
          <p:nvPr/>
        </p:nvSpPr>
        <p:spPr>
          <a:xfrm>
            <a:off x="1037241" y="2219202"/>
            <a:ext cx="156178" cy="155602"/>
          </a:xfrm>
          <a:custGeom>
            <a:avLst/>
            <a:gdLst/>
            <a:ahLst/>
            <a:cxnLst/>
            <a:rect l="l" t="t" r="r" b="b"/>
            <a:pathLst>
              <a:path w="172084" h="171450">
                <a:moveTo>
                  <a:pt x="76867" y="0"/>
                </a:moveTo>
                <a:lnTo>
                  <a:pt x="37440" y="14406"/>
                </a:lnTo>
                <a:lnTo>
                  <a:pt x="10179" y="44811"/>
                </a:lnTo>
                <a:lnTo>
                  <a:pt x="0" y="86296"/>
                </a:lnTo>
                <a:lnTo>
                  <a:pt x="20" y="88203"/>
                </a:lnTo>
                <a:lnTo>
                  <a:pt x="10395" y="126632"/>
                </a:lnTo>
                <a:lnTo>
                  <a:pt x="37813" y="155472"/>
                </a:lnTo>
                <a:lnTo>
                  <a:pt x="79446" y="170146"/>
                </a:lnTo>
                <a:lnTo>
                  <a:pt x="95993" y="171099"/>
                </a:lnTo>
                <a:lnTo>
                  <a:pt x="109882" y="168427"/>
                </a:lnTo>
                <a:lnTo>
                  <a:pt x="145327" y="148098"/>
                </a:lnTo>
                <a:lnTo>
                  <a:pt x="167357" y="113030"/>
                </a:lnTo>
                <a:lnTo>
                  <a:pt x="172001" y="83830"/>
                </a:lnTo>
                <a:lnTo>
                  <a:pt x="170547" y="69913"/>
                </a:lnTo>
                <a:lnTo>
                  <a:pt x="154137" y="33627"/>
                </a:lnTo>
                <a:lnTo>
                  <a:pt x="121935" y="8888"/>
                </a:lnTo>
                <a:lnTo>
                  <a:pt x="76867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1098040" y="2243603"/>
            <a:ext cx="53019" cy="106616"/>
          </a:xfrm>
          <a:custGeom>
            <a:avLst/>
            <a:gdLst/>
            <a:ahLst/>
            <a:cxnLst/>
            <a:rect l="l" t="t" r="r" b="b"/>
            <a:pathLst>
              <a:path w="58419" h="117475">
                <a:moveTo>
                  <a:pt x="0" y="0"/>
                </a:moveTo>
                <a:lnTo>
                  <a:pt x="0" y="39611"/>
                </a:lnTo>
                <a:lnTo>
                  <a:pt x="19786" y="59410"/>
                </a:lnTo>
                <a:lnTo>
                  <a:pt x="0" y="79209"/>
                </a:lnTo>
                <a:lnTo>
                  <a:pt x="0" y="117284"/>
                </a:lnTo>
                <a:lnTo>
                  <a:pt x="57848" y="594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 txBox="1"/>
          <p:nvPr/>
        </p:nvSpPr>
        <p:spPr>
          <a:xfrm>
            <a:off x="1109177" y="2166886"/>
            <a:ext cx="9380147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02"/>
            <a:r>
              <a:rPr sz="2800" b="1" spc="-18" dirty="0">
                <a:latin typeface="Arial"/>
                <a:cs typeface="Arial"/>
              </a:rPr>
              <a:t>Wh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18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 C</a:t>
            </a:r>
            <a:r>
              <a:rPr sz="2800" b="1" spc="-14" dirty="0">
                <a:latin typeface="Arial"/>
                <a:cs typeface="Arial"/>
              </a:rPr>
              <a:t>loud</a:t>
            </a:r>
            <a:r>
              <a:rPr sz="2800" b="1" spc="-18" dirty="0"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44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322166" marR="136589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C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loud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provide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services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through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public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pr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ivate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et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ork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Inte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rnet</a:t>
            </a:r>
            <a:r>
              <a:rPr sz="2400" b="1" spc="-9" dirty="0">
                <a:latin typeface="Arial"/>
                <a:cs typeface="Arial"/>
              </a:rPr>
              <a:t>,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here 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service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hosting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stem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 at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remote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location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23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22166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loud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suppor</a:t>
            </a:r>
            <a:r>
              <a:rPr sz="2400" b="1" spc="-9" dirty="0">
                <a:latin typeface="Arial"/>
                <a:cs typeface="Arial"/>
              </a:rPr>
              <a:t>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various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applications</a:t>
            </a:r>
            <a:endParaRPr sz="2400" dirty="0">
              <a:latin typeface="Arial"/>
              <a:cs typeface="Arial"/>
            </a:endParaRPr>
          </a:p>
          <a:p>
            <a:pPr marL="736545" marR="4611" lvl="1" indent="-310640"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14" dirty="0">
                <a:latin typeface="Arial"/>
                <a:cs typeface="Arial"/>
              </a:rPr>
              <a:t>E-mail</a:t>
            </a:r>
            <a:r>
              <a:rPr sz="2400" b="1" spc="-9" dirty="0">
                <a:latin typeface="Arial"/>
                <a:cs typeface="Arial"/>
              </a:rPr>
              <a:t>, </a:t>
            </a:r>
            <a:r>
              <a:rPr sz="2400" b="1" spc="-54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eb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onferencing,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14" dirty="0">
                <a:latin typeface="Arial"/>
                <a:cs typeface="Arial"/>
              </a:rPr>
              <a:t>ames,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atabase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nagem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9" dirty="0">
                <a:latin typeface="Arial"/>
                <a:cs typeface="Arial"/>
              </a:rPr>
              <a:t>nt,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CR</a:t>
            </a:r>
            <a:r>
              <a:rPr sz="2400" b="1" spc="-18" dirty="0">
                <a:latin typeface="Arial"/>
                <a:cs typeface="Arial"/>
              </a:rPr>
              <a:t>M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9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us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omer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elati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14" dirty="0">
                <a:latin typeface="Arial"/>
                <a:cs typeface="Arial"/>
              </a:rPr>
              <a:t>nsh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14" dirty="0">
                <a:latin typeface="Arial"/>
                <a:cs typeface="Arial"/>
              </a:rPr>
              <a:t>p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nagem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9" dirty="0">
                <a:latin typeface="Arial"/>
                <a:cs typeface="Arial"/>
              </a:rPr>
              <a:t>nt), etc.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3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2519" y="1343843"/>
            <a:ext cx="2923006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lou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723" b="1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723" b="1" i="1" spc="-32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putin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2723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08671" y="2523574"/>
            <a:ext cx="5112956" cy="3019825"/>
          </a:xfrm>
          <a:custGeom>
            <a:avLst/>
            <a:gdLst/>
            <a:ahLst/>
            <a:cxnLst/>
            <a:rect l="l" t="t" r="r" b="b"/>
            <a:pathLst>
              <a:path w="5633720" h="3327400">
                <a:moveTo>
                  <a:pt x="4597113" y="2920999"/>
                </a:moveTo>
                <a:lnTo>
                  <a:pt x="1703013" y="2920999"/>
                </a:lnTo>
                <a:lnTo>
                  <a:pt x="1774094" y="2997199"/>
                </a:lnTo>
                <a:lnTo>
                  <a:pt x="1849584" y="3060699"/>
                </a:lnTo>
                <a:lnTo>
                  <a:pt x="1929049" y="3124199"/>
                </a:lnTo>
                <a:lnTo>
                  <a:pt x="2012059" y="3174999"/>
                </a:lnTo>
                <a:lnTo>
                  <a:pt x="2098179" y="3213099"/>
                </a:lnTo>
                <a:lnTo>
                  <a:pt x="2186979" y="3251199"/>
                </a:lnTo>
                <a:lnTo>
                  <a:pt x="2370883" y="3302000"/>
                </a:lnTo>
                <a:lnTo>
                  <a:pt x="2560312" y="3327400"/>
                </a:lnTo>
                <a:lnTo>
                  <a:pt x="2751806" y="3327400"/>
                </a:lnTo>
                <a:lnTo>
                  <a:pt x="2941905" y="3302000"/>
                </a:lnTo>
                <a:lnTo>
                  <a:pt x="3127148" y="3251199"/>
                </a:lnTo>
                <a:lnTo>
                  <a:pt x="3216868" y="3213099"/>
                </a:lnTo>
                <a:lnTo>
                  <a:pt x="3304076" y="3162299"/>
                </a:lnTo>
                <a:lnTo>
                  <a:pt x="3388341" y="3111499"/>
                </a:lnTo>
                <a:lnTo>
                  <a:pt x="3469229" y="3047999"/>
                </a:lnTo>
                <a:lnTo>
                  <a:pt x="4404394" y="3047999"/>
                </a:lnTo>
                <a:lnTo>
                  <a:pt x="4471751" y="3009899"/>
                </a:lnTo>
                <a:lnTo>
                  <a:pt x="4536104" y="2971799"/>
                </a:lnTo>
                <a:lnTo>
                  <a:pt x="4597113" y="2920999"/>
                </a:lnTo>
                <a:close/>
              </a:path>
              <a:path w="5633720" h="3327400">
                <a:moveTo>
                  <a:pt x="740890" y="622299"/>
                </a:moveTo>
                <a:lnTo>
                  <a:pt x="539925" y="622299"/>
                </a:lnTo>
                <a:lnTo>
                  <a:pt x="507941" y="634999"/>
                </a:lnTo>
                <a:lnTo>
                  <a:pt x="476772" y="647699"/>
                </a:lnTo>
                <a:lnTo>
                  <a:pt x="446563" y="660399"/>
                </a:lnTo>
                <a:lnTo>
                  <a:pt x="417457" y="673099"/>
                </a:lnTo>
                <a:lnTo>
                  <a:pt x="389597" y="698499"/>
                </a:lnTo>
                <a:lnTo>
                  <a:pt x="363128" y="711199"/>
                </a:lnTo>
                <a:lnTo>
                  <a:pt x="314937" y="761999"/>
                </a:lnTo>
                <a:lnTo>
                  <a:pt x="274035" y="812799"/>
                </a:lnTo>
                <a:lnTo>
                  <a:pt x="241573" y="876299"/>
                </a:lnTo>
                <a:lnTo>
                  <a:pt x="229324" y="901699"/>
                </a:lnTo>
                <a:lnTo>
                  <a:pt x="219940" y="939799"/>
                </a:lnTo>
                <a:lnTo>
                  <a:pt x="213362" y="965199"/>
                </a:lnTo>
                <a:lnTo>
                  <a:pt x="209532" y="1003299"/>
                </a:lnTo>
                <a:lnTo>
                  <a:pt x="209884" y="1066799"/>
                </a:lnTo>
                <a:lnTo>
                  <a:pt x="220529" y="1130299"/>
                </a:lnTo>
                <a:lnTo>
                  <a:pt x="229567" y="1155699"/>
                </a:lnTo>
                <a:lnTo>
                  <a:pt x="241003" y="1193799"/>
                </a:lnTo>
                <a:lnTo>
                  <a:pt x="270840" y="1244599"/>
                </a:lnTo>
                <a:lnTo>
                  <a:pt x="309572" y="1295399"/>
                </a:lnTo>
                <a:lnTo>
                  <a:pt x="356736" y="1346199"/>
                </a:lnTo>
                <a:lnTo>
                  <a:pt x="383333" y="1358899"/>
                </a:lnTo>
                <a:lnTo>
                  <a:pt x="411864" y="1384299"/>
                </a:lnTo>
                <a:lnTo>
                  <a:pt x="442269" y="1396999"/>
                </a:lnTo>
                <a:lnTo>
                  <a:pt x="474491" y="1409699"/>
                </a:lnTo>
                <a:lnTo>
                  <a:pt x="436751" y="1422399"/>
                </a:lnTo>
                <a:lnTo>
                  <a:pt x="399868" y="1422399"/>
                </a:lnTo>
                <a:lnTo>
                  <a:pt x="363946" y="1435099"/>
                </a:lnTo>
                <a:lnTo>
                  <a:pt x="295402" y="1460499"/>
                </a:lnTo>
                <a:lnTo>
                  <a:pt x="231950" y="1485899"/>
                </a:lnTo>
                <a:lnTo>
                  <a:pt x="202393" y="1511299"/>
                </a:lnTo>
                <a:lnTo>
                  <a:pt x="148138" y="1562099"/>
                </a:lnTo>
                <a:lnTo>
                  <a:pt x="123647" y="1574799"/>
                </a:lnTo>
                <a:lnTo>
                  <a:pt x="101052" y="1612899"/>
                </a:lnTo>
                <a:lnTo>
                  <a:pt x="80458" y="1638299"/>
                </a:lnTo>
                <a:lnTo>
                  <a:pt x="61968" y="1663699"/>
                </a:lnTo>
                <a:lnTo>
                  <a:pt x="45686" y="1701799"/>
                </a:lnTo>
                <a:lnTo>
                  <a:pt x="31716" y="1727199"/>
                </a:lnTo>
                <a:lnTo>
                  <a:pt x="20162" y="1765299"/>
                </a:lnTo>
                <a:lnTo>
                  <a:pt x="11128" y="1790699"/>
                </a:lnTo>
                <a:lnTo>
                  <a:pt x="4718" y="1828799"/>
                </a:lnTo>
                <a:lnTo>
                  <a:pt x="1035" y="1866899"/>
                </a:lnTo>
                <a:lnTo>
                  <a:pt x="0" y="1904999"/>
                </a:lnTo>
                <a:lnTo>
                  <a:pt x="2290" y="1943099"/>
                </a:lnTo>
                <a:lnTo>
                  <a:pt x="7784" y="1981199"/>
                </a:lnTo>
                <a:lnTo>
                  <a:pt x="16359" y="2019299"/>
                </a:lnTo>
                <a:lnTo>
                  <a:pt x="27894" y="2057399"/>
                </a:lnTo>
                <a:lnTo>
                  <a:pt x="42266" y="2095499"/>
                </a:lnTo>
                <a:lnTo>
                  <a:pt x="59353" y="2133599"/>
                </a:lnTo>
                <a:lnTo>
                  <a:pt x="79033" y="2158999"/>
                </a:lnTo>
                <a:lnTo>
                  <a:pt x="101183" y="2197099"/>
                </a:lnTo>
                <a:lnTo>
                  <a:pt x="152408" y="2247899"/>
                </a:lnTo>
                <a:lnTo>
                  <a:pt x="181238" y="2273299"/>
                </a:lnTo>
                <a:lnTo>
                  <a:pt x="212050" y="2298699"/>
                </a:lnTo>
                <a:lnTo>
                  <a:pt x="244721" y="2311399"/>
                </a:lnTo>
                <a:lnTo>
                  <a:pt x="279131" y="2336799"/>
                </a:lnTo>
                <a:lnTo>
                  <a:pt x="315156" y="2349499"/>
                </a:lnTo>
                <a:lnTo>
                  <a:pt x="352674" y="2362199"/>
                </a:lnTo>
                <a:lnTo>
                  <a:pt x="391563" y="2374899"/>
                </a:lnTo>
                <a:lnTo>
                  <a:pt x="431702" y="2374899"/>
                </a:lnTo>
                <a:lnTo>
                  <a:pt x="472967" y="2387599"/>
                </a:lnTo>
                <a:lnTo>
                  <a:pt x="467380" y="2425699"/>
                </a:lnTo>
                <a:lnTo>
                  <a:pt x="463841" y="2451099"/>
                </a:lnTo>
                <a:lnTo>
                  <a:pt x="462324" y="2489199"/>
                </a:lnTo>
                <a:lnTo>
                  <a:pt x="462798" y="2527299"/>
                </a:lnTo>
                <a:lnTo>
                  <a:pt x="465236" y="2565399"/>
                </a:lnTo>
                <a:lnTo>
                  <a:pt x="469610" y="2603499"/>
                </a:lnTo>
                <a:lnTo>
                  <a:pt x="475890" y="2628899"/>
                </a:lnTo>
                <a:lnTo>
                  <a:pt x="484049" y="2666999"/>
                </a:lnTo>
                <a:lnTo>
                  <a:pt x="494057" y="2705099"/>
                </a:lnTo>
                <a:lnTo>
                  <a:pt x="505886" y="2730499"/>
                </a:lnTo>
                <a:lnTo>
                  <a:pt x="519507" y="2768599"/>
                </a:lnTo>
                <a:lnTo>
                  <a:pt x="534893" y="2793999"/>
                </a:lnTo>
                <a:lnTo>
                  <a:pt x="552015" y="2832099"/>
                </a:lnTo>
                <a:lnTo>
                  <a:pt x="570843" y="2857499"/>
                </a:lnTo>
                <a:lnTo>
                  <a:pt x="591350" y="2895599"/>
                </a:lnTo>
                <a:lnTo>
                  <a:pt x="637285" y="2946399"/>
                </a:lnTo>
                <a:lnTo>
                  <a:pt x="689593" y="2997199"/>
                </a:lnTo>
                <a:lnTo>
                  <a:pt x="718065" y="3022599"/>
                </a:lnTo>
                <a:lnTo>
                  <a:pt x="764069" y="3060699"/>
                </a:lnTo>
                <a:lnTo>
                  <a:pt x="811942" y="3086099"/>
                </a:lnTo>
                <a:lnTo>
                  <a:pt x="861429" y="3111499"/>
                </a:lnTo>
                <a:lnTo>
                  <a:pt x="912277" y="3124199"/>
                </a:lnTo>
                <a:lnTo>
                  <a:pt x="964230" y="3149599"/>
                </a:lnTo>
                <a:lnTo>
                  <a:pt x="1017033" y="3162299"/>
                </a:lnTo>
                <a:lnTo>
                  <a:pt x="1070432" y="3162299"/>
                </a:lnTo>
                <a:lnTo>
                  <a:pt x="1124173" y="3174999"/>
                </a:lnTo>
                <a:lnTo>
                  <a:pt x="1231660" y="3174999"/>
                </a:lnTo>
                <a:lnTo>
                  <a:pt x="1439529" y="3124199"/>
                </a:lnTo>
                <a:lnTo>
                  <a:pt x="1488530" y="3098799"/>
                </a:lnTo>
                <a:lnTo>
                  <a:pt x="1535836" y="3073399"/>
                </a:lnTo>
                <a:lnTo>
                  <a:pt x="1581192" y="3035299"/>
                </a:lnTo>
                <a:lnTo>
                  <a:pt x="1624343" y="3009899"/>
                </a:lnTo>
                <a:lnTo>
                  <a:pt x="1665035" y="2971799"/>
                </a:lnTo>
                <a:lnTo>
                  <a:pt x="1703013" y="2920999"/>
                </a:lnTo>
                <a:lnTo>
                  <a:pt x="4597113" y="2920999"/>
                </a:lnTo>
                <a:lnTo>
                  <a:pt x="4654441" y="2870199"/>
                </a:lnTo>
                <a:lnTo>
                  <a:pt x="4707751" y="2819399"/>
                </a:lnTo>
                <a:lnTo>
                  <a:pt x="4756703" y="2755899"/>
                </a:lnTo>
                <a:lnTo>
                  <a:pt x="4800960" y="2692399"/>
                </a:lnTo>
                <a:lnTo>
                  <a:pt x="4840184" y="2616199"/>
                </a:lnTo>
                <a:lnTo>
                  <a:pt x="4874038" y="2552699"/>
                </a:lnTo>
                <a:lnTo>
                  <a:pt x="5247657" y="2552699"/>
                </a:lnTo>
                <a:lnTo>
                  <a:pt x="5286397" y="2539999"/>
                </a:lnTo>
                <a:lnTo>
                  <a:pt x="5323985" y="2527299"/>
                </a:lnTo>
                <a:lnTo>
                  <a:pt x="5360256" y="2501899"/>
                </a:lnTo>
                <a:lnTo>
                  <a:pt x="5395048" y="2489199"/>
                </a:lnTo>
                <a:lnTo>
                  <a:pt x="5428197" y="2463799"/>
                </a:lnTo>
                <a:lnTo>
                  <a:pt x="5459540" y="2438399"/>
                </a:lnTo>
                <a:lnTo>
                  <a:pt x="5488913" y="2400299"/>
                </a:lnTo>
                <a:lnTo>
                  <a:pt x="5516154" y="2374899"/>
                </a:lnTo>
                <a:lnTo>
                  <a:pt x="5541098" y="2336799"/>
                </a:lnTo>
                <a:lnTo>
                  <a:pt x="5563584" y="2298699"/>
                </a:lnTo>
                <a:lnTo>
                  <a:pt x="5583447" y="2260599"/>
                </a:lnTo>
                <a:lnTo>
                  <a:pt x="5600745" y="2222499"/>
                </a:lnTo>
                <a:lnTo>
                  <a:pt x="5614323" y="2184399"/>
                </a:lnTo>
                <a:lnTo>
                  <a:pt x="5624252" y="2146299"/>
                </a:lnTo>
                <a:lnTo>
                  <a:pt x="5630602" y="2095499"/>
                </a:lnTo>
                <a:lnTo>
                  <a:pt x="5633445" y="2057399"/>
                </a:lnTo>
                <a:lnTo>
                  <a:pt x="5632851" y="2019299"/>
                </a:lnTo>
                <a:lnTo>
                  <a:pt x="5628892" y="1981199"/>
                </a:lnTo>
                <a:lnTo>
                  <a:pt x="5621637" y="1930399"/>
                </a:lnTo>
                <a:lnTo>
                  <a:pt x="5611158" y="1892299"/>
                </a:lnTo>
                <a:lnTo>
                  <a:pt x="5597525" y="1854199"/>
                </a:lnTo>
                <a:lnTo>
                  <a:pt x="5580810" y="1816099"/>
                </a:lnTo>
                <a:lnTo>
                  <a:pt x="5561083" y="1777999"/>
                </a:lnTo>
                <a:lnTo>
                  <a:pt x="5538415" y="1739899"/>
                </a:lnTo>
                <a:lnTo>
                  <a:pt x="5512876" y="1714499"/>
                </a:lnTo>
                <a:lnTo>
                  <a:pt x="5484538" y="1676399"/>
                </a:lnTo>
                <a:lnTo>
                  <a:pt x="5453472" y="1650999"/>
                </a:lnTo>
                <a:lnTo>
                  <a:pt x="5419748" y="1625599"/>
                </a:lnTo>
                <a:lnTo>
                  <a:pt x="5383436" y="1600199"/>
                </a:lnTo>
                <a:lnTo>
                  <a:pt x="5344609" y="1574799"/>
                </a:lnTo>
                <a:lnTo>
                  <a:pt x="5303336" y="1549399"/>
                </a:lnTo>
                <a:lnTo>
                  <a:pt x="5336711" y="1536699"/>
                </a:lnTo>
                <a:lnTo>
                  <a:pt x="5398036" y="1498599"/>
                </a:lnTo>
                <a:lnTo>
                  <a:pt x="5451761" y="1447799"/>
                </a:lnTo>
                <a:lnTo>
                  <a:pt x="5497448" y="1396999"/>
                </a:lnTo>
                <a:lnTo>
                  <a:pt x="5534659" y="1346199"/>
                </a:lnTo>
                <a:lnTo>
                  <a:pt x="5549949" y="1308099"/>
                </a:lnTo>
                <a:lnTo>
                  <a:pt x="5562956" y="1282699"/>
                </a:lnTo>
                <a:lnTo>
                  <a:pt x="5573624" y="1244599"/>
                </a:lnTo>
                <a:lnTo>
                  <a:pt x="5581900" y="1219199"/>
                </a:lnTo>
                <a:lnTo>
                  <a:pt x="5587727" y="1181099"/>
                </a:lnTo>
                <a:lnTo>
                  <a:pt x="5591052" y="1142999"/>
                </a:lnTo>
                <a:lnTo>
                  <a:pt x="5591820" y="1117599"/>
                </a:lnTo>
                <a:lnTo>
                  <a:pt x="5589975" y="1079499"/>
                </a:lnTo>
                <a:lnTo>
                  <a:pt x="5585464" y="1041399"/>
                </a:lnTo>
                <a:lnTo>
                  <a:pt x="5578230" y="1003299"/>
                </a:lnTo>
                <a:lnTo>
                  <a:pt x="5545181" y="939799"/>
                </a:lnTo>
                <a:lnTo>
                  <a:pt x="5519556" y="901699"/>
                </a:lnTo>
                <a:lnTo>
                  <a:pt x="5491496" y="863599"/>
                </a:lnTo>
                <a:lnTo>
                  <a:pt x="5461155" y="825499"/>
                </a:lnTo>
                <a:lnTo>
                  <a:pt x="5428687" y="800099"/>
                </a:lnTo>
                <a:lnTo>
                  <a:pt x="5394243" y="774699"/>
                </a:lnTo>
                <a:lnTo>
                  <a:pt x="5357977" y="736599"/>
                </a:lnTo>
                <a:lnTo>
                  <a:pt x="5320042" y="723899"/>
                </a:lnTo>
                <a:lnTo>
                  <a:pt x="5280590" y="698499"/>
                </a:lnTo>
                <a:lnTo>
                  <a:pt x="5239776" y="685799"/>
                </a:lnTo>
                <a:lnTo>
                  <a:pt x="5197751" y="660399"/>
                </a:lnTo>
                <a:lnTo>
                  <a:pt x="823106" y="660399"/>
                </a:lnTo>
                <a:lnTo>
                  <a:pt x="818534" y="647699"/>
                </a:lnTo>
                <a:lnTo>
                  <a:pt x="807879" y="647699"/>
                </a:lnTo>
                <a:lnTo>
                  <a:pt x="740890" y="622299"/>
                </a:lnTo>
                <a:close/>
              </a:path>
              <a:path w="5633720" h="3327400">
                <a:moveTo>
                  <a:pt x="4404394" y="3047999"/>
                </a:moveTo>
                <a:lnTo>
                  <a:pt x="3480906" y="3047999"/>
                </a:lnTo>
                <a:lnTo>
                  <a:pt x="3492484" y="3060699"/>
                </a:lnTo>
                <a:lnTo>
                  <a:pt x="3503998" y="3060699"/>
                </a:lnTo>
                <a:lnTo>
                  <a:pt x="3515481" y="3073399"/>
                </a:lnTo>
                <a:lnTo>
                  <a:pt x="3526968" y="3073399"/>
                </a:lnTo>
                <a:lnTo>
                  <a:pt x="3538491" y="3086099"/>
                </a:lnTo>
                <a:lnTo>
                  <a:pt x="3561785" y="3086099"/>
                </a:lnTo>
                <a:lnTo>
                  <a:pt x="3718712" y="3136899"/>
                </a:lnTo>
                <a:lnTo>
                  <a:pt x="3877138" y="3162299"/>
                </a:lnTo>
                <a:lnTo>
                  <a:pt x="3956068" y="3162299"/>
                </a:lnTo>
                <a:lnTo>
                  <a:pt x="4034358" y="3149599"/>
                </a:lnTo>
                <a:lnTo>
                  <a:pt x="4111672" y="3149599"/>
                </a:lnTo>
                <a:lnTo>
                  <a:pt x="4187670" y="3124199"/>
                </a:lnTo>
                <a:lnTo>
                  <a:pt x="4262015" y="3111499"/>
                </a:lnTo>
                <a:lnTo>
                  <a:pt x="4334369" y="3086099"/>
                </a:lnTo>
                <a:lnTo>
                  <a:pt x="4404394" y="3047999"/>
                </a:lnTo>
                <a:close/>
              </a:path>
              <a:path w="5633720" h="3327400">
                <a:moveTo>
                  <a:pt x="5247657" y="2552699"/>
                </a:moveTo>
                <a:lnTo>
                  <a:pt x="4874038" y="2552699"/>
                </a:lnTo>
                <a:lnTo>
                  <a:pt x="4915810" y="2565399"/>
                </a:lnTo>
                <a:lnTo>
                  <a:pt x="4957898" y="2565399"/>
                </a:lnTo>
                <a:lnTo>
                  <a:pt x="5000139" y="2578099"/>
                </a:lnTo>
                <a:lnTo>
                  <a:pt x="5167369" y="2578099"/>
                </a:lnTo>
                <a:lnTo>
                  <a:pt x="5247657" y="2552699"/>
                </a:lnTo>
                <a:close/>
              </a:path>
              <a:path w="5633720" h="3327400">
                <a:moveTo>
                  <a:pt x="1551795" y="114299"/>
                </a:moveTo>
                <a:lnTo>
                  <a:pt x="1389653" y="114299"/>
                </a:lnTo>
                <a:lnTo>
                  <a:pt x="1286705" y="139699"/>
                </a:lnTo>
                <a:lnTo>
                  <a:pt x="1237375" y="165099"/>
                </a:lnTo>
                <a:lnTo>
                  <a:pt x="1189740" y="177799"/>
                </a:lnTo>
                <a:lnTo>
                  <a:pt x="1144001" y="203199"/>
                </a:lnTo>
                <a:lnTo>
                  <a:pt x="1100357" y="228599"/>
                </a:lnTo>
                <a:lnTo>
                  <a:pt x="1059007" y="266699"/>
                </a:lnTo>
                <a:lnTo>
                  <a:pt x="1020153" y="292099"/>
                </a:lnTo>
                <a:lnTo>
                  <a:pt x="983993" y="330199"/>
                </a:lnTo>
                <a:lnTo>
                  <a:pt x="950727" y="368299"/>
                </a:lnTo>
                <a:lnTo>
                  <a:pt x="920556" y="419099"/>
                </a:lnTo>
                <a:lnTo>
                  <a:pt x="893679" y="457199"/>
                </a:lnTo>
                <a:lnTo>
                  <a:pt x="870295" y="507999"/>
                </a:lnTo>
                <a:lnTo>
                  <a:pt x="850606" y="546099"/>
                </a:lnTo>
                <a:lnTo>
                  <a:pt x="834809" y="596899"/>
                </a:lnTo>
                <a:lnTo>
                  <a:pt x="823106" y="660399"/>
                </a:lnTo>
                <a:lnTo>
                  <a:pt x="4790307" y="660399"/>
                </a:lnTo>
                <a:lnTo>
                  <a:pt x="4784359" y="634999"/>
                </a:lnTo>
                <a:lnTo>
                  <a:pt x="4777935" y="622299"/>
                </a:lnTo>
                <a:lnTo>
                  <a:pt x="4771042" y="609599"/>
                </a:lnTo>
                <a:lnTo>
                  <a:pt x="4763683" y="584199"/>
                </a:lnTo>
                <a:lnTo>
                  <a:pt x="4755862" y="571499"/>
                </a:lnTo>
                <a:lnTo>
                  <a:pt x="4747585" y="558799"/>
                </a:lnTo>
                <a:lnTo>
                  <a:pt x="4738856" y="546099"/>
                </a:lnTo>
                <a:lnTo>
                  <a:pt x="4729679" y="533399"/>
                </a:lnTo>
                <a:lnTo>
                  <a:pt x="4720059" y="507999"/>
                </a:lnTo>
                <a:lnTo>
                  <a:pt x="4710002" y="495299"/>
                </a:lnTo>
                <a:lnTo>
                  <a:pt x="4699510" y="482599"/>
                </a:lnTo>
                <a:lnTo>
                  <a:pt x="4688589" y="469899"/>
                </a:lnTo>
                <a:lnTo>
                  <a:pt x="4677243" y="457199"/>
                </a:lnTo>
                <a:lnTo>
                  <a:pt x="2091201" y="457199"/>
                </a:lnTo>
                <a:lnTo>
                  <a:pt x="2075978" y="431799"/>
                </a:lnTo>
                <a:lnTo>
                  <a:pt x="2041997" y="380999"/>
                </a:lnTo>
                <a:lnTo>
                  <a:pt x="2003575" y="330199"/>
                </a:lnTo>
                <a:lnTo>
                  <a:pt x="1982803" y="317499"/>
                </a:lnTo>
                <a:lnTo>
                  <a:pt x="1961043" y="292099"/>
                </a:lnTo>
                <a:lnTo>
                  <a:pt x="1938339" y="279399"/>
                </a:lnTo>
                <a:lnTo>
                  <a:pt x="1914729" y="253999"/>
                </a:lnTo>
                <a:lnTo>
                  <a:pt x="1890257" y="241299"/>
                </a:lnTo>
                <a:lnTo>
                  <a:pt x="1838887" y="203199"/>
                </a:lnTo>
                <a:lnTo>
                  <a:pt x="1784558" y="177799"/>
                </a:lnTo>
                <a:lnTo>
                  <a:pt x="1727598" y="152399"/>
                </a:lnTo>
                <a:lnTo>
                  <a:pt x="1698234" y="139699"/>
                </a:lnTo>
                <a:lnTo>
                  <a:pt x="1668337" y="139699"/>
                </a:lnTo>
                <a:lnTo>
                  <a:pt x="1637946" y="126999"/>
                </a:lnTo>
                <a:lnTo>
                  <a:pt x="1607103" y="126999"/>
                </a:lnTo>
                <a:lnTo>
                  <a:pt x="1551795" y="114299"/>
                </a:lnTo>
                <a:close/>
              </a:path>
              <a:path w="5633720" h="3327400">
                <a:moveTo>
                  <a:pt x="5110682" y="634999"/>
                </a:moveTo>
                <a:lnTo>
                  <a:pt x="4882540" y="634999"/>
                </a:lnTo>
                <a:lnTo>
                  <a:pt x="4790307" y="660399"/>
                </a:lnTo>
                <a:lnTo>
                  <a:pt x="5197751" y="660399"/>
                </a:lnTo>
                <a:lnTo>
                  <a:pt x="5110682" y="634999"/>
                </a:lnTo>
                <a:close/>
              </a:path>
              <a:path w="5633720" h="3327400">
                <a:moveTo>
                  <a:pt x="639328" y="609599"/>
                </a:moveTo>
                <a:lnTo>
                  <a:pt x="605762" y="622299"/>
                </a:lnTo>
                <a:lnTo>
                  <a:pt x="673134" y="622299"/>
                </a:lnTo>
                <a:lnTo>
                  <a:pt x="639328" y="609599"/>
                </a:lnTo>
                <a:close/>
              </a:path>
              <a:path w="5633720" h="3327400">
                <a:moveTo>
                  <a:pt x="2955870" y="0"/>
                </a:moveTo>
                <a:lnTo>
                  <a:pt x="2817862" y="0"/>
                </a:lnTo>
                <a:lnTo>
                  <a:pt x="2616222" y="38099"/>
                </a:lnTo>
                <a:lnTo>
                  <a:pt x="2551679" y="63499"/>
                </a:lnTo>
                <a:lnTo>
                  <a:pt x="2488987" y="88899"/>
                </a:lnTo>
                <a:lnTo>
                  <a:pt x="2428455" y="114299"/>
                </a:lnTo>
                <a:lnTo>
                  <a:pt x="2370392" y="152399"/>
                </a:lnTo>
                <a:lnTo>
                  <a:pt x="2315108" y="190499"/>
                </a:lnTo>
                <a:lnTo>
                  <a:pt x="2262913" y="241299"/>
                </a:lnTo>
                <a:lnTo>
                  <a:pt x="2214115" y="292099"/>
                </a:lnTo>
                <a:lnTo>
                  <a:pt x="2169024" y="342899"/>
                </a:lnTo>
                <a:lnTo>
                  <a:pt x="2127950" y="393699"/>
                </a:lnTo>
                <a:lnTo>
                  <a:pt x="2091201" y="457199"/>
                </a:lnTo>
                <a:lnTo>
                  <a:pt x="4677243" y="457199"/>
                </a:lnTo>
                <a:lnTo>
                  <a:pt x="4665478" y="444499"/>
                </a:lnTo>
                <a:lnTo>
                  <a:pt x="3665303" y="444499"/>
                </a:lnTo>
                <a:lnTo>
                  <a:pt x="3652197" y="431799"/>
                </a:lnTo>
                <a:lnTo>
                  <a:pt x="3638461" y="406399"/>
                </a:lnTo>
                <a:lnTo>
                  <a:pt x="3624107" y="380999"/>
                </a:lnTo>
                <a:lnTo>
                  <a:pt x="3609145" y="368299"/>
                </a:lnTo>
                <a:lnTo>
                  <a:pt x="3593584" y="342899"/>
                </a:lnTo>
                <a:lnTo>
                  <a:pt x="3577435" y="317499"/>
                </a:lnTo>
                <a:lnTo>
                  <a:pt x="3560709" y="304799"/>
                </a:lnTo>
                <a:lnTo>
                  <a:pt x="3543415" y="279399"/>
                </a:lnTo>
                <a:lnTo>
                  <a:pt x="3525565" y="266699"/>
                </a:lnTo>
                <a:lnTo>
                  <a:pt x="3507167" y="241299"/>
                </a:lnTo>
                <a:lnTo>
                  <a:pt x="3488233" y="228599"/>
                </a:lnTo>
                <a:lnTo>
                  <a:pt x="3468773" y="215899"/>
                </a:lnTo>
                <a:lnTo>
                  <a:pt x="3448796" y="190499"/>
                </a:lnTo>
                <a:lnTo>
                  <a:pt x="3428314" y="177799"/>
                </a:lnTo>
                <a:lnTo>
                  <a:pt x="3385874" y="152399"/>
                </a:lnTo>
                <a:lnTo>
                  <a:pt x="3341534" y="126999"/>
                </a:lnTo>
                <a:lnTo>
                  <a:pt x="3295377" y="101599"/>
                </a:lnTo>
                <a:lnTo>
                  <a:pt x="3229343" y="63499"/>
                </a:lnTo>
                <a:lnTo>
                  <a:pt x="3162066" y="38099"/>
                </a:lnTo>
                <a:lnTo>
                  <a:pt x="2955870" y="0"/>
                </a:lnTo>
                <a:close/>
              </a:path>
              <a:path w="5633720" h="3327400">
                <a:moveTo>
                  <a:pt x="4209066" y="215899"/>
                </a:moveTo>
                <a:lnTo>
                  <a:pt x="4158821" y="215899"/>
                </a:lnTo>
                <a:lnTo>
                  <a:pt x="4108680" y="228599"/>
                </a:lnTo>
                <a:lnTo>
                  <a:pt x="4058883" y="228599"/>
                </a:lnTo>
                <a:lnTo>
                  <a:pt x="3913920" y="266699"/>
                </a:lnTo>
                <a:lnTo>
                  <a:pt x="3867867" y="292099"/>
                </a:lnTo>
                <a:lnTo>
                  <a:pt x="3823344" y="317499"/>
                </a:lnTo>
                <a:lnTo>
                  <a:pt x="3780589" y="342899"/>
                </a:lnTo>
                <a:lnTo>
                  <a:pt x="3739839" y="380999"/>
                </a:lnTo>
                <a:lnTo>
                  <a:pt x="3701331" y="406399"/>
                </a:lnTo>
                <a:lnTo>
                  <a:pt x="3665303" y="444499"/>
                </a:lnTo>
                <a:lnTo>
                  <a:pt x="4665478" y="444499"/>
                </a:lnTo>
                <a:lnTo>
                  <a:pt x="4627707" y="406399"/>
                </a:lnTo>
                <a:lnTo>
                  <a:pt x="4543782" y="330199"/>
                </a:lnTo>
                <a:lnTo>
                  <a:pt x="4499449" y="304799"/>
                </a:lnTo>
                <a:lnTo>
                  <a:pt x="4453560" y="279399"/>
                </a:lnTo>
                <a:lnTo>
                  <a:pt x="4209066" y="215899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3508671" y="2518305"/>
            <a:ext cx="5112956" cy="3025588"/>
          </a:xfrm>
          <a:custGeom>
            <a:avLst/>
            <a:gdLst/>
            <a:ahLst/>
            <a:cxnLst/>
            <a:rect l="l" t="t" r="r" b="b"/>
            <a:pathLst>
              <a:path w="5633720" h="3333750">
                <a:moveTo>
                  <a:pt x="2091201" y="458912"/>
                </a:moveTo>
                <a:lnTo>
                  <a:pt x="2127950" y="398028"/>
                </a:lnTo>
                <a:lnTo>
                  <a:pt x="2169024" y="341097"/>
                </a:lnTo>
                <a:lnTo>
                  <a:pt x="2214115" y="288212"/>
                </a:lnTo>
                <a:lnTo>
                  <a:pt x="2262913" y="239466"/>
                </a:lnTo>
                <a:lnTo>
                  <a:pt x="2315108" y="194952"/>
                </a:lnTo>
                <a:lnTo>
                  <a:pt x="2370392" y="154761"/>
                </a:lnTo>
                <a:lnTo>
                  <a:pt x="2428455" y="118987"/>
                </a:lnTo>
                <a:lnTo>
                  <a:pt x="2488987" y="87722"/>
                </a:lnTo>
                <a:lnTo>
                  <a:pt x="2551679" y="61058"/>
                </a:lnTo>
                <a:lnTo>
                  <a:pt x="2616222" y="39088"/>
                </a:lnTo>
                <a:lnTo>
                  <a:pt x="2682307" y="21905"/>
                </a:lnTo>
                <a:lnTo>
                  <a:pt x="2749623" y="9601"/>
                </a:lnTo>
                <a:lnTo>
                  <a:pt x="2817862" y="2268"/>
                </a:lnTo>
                <a:lnTo>
                  <a:pt x="2886714" y="0"/>
                </a:lnTo>
                <a:lnTo>
                  <a:pt x="2955870" y="2887"/>
                </a:lnTo>
                <a:lnTo>
                  <a:pt x="3025020" y="11025"/>
                </a:lnTo>
                <a:lnTo>
                  <a:pt x="3093855" y="24503"/>
                </a:lnTo>
                <a:lnTo>
                  <a:pt x="3162066" y="43416"/>
                </a:lnTo>
                <a:lnTo>
                  <a:pt x="3229343" y="67856"/>
                </a:lnTo>
                <a:lnTo>
                  <a:pt x="3295377" y="97915"/>
                </a:lnTo>
                <a:lnTo>
                  <a:pt x="3341534" y="122942"/>
                </a:lnTo>
                <a:lnTo>
                  <a:pt x="3385874" y="150437"/>
                </a:lnTo>
                <a:lnTo>
                  <a:pt x="3428314" y="180307"/>
                </a:lnTo>
                <a:lnTo>
                  <a:pt x="3468773" y="212463"/>
                </a:lnTo>
                <a:lnTo>
                  <a:pt x="3507167" y="246811"/>
                </a:lnTo>
                <a:lnTo>
                  <a:pt x="3543415" y="283262"/>
                </a:lnTo>
                <a:lnTo>
                  <a:pt x="3577435" y="321723"/>
                </a:lnTo>
                <a:lnTo>
                  <a:pt x="3609145" y="362104"/>
                </a:lnTo>
                <a:lnTo>
                  <a:pt x="3638461" y="404312"/>
                </a:lnTo>
                <a:lnTo>
                  <a:pt x="3665303" y="448257"/>
                </a:lnTo>
                <a:lnTo>
                  <a:pt x="3701331" y="409784"/>
                </a:lnTo>
                <a:lnTo>
                  <a:pt x="3739839" y="374805"/>
                </a:lnTo>
                <a:lnTo>
                  <a:pt x="3780589" y="343339"/>
                </a:lnTo>
                <a:lnTo>
                  <a:pt x="3823344" y="315408"/>
                </a:lnTo>
                <a:lnTo>
                  <a:pt x="3867867" y="291033"/>
                </a:lnTo>
                <a:lnTo>
                  <a:pt x="3913920" y="270232"/>
                </a:lnTo>
                <a:lnTo>
                  <a:pt x="3961265" y="253029"/>
                </a:lnTo>
                <a:lnTo>
                  <a:pt x="4009665" y="239442"/>
                </a:lnTo>
                <a:lnTo>
                  <a:pt x="4058883" y="229492"/>
                </a:lnTo>
                <a:lnTo>
                  <a:pt x="4108680" y="223200"/>
                </a:lnTo>
                <a:lnTo>
                  <a:pt x="4158821" y="220587"/>
                </a:lnTo>
                <a:lnTo>
                  <a:pt x="4209066" y="221673"/>
                </a:lnTo>
                <a:lnTo>
                  <a:pt x="4259179" y="226479"/>
                </a:lnTo>
                <a:lnTo>
                  <a:pt x="4308923" y="235025"/>
                </a:lnTo>
                <a:lnTo>
                  <a:pt x="4358059" y="247332"/>
                </a:lnTo>
                <a:lnTo>
                  <a:pt x="4406350" y="263420"/>
                </a:lnTo>
                <a:lnTo>
                  <a:pt x="4453560" y="283311"/>
                </a:lnTo>
                <a:lnTo>
                  <a:pt x="4499449" y="307023"/>
                </a:lnTo>
                <a:lnTo>
                  <a:pt x="4543782" y="334579"/>
                </a:lnTo>
                <a:lnTo>
                  <a:pt x="4586319" y="365999"/>
                </a:lnTo>
                <a:lnTo>
                  <a:pt x="4627707" y="401876"/>
                </a:lnTo>
                <a:lnTo>
                  <a:pt x="4665478" y="440796"/>
                </a:lnTo>
                <a:lnTo>
                  <a:pt x="4699510" y="482512"/>
                </a:lnTo>
                <a:lnTo>
                  <a:pt x="4729679" y="526778"/>
                </a:lnTo>
                <a:lnTo>
                  <a:pt x="4755862" y="573346"/>
                </a:lnTo>
                <a:lnTo>
                  <a:pt x="4777935" y="621971"/>
                </a:lnTo>
                <a:lnTo>
                  <a:pt x="4790307" y="655407"/>
                </a:lnTo>
                <a:lnTo>
                  <a:pt x="4836340" y="643811"/>
                </a:lnTo>
                <a:lnTo>
                  <a:pt x="4882540" y="635489"/>
                </a:lnTo>
                <a:lnTo>
                  <a:pt x="4928753" y="630377"/>
                </a:lnTo>
                <a:lnTo>
                  <a:pt x="4974827" y="628412"/>
                </a:lnTo>
                <a:lnTo>
                  <a:pt x="5020609" y="629532"/>
                </a:lnTo>
                <a:lnTo>
                  <a:pt x="5065945" y="633674"/>
                </a:lnTo>
                <a:lnTo>
                  <a:pt x="5110682" y="640775"/>
                </a:lnTo>
                <a:lnTo>
                  <a:pt x="5154669" y="650772"/>
                </a:lnTo>
                <a:lnTo>
                  <a:pt x="5197751" y="663601"/>
                </a:lnTo>
                <a:lnTo>
                  <a:pt x="5239776" y="679202"/>
                </a:lnTo>
                <a:lnTo>
                  <a:pt x="5280590" y="697510"/>
                </a:lnTo>
                <a:lnTo>
                  <a:pt x="5320042" y="718462"/>
                </a:lnTo>
                <a:lnTo>
                  <a:pt x="5357977" y="741996"/>
                </a:lnTo>
                <a:lnTo>
                  <a:pt x="5394243" y="768049"/>
                </a:lnTo>
                <a:lnTo>
                  <a:pt x="5428687" y="796558"/>
                </a:lnTo>
                <a:lnTo>
                  <a:pt x="5461155" y="827461"/>
                </a:lnTo>
                <a:lnTo>
                  <a:pt x="5491496" y="860693"/>
                </a:lnTo>
                <a:lnTo>
                  <a:pt x="5519556" y="896194"/>
                </a:lnTo>
                <a:lnTo>
                  <a:pt x="5545181" y="933898"/>
                </a:lnTo>
                <a:lnTo>
                  <a:pt x="5568220" y="973745"/>
                </a:lnTo>
                <a:lnTo>
                  <a:pt x="5585464" y="1043130"/>
                </a:lnTo>
                <a:lnTo>
                  <a:pt x="5591820" y="1112614"/>
                </a:lnTo>
                <a:lnTo>
                  <a:pt x="5591052" y="1147083"/>
                </a:lnTo>
                <a:lnTo>
                  <a:pt x="5581900" y="1214849"/>
                </a:lnTo>
                <a:lnTo>
                  <a:pt x="5562956" y="1280226"/>
                </a:lnTo>
                <a:lnTo>
                  <a:pt x="5534659" y="1342216"/>
                </a:lnTo>
                <a:lnTo>
                  <a:pt x="5497448" y="1399823"/>
                </a:lnTo>
                <a:lnTo>
                  <a:pt x="5451761" y="1452053"/>
                </a:lnTo>
                <a:lnTo>
                  <a:pt x="5398036" y="1497908"/>
                </a:lnTo>
                <a:lnTo>
                  <a:pt x="5336711" y="1536393"/>
                </a:lnTo>
                <a:lnTo>
                  <a:pt x="5303336" y="1552560"/>
                </a:lnTo>
                <a:lnTo>
                  <a:pt x="5344609" y="1572510"/>
                </a:lnTo>
                <a:lnTo>
                  <a:pt x="5383436" y="1595222"/>
                </a:lnTo>
                <a:lnTo>
                  <a:pt x="5419748" y="1620511"/>
                </a:lnTo>
                <a:lnTo>
                  <a:pt x="5453472" y="1648192"/>
                </a:lnTo>
                <a:lnTo>
                  <a:pt x="5484538" y="1678081"/>
                </a:lnTo>
                <a:lnTo>
                  <a:pt x="5512876" y="1709991"/>
                </a:lnTo>
                <a:lnTo>
                  <a:pt x="5538415" y="1743738"/>
                </a:lnTo>
                <a:lnTo>
                  <a:pt x="5561083" y="1779137"/>
                </a:lnTo>
                <a:lnTo>
                  <a:pt x="5580810" y="1816003"/>
                </a:lnTo>
                <a:lnTo>
                  <a:pt x="5597525" y="1854150"/>
                </a:lnTo>
                <a:lnTo>
                  <a:pt x="5611158" y="1893394"/>
                </a:lnTo>
                <a:lnTo>
                  <a:pt x="5621637" y="1933550"/>
                </a:lnTo>
                <a:lnTo>
                  <a:pt x="5628892" y="1974433"/>
                </a:lnTo>
                <a:lnTo>
                  <a:pt x="5632851" y="2015857"/>
                </a:lnTo>
                <a:lnTo>
                  <a:pt x="5633445" y="2057638"/>
                </a:lnTo>
                <a:lnTo>
                  <a:pt x="5630602" y="2099590"/>
                </a:lnTo>
                <a:lnTo>
                  <a:pt x="5624252" y="2141528"/>
                </a:lnTo>
                <a:lnTo>
                  <a:pt x="5614323" y="2183268"/>
                </a:lnTo>
                <a:lnTo>
                  <a:pt x="5600745" y="2224624"/>
                </a:lnTo>
                <a:lnTo>
                  <a:pt x="5583447" y="2265411"/>
                </a:lnTo>
                <a:lnTo>
                  <a:pt x="5563584" y="2303224"/>
                </a:lnTo>
                <a:lnTo>
                  <a:pt x="5541098" y="2338938"/>
                </a:lnTo>
                <a:lnTo>
                  <a:pt x="5516154" y="2372485"/>
                </a:lnTo>
                <a:lnTo>
                  <a:pt x="5488913" y="2403800"/>
                </a:lnTo>
                <a:lnTo>
                  <a:pt x="5459540" y="2432817"/>
                </a:lnTo>
                <a:lnTo>
                  <a:pt x="5428197" y="2459468"/>
                </a:lnTo>
                <a:lnTo>
                  <a:pt x="5395048" y="2483689"/>
                </a:lnTo>
                <a:lnTo>
                  <a:pt x="5360256" y="2505412"/>
                </a:lnTo>
                <a:lnTo>
                  <a:pt x="5323985" y="2524572"/>
                </a:lnTo>
                <a:lnTo>
                  <a:pt x="5286397" y="2541103"/>
                </a:lnTo>
                <a:lnTo>
                  <a:pt x="5247657" y="2554937"/>
                </a:lnTo>
                <a:lnTo>
                  <a:pt x="5207926" y="2566009"/>
                </a:lnTo>
                <a:lnTo>
                  <a:pt x="5167369" y="2574253"/>
                </a:lnTo>
                <a:lnTo>
                  <a:pt x="5126148" y="2579602"/>
                </a:lnTo>
                <a:lnTo>
                  <a:pt x="5084428" y="2581990"/>
                </a:lnTo>
                <a:lnTo>
                  <a:pt x="5042370" y="2581351"/>
                </a:lnTo>
                <a:lnTo>
                  <a:pt x="5000139" y="2577619"/>
                </a:lnTo>
                <a:lnTo>
                  <a:pt x="4957898" y="2570727"/>
                </a:lnTo>
                <a:lnTo>
                  <a:pt x="4915810" y="2560609"/>
                </a:lnTo>
                <a:lnTo>
                  <a:pt x="4874038" y="2547199"/>
                </a:lnTo>
                <a:lnTo>
                  <a:pt x="4840184" y="2619969"/>
                </a:lnTo>
                <a:lnTo>
                  <a:pt x="4800960" y="2688762"/>
                </a:lnTo>
                <a:lnTo>
                  <a:pt x="4756703" y="2753440"/>
                </a:lnTo>
                <a:lnTo>
                  <a:pt x="4707751" y="2813865"/>
                </a:lnTo>
                <a:lnTo>
                  <a:pt x="4654441" y="2869898"/>
                </a:lnTo>
                <a:lnTo>
                  <a:pt x="4597113" y="2921402"/>
                </a:lnTo>
                <a:lnTo>
                  <a:pt x="4536104" y="2968238"/>
                </a:lnTo>
                <a:lnTo>
                  <a:pt x="4471751" y="3010268"/>
                </a:lnTo>
                <a:lnTo>
                  <a:pt x="4404394" y="3047354"/>
                </a:lnTo>
                <a:lnTo>
                  <a:pt x="4334369" y="3079357"/>
                </a:lnTo>
                <a:lnTo>
                  <a:pt x="4262015" y="3106140"/>
                </a:lnTo>
                <a:lnTo>
                  <a:pt x="4187670" y="3127564"/>
                </a:lnTo>
                <a:lnTo>
                  <a:pt x="4111672" y="3143491"/>
                </a:lnTo>
                <a:lnTo>
                  <a:pt x="4034358" y="3153782"/>
                </a:lnTo>
                <a:lnTo>
                  <a:pt x="3956068" y="3158300"/>
                </a:lnTo>
                <a:lnTo>
                  <a:pt x="3877138" y="3156906"/>
                </a:lnTo>
                <a:lnTo>
                  <a:pt x="3797907" y="3149463"/>
                </a:lnTo>
                <a:lnTo>
                  <a:pt x="3718712" y="3135831"/>
                </a:lnTo>
                <a:lnTo>
                  <a:pt x="3639892" y="3115873"/>
                </a:lnTo>
                <a:lnTo>
                  <a:pt x="3561785" y="3089451"/>
                </a:lnTo>
                <a:lnTo>
                  <a:pt x="3515481" y="3070239"/>
                </a:lnTo>
                <a:lnTo>
                  <a:pt x="3480906" y="3053739"/>
                </a:lnTo>
                <a:lnTo>
                  <a:pt x="3469229" y="3047749"/>
                </a:lnTo>
                <a:lnTo>
                  <a:pt x="3388341" y="3107764"/>
                </a:lnTo>
                <a:lnTo>
                  <a:pt x="3304076" y="3160630"/>
                </a:lnTo>
                <a:lnTo>
                  <a:pt x="3216868" y="3206378"/>
                </a:lnTo>
                <a:lnTo>
                  <a:pt x="3127148" y="3245040"/>
                </a:lnTo>
                <a:lnTo>
                  <a:pt x="3035350" y="3276650"/>
                </a:lnTo>
                <a:lnTo>
                  <a:pt x="2941905" y="3301238"/>
                </a:lnTo>
                <a:lnTo>
                  <a:pt x="2847246" y="3318839"/>
                </a:lnTo>
                <a:lnTo>
                  <a:pt x="2751806" y="3329484"/>
                </a:lnTo>
                <a:lnTo>
                  <a:pt x="2656018" y="3333206"/>
                </a:lnTo>
                <a:lnTo>
                  <a:pt x="2560312" y="3330037"/>
                </a:lnTo>
                <a:lnTo>
                  <a:pt x="2465123" y="3320009"/>
                </a:lnTo>
                <a:lnTo>
                  <a:pt x="2370883" y="3303155"/>
                </a:lnTo>
                <a:lnTo>
                  <a:pt x="2278024" y="3279508"/>
                </a:lnTo>
                <a:lnTo>
                  <a:pt x="2186979" y="3249099"/>
                </a:lnTo>
                <a:lnTo>
                  <a:pt x="2098179" y="3211961"/>
                </a:lnTo>
                <a:lnTo>
                  <a:pt x="2012059" y="3168126"/>
                </a:lnTo>
                <a:lnTo>
                  <a:pt x="1929049" y="3117628"/>
                </a:lnTo>
                <a:lnTo>
                  <a:pt x="1849584" y="3060498"/>
                </a:lnTo>
                <a:lnTo>
                  <a:pt x="1774094" y="2996768"/>
                </a:lnTo>
                <a:lnTo>
                  <a:pt x="1703013" y="2926472"/>
                </a:lnTo>
                <a:lnTo>
                  <a:pt x="1665035" y="2967798"/>
                </a:lnTo>
                <a:lnTo>
                  <a:pt x="1624343" y="3005402"/>
                </a:lnTo>
                <a:lnTo>
                  <a:pt x="1581192" y="3039261"/>
                </a:lnTo>
                <a:lnTo>
                  <a:pt x="1535836" y="3069354"/>
                </a:lnTo>
                <a:lnTo>
                  <a:pt x="1488530" y="3095659"/>
                </a:lnTo>
                <a:lnTo>
                  <a:pt x="1439529" y="3118155"/>
                </a:lnTo>
                <a:lnTo>
                  <a:pt x="1389087" y="3136819"/>
                </a:lnTo>
                <a:lnTo>
                  <a:pt x="1337458" y="3151630"/>
                </a:lnTo>
                <a:lnTo>
                  <a:pt x="1284898" y="3162566"/>
                </a:lnTo>
                <a:lnTo>
                  <a:pt x="1231660" y="3169605"/>
                </a:lnTo>
                <a:lnTo>
                  <a:pt x="1178001" y="3172726"/>
                </a:lnTo>
                <a:lnTo>
                  <a:pt x="1124173" y="3171907"/>
                </a:lnTo>
                <a:lnTo>
                  <a:pt x="1070432" y="3167127"/>
                </a:lnTo>
                <a:lnTo>
                  <a:pt x="1017033" y="3158363"/>
                </a:lnTo>
                <a:lnTo>
                  <a:pt x="964230" y="3145594"/>
                </a:lnTo>
                <a:lnTo>
                  <a:pt x="912277" y="3128797"/>
                </a:lnTo>
                <a:lnTo>
                  <a:pt x="861429" y="3107953"/>
                </a:lnTo>
                <a:lnTo>
                  <a:pt x="811942" y="3083037"/>
                </a:lnTo>
                <a:lnTo>
                  <a:pt x="764069" y="3054030"/>
                </a:lnTo>
                <a:lnTo>
                  <a:pt x="718065" y="3020909"/>
                </a:lnTo>
                <a:lnTo>
                  <a:pt x="662657" y="2972153"/>
                </a:lnTo>
                <a:lnTo>
                  <a:pt x="613507" y="2918572"/>
                </a:lnTo>
                <a:lnTo>
                  <a:pt x="570843" y="2860732"/>
                </a:lnTo>
                <a:lnTo>
                  <a:pt x="534893" y="2799201"/>
                </a:lnTo>
                <a:lnTo>
                  <a:pt x="505886" y="2734544"/>
                </a:lnTo>
                <a:lnTo>
                  <a:pt x="484049" y="2667329"/>
                </a:lnTo>
                <a:lnTo>
                  <a:pt x="469610" y="2598123"/>
                </a:lnTo>
                <a:lnTo>
                  <a:pt x="462798" y="2527491"/>
                </a:lnTo>
                <a:lnTo>
                  <a:pt x="462324" y="2491818"/>
                </a:lnTo>
                <a:lnTo>
                  <a:pt x="463841" y="2456001"/>
                </a:lnTo>
                <a:lnTo>
                  <a:pt x="467380" y="2420111"/>
                </a:lnTo>
                <a:lnTo>
                  <a:pt x="472967" y="2384220"/>
                </a:lnTo>
                <a:lnTo>
                  <a:pt x="431702" y="2380117"/>
                </a:lnTo>
                <a:lnTo>
                  <a:pt x="391563" y="2372926"/>
                </a:lnTo>
                <a:lnTo>
                  <a:pt x="352674" y="2362781"/>
                </a:lnTo>
                <a:lnTo>
                  <a:pt x="315156" y="2349816"/>
                </a:lnTo>
                <a:lnTo>
                  <a:pt x="279131" y="2334164"/>
                </a:lnTo>
                <a:lnTo>
                  <a:pt x="244721" y="2315959"/>
                </a:lnTo>
                <a:lnTo>
                  <a:pt x="212050" y="2295334"/>
                </a:lnTo>
                <a:lnTo>
                  <a:pt x="181238" y="2272424"/>
                </a:lnTo>
                <a:lnTo>
                  <a:pt x="152408" y="2247361"/>
                </a:lnTo>
                <a:lnTo>
                  <a:pt x="101183" y="2191314"/>
                </a:lnTo>
                <a:lnTo>
                  <a:pt x="59353" y="2128262"/>
                </a:lnTo>
                <a:lnTo>
                  <a:pt x="27894" y="2059274"/>
                </a:lnTo>
                <a:lnTo>
                  <a:pt x="16359" y="2022888"/>
                </a:lnTo>
                <a:lnTo>
                  <a:pt x="7784" y="1985419"/>
                </a:lnTo>
                <a:lnTo>
                  <a:pt x="2290" y="1947001"/>
                </a:lnTo>
                <a:lnTo>
                  <a:pt x="0" y="1907766"/>
                </a:lnTo>
                <a:lnTo>
                  <a:pt x="1035" y="1867850"/>
                </a:lnTo>
                <a:lnTo>
                  <a:pt x="11128" y="1796333"/>
                </a:lnTo>
                <a:lnTo>
                  <a:pt x="31716" y="1728526"/>
                </a:lnTo>
                <a:lnTo>
                  <a:pt x="61968" y="1665214"/>
                </a:lnTo>
                <a:lnTo>
                  <a:pt x="101052" y="1607185"/>
                </a:lnTo>
                <a:lnTo>
                  <a:pt x="148138" y="1555224"/>
                </a:lnTo>
                <a:lnTo>
                  <a:pt x="202393" y="1510117"/>
                </a:lnTo>
                <a:lnTo>
                  <a:pt x="262988" y="1472650"/>
                </a:lnTo>
                <a:lnTo>
                  <a:pt x="329090" y="1443610"/>
                </a:lnTo>
                <a:lnTo>
                  <a:pt x="399868" y="1423782"/>
                </a:lnTo>
                <a:lnTo>
                  <a:pt x="474491" y="1413952"/>
                </a:lnTo>
                <a:lnTo>
                  <a:pt x="442269" y="1399558"/>
                </a:lnTo>
                <a:lnTo>
                  <a:pt x="383333" y="1364339"/>
                </a:lnTo>
                <a:lnTo>
                  <a:pt x="332129" y="1321486"/>
                </a:lnTo>
                <a:lnTo>
                  <a:pt x="289123" y="1272122"/>
                </a:lnTo>
                <a:lnTo>
                  <a:pt x="254780" y="1217372"/>
                </a:lnTo>
                <a:lnTo>
                  <a:pt x="229567" y="1158358"/>
                </a:lnTo>
                <a:lnTo>
                  <a:pt x="213949" y="1096205"/>
                </a:lnTo>
                <a:lnTo>
                  <a:pt x="208392" y="1032037"/>
                </a:lnTo>
                <a:lnTo>
                  <a:pt x="209532" y="999548"/>
                </a:lnTo>
                <a:lnTo>
                  <a:pt x="219940" y="934465"/>
                </a:lnTo>
                <a:lnTo>
                  <a:pt x="241573" y="870176"/>
                </a:lnTo>
                <a:lnTo>
                  <a:pt x="274035" y="810075"/>
                </a:lnTo>
                <a:lnTo>
                  <a:pt x="314937" y="757120"/>
                </a:lnTo>
                <a:lnTo>
                  <a:pt x="363128" y="711786"/>
                </a:lnTo>
                <a:lnTo>
                  <a:pt x="417457" y="674550"/>
                </a:lnTo>
                <a:lnTo>
                  <a:pt x="476772" y="645886"/>
                </a:lnTo>
                <a:lnTo>
                  <a:pt x="539925" y="626270"/>
                </a:lnTo>
                <a:lnTo>
                  <a:pt x="605762" y="616177"/>
                </a:lnTo>
                <a:lnTo>
                  <a:pt x="639328" y="614850"/>
                </a:lnTo>
                <a:lnTo>
                  <a:pt x="673134" y="616082"/>
                </a:lnTo>
                <a:lnTo>
                  <a:pt x="707036" y="619932"/>
                </a:lnTo>
                <a:lnTo>
                  <a:pt x="740890" y="626460"/>
                </a:lnTo>
                <a:lnTo>
                  <a:pt x="774552" y="635725"/>
                </a:lnTo>
                <a:lnTo>
                  <a:pt x="807879" y="647787"/>
                </a:lnTo>
                <a:lnTo>
                  <a:pt x="813962" y="649311"/>
                </a:lnTo>
                <a:lnTo>
                  <a:pt x="818534" y="650835"/>
                </a:lnTo>
                <a:lnTo>
                  <a:pt x="823106" y="653883"/>
                </a:lnTo>
                <a:lnTo>
                  <a:pt x="834809" y="601550"/>
                </a:lnTo>
                <a:lnTo>
                  <a:pt x="850606" y="551111"/>
                </a:lnTo>
                <a:lnTo>
                  <a:pt x="870295" y="502700"/>
                </a:lnTo>
                <a:lnTo>
                  <a:pt x="893679" y="456454"/>
                </a:lnTo>
                <a:lnTo>
                  <a:pt x="920556" y="412506"/>
                </a:lnTo>
                <a:lnTo>
                  <a:pt x="950727" y="370991"/>
                </a:lnTo>
                <a:lnTo>
                  <a:pt x="983993" y="332044"/>
                </a:lnTo>
                <a:lnTo>
                  <a:pt x="1020153" y="295800"/>
                </a:lnTo>
                <a:lnTo>
                  <a:pt x="1059007" y="262394"/>
                </a:lnTo>
                <a:lnTo>
                  <a:pt x="1100357" y="231960"/>
                </a:lnTo>
                <a:lnTo>
                  <a:pt x="1144001" y="204634"/>
                </a:lnTo>
                <a:lnTo>
                  <a:pt x="1189740" y="180549"/>
                </a:lnTo>
                <a:lnTo>
                  <a:pt x="1237375" y="159841"/>
                </a:lnTo>
                <a:lnTo>
                  <a:pt x="1286705" y="142645"/>
                </a:lnTo>
                <a:lnTo>
                  <a:pt x="1337531" y="129096"/>
                </a:lnTo>
                <a:lnTo>
                  <a:pt x="1389653" y="119327"/>
                </a:lnTo>
                <a:lnTo>
                  <a:pt x="1442871" y="113475"/>
                </a:lnTo>
                <a:lnTo>
                  <a:pt x="1496985" y="111673"/>
                </a:lnTo>
                <a:lnTo>
                  <a:pt x="1551795" y="114058"/>
                </a:lnTo>
                <a:lnTo>
                  <a:pt x="1607103" y="120762"/>
                </a:lnTo>
                <a:lnTo>
                  <a:pt x="1668337" y="133933"/>
                </a:lnTo>
                <a:lnTo>
                  <a:pt x="1727598" y="152277"/>
                </a:lnTo>
                <a:lnTo>
                  <a:pt x="1784558" y="175574"/>
                </a:lnTo>
                <a:lnTo>
                  <a:pt x="1838887" y="203605"/>
                </a:lnTo>
                <a:lnTo>
                  <a:pt x="1890257" y="236150"/>
                </a:lnTo>
                <a:lnTo>
                  <a:pt x="1938339" y="272990"/>
                </a:lnTo>
                <a:lnTo>
                  <a:pt x="1982803" y="313905"/>
                </a:lnTo>
                <a:lnTo>
                  <a:pt x="2023320" y="358677"/>
                </a:lnTo>
                <a:lnTo>
                  <a:pt x="2059563" y="407086"/>
                </a:lnTo>
                <a:lnTo>
                  <a:pt x="2075978" y="432586"/>
                </a:lnTo>
                <a:lnTo>
                  <a:pt x="2091201" y="458912"/>
                </a:lnTo>
              </a:path>
            </a:pathLst>
          </a:custGeom>
          <a:ln w="15227">
            <a:solidFill>
              <a:srgbClr val="33CC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3469990" y="2485634"/>
            <a:ext cx="5112956" cy="3019825"/>
          </a:xfrm>
          <a:custGeom>
            <a:avLst/>
            <a:gdLst/>
            <a:ahLst/>
            <a:cxnLst/>
            <a:rect l="l" t="t" r="r" b="b"/>
            <a:pathLst>
              <a:path w="5633720" h="3327400">
                <a:moveTo>
                  <a:pt x="4583375" y="2933700"/>
                </a:moveTo>
                <a:lnTo>
                  <a:pt x="1704524" y="2933700"/>
                </a:lnTo>
                <a:lnTo>
                  <a:pt x="1775607" y="2997200"/>
                </a:lnTo>
                <a:lnTo>
                  <a:pt x="1851098" y="3060700"/>
                </a:lnTo>
                <a:lnTo>
                  <a:pt x="1930563" y="3124200"/>
                </a:lnTo>
                <a:lnTo>
                  <a:pt x="2013571" y="3175000"/>
                </a:lnTo>
                <a:lnTo>
                  <a:pt x="2099688" y="3213100"/>
                </a:lnTo>
                <a:lnTo>
                  <a:pt x="2188481" y="3251200"/>
                </a:lnTo>
                <a:lnTo>
                  <a:pt x="2372364" y="3302000"/>
                </a:lnTo>
                <a:lnTo>
                  <a:pt x="2561755" y="3327400"/>
                </a:lnTo>
                <a:lnTo>
                  <a:pt x="2753192" y="3327400"/>
                </a:lnTo>
                <a:lnTo>
                  <a:pt x="2943210" y="3302000"/>
                </a:lnTo>
                <a:lnTo>
                  <a:pt x="3128345" y="3251200"/>
                </a:lnTo>
                <a:lnTo>
                  <a:pt x="3217999" y="3213100"/>
                </a:lnTo>
                <a:lnTo>
                  <a:pt x="3305134" y="3162300"/>
                </a:lnTo>
                <a:lnTo>
                  <a:pt x="3389317" y="3111500"/>
                </a:lnTo>
                <a:lnTo>
                  <a:pt x="3470114" y="3048000"/>
                </a:lnTo>
                <a:lnTo>
                  <a:pt x="4405909" y="3048000"/>
                </a:lnTo>
                <a:lnTo>
                  <a:pt x="4473266" y="3009900"/>
                </a:lnTo>
                <a:lnTo>
                  <a:pt x="4537618" y="2971800"/>
                </a:lnTo>
                <a:lnTo>
                  <a:pt x="4583375" y="2933700"/>
                </a:lnTo>
                <a:close/>
              </a:path>
              <a:path w="5633720" h="3327400">
                <a:moveTo>
                  <a:pt x="742373" y="622300"/>
                </a:moveTo>
                <a:lnTo>
                  <a:pt x="541005" y="622300"/>
                </a:lnTo>
                <a:lnTo>
                  <a:pt x="508950" y="635000"/>
                </a:lnTo>
                <a:lnTo>
                  <a:pt x="477719" y="647700"/>
                </a:lnTo>
                <a:lnTo>
                  <a:pt x="447458" y="660400"/>
                </a:lnTo>
                <a:lnTo>
                  <a:pt x="418314" y="673100"/>
                </a:lnTo>
                <a:lnTo>
                  <a:pt x="390436" y="698500"/>
                </a:lnTo>
                <a:lnTo>
                  <a:pt x="363970" y="711200"/>
                </a:lnTo>
                <a:lnTo>
                  <a:pt x="315865" y="762000"/>
                </a:lnTo>
                <a:lnTo>
                  <a:pt x="275177" y="812800"/>
                </a:lnTo>
                <a:lnTo>
                  <a:pt x="243085" y="876300"/>
                </a:lnTo>
                <a:lnTo>
                  <a:pt x="230629" y="901700"/>
                </a:lnTo>
                <a:lnTo>
                  <a:pt x="221081" y="939800"/>
                </a:lnTo>
                <a:lnTo>
                  <a:pt x="214378" y="965200"/>
                </a:lnTo>
                <a:lnTo>
                  <a:pt x="210458" y="1003300"/>
                </a:lnTo>
                <a:lnTo>
                  <a:pt x="210723" y="1066800"/>
                </a:lnTo>
                <a:lnTo>
                  <a:pt x="221382" y="1130300"/>
                </a:lnTo>
                <a:lnTo>
                  <a:pt x="230456" y="1155700"/>
                </a:lnTo>
                <a:lnTo>
                  <a:pt x="241943" y="1193800"/>
                </a:lnTo>
                <a:lnTo>
                  <a:pt x="271912" y="1244600"/>
                </a:lnTo>
                <a:lnTo>
                  <a:pt x="310796" y="1295400"/>
                </a:lnTo>
                <a:lnTo>
                  <a:pt x="358101" y="1346200"/>
                </a:lnTo>
                <a:lnTo>
                  <a:pt x="413334" y="1384300"/>
                </a:lnTo>
                <a:lnTo>
                  <a:pt x="476003" y="1409700"/>
                </a:lnTo>
                <a:lnTo>
                  <a:pt x="438262" y="1422400"/>
                </a:lnTo>
                <a:lnTo>
                  <a:pt x="401378" y="1422400"/>
                </a:lnTo>
                <a:lnTo>
                  <a:pt x="365453" y="1435100"/>
                </a:lnTo>
                <a:lnTo>
                  <a:pt x="296892" y="1460500"/>
                </a:lnTo>
                <a:lnTo>
                  <a:pt x="233400" y="1485900"/>
                </a:lnTo>
                <a:lnTo>
                  <a:pt x="203812" y="1511300"/>
                </a:lnTo>
                <a:lnTo>
                  <a:pt x="149465" y="1562100"/>
                </a:lnTo>
                <a:lnTo>
                  <a:pt x="124912" y="1574800"/>
                </a:lnTo>
                <a:lnTo>
                  <a:pt x="102243" y="1612900"/>
                </a:lnTo>
                <a:lnTo>
                  <a:pt x="81560" y="1638300"/>
                </a:lnTo>
                <a:lnTo>
                  <a:pt x="62966" y="1663700"/>
                </a:lnTo>
                <a:lnTo>
                  <a:pt x="46565" y="1701800"/>
                </a:lnTo>
                <a:lnTo>
                  <a:pt x="32458" y="1727200"/>
                </a:lnTo>
                <a:lnTo>
                  <a:pt x="20749" y="1765300"/>
                </a:lnTo>
                <a:lnTo>
                  <a:pt x="11541" y="1803400"/>
                </a:lnTo>
                <a:lnTo>
                  <a:pt x="4935" y="1828800"/>
                </a:lnTo>
                <a:lnTo>
                  <a:pt x="1035" y="1866900"/>
                </a:lnTo>
                <a:lnTo>
                  <a:pt x="0" y="1905000"/>
                </a:lnTo>
                <a:lnTo>
                  <a:pt x="2289" y="1943100"/>
                </a:lnTo>
                <a:lnTo>
                  <a:pt x="7783" y="1981200"/>
                </a:lnTo>
                <a:lnTo>
                  <a:pt x="16358" y="2019300"/>
                </a:lnTo>
                <a:lnTo>
                  <a:pt x="27892" y="2057400"/>
                </a:lnTo>
                <a:lnTo>
                  <a:pt x="42263" y="2095500"/>
                </a:lnTo>
                <a:lnTo>
                  <a:pt x="59349" y="2133600"/>
                </a:lnTo>
                <a:lnTo>
                  <a:pt x="79028" y="2159000"/>
                </a:lnTo>
                <a:lnTo>
                  <a:pt x="101178" y="2197100"/>
                </a:lnTo>
                <a:lnTo>
                  <a:pt x="152401" y="2247900"/>
                </a:lnTo>
                <a:lnTo>
                  <a:pt x="181230" y="2273300"/>
                </a:lnTo>
                <a:lnTo>
                  <a:pt x="212041" y="2298700"/>
                </a:lnTo>
                <a:lnTo>
                  <a:pt x="244711" y="2311400"/>
                </a:lnTo>
                <a:lnTo>
                  <a:pt x="279120" y="2336800"/>
                </a:lnTo>
                <a:lnTo>
                  <a:pt x="315144" y="2349500"/>
                </a:lnTo>
                <a:lnTo>
                  <a:pt x="352662" y="2362200"/>
                </a:lnTo>
                <a:lnTo>
                  <a:pt x="391551" y="2374900"/>
                </a:lnTo>
                <a:lnTo>
                  <a:pt x="431689" y="2374900"/>
                </a:lnTo>
                <a:lnTo>
                  <a:pt x="472955" y="2387600"/>
                </a:lnTo>
                <a:lnTo>
                  <a:pt x="467574" y="2425700"/>
                </a:lnTo>
                <a:lnTo>
                  <a:pt x="464201" y="2451100"/>
                </a:lnTo>
                <a:lnTo>
                  <a:pt x="462812" y="2489200"/>
                </a:lnTo>
                <a:lnTo>
                  <a:pt x="463384" y="2527300"/>
                </a:lnTo>
                <a:lnTo>
                  <a:pt x="465892" y="2565400"/>
                </a:lnTo>
                <a:lnTo>
                  <a:pt x="470313" y="2603500"/>
                </a:lnTo>
                <a:lnTo>
                  <a:pt x="476622" y="2628900"/>
                </a:lnTo>
                <a:lnTo>
                  <a:pt x="484795" y="2667000"/>
                </a:lnTo>
                <a:lnTo>
                  <a:pt x="494809" y="2705100"/>
                </a:lnTo>
                <a:lnTo>
                  <a:pt x="506640" y="2730500"/>
                </a:lnTo>
                <a:lnTo>
                  <a:pt x="520263" y="2768600"/>
                </a:lnTo>
                <a:lnTo>
                  <a:pt x="535654" y="2806700"/>
                </a:lnTo>
                <a:lnTo>
                  <a:pt x="552790" y="2832100"/>
                </a:lnTo>
                <a:lnTo>
                  <a:pt x="571647" y="2857500"/>
                </a:lnTo>
                <a:lnTo>
                  <a:pt x="592200" y="2895600"/>
                </a:lnTo>
                <a:lnTo>
                  <a:pt x="638300" y="2946400"/>
                </a:lnTo>
                <a:lnTo>
                  <a:pt x="690899" y="2997200"/>
                </a:lnTo>
                <a:lnTo>
                  <a:pt x="719576" y="3022600"/>
                </a:lnTo>
                <a:lnTo>
                  <a:pt x="765569" y="3060700"/>
                </a:lnTo>
                <a:lnTo>
                  <a:pt x="813412" y="3086100"/>
                </a:lnTo>
                <a:lnTo>
                  <a:pt x="862854" y="3111500"/>
                </a:lnTo>
                <a:lnTo>
                  <a:pt x="913643" y="3124200"/>
                </a:lnTo>
                <a:lnTo>
                  <a:pt x="965528" y="3149600"/>
                </a:lnTo>
                <a:lnTo>
                  <a:pt x="1018259" y="3162300"/>
                </a:lnTo>
                <a:lnTo>
                  <a:pt x="1071583" y="3162300"/>
                </a:lnTo>
                <a:lnTo>
                  <a:pt x="1125249" y="3175000"/>
                </a:lnTo>
                <a:lnTo>
                  <a:pt x="1232605" y="3175000"/>
                </a:lnTo>
                <a:lnTo>
                  <a:pt x="1440374" y="3124200"/>
                </a:lnTo>
                <a:lnTo>
                  <a:pt x="1489404" y="3098800"/>
                </a:lnTo>
                <a:lnTo>
                  <a:pt x="1536767" y="3073400"/>
                </a:lnTo>
                <a:lnTo>
                  <a:pt x="1582212" y="3035300"/>
                </a:lnTo>
                <a:lnTo>
                  <a:pt x="1625488" y="3009900"/>
                </a:lnTo>
                <a:lnTo>
                  <a:pt x="1666342" y="2971800"/>
                </a:lnTo>
                <a:lnTo>
                  <a:pt x="1704524" y="2933700"/>
                </a:lnTo>
                <a:lnTo>
                  <a:pt x="4583375" y="2933700"/>
                </a:lnTo>
                <a:lnTo>
                  <a:pt x="4655954" y="2870200"/>
                </a:lnTo>
                <a:lnTo>
                  <a:pt x="4709263" y="2819400"/>
                </a:lnTo>
                <a:lnTo>
                  <a:pt x="4758215" y="2755900"/>
                </a:lnTo>
                <a:lnTo>
                  <a:pt x="4802472" y="2692400"/>
                </a:lnTo>
                <a:lnTo>
                  <a:pt x="4841696" y="2616200"/>
                </a:lnTo>
                <a:lnTo>
                  <a:pt x="4875549" y="2552700"/>
                </a:lnTo>
                <a:lnTo>
                  <a:pt x="5248416" y="2552700"/>
                </a:lnTo>
                <a:lnTo>
                  <a:pt x="5287156" y="2540000"/>
                </a:lnTo>
                <a:lnTo>
                  <a:pt x="5324743" y="2527300"/>
                </a:lnTo>
                <a:lnTo>
                  <a:pt x="5361009" y="2501900"/>
                </a:lnTo>
                <a:lnTo>
                  <a:pt x="5395786" y="2489200"/>
                </a:lnTo>
                <a:lnTo>
                  <a:pt x="5428906" y="2463800"/>
                </a:lnTo>
                <a:lnTo>
                  <a:pt x="5460201" y="2438400"/>
                </a:lnTo>
                <a:lnTo>
                  <a:pt x="5489504" y="2400300"/>
                </a:lnTo>
                <a:lnTo>
                  <a:pt x="5516647" y="2374900"/>
                </a:lnTo>
                <a:lnTo>
                  <a:pt x="5541461" y="2336800"/>
                </a:lnTo>
                <a:lnTo>
                  <a:pt x="5563780" y="2298700"/>
                </a:lnTo>
                <a:lnTo>
                  <a:pt x="5583435" y="2260600"/>
                </a:lnTo>
                <a:lnTo>
                  <a:pt x="5600733" y="2222500"/>
                </a:lnTo>
                <a:lnTo>
                  <a:pt x="5614312" y="2184400"/>
                </a:lnTo>
                <a:lnTo>
                  <a:pt x="5624245" y="2146300"/>
                </a:lnTo>
                <a:lnTo>
                  <a:pt x="5630603" y="2095500"/>
                </a:lnTo>
                <a:lnTo>
                  <a:pt x="5633458" y="2057400"/>
                </a:lnTo>
                <a:lnTo>
                  <a:pt x="5632882" y="2019300"/>
                </a:lnTo>
                <a:lnTo>
                  <a:pt x="5628947" y="1981200"/>
                </a:lnTo>
                <a:lnTo>
                  <a:pt x="5621725" y="1930400"/>
                </a:lnTo>
                <a:lnTo>
                  <a:pt x="5611288" y="1892300"/>
                </a:lnTo>
                <a:lnTo>
                  <a:pt x="5597708" y="1854200"/>
                </a:lnTo>
                <a:lnTo>
                  <a:pt x="5581056" y="1816100"/>
                </a:lnTo>
                <a:lnTo>
                  <a:pt x="5561405" y="1778000"/>
                </a:lnTo>
                <a:lnTo>
                  <a:pt x="5538826" y="1739900"/>
                </a:lnTo>
                <a:lnTo>
                  <a:pt x="5513392" y="1714500"/>
                </a:lnTo>
                <a:lnTo>
                  <a:pt x="5485174" y="1676400"/>
                </a:lnTo>
                <a:lnTo>
                  <a:pt x="5454245" y="1651000"/>
                </a:lnTo>
                <a:lnTo>
                  <a:pt x="5420675" y="1625600"/>
                </a:lnTo>
                <a:lnTo>
                  <a:pt x="5384538" y="1600200"/>
                </a:lnTo>
                <a:lnTo>
                  <a:pt x="5345905" y="1574800"/>
                </a:lnTo>
                <a:lnTo>
                  <a:pt x="5304847" y="1549400"/>
                </a:lnTo>
                <a:lnTo>
                  <a:pt x="5338224" y="1536700"/>
                </a:lnTo>
                <a:lnTo>
                  <a:pt x="5399552" y="1498600"/>
                </a:lnTo>
                <a:lnTo>
                  <a:pt x="5453279" y="1447800"/>
                </a:lnTo>
                <a:lnTo>
                  <a:pt x="5498968" y="1397000"/>
                </a:lnTo>
                <a:lnTo>
                  <a:pt x="5536180" y="1346200"/>
                </a:lnTo>
                <a:lnTo>
                  <a:pt x="5551470" y="1308100"/>
                </a:lnTo>
                <a:lnTo>
                  <a:pt x="5564477" y="1282700"/>
                </a:lnTo>
                <a:lnTo>
                  <a:pt x="5575145" y="1244600"/>
                </a:lnTo>
                <a:lnTo>
                  <a:pt x="5583420" y="1219200"/>
                </a:lnTo>
                <a:lnTo>
                  <a:pt x="5589247" y="1181100"/>
                </a:lnTo>
                <a:lnTo>
                  <a:pt x="5592571" y="1143000"/>
                </a:lnTo>
                <a:lnTo>
                  <a:pt x="5593337" y="1117600"/>
                </a:lnTo>
                <a:lnTo>
                  <a:pt x="5591491" y="1079500"/>
                </a:lnTo>
                <a:lnTo>
                  <a:pt x="5586978" y="1041400"/>
                </a:lnTo>
                <a:lnTo>
                  <a:pt x="5579743" y="1003300"/>
                </a:lnTo>
                <a:lnTo>
                  <a:pt x="5546694" y="939800"/>
                </a:lnTo>
                <a:lnTo>
                  <a:pt x="5521070" y="901700"/>
                </a:lnTo>
                <a:lnTo>
                  <a:pt x="5493012" y="863600"/>
                </a:lnTo>
                <a:lnTo>
                  <a:pt x="5462672" y="825500"/>
                </a:lnTo>
                <a:lnTo>
                  <a:pt x="5430203" y="800100"/>
                </a:lnTo>
                <a:lnTo>
                  <a:pt x="5395760" y="774700"/>
                </a:lnTo>
                <a:lnTo>
                  <a:pt x="5359494" y="749300"/>
                </a:lnTo>
                <a:lnTo>
                  <a:pt x="5321558" y="723900"/>
                </a:lnTo>
                <a:lnTo>
                  <a:pt x="5282107" y="698500"/>
                </a:lnTo>
                <a:lnTo>
                  <a:pt x="5241292" y="685800"/>
                </a:lnTo>
                <a:lnTo>
                  <a:pt x="5199267" y="660400"/>
                </a:lnTo>
                <a:lnTo>
                  <a:pt x="824618" y="660400"/>
                </a:lnTo>
                <a:lnTo>
                  <a:pt x="820058" y="647700"/>
                </a:lnTo>
                <a:lnTo>
                  <a:pt x="809403" y="647700"/>
                </a:lnTo>
                <a:lnTo>
                  <a:pt x="742373" y="622300"/>
                </a:lnTo>
                <a:close/>
              </a:path>
              <a:path w="5633720" h="3327400">
                <a:moveTo>
                  <a:pt x="4405909" y="3048000"/>
                </a:moveTo>
                <a:lnTo>
                  <a:pt x="3481464" y="3048000"/>
                </a:lnTo>
                <a:lnTo>
                  <a:pt x="3492933" y="3060700"/>
                </a:lnTo>
                <a:lnTo>
                  <a:pt x="3504504" y="3060700"/>
                </a:lnTo>
                <a:lnTo>
                  <a:pt x="3516160" y="3073400"/>
                </a:lnTo>
                <a:lnTo>
                  <a:pt x="3527885" y="3073400"/>
                </a:lnTo>
                <a:lnTo>
                  <a:pt x="3539660" y="3086100"/>
                </a:lnTo>
                <a:lnTo>
                  <a:pt x="3563296" y="3086100"/>
                </a:lnTo>
                <a:lnTo>
                  <a:pt x="3720227" y="3136900"/>
                </a:lnTo>
                <a:lnTo>
                  <a:pt x="3878654" y="3162300"/>
                </a:lnTo>
                <a:lnTo>
                  <a:pt x="3957585" y="3162300"/>
                </a:lnTo>
                <a:lnTo>
                  <a:pt x="4035875" y="3149600"/>
                </a:lnTo>
                <a:lnTo>
                  <a:pt x="4113189" y="3149600"/>
                </a:lnTo>
                <a:lnTo>
                  <a:pt x="4189187" y="3124200"/>
                </a:lnTo>
                <a:lnTo>
                  <a:pt x="4263532" y="3111500"/>
                </a:lnTo>
                <a:lnTo>
                  <a:pt x="4335885" y="3086100"/>
                </a:lnTo>
                <a:lnTo>
                  <a:pt x="4405909" y="3048000"/>
                </a:lnTo>
                <a:close/>
              </a:path>
              <a:path w="5633720" h="3327400">
                <a:moveTo>
                  <a:pt x="5248416" y="2552700"/>
                </a:moveTo>
                <a:lnTo>
                  <a:pt x="4875549" y="2552700"/>
                </a:lnTo>
                <a:lnTo>
                  <a:pt x="4959041" y="2578100"/>
                </a:lnTo>
                <a:lnTo>
                  <a:pt x="5168147" y="2578100"/>
                </a:lnTo>
                <a:lnTo>
                  <a:pt x="5248416" y="2552700"/>
                </a:lnTo>
                <a:close/>
              </a:path>
              <a:path w="5633720" h="3327400">
                <a:moveTo>
                  <a:pt x="1553320" y="114300"/>
                </a:moveTo>
                <a:lnTo>
                  <a:pt x="1391177" y="114300"/>
                </a:lnTo>
                <a:lnTo>
                  <a:pt x="1288229" y="139700"/>
                </a:lnTo>
                <a:lnTo>
                  <a:pt x="1238899" y="165100"/>
                </a:lnTo>
                <a:lnTo>
                  <a:pt x="1191264" y="177800"/>
                </a:lnTo>
                <a:lnTo>
                  <a:pt x="1145524" y="203200"/>
                </a:lnTo>
                <a:lnTo>
                  <a:pt x="1101879" y="228600"/>
                </a:lnTo>
                <a:lnTo>
                  <a:pt x="1060529" y="266700"/>
                </a:lnTo>
                <a:lnTo>
                  <a:pt x="1021674" y="292100"/>
                </a:lnTo>
                <a:lnTo>
                  <a:pt x="985514" y="330200"/>
                </a:lnTo>
                <a:lnTo>
                  <a:pt x="952247" y="368300"/>
                </a:lnTo>
                <a:lnTo>
                  <a:pt x="922075" y="419100"/>
                </a:lnTo>
                <a:lnTo>
                  <a:pt x="895196" y="457200"/>
                </a:lnTo>
                <a:lnTo>
                  <a:pt x="871812" y="508000"/>
                </a:lnTo>
                <a:lnTo>
                  <a:pt x="852120" y="546100"/>
                </a:lnTo>
                <a:lnTo>
                  <a:pt x="836322" y="596900"/>
                </a:lnTo>
                <a:lnTo>
                  <a:pt x="824618" y="660400"/>
                </a:lnTo>
                <a:lnTo>
                  <a:pt x="4791818" y="660400"/>
                </a:lnTo>
                <a:lnTo>
                  <a:pt x="4785872" y="635000"/>
                </a:lnTo>
                <a:lnTo>
                  <a:pt x="4779450" y="622300"/>
                </a:lnTo>
                <a:lnTo>
                  <a:pt x="4772558" y="609600"/>
                </a:lnTo>
                <a:lnTo>
                  <a:pt x="4765200" y="596900"/>
                </a:lnTo>
                <a:lnTo>
                  <a:pt x="4757381" y="571500"/>
                </a:lnTo>
                <a:lnTo>
                  <a:pt x="4749104" y="558800"/>
                </a:lnTo>
                <a:lnTo>
                  <a:pt x="4740376" y="546100"/>
                </a:lnTo>
                <a:lnTo>
                  <a:pt x="4731200" y="533400"/>
                </a:lnTo>
                <a:lnTo>
                  <a:pt x="4721580" y="508000"/>
                </a:lnTo>
                <a:lnTo>
                  <a:pt x="4711522" y="495300"/>
                </a:lnTo>
                <a:lnTo>
                  <a:pt x="4701031" y="482600"/>
                </a:lnTo>
                <a:lnTo>
                  <a:pt x="4690110" y="469900"/>
                </a:lnTo>
                <a:lnTo>
                  <a:pt x="4678764" y="457200"/>
                </a:lnTo>
                <a:lnTo>
                  <a:pt x="2092725" y="457200"/>
                </a:lnTo>
                <a:lnTo>
                  <a:pt x="2077294" y="431800"/>
                </a:lnTo>
                <a:lnTo>
                  <a:pt x="2043021" y="381000"/>
                </a:lnTo>
                <a:lnTo>
                  <a:pt x="2004451" y="330200"/>
                </a:lnTo>
                <a:lnTo>
                  <a:pt x="1983649" y="317500"/>
                </a:lnTo>
                <a:lnTo>
                  <a:pt x="1961886" y="292100"/>
                </a:lnTo>
                <a:lnTo>
                  <a:pt x="1939199" y="279400"/>
                </a:lnTo>
                <a:lnTo>
                  <a:pt x="1915626" y="254000"/>
                </a:lnTo>
                <a:lnTo>
                  <a:pt x="1891205" y="241300"/>
                </a:lnTo>
                <a:lnTo>
                  <a:pt x="1839969" y="203200"/>
                </a:lnTo>
                <a:lnTo>
                  <a:pt x="1785791" y="177800"/>
                </a:lnTo>
                <a:lnTo>
                  <a:pt x="1728975" y="152400"/>
                </a:lnTo>
                <a:lnTo>
                  <a:pt x="1699670" y="139700"/>
                </a:lnTo>
                <a:lnTo>
                  <a:pt x="1669819" y="139700"/>
                </a:lnTo>
                <a:lnTo>
                  <a:pt x="1639459" y="127000"/>
                </a:lnTo>
                <a:lnTo>
                  <a:pt x="1608627" y="127000"/>
                </a:lnTo>
                <a:lnTo>
                  <a:pt x="1553320" y="114300"/>
                </a:lnTo>
                <a:close/>
              </a:path>
              <a:path w="5633720" h="3327400">
                <a:moveTo>
                  <a:pt x="5067458" y="635000"/>
                </a:moveTo>
                <a:lnTo>
                  <a:pt x="4884052" y="635000"/>
                </a:lnTo>
                <a:lnTo>
                  <a:pt x="4791818" y="660400"/>
                </a:lnTo>
                <a:lnTo>
                  <a:pt x="5199267" y="660400"/>
                </a:lnTo>
                <a:lnTo>
                  <a:pt x="5156184" y="647700"/>
                </a:lnTo>
                <a:lnTo>
                  <a:pt x="5112197" y="647700"/>
                </a:lnTo>
                <a:lnTo>
                  <a:pt x="5067458" y="635000"/>
                </a:lnTo>
                <a:close/>
              </a:path>
              <a:path w="5633720" h="3327400">
                <a:moveTo>
                  <a:pt x="640636" y="609600"/>
                </a:moveTo>
                <a:lnTo>
                  <a:pt x="606995" y="622300"/>
                </a:lnTo>
                <a:lnTo>
                  <a:pt x="674511" y="622300"/>
                </a:lnTo>
                <a:lnTo>
                  <a:pt x="640636" y="609600"/>
                </a:lnTo>
                <a:close/>
              </a:path>
              <a:path w="5633720" h="3327400">
                <a:moveTo>
                  <a:pt x="2956530" y="0"/>
                </a:moveTo>
                <a:lnTo>
                  <a:pt x="2818340" y="0"/>
                </a:lnTo>
                <a:lnTo>
                  <a:pt x="2616597" y="38100"/>
                </a:lnTo>
                <a:lnTo>
                  <a:pt x="2552066" y="63500"/>
                </a:lnTo>
                <a:lnTo>
                  <a:pt x="2489407" y="88900"/>
                </a:lnTo>
                <a:lnTo>
                  <a:pt x="2428933" y="114300"/>
                </a:lnTo>
                <a:lnTo>
                  <a:pt x="2370950" y="152400"/>
                </a:lnTo>
                <a:lnTo>
                  <a:pt x="2315769" y="190500"/>
                </a:lnTo>
                <a:lnTo>
                  <a:pt x="2263700" y="241300"/>
                </a:lnTo>
                <a:lnTo>
                  <a:pt x="2215052" y="292100"/>
                </a:lnTo>
                <a:lnTo>
                  <a:pt x="2170134" y="342900"/>
                </a:lnTo>
                <a:lnTo>
                  <a:pt x="2129255" y="393700"/>
                </a:lnTo>
                <a:lnTo>
                  <a:pt x="2092725" y="457200"/>
                </a:lnTo>
                <a:lnTo>
                  <a:pt x="4678764" y="457200"/>
                </a:lnTo>
                <a:lnTo>
                  <a:pt x="4666997" y="444500"/>
                </a:lnTo>
                <a:lnTo>
                  <a:pt x="3666814" y="444500"/>
                </a:lnTo>
                <a:lnTo>
                  <a:pt x="3653710" y="431800"/>
                </a:lnTo>
                <a:lnTo>
                  <a:pt x="3639976" y="406400"/>
                </a:lnTo>
                <a:lnTo>
                  <a:pt x="3625623" y="381000"/>
                </a:lnTo>
                <a:lnTo>
                  <a:pt x="3610662" y="355600"/>
                </a:lnTo>
                <a:lnTo>
                  <a:pt x="3595103" y="342900"/>
                </a:lnTo>
                <a:lnTo>
                  <a:pt x="3578955" y="317500"/>
                </a:lnTo>
                <a:lnTo>
                  <a:pt x="3562229" y="304800"/>
                </a:lnTo>
                <a:lnTo>
                  <a:pt x="3544936" y="279400"/>
                </a:lnTo>
                <a:lnTo>
                  <a:pt x="3527085" y="266700"/>
                </a:lnTo>
                <a:lnTo>
                  <a:pt x="3508688" y="241300"/>
                </a:lnTo>
                <a:lnTo>
                  <a:pt x="3489754" y="228600"/>
                </a:lnTo>
                <a:lnTo>
                  <a:pt x="3470293" y="215900"/>
                </a:lnTo>
                <a:lnTo>
                  <a:pt x="3450316" y="190500"/>
                </a:lnTo>
                <a:lnTo>
                  <a:pt x="3408855" y="165100"/>
                </a:lnTo>
                <a:lnTo>
                  <a:pt x="3365453" y="139700"/>
                </a:lnTo>
                <a:lnTo>
                  <a:pt x="3320191" y="114300"/>
                </a:lnTo>
                <a:lnTo>
                  <a:pt x="3296889" y="101600"/>
                </a:lnTo>
                <a:lnTo>
                  <a:pt x="3230639" y="63500"/>
                </a:lnTo>
                <a:lnTo>
                  <a:pt x="3163169" y="38100"/>
                </a:lnTo>
                <a:lnTo>
                  <a:pt x="2956530" y="0"/>
                </a:lnTo>
                <a:close/>
              </a:path>
              <a:path w="5633720" h="3327400">
                <a:moveTo>
                  <a:pt x="4260335" y="228600"/>
                </a:moveTo>
                <a:lnTo>
                  <a:pt x="4059781" y="228600"/>
                </a:lnTo>
                <a:lnTo>
                  <a:pt x="3914767" y="266700"/>
                </a:lnTo>
                <a:lnTo>
                  <a:pt x="3868743" y="292100"/>
                </a:lnTo>
                <a:lnTo>
                  <a:pt x="3824277" y="317500"/>
                </a:lnTo>
                <a:lnTo>
                  <a:pt x="3781610" y="342900"/>
                </a:lnTo>
                <a:lnTo>
                  <a:pt x="3740983" y="381000"/>
                </a:lnTo>
                <a:lnTo>
                  <a:pt x="3702638" y="406400"/>
                </a:lnTo>
                <a:lnTo>
                  <a:pt x="3666814" y="444500"/>
                </a:lnTo>
                <a:lnTo>
                  <a:pt x="4666997" y="444500"/>
                </a:lnTo>
                <a:lnTo>
                  <a:pt x="4629223" y="406400"/>
                </a:lnTo>
                <a:lnTo>
                  <a:pt x="4545284" y="330200"/>
                </a:lnTo>
                <a:lnTo>
                  <a:pt x="4500923" y="304800"/>
                </a:lnTo>
                <a:lnTo>
                  <a:pt x="4454988" y="279400"/>
                </a:lnTo>
                <a:lnTo>
                  <a:pt x="4260335" y="228600"/>
                </a:lnTo>
                <a:close/>
              </a:path>
              <a:path w="5633720" h="3327400">
                <a:moveTo>
                  <a:pt x="4159832" y="215900"/>
                </a:moveTo>
                <a:lnTo>
                  <a:pt x="4109630" y="228600"/>
                </a:lnTo>
                <a:lnTo>
                  <a:pt x="4210148" y="228600"/>
                </a:lnTo>
                <a:lnTo>
                  <a:pt x="4159832" y="21590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3469990" y="2480369"/>
            <a:ext cx="5112956" cy="3025588"/>
          </a:xfrm>
          <a:custGeom>
            <a:avLst/>
            <a:gdLst/>
            <a:ahLst/>
            <a:cxnLst/>
            <a:rect l="l" t="t" r="r" b="b"/>
            <a:pathLst>
              <a:path w="5633720" h="3333750">
                <a:moveTo>
                  <a:pt x="2092725" y="459590"/>
                </a:moveTo>
                <a:lnTo>
                  <a:pt x="2129255" y="398694"/>
                </a:lnTo>
                <a:lnTo>
                  <a:pt x="2170134" y="341733"/>
                </a:lnTo>
                <a:lnTo>
                  <a:pt x="2215052" y="288802"/>
                </a:lnTo>
                <a:lnTo>
                  <a:pt x="2263700" y="239997"/>
                </a:lnTo>
                <a:lnTo>
                  <a:pt x="2315769" y="195414"/>
                </a:lnTo>
                <a:lnTo>
                  <a:pt x="2370950" y="155149"/>
                </a:lnTo>
                <a:lnTo>
                  <a:pt x="2428933" y="119298"/>
                </a:lnTo>
                <a:lnTo>
                  <a:pt x="2489407" y="87957"/>
                </a:lnTo>
                <a:lnTo>
                  <a:pt x="2552066" y="61222"/>
                </a:lnTo>
                <a:lnTo>
                  <a:pt x="2616597" y="39190"/>
                </a:lnTo>
                <a:lnTo>
                  <a:pt x="2682693" y="21955"/>
                </a:lnTo>
                <a:lnTo>
                  <a:pt x="2750044" y="9615"/>
                </a:lnTo>
                <a:lnTo>
                  <a:pt x="2818340" y="2264"/>
                </a:lnTo>
                <a:lnTo>
                  <a:pt x="2887271" y="0"/>
                </a:lnTo>
                <a:lnTo>
                  <a:pt x="2956530" y="2917"/>
                </a:lnTo>
                <a:lnTo>
                  <a:pt x="3025805" y="11112"/>
                </a:lnTo>
                <a:lnTo>
                  <a:pt x="3094788" y="24681"/>
                </a:lnTo>
                <a:lnTo>
                  <a:pt x="3163169" y="43721"/>
                </a:lnTo>
                <a:lnTo>
                  <a:pt x="3230639" y="68326"/>
                </a:lnTo>
                <a:lnTo>
                  <a:pt x="3296889" y="98593"/>
                </a:lnTo>
                <a:lnTo>
                  <a:pt x="3343049" y="123207"/>
                </a:lnTo>
                <a:lnTo>
                  <a:pt x="3387391" y="150370"/>
                </a:lnTo>
                <a:lnTo>
                  <a:pt x="3429833" y="179983"/>
                </a:lnTo>
                <a:lnTo>
                  <a:pt x="3470293" y="211945"/>
                </a:lnTo>
                <a:lnTo>
                  <a:pt x="3508688" y="246154"/>
                </a:lnTo>
                <a:lnTo>
                  <a:pt x="3544936" y="282510"/>
                </a:lnTo>
                <a:lnTo>
                  <a:pt x="3578955" y="320914"/>
                </a:lnTo>
                <a:lnTo>
                  <a:pt x="3610662" y="361263"/>
                </a:lnTo>
                <a:lnTo>
                  <a:pt x="3639976" y="403458"/>
                </a:lnTo>
                <a:lnTo>
                  <a:pt x="3666814" y="447398"/>
                </a:lnTo>
                <a:lnTo>
                  <a:pt x="3702638" y="409144"/>
                </a:lnTo>
                <a:lnTo>
                  <a:pt x="3740983" y="374362"/>
                </a:lnTo>
                <a:lnTo>
                  <a:pt x="3781610" y="343073"/>
                </a:lnTo>
                <a:lnTo>
                  <a:pt x="3824277" y="315299"/>
                </a:lnTo>
                <a:lnTo>
                  <a:pt x="3868743" y="291062"/>
                </a:lnTo>
                <a:lnTo>
                  <a:pt x="3914767" y="270383"/>
                </a:lnTo>
                <a:lnTo>
                  <a:pt x="3962109" y="253284"/>
                </a:lnTo>
                <a:lnTo>
                  <a:pt x="4010527" y="239787"/>
                </a:lnTo>
                <a:lnTo>
                  <a:pt x="4059781" y="229914"/>
                </a:lnTo>
                <a:lnTo>
                  <a:pt x="4109630" y="223686"/>
                </a:lnTo>
                <a:lnTo>
                  <a:pt x="4159832" y="221125"/>
                </a:lnTo>
                <a:lnTo>
                  <a:pt x="4210148" y="222253"/>
                </a:lnTo>
                <a:lnTo>
                  <a:pt x="4260335" y="227091"/>
                </a:lnTo>
                <a:lnTo>
                  <a:pt x="4310154" y="235661"/>
                </a:lnTo>
                <a:lnTo>
                  <a:pt x="4359363" y="247986"/>
                </a:lnTo>
                <a:lnTo>
                  <a:pt x="4407722" y="264086"/>
                </a:lnTo>
                <a:lnTo>
                  <a:pt x="4454988" y="283983"/>
                </a:lnTo>
                <a:lnTo>
                  <a:pt x="4500923" y="307700"/>
                </a:lnTo>
                <a:lnTo>
                  <a:pt x="4545284" y="335257"/>
                </a:lnTo>
                <a:lnTo>
                  <a:pt x="4587831" y="366677"/>
                </a:lnTo>
                <a:lnTo>
                  <a:pt x="4629223" y="402553"/>
                </a:lnTo>
                <a:lnTo>
                  <a:pt x="4666997" y="441471"/>
                </a:lnTo>
                <a:lnTo>
                  <a:pt x="4701031" y="483185"/>
                </a:lnTo>
                <a:lnTo>
                  <a:pt x="4731200" y="527448"/>
                </a:lnTo>
                <a:lnTo>
                  <a:pt x="4757381" y="574013"/>
                </a:lnTo>
                <a:lnTo>
                  <a:pt x="4779450" y="622636"/>
                </a:lnTo>
                <a:lnTo>
                  <a:pt x="4791818" y="656072"/>
                </a:lnTo>
                <a:lnTo>
                  <a:pt x="4837852" y="644478"/>
                </a:lnTo>
                <a:lnTo>
                  <a:pt x="4884052" y="636157"/>
                </a:lnTo>
                <a:lnTo>
                  <a:pt x="4930265" y="631047"/>
                </a:lnTo>
                <a:lnTo>
                  <a:pt x="4976340" y="629083"/>
                </a:lnTo>
                <a:lnTo>
                  <a:pt x="5022122" y="630205"/>
                </a:lnTo>
                <a:lnTo>
                  <a:pt x="5067458" y="634347"/>
                </a:lnTo>
                <a:lnTo>
                  <a:pt x="5112197" y="641449"/>
                </a:lnTo>
                <a:lnTo>
                  <a:pt x="5156184" y="651446"/>
                </a:lnTo>
                <a:lnTo>
                  <a:pt x="5199267" y="664277"/>
                </a:lnTo>
                <a:lnTo>
                  <a:pt x="5241292" y="679878"/>
                </a:lnTo>
                <a:lnTo>
                  <a:pt x="5282107" y="698186"/>
                </a:lnTo>
                <a:lnTo>
                  <a:pt x="5321558" y="719139"/>
                </a:lnTo>
                <a:lnTo>
                  <a:pt x="5359494" y="742673"/>
                </a:lnTo>
                <a:lnTo>
                  <a:pt x="5395760" y="768726"/>
                </a:lnTo>
                <a:lnTo>
                  <a:pt x="5430203" y="797236"/>
                </a:lnTo>
                <a:lnTo>
                  <a:pt x="5462672" y="828138"/>
                </a:lnTo>
                <a:lnTo>
                  <a:pt x="5493012" y="861371"/>
                </a:lnTo>
                <a:lnTo>
                  <a:pt x="5521070" y="896871"/>
                </a:lnTo>
                <a:lnTo>
                  <a:pt x="5546694" y="934576"/>
                </a:lnTo>
                <a:lnTo>
                  <a:pt x="5569731" y="974423"/>
                </a:lnTo>
                <a:lnTo>
                  <a:pt x="5586978" y="1043763"/>
                </a:lnTo>
                <a:lnTo>
                  <a:pt x="5593337" y="1113141"/>
                </a:lnTo>
                <a:lnTo>
                  <a:pt x="5592571" y="1147541"/>
                </a:lnTo>
                <a:lnTo>
                  <a:pt x="5583420" y="1215157"/>
                </a:lnTo>
                <a:lnTo>
                  <a:pt x="5564477" y="1280389"/>
                </a:lnTo>
                <a:lnTo>
                  <a:pt x="5536180" y="1342267"/>
                </a:lnTo>
                <a:lnTo>
                  <a:pt x="5498968" y="1399822"/>
                </a:lnTo>
                <a:lnTo>
                  <a:pt x="5453279" y="1452086"/>
                </a:lnTo>
                <a:lnTo>
                  <a:pt x="5399552" y="1498090"/>
                </a:lnTo>
                <a:lnTo>
                  <a:pt x="5338224" y="1536864"/>
                </a:lnTo>
                <a:lnTo>
                  <a:pt x="5304847" y="1553238"/>
                </a:lnTo>
                <a:lnTo>
                  <a:pt x="5345905" y="1573175"/>
                </a:lnTo>
                <a:lnTo>
                  <a:pt x="5384538" y="1595855"/>
                </a:lnTo>
                <a:lnTo>
                  <a:pt x="5420675" y="1621097"/>
                </a:lnTo>
                <a:lnTo>
                  <a:pt x="5454245" y="1648719"/>
                </a:lnTo>
                <a:lnTo>
                  <a:pt x="5485174" y="1678538"/>
                </a:lnTo>
                <a:lnTo>
                  <a:pt x="5513392" y="1710374"/>
                </a:lnTo>
                <a:lnTo>
                  <a:pt x="5538826" y="1744045"/>
                </a:lnTo>
                <a:lnTo>
                  <a:pt x="5561405" y="1779369"/>
                </a:lnTo>
                <a:lnTo>
                  <a:pt x="5581056" y="1816165"/>
                </a:lnTo>
                <a:lnTo>
                  <a:pt x="5597708" y="1854250"/>
                </a:lnTo>
                <a:lnTo>
                  <a:pt x="5611288" y="1893443"/>
                </a:lnTo>
                <a:lnTo>
                  <a:pt x="5621725" y="1933563"/>
                </a:lnTo>
                <a:lnTo>
                  <a:pt x="5628947" y="1974428"/>
                </a:lnTo>
                <a:lnTo>
                  <a:pt x="5632882" y="2015856"/>
                </a:lnTo>
                <a:lnTo>
                  <a:pt x="5633458" y="2057665"/>
                </a:lnTo>
                <a:lnTo>
                  <a:pt x="5630603" y="2099674"/>
                </a:lnTo>
                <a:lnTo>
                  <a:pt x="5624245" y="2141702"/>
                </a:lnTo>
                <a:lnTo>
                  <a:pt x="5614312" y="2183566"/>
                </a:lnTo>
                <a:lnTo>
                  <a:pt x="5600733" y="2225084"/>
                </a:lnTo>
                <a:lnTo>
                  <a:pt x="5583435" y="2266076"/>
                </a:lnTo>
                <a:lnTo>
                  <a:pt x="5563780" y="2303889"/>
                </a:lnTo>
                <a:lnTo>
                  <a:pt x="5541461" y="2339603"/>
                </a:lnTo>
                <a:lnTo>
                  <a:pt x="5516647" y="2373151"/>
                </a:lnTo>
                <a:lnTo>
                  <a:pt x="5489504" y="2404466"/>
                </a:lnTo>
                <a:lnTo>
                  <a:pt x="5460201" y="2433483"/>
                </a:lnTo>
                <a:lnTo>
                  <a:pt x="5428906" y="2460136"/>
                </a:lnTo>
                <a:lnTo>
                  <a:pt x="5395786" y="2484357"/>
                </a:lnTo>
                <a:lnTo>
                  <a:pt x="5361009" y="2506081"/>
                </a:lnTo>
                <a:lnTo>
                  <a:pt x="5324743" y="2525242"/>
                </a:lnTo>
                <a:lnTo>
                  <a:pt x="5287156" y="2541772"/>
                </a:lnTo>
                <a:lnTo>
                  <a:pt x="5248416" y="2555607"/>
                </a:lnTo>
                <a:lnTo>
                  <a:pt x="5208691" y="2566680"/>
                </a:lnTo>
                <a:lnTo>
                  <a:pt x="5168147" y="2574923"/>
                </a:lnTo>
                <a:lnTo>
                  <a:pt x="5126954" y="2580272"/>
                </a:lnTo>
                <a:lnTo>
                  <a:pt x="5085279" y="2582660"/>
                </a:lnTo>
                <a:lnTo>
                  <a:pt x="5043290" y="2582021"/>
                </a:lnTo>
                <a:lnTo>
                  <a:pt x="5001155" y="2578288"/>
                </a:lnTo>
                <a:lnTo>
                  <a:pt x="4959041" y="2571395"/>
                </a:lnTo>
                <a:lnTo>
                  <a:pt x="4917117" y="2561275"/>
                </a:lnTo>
                <a:lnTo>
                  <a:pt x="4875549" y="2547864"/>
                </a:lnTo>
                <a:lnTo>
                  <a:pt x="4841696" y="2620427"/>
                </a:lnTo>
                <a:lnTo>
                  <a:pt x="4802472" y="2689055"/>
                </a:lnTo>
                <a:lnTo>
                  <a:pt x="4758215" y="2753605"/>
                </a:lnTo>
                <a:lnTo>
                  <a:pt x="4709263" y="2813933"/>
                </a:lnTo>
                <a:lnTo>
                  <a:pt x="4655954" y="2869898"/>
                </a:lnTo>
                <a:lnTo>
                  <a:pt x="4598627" y="2921356"/>
                </a:lnTo>
                <a:lnTo>
                  <a:pt x="4537618" y="2968165"/>
                </a:lnTo>
                <a:lnTo>
                  <a:pt x="4473266" y="3010181"/>
                </a:lnTo>
                <a:lnTo>
                  <a:pt x="4405909" y="3047262"/>
                </a:lnTo>
                <a:lnTo>
                  <a:pt x="4335885" y="3079265"/>
                </a:lnTo>
                <a:lnTo>
                  <a:pt x="4263532" y="3106047"/>
                </a:lnTo>
                <a:lnTo>
                  <a:pt x="4189187" y="3127466"/>
                </a:lnTo>
                <a:lnTo>
                  <a:pt x="4113189" y="3143379"/>
                </a:lnTo>
                <a:lnTo>
                  <a:pt x="4035875" y="3153642"/>
                </a:lnTo>
                <a:lnTo>
                  <a:pt x="3957585" y="3158113"/>
                </a:lnTo>
                <a:lnTo>
                  <a:pt x="3878654" y="3156650"/>
                </a:lnTo>
                <a:lnTo>
                  <a:pt x="3799422" y="3149109"/>
                </a:lnTo>
                <a:lnTo>
                  <a:pt x="3720227" y="3135347"/>
                </a:lnTo>
                <a:lnTo>
                  <a:pt x="3641405" y="3115222"/>
                </a:lnTo>
                <a:lnTo>
                  <a:pt x="3563296" y="3088592"/>
                </a:lnTo>
                <a:lnTo>
                  <a:pt x="3527885" y="3074444"/>
                </a:lnTo>
                <a:lnTo>
                  <a:pt x="3492933" y="3059039"/>
                </a:lnTo>
                <a:lnTo>
                  <a:pt x="3470114" y="3048070"/>
                </a:lnTo>
                <a:lnTo>
                  <a:pt x="3389317" y="3107930"/>
                </a:lnTo>
                <a:lnTo>
                  <a:pt x="3305134" y="3160678"/>
                </a:lnTo>
                <a:lnTo>
                  <a:pt x="3217999" y="3206341"/>
                </a:lnTo>
                <a:lnTo>
                  <a:pt x="3128345" y="3244950"/>
                </a:lnTo>
                <a:lnTo>
                  <a:pt x="3036604" y="3276534"/>
                </a:lnTo>
                <a:lnTo>
                  <a:pt x="2943210" y="3301122"/>
                </a:lnTo>
                <a:lnTo>
                  <a:pt x="2848594" y="3318742"/>
                </a:lnTo>
                <a:lnTo>
                  <a:pt x="2753192" y="3329426"/>
                </a:lnTo>
                <a:lnTo>
                  <a:pt x="2657434" y="3333201"/>
                </a:lnTo>
                <a:lnTo>
                  <a:pt x="2561755" y="3330097"/>
                </a:lnTo>
                <a:lnTo>
                  <a:pt x="2466587" y="3320143"/>
                </a:lnTo>
                <a:lnTo>
                  <a:pt x="2372364" y="3303368"/>
                </a:lnTo>
                <a:lnTo>
                  <a:pt x="2279517" y="3279803"/>
                </a:lnTo>
                <a:lnTo>
                  <a:pt x="2188481" y="3249474"/>
                </a:lnTo>
                <a:lnTo>
                  <a:pt x="2099688" y="3212413"/>
                </a:lnTo>
                <a:lnTo>
                  <a:pt x="2013571" y="3168648"/>
                </a:lnTo>
                <a:lnTo>
                  <a:pt x="1930563" y="3118209"/>
                </a:lnTo>
                <a:lnTo>
                  <a:pt x="1851098" y="3061125"/>
                </a:lnTo>
                <a:lnTo>
                  <a:pt x="1775607" y="2997424"/>
                </a:lnTo>
                <a:lnTo>
                  <a:pt x="1704524" y="2927137"/>
                </a:lnTo>
                <a:lnTo>
                  <a:pt x="1666342" y="2968258"/>
                </a:lnTo>
                <a:lnTo>
                  <a:pt x="1625488" y="3005699"/>
                </a:lnTo>
                <a:lnTo>
                  <a:pt x="1582212" y="3039435"/>
                </a:lnTo>
                <a:lnTo>
                  <a:pt x="1536767" y="3069439"/>
                </a:lnTo>
                <a:lnTo>
                  <a:pt x="1489404" y="3095687"/>
                </a:lnTo>
                <a:lnTo>
                  <a:pt x="1440374" y="3118153"/>
                </a:lnTo>
                <a:lnTo>
                  <a:pt x="1389928" y="3136813"/>
                </a:lnTo>
                <a:lnTo>
                  <a:pt x="1338317" y="3151642"/>
                </a:lnTo>
                <a:lnTo>
                  <a:pt x="1285792" y="3162613"/>
                </a:lnTo>
                <a:lnTo>
                  <a:pt x="1232605" y="3169703"/>
                </a:lnTo>
                <a:lnTo>
                  <a:pt x="1179007" y="3172886"/>
                </a:lnTo>
                <a:lnTo>
                  <a:pt x="1125249" y="3172137"/>
                </a:lnTo>
                <a:lnTo>
                  <a:pt x="1071583" y="3167431"/>
                </a:lnTo>
                <a:lnTo>
                  <a:pt x="1018259" y="3158742"/>
                </a:lnTo>
                <a:lnTo>
                  <a:pt x="965528" y="3146046"/>
                </a:lnTo>
                <a:lnTo>
                  <a:pt x="913643" y="3129317"/>
                </a:lnTo>
                <a:lnTo>
                  <a:pt x="862854" y="3108531"/>
                </a:lnTo>
                <a:lnTo>
                  <a:pt x="813412" y="3083661"/>
                </a:lnTo>
                <a:lnTo>
                  <a:pt x="765569" y="3054684"/>
                </a:lnTo>
                <a:lnTo>
                  <a:pt x="719576" y="3021574"/>
                </a:lnTo>
                <a:lnTo>
                  <a:pt x="663799" y="2972821"/>
                </a:lnTo>
                <a:lnTo>
                  <a:pt x="614426" y="2919243"/>
                </a:lnTo>
                <a:lnTo>
                  <a:pt x="571647" y="2861405"/>
                </a:lnTo>
                <a:lnTo>
                  <a:pt x="535654" y="2799875"/>
                </a:lnTo>
                <a:lnTo>
                  <a:pt x="506640" y="2735219"/>
                </a:lnTo>
                <a:lnTo>
                  <a:pt x="484795" y="2668004"/>
                </a:lnTo>
                <a:lnTo>
                  <a:pt x="470313" y="2598796"/>
                </a:lnTo>
                <a:lnTo>
                  <a:pt x="463384" y="2528162"/>
                </a:lnTo>
                <a:lnTo>
                  <a:pt x="462812" y="2492488"/>
                </a:lnTo>
                <a:lnTo>
                  <a:pt x="464201" y="2456670"/>
                </a:lnTo>
                <a:lnTo>
                  <a:pt x="467574" y="2420778"/>
                </a:lnTo>
                <a:lnTo>
                  <a:pt x="472955" y="2384885"/>
                </a:lnTo>
                <a:lnTo>
                  <a:pt x="431689" y="2380577"/>
                </a:lnTo>
                <a:lnTo>
                  <a:pt x="391551" y="2373224"/>
                </a:lnTo>
                <a:lnTo>
                  <a:pt x="352662" y="2362956"/>
                </a:lnTo>
                <a:lnTo>
                  <a:pt x="315144" y="2349902"/>
                </a:lnTo>
                <a:lnTo>
                  <a:pt x="279120" y="2334193"/>
                </a:lnTo>
                <a:lnTo>
                  <a:pt x="244711" y="2315960"/>
                </a:lnTo>
                <a:lnTo>
                  <a:pt x="212041" y="2295332"/>
                </a:lnTo>
                <a:lnTo>
                  <a:pt x="181230" y="2272440"/>
                </a:lnTo>
                <a:lnTo>
                  <a:pt x="152401" y="2247414"/>
                </a:lnTo>
                <a:lnTo>
                  <a:pt x="101178" y="2191481"/>
                </a:lnTo>
                <a:lnTo>
                  <a:pt x="59349" y="2128575"/>
                </a:lnTo>
                <a:lnTo>
                  <a:pt x="27892" y="2059737"/>
                </a:lnTo>
                <a:lnTo>
                  <a:pt x="16358" y="2023419"/>
                </a:lnTo>
                <a:lnTo>
                  <a:pt x="7783" y="1986009"/>
                </a:lnTo>
                <a:lnTo>
                  <a:pt x="2289" y="1947637"/>
                </a:lnTo>
                <a:lnTo>
                  <a:pt x="0" y="1908433"/>
                </a:lnTo>
                <a:lnTo>
                  <a:pt x="1035" y="1868528"/>
                </a:lnTo>
                <a:lnTo>
                  <a:pt x="11541" y="1796640"/>
                </a:lnTo>
                <a:lnTo>
                  <a:pt x="32458" y="1728618"/>
                </a:lnTo>
                <a:lnTo>
                  <a:pt x="62966" y="1665220"/>
                </a:lnTo>
                <a:lnTo>
                  <a:pt x="102243" y="1607204"/>
                </a:lnTo>
                <a:lnTo>
                  <a:pt x="149465" y="1555329"/>
                </a:lnTo>
                <a:lnTo>
                  <a:pt x="203812" y="1510353"/>
                </a:lnTo>
                <a:lnTo>
                  <a:pt x="264461" y="1473035"/>
                </a:lnTo>
                <a:lnTo>
                  <a:pt x="330590" y="1444135"/>
                </a:lnTo>
                <a:lnTo>
                  <a:pt x="401378" y="1424409"/>
                </a:lnTo>
                <a:lnTo>
                  <a:pt x="476003" y="1414617"/>
                </a:lnTo>
                <a:lnTo>
                  <a:pt x="443770" y="1400224"/>
                </a:lnTo>
                <a:lnTo>
                  <a:pt x="384757" y="1365009"/>
                </a:lnTo>
                <a:lnTo>
                  <a:pt x="333426" y="1322157"/>
                </a:lnTo>
                <a:lnTo>
                  <a:pt x="290270" y="1272793"/>
                </a:lnTo>
                <a:lnTo>
                  <a:pt x="255782" y="1218042"/>
                </a:lnTo>
                <a:lnTo>
                  <a:pt x="230456" y="1159027"/>
                </a:lnTo>
                <a:lnTo>
                  <a:pt x="214784" y="1096873"/>
                </a:lnTo>
                <a:lnTo>
                  <a:pt x="209260" y="1032704"/>
                </a:lnTo>
                <a:lnTo>
                  <a:pt x="210458" y="1000214"/>
                </a:lnTo>
                <a:lnTo>
                  <a:pt x="221081" y="935130"/>
                </a:lnTo>
                <a:lnTo>
                  <a:pt x="243085" y="870841"/>
                </a:lnTo>
                <a:lnTo>
                  <a:pt x="275177" y="810739"/>
                </a:lnTo>
                <a:lnTo>
                  <a:pt x="315865" y="757774"/>
                </a:lnTo>
                <a:lnTo>
                  <a:pt x="363970" y="712413"/>
                </a:lnTo>
                <a:lnTo>
                  <a:pt x="418314" y="675122"/>
                </a:lnTo>
                <a:lnTo>
                  <a:pt x="477719" y="646367"/>
                </a:lnTo>
                <a:lnTo>
                  <a:pt x="541005" y="626614"/>
                </a:lnTo>
                <a:lnTo>
                  <a:pt x="606995" y="616329"/>
                </a:lnTo>
                <a:lnTo>
                  <a:pt x="640636" y="614883"/>
                </a:lnTo>
                <a:lnTo>
                  <a:pt x="674511" y="615978"/>
                </a:lnTo>
                <a:lnTo>
                  <a:pt x="742373" y="626026"/>
                </a:lnTo>
                <a:lnTo>
                  <a:pt x="809403" y="646940"/>
                </a:lnTo>
                <a:lnTo>
                  <a:pt x="813962" y="649988"/>
                </a:lnTo>
                <a:lnTo>
                  <a:pt x="820058" y="651512"/>
                </a:lnTo>
                <a:lnTo>
                  <a:pt x="824618" y="654560"/>
                </a:lnTo>
                <a:lnTo>
                  <a:pt x="836322" y="602216"/>
                </a:lnTo>
                <a:lnTo>
                  <a:pt x="852120" y="551747"/>
                </a:lnTo>
                <a:lnTo>
                  <a:pt x="871812" y="503291"/>
                </a:lnTo>
                <a:lnTo>
                  <a:pt x="895196" y="456985"/>
                </a:lnTo>
                <a:lnTo>
                  <a:pt x="922075" y="412969"/>
                </a:lnTo>
                <a:lnTo>
                  <a:pt x="952247" y="371381"/>
                </a:lnTo>
                <a:lnTo>
                  <a:pt x="985514" y="332358"/>
                </a:lnTo>
                <a:lnTo>
                  <a:pt x="1021674" y="296039"/>
                </a:lnTo>
                <a:lnTo>
                  <a:pt x="1060529" y="262562"/>
                </a:lnTo>
                <a:lnTo>
                  <a:pt x="1101879" y="232066"/>
                </a:lnTo>
                <a:lnTo>
                  <a:pt x="1145524" y="204689"/>
                </a:lnTo>
                <a:lnTo>
                  <a:pt x="1191264" y="180568"/>
                </a:lnTo>
                <a:lnTo>
                  <a:pt x="1238899" y="159843"/>
                </a:lnTo>
                <a:lnTo>
                  <a:pt x="1288229" y="142651"/>
                </a:lnTo>
                <a:lnTo>
                  <a:pt x="1339055" y="129130"/>
                </a:lnTo>
                <a:lnTo>
                  <a:pt x="1391177" y="119420"/>
                </a:lnTo>
                <a:lnTo>
                  <a:pt x="1444395" y="113657"/>
                </a:lnTo>
                <a:lnTo>
                  <a:pt x="1498509" y="111981"/>
                </a:lnTo>
                <a:lnTo>
                  <a:pt x="1553320" y="114529"/>
                </a:lnTo>
                <a:lnTo>
                  <a:pt x="1608627" y="121440"/>
                </a:lnTo>
                <a:lnTo>
                  <a:pt x="1669819" y="134570"/>
                </a:lnTo>
                <a:lnTo>
                  <a:pt x="1728975" y="152807"/>
                </a:lnTo>
                <a:lnTo>
                  <a:pt x="1785791" y="175961"/>
                </a:lnTo>
                <a:lnTo>
                  <a:pt x="1839969" y="203840"/>
                </a:lnTo>
                <a:lnTo>
                  <a:pt x="1891205" y="236251"/>
                </a:lnTo>
                <a:lnTo>
                  <a:pt x="1939199" y="273003"/>
                </a:lnTo>
                <a:lnTo>
                  <a:pt x="1983649" y="313905"/>
                </a:lnTo>
                <a:lnTo>
                  <a:pt x="2024254" y="358765"/>
                </a:lnTo>
                <a:lnTo>
                  <a:pt x="2060714" y="407390"/>
                </a:lnTo>
                <a:lnTo>
                  <a:pt x="2077294" y="433055"/>
                </a:lnTo>
                <a:lnTo>
                  <a:pt x="2092725" y="459590"/>
                </a:lnTo>
                <a:close/>
              </a:path>
            </a:pathLst>
          </a:custGeom>
          <a:ln w="152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6555849" y="3126778"/>
            <a:ext cx="1434295" cy="9591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6694237" y="3509867"/>
            <a:ext cx="1119110" cy="132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4795679" y="2949837"/>
            <a:ext cx="1434484" cy="9590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4964453" y="3332919"/>
            <a:ext cx="1061076" cy="1327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4230582" y="4055740"/>
            <a:ext cx="1433725" cy="9590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4384174" y="4438832"/>
            <a:ext cx="1090098" cy="1700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5952085" y="4181534"/>
            <a:ext cx="1434485" cy="9590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6170607" y="4458184"/>
            <a:ext cx="961607" cy="1700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6406858" y="4671070"/>
            <a:ext cx="480797" cy="1327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 txBox="1"/>
          <p:nvPr/>
        </p:nvSpPr>
        <p:spPr>
          <a:xfrm>
            <a:off x="2754195" y="2166886"/>
            <a:ext cx="1988820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dirty="0">
                <a:latin typeface="Arial"/>
                <a:cs typeface="Arial"/>
              </a:rPr>
              <a:t>C</a:t>
            </a:r>
            <a:r>
              <a:rPr sz="2360" b="1" spc="-14" dirty="0">
                <a:latin typeface="Arial"/>
                <a:cs typeface="Arial"/>
              </a:rPr>
              <a:t>lou</a:t>
            </a:r>
            <a:r>
              <a:rPr sz="2360" b="1" spc="-18" dirty="0">
                <a:latin typeface="Arial"/>
                <a:cs typeface="Arial"/>
              </a:rPr>
              <a:t>d</a:t>
            </a:r>
            <a:r>
              <a:rPr sz="2360" b="1" spc="-23" dirty="0">
                <a:latin typeface="Arial"/>
                <a:cs typeface="Arial"/>
              </a:rPr>
              <a:t> </a:t>
            </a:r>
            <a:r>
              <a:rPr sz="2360" b="1" dirty="0">
                <a:latin typeface="Arial"/>
                <a:cs typeface="Arial"/>
              </a:rPr>
              <a:t>M</a:t>
            </a:r>
            <a:r>
              <a:rPr sz="2360" b="1" spc="-14" dirty="0">
                <a:latin typeface="Arial"/>
                <a:cs typeface="Arial"/>
              </a:rPr>
              <a:t>od</a:t>
            </a:r>
            <a:r>
              <a:rPr sz="2360" b="1" spc="5" dirty="0">
                <a:latin typeface="Arial"/>
                <a:cs typeface="Arial"/>
              </a:rPr>
              <a:t>e</a:t>
            </a:r>
            <a:r>
              <a:rPr sz="2360" b="1" spc="-14" dirty="0">
                <a:latin typeface="Arial"/>
                <a:cs typeface="Arial"/>
              </a:rPr>
              <a:t>l</a:t>
            </a:r>
            <a:r>
              <a:rPr sz="2360" b="1" dirty="0">
                <a:latin typeface="Arial"/>
                <a:cs typeface="Arial"/>
              </a:rPr>
              <a:t>s</a:t>
            </a:r>
            <a:endParaRPr sz="236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43014" y="2219094"/>
            <a:ext cx="156178" cy="155602"/>
          </a:xfrm>
          <a:custGeom>
            <a:avLst/>
            <a:gdLst/>
            <a:ahLst/>
            <a:cxnLst/>
            <a:rect l="l" t="t" r="r" b="b"/>
            <a:pathLst>
              <a:path w="172084" h="171450">
                <a:moveTo>
                  <a:pt x="76764" y="0"/>
                </a:moveTo>
                <a:lnTo>
                  <a:pt x="37666" y="14115"/>
                </a:lnTo>
                <a:lnTo>
                  <a:pt x="10304" y="44605"/>
                </a:lnTo>
                <a:lnTo>
                  <a:pt x="0" y="86415"/>
                </a:lnTo>
                <a:lnTo>
                  <a:pt x="20" y="88311"/>
                </a:lnTo>
                <a:lnTo>
                  <a:pt x="10385" y="126742"/>
                </a:lnTo>
                <a:lnTo>
                  <a:pt x="37776" y="155562"/>
                </a:lnTo>
                <a:lnTo>
                  <a:pt x="79349" y="170175"/>
                </a:lnTo>
                <a:lnTo>
                  <a:pt x="95867" y="171094"/>
                </a:lnTo>
                <a:lnTo>
                  <a:pt x="109939" y="168282"/>
                </a:lnTo>
                <a:lnTo>
                  <a:pt x="145528" y="147812"/>
                </a:lnTo>
                <a:lnTo>
                  <a:pt x="167408" y="112925"/>
                </a:lnTo>
                <a:lnTo>
                  <a:pt x="171989" y="83966"/>
                </a:lnTo>
                <a:lnTo>
                  <a:pt x="170536" y="70046"/>
                </a:lnTo>
                <a:lnTo>
                  <a:pt x="154123" y="33745"/>
                </a:lnTo>
                <a:lnTo>
                  <a:pt x="121894" y="8967"/>
                </a:lnTo>
                <a:lnTo>
                  <a:pt x="76764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/>
          <p:nvPr/>
        </p:nvSpPr>
        <p:spPr>
          <a:xfrm>
            <a:off x="2503802" y="2243603"/>
            <a:ext cx="53019" cy="106616"/>
          </a:xfrm>
          <a:custGeom>
            <a:avLst/>
            <a:gdLst/>
            <a:ahLst/>
            <a:cxnLst/>
            <a:rect l="l" t="t" r="r" b="b"/>
            <a:pathLst>
              <a:path w="58419" h="117475">
                <a:moveTo>
                  <a:pt x="0" y="0"/>
                </a:moveTo>
                <a:lnTo>
                  <a:pt x="0" y="39611"/>
                </a:lnTo>
                <a:lnTo>
                  <a:pt x="18262" y="59410"/>
                </a:lnTo>
                <a:lnTo>
                  <a:pt x="0" y="79209"/>
                </a:lnTo>
                <a:lnTo>
                  <a:pt x="0" y="117284"/>
                </a:lnTo>
                <a:lnTo>
                  <a:pt x="57848" y="594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5"/>
          <p:cNvSpPr txBox="1">
            <a:spLocks/>
          </p:cNvSpPr>
          <p:nvPr/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defRPr>
            </a:lvl1pPr>
          </a:lstStyle>
          <a:p>
            <a:pPr marL="12679" algn="l">
              <a:lnSpc>
                <a:spcPct val="100000"/>
              </a:lnSpc>
            </a:pPr>
            <a:r>
              <a:rPr lang="en-US" sz="4400" spc="-18" dirty="0" smtClean="0">
                <a:latin typeface="Arial"/>
                <a:cs typeface="Arial"/>
              </a:rPr>
              <a:t>C</a:t>
            </a:r>
            <a:r>
              <a:rPr lang="en-US" sz="4400" spc="-14" dirty="0" smtClean="0">
                <a:latin typeface="Arial"/>
                <a:cs typeface="Arial"/>
              </a:rPr>
              <a:t>lou</a:t>
            </a:r>
            <a:r>
              <a:rPr lang="en-US" sz="4400" spc="-18" dirty="0" smtClean="0">
                <a:latin typeface="Arial"/>
                <a:cs typeface="Arial"/>
              </a:rPr>
              <a:t>d</a:t>
            </a:r>
            <a:r>
              <a:rPr lang="en-US" sz="4400" spc="9" dirty="0" smtClean="0">
                <a:latin typeface="Arial"/>
                <a:cs typeface="Arial"/>
              </a:rPr>
              <a:t> </a:t>
            </a:r>
            <a:r>
              <a:rPr lang="en-US" sz="4400" spc="-14" dirty="0" smtClean="0">
                <a:latin typeface="Arial"/>
                <a:cs typeface="Arial"/>
              </a:rPr>
              <a:t>Co</a:t>
            </a:r>
            <a:r>
              <a:rPr lang="en-US" sz="4400" spc="-32" dirty="0" smtClean="0">
                <a:latin typeface="Arial"/>
                <a:cs typeface="Arial"/>
              </a:rPr>
              <a:t>m</a:t>
            </a:r>
            <a:r>
              <a:rPr lang="en-US" sz="4400" spc="-14" dirty="0" smtClean="0">
                <a:latin typeface="Arial"/>
                <a:cs typeface="Arial"/>
              </a:rPr>
              <a:t>putin</a:t>
            </a:r>
            <a:r>
              <a:rPr lang="en-US" sz="4400" spc="-18" dirty="0" smtClean="0">
                <a:latin typeface="Arial"/>
                <a:cs typeface="Arial"/>
              </a:rPr>
              <a:t>g</a:t>
            </a:r>
            <a:endParaRPr lang="en-US" sz="4400" spc="-1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2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88237" y="1927041"/>
            <a:ext cx="8290112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1381471" y="2219094"/>
            <a:ext cx="156178" cy="155602"/>
          </a:xfrm>
          <a:custGeom>
            <a:avLst/>
            <a:gdLst/>
            <a:ahLst/>
            <a:cxnLst/>
            <a:rect l="l" t="t" r="r" b="b"/>
            <a:pathLst>
              <a:path w="172084" h="171450">
                <a:moveTo>
                  <a:pt x="76764" y="0"/>
                </a:moveTo>
                <a:lnTo>
                  <a:pt x="37666" y="14115"/>
                </a:lnTo>
                <a:lnTo>
                  <a:pt x="10304" y="44605"/>
                </a:lnTo>
                <a:lnTo>
                  <a:pt x="0" y="86415"/>
                </a:lnTo>
                <a:lnTo>
                  <a:pt x="20" y="88311"/>
                </a:lnTo>
                <a:lnTo>
                  <a:pt x="10385" y="126742"/>
                </a:lnTo>
                <a:lnTo>
                  <a:pt x="37776" y="155562"/>
                </a:lnTo>
                <a:lnTo>
                  <a:pt x="79349" y="170175"/>
                </a:lnTo>
                <a:lnTo>
                  <a:pt x="95867" y="171094"/>
                </a:lnTo>
                <a:lnTo>
                  <a:pt x="109939" y="168282"/>
                </a:lnTo>
                <a:lnTo>
                  <a:pt x="145528" y="147812"/>
                </a:lnTo>
                <a:lnTo>
                  <a:pt x="167408" y="112925"/>
                </a:lnTo>
                <a:lnTo>
                  <a:pt x="171989" y="83966"/>
                </a:lnTo>
                <a:lnTo>
                  <a:pt x="170536" y="70046"/>
                </a:lnTo>
                <a:lnTo>
                  <a:pt x="154123" y="33745"/>
                </a:lnTo>
                <a:lnTo>
                  <a:pt x="121894" y="8967"/>
                </a:lnTo>
                <a:lnTo>
                  <a:pt x="76764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1442259" y="2243603"/>
            <a:ext cx="53019" cy="106616"/>
          </a:xfrm>
          <a:custGeom>
            <a:avLst/>
            <a:gdLst/>
            <a:ahLst/>
            <a:cxnLst/>
            <a:rect l="l" t="t" r="r" b="b"/>
            <a:pathLst>
              <a:path w="58419" h="117475">
                <a:moveTo>
                  <a:pt x="0" y="0"/>
                </a:moveTo>
                <a:lnTo>
                  <a:pt x="0" y="39611"/>
                </a:lnTo>
                <a:lnTo>
                  <a:pt x="18262" y="59410"/>
                </a:lnTo>
                <a:lnTo>
                  <a:pt x="0" y="79209"/>
                </a:lnTo>
                <a:lnTo>
                  <a:pt x="0" y="117284"/>
                </a:lnTo>
                <a:lnTo>
                  <a:pt x="57848" y="594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 txBox="1"/>
          <p:nvPr/>
        </p:nvSpPr>
        <p:spPr>
          <a:xfrm>
            <a:off x="1692651" y="2166886"/>
            <a:ext cx="8817693" cy="3929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dirty="0">
                <a:latin typeface="Arial"/>
                <a:cs typeface="Arial"/>
              </a:rPr>
              <a:t>C</a:t>
            </a:r>
            <a:r>
              <a:rPr sz="2800" b="1" spc="-14" dirty="0">
                <a:latin typeface="Arial"/>
                <a:cs typeface="Arial"/>
              </a:rPr>
              <a:t>lou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14" dirty="0">
                <a:latin typeface="Arial"/>
                <a:cs typeface="Arial"/>
              </a:rPr>
              <a:t>od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4" dirty="0">
                <a:latin typeface="Arial"/>
                <a:cs typeface="Arial"/>
              </a:rPr>
              <a:t>l</a:t>
            </a:r>
            <a:r>
              <a:rPr sz="2800" b="1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16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927885" indent="-310640">
              <a:buClr>
                <a:srgbClr val="3399FF"/>
              </a:buClr>
              <a:buFont typeface="Arial"/>
              <a:buChar char="•"/>
              <a:tabLst>
                <a:tab pos="928461" algn="l"/>
              </a:tabLst>
            </a:pPr>
            <a:r>
              <a:rPr sz="2400" b="1" spc="-14" dirty="0">
                <a:latin typeface="Arial"/>
                <a:cs typeface="Arial"/>
              </a:rPr>
              <a:t>Public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loud</a:t>
            </a:r>
            <a:endParaRPr sz="2400" dirty="0">
              <a:latin typeface="Arial"/>
              <a:cs typeface="Arial"/>
            </a:endParaRPr>
          </a:p>
          <a:p>
            <a:pPr marL="1275409" lvl="1" indent="-310640">
              <a:buClr>
                <a:srgbClr val="99CC63"/>
              </a:buClr>
              <a:buFont typeface="Arial"/>
              <a:buChar char="-"/>
              <a:tabLst>
                <a:tab pos="1275986" algn="l"/>
              </a:tabLst>
            </a:pPr>
            <a:r>
              <a:rPr sz="2400" spc="-18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nables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public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9" dirty="0">
                <a:latin typeface="Arial"/>
                <a:cs typeface="Arial"/>
              </a:rPr>
              <a:t>y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-9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cc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 marL="1275409" lvl="1" indent="-310640">
              <a:buClr>
                <a:srgbClr val="99CC63"/>
              </a:buClr>
              <a:buFont typeface="Arial"/>
              <a:buChar char="-"/>
              <a:tabLst>
                <a:tab pos="1275986" algn="l"/>
              </a:tabLst>
            </a:pPr>
            <a:r>
              <a:rPr sz="2400" spc="-18" dirty="0">
                <a:latin typeface="Arial"/>
                <a:cs typeface="Arial"/>
              </a:rPr>
              <a:t>Open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36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(e</a:t>
            </a:r>
            <a:r>
              <a:rPr sz="2400" spc="-14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4" dirty="0">
                <a:latin typeface="Arial"/>
                <a:cs typeface="Arial"/>
              </a:rPr>
              <a:t>.</a:t>
            </a:r>
            <a:r>
              <a:rPr sz="2400" spc="-9" dirty="0">
                <a:latin typeface="Arial"/>
                <a:cs typeface="Arial"/>
              </a:rPr>
              <a:t>,</a:t>
            </a:r>
            <a:r>
              <a:rPr sz="2400" spc="-32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e-</a:t>
            </a:r>
            <a:r>
              <a:rPr sz="2400" spc="-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)</a:t>
            </a:r>
          </a:p>
          <a:p>
            <a:pPr marL="1275409" lvl="1" indent="-310640">
              <a:buClr>
                <a:srgbClr val="99CC63"/>
              </a:buClr>
              <a:buFont typeface="Arial"/>
              <a:buChar char="-"/>
              <a:tabLst>
                <a:tab pos="1275986" algn="l"/>
              </a:tabLst>
            </a:pP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ould</a:t>
            </a:r>
            <a:r>
              <a:rPr sz="2400" spc="-18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ure</a:t>
            </a:r>
            <a:r>
              <a:rPr sz="2400" spc="-41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due</a:t>
            </a:r>
            <a:r>
              <a:rPr sz="2400" spc="-18" dirty="0">
                <a:latin typeface="Arial"/>
                <a:cs typeface="Arial"/>
              </a:rPr>
              <a:t> 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8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openne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 lvl="1">
              <a:buClr>
                <a:srgbClr val="99CC63"/>
              </a:buClr>
              <a:buFont typeface="Arial"/>
              <a:buChar char="-"/>
            </a:pPr>
            <a:endParaRPr sz="2800" dirty="0">
              <a:latin typeface="Times New Roman"/>
              <a:cs typeface="Times New Roman"/>
            </a:endParaRPr>
          </a:p>
          <a:p>
            <a:pPr marL="933648" indent="-310640">
              <a:buClr>
                <a:srgbClr val="3399FF"/>
              </a:buClr>
              <a:buFont typeface="Arial"/>
              <a:buChar char="•"/>
              <a:tabLst>
                <a:tab pos="934224" algn="l"/>
              </a:tabLst>
            </a:pPr>
            <a:r>
              <a:rPr sz="2400" b="1" spc="-14" dirty="0">
                <a:latin typeface="Arial"/>
                <a:cs typeface="Arial"/>
              </a:rPr>
              <a:t>Pr</a:t>
            </a:r>
            <a:r>
              <a:rPr sz="2400" b="1" spc="-9" dirty="0">
                <a:latin typeface="Arial"/>
                <a:cs typeface="Arial"/>
              </a:rPr>
              <a:t>ivate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loud</a:t>
            </a:r>
            <a:endParaRPr sz="2400" dirty="0">
              <a:latin typeface="Arial"/>
              <a:cs typeface="Arial"/>
            </a:endParaRPr>
          </a:p>
          <a:p>
            <a:pPr marL="1275409" lvl="1" indent="-310640">
              <a:buClr>
                <a:srgbClr val="99CC63"/>
              </a:buClr>
              <a:buFont typeface="Arial"/>
              <a:buChar char="-"/>
              <a:tabLst>
                <a:tab pos="1275986" algn="l"/>
              </a:tabLst>
            </a:pPr>
            <a:r>
              <a:rPr sz="2400" spc="-18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nables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-9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cc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36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hin</a:t>
            </a:r>
            <a:r>
              <a:rPr sz="2400" spc="-2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organi</a:t>
            </a:r>
            <a:r>
              <a:rPr sz="2400" spc="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ion</a:t>
            </a:r>
          </a:p>
          <a:p>
            <a:pPr marL="1275409" lvl="1" indent="-310640">
              <a:buClr>
                <a:srgbClr val="99CC63"/>
              </a:buClr>
              <a:buFont typeface="Arial"/>
              <a:buChar char="-"/>
              <a:tabLst>
                <a:tab pos="1275986" algn="l"/>
              </a:tabLst>
            </a:pPr>
            <a:r>
              <a:rPr sz="2400" spc="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ue</a:t>
            </a:r>
            <a:r>
              <a:rPr sz="2400" spc="-18" dirty="0">
                <a:latin typeface="Arial"/>
                <a:cs typeface="Arial"/>
              </a:rPr>
              <a:t> 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8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 pri</a:t>
            </a:r>
            <a:r>
              <a:rPr sz="2400" spc="-9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8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ure</a:t>
            </a:r>
            <a:r>
              <a:rPr sz="2400" spc="-9" dirty="0">
                <a:latin typeface="Arial"/>
                <a:cs typeface="Arial"/>
              </a:rPr>
              <a:t>,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it</a:t>
            </a:r>
            <a:r>
              <a:rPr sz="2400" dirty="0">
                <a:latin typeface="Arial"/>
                <a:cs typeface="Arial"/>
              </a:rPr>
              <a:t> is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ore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ure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lou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Co</a:t>
            </a:r>
            <a:r>
              <a:rPr spc="-32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putin</a:t>
            </a:r>
            <a:r>
              <a:rPr spc="-18" dirty="0">
                <a:latin typeface="Arial"/>
                <a:cs typeface="Arial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8013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83138" y="1927041"/>
            <a:ext cx="8290112" cy="3835293"/>
          </a:xfrm>
          <a:custGeom>
            <a:avLst/>
            <a:gdLst/>
            <a:ahLst/>
            <a:cxnLst/>
            <a:rect l="l" t="t" r="r" b="b"/>
            <a:pathLst>
              <a:path w="9134475" h="4225925">
                <a:moveTo>
                  <a:pt x="0" y="4225302"/>
                </a:moveTo>
                <a:lnTo>
                  <a:pt x="9134005" y="4225302"/>
                </a:lnTo>
                <a:lnTo>
                  <a:pt x="9134005" y="0"/>
                </a:lnTo>
                <a:lnTo>
                  <a:pt x="0" y="0"/>
                </a:lnTo>
                <a:lnTo>
                  <a:pt x="0" y="422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/>
          <p:nvPr/>
        </p:nvSpPr>
        <p:spPr>
          <a:xfrm>
            <a:off x="1587552" y="2166886"/>
            <a:ext cx="9332696" cy="3570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dirty="0">
                <a:latin typeface="Arial"/>
                <a:cs typeface="Arial"/>
              </a:rPr>
              <a:t>C</a:t>
            </a:r>
            <a:r>
              <a:rPr sz="2800" b="1" spc="-14" dirty="0">
                <a:latin typeface="Arial"/>
                <a:cs typeface="Arial"/>
              </a:rPr>
              <a:t>lou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14" dirty="0">
                <a:latin typeface="Arial"/>
                <a:cs typeface="Arial"/>
              </a:rPr>
              <a:t>od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4" dirty="0">
                <a:latin typeface="Arial"/>
                <a:cs typeface="Arial"/>
              </a:rPr>
              <a:t>l</a:t>
            </a:r>
            <a:r>
              <a:rPr sz="2800" b="1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  <a:p>
            <a:endParaRPr sz="2800" dirty="0">
              <a:latin typeface="Times New Roman"/>
              <a:cs typeface="Times New Roman"/>
            </a:endParaRPr>
          </a:p>
          <a:p>
            <a:pPr marL="862759" indent="-310640">
              <a:buClr>
                <a:srgbClr val="3399FF"/>
              </a:buClr>
              <a:buFont typeface="Arial"/>
              <a:buChar char="•"/>
              <a:tabLst>
                <a:tab pos="863336" algn="l"/>
              </a:tabLst>
            </a:pP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ommunity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loud</a:t>
            </a:r>
            <a:endParaRPr sz="2400" dirty="0">
              <a:latin typeface="Arial"/>
              <a:cs typeface="Arial"/>
            </a:endParaRPr>
          </a:p>
          <a:p>
            <a:pPr marL="1210285" lvl="1" indent="-310640">
              <a:buClr>
                <a:srgbClr val="99CC63"/>
              </a:buClr>
              <a:buFont typeface="Arial"/>
              <a:buChar char="-"/>
              <a:tabLst>
                <a:tab pos="1210861" algn="l"/>
              </a:tabLst>
            </a:pP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loud</a:t>
            </a:r>
            <a:r>
              <a:rPr sz="2400" spc="-18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cc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ss</a:t>
            </a:r>
            <a:r>
              <a:rPr sz="2400" dirty="0">
                <a:latin typeface="Arial"/>
                <a:cs typeface="Arial"/>
              </a:rPr>
              <a:t>ible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group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9" dirty="0">
                <a:latin typeface="Arial"/>
                <a:cs typeface="Arial"/>
              </a:rPr>
              <a:t>f</a:t>
            </a:r>
            <a:r>
              <a:rPr sz="2400" spc="-2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organi</a:t>
            </a:r>
            <a:r>
              <a:rPr sz="2400" spc="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ions</a:t>
            </a:r>
          </a:p>
          <a:p>
            <a:pPr lvl="1">
              <a:buClr>
                <a:srgbClr val="99CC63"/>
              </a:buClr>
            </a:pPr>
            <a:endParaRPr sz="3200" dirty="0">
              <a:latin typeface="Times New Roman"/>
              <a:cs typeface="Times New Roman"/>
            </a:endParaRPr>
          </a:p>
          <a:p>
            <a:pPr marL="868522" indent="-311216">
              <a:buClr>
                <a:srgbClr val="3399FF"/>
              </a:buClr>
              <a:buFont typeface="Arial"/>
              <a:buChar char="•"/>
              <a:tabLst>
                <a:tab pos="869100" algn="l"/>
              </a:tabLst>
            </a:pP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br</a:t>
            </a:r>
            <a:r>
              <a:rPr sz="2400" b="1" spc="-9" dirty="0">
                <a:latin typeface="Arial"/>
                <a:cs typeface="Arial"/>
              </a:rPr>
              <a:t>id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loud</a:t>
            </a:r>
            <a:endParaRPr sz="2400" dirty="0">
              <a:latin typeface="Arial"/>
              <a:cs typeface="Arial"/>
            </a:endParaRPr>
          </a:p>
          <a:p>
            <a:pPr marL="1210285" lvl="1" indent="-310640">
              <a:buClr>
                <a:srgbClr val="99CC63"/>
              </a:buClr>
              <a:buFont typeface="Arial"/>
              <a:buChar char="-"/>
              <a:tabLst>
                <a:tab pos="1210861" algn="l"/>
              </a:tabLst>
            </a:pPr>
            <a:r>
              <a:rPr sz="2400" b="1" spc="5" dirty="0">
                <a:latin typeface="Arial"/>
                <a:cs typeface="Arial"/>
              </a:rPr>
              <a:t>H</a:t>
            </a:r>
            <a:r>
              <a:rPr sz="2400" b="1" spc="-32" dirty="0">
                <a:latin typeface="Arial"/>
                <a:cs typeface="Arial"/>
              </a:rPr>
              <a:t>y</a:t>
            </a:r>
            <a:r>
              <a:rPr sz="2400" b="1" spc="-9" dirty="0">
                <a:latin typeface="Arial"/>
                <a:cs typeface="Arial"/>
              </a:rPr>
              <a:t>br</a:t>
            </a:r>
            <a:r>
              <a:rPr sz="2400" b="1" spc="-14" dirty="0">
                <a:latin typeface="Arial"/>
                <a:cs typeface="Arial"/>
              </a:rPr>
              <a:t>id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loud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spc="-14" dirty="0">
                <a:latin typeface="Arial"/>
                <a:cs typeface="Arial"/>
              </a:rPr>
              <a:t>=</a:t>
            </a:r>
            <a:r>
              <a:rPr sz="2400" spc="-23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P</a:t>
            </a:r>
            <a:r>
              <a:rPr sz="2400" b="1" spc="-14" dirty="0">
                <a:latin typeface="Arial"/>
                <a:cs typeface="Arial"/>
              </a:rPr>
              <a:t>ubli</a:t>
            </a: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loud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spc="-14" dirty="0">
                <a:latin typeface="Arial"/>
                <a:cs typeface="Arial"/>
              </a:rPr>
              <a:t>+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P</a:t>
            </a:r>
            <a:r>
              <a:rPr sz="2400" b="1" spc="-9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spc="-23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ate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loud</a:t>
            </a:r>
            <a:endParaRPr sz="2400" dirty="0">
              <a:latin typeface="Arial"/>
              <a:cs typeface="Arial"/>
            </a:endParaRPr>
          </a:p>
          <a:p>
            <a:pPr marL="1210285" lvl="1" indent="-310640">
              <a:buClr>
                <a:srgbClr val="99CC63"/>
              </a:buClr>
              <a:buFont typeface="Arial"/>
              <a:buChar char="-"/>
              <a:tabLst>
                <a:tab pos="1210861" algn="l"/>
              </a:tabLst>
            </a:pPr>
            <a:r>
              <a:rPr sz="2400" spc="-18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ri</a:t>
            </a:r>
            <a:r>
              <a:rPr sz="2400" spc="-9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loud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uppor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36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-18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9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ies</a:t>
            </a:r>
          </a:p>
          <a:p>
            <a:pPr marL="1210285" lvl="1" indent="-310640">
              <a:buClr>
                <a:srgbClr val="99CC63"/>
              </a:buClr>
              <a:buFont typeface="Arial"/>
              <a:buChar char="-"/>
              <a:tabLst>
                <a:tab pos="1210861" algn="l"/>
              </a:tabLst>
            </a:pPr>
            <a:r>
              <a:rPr sz="2400" spc="-18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ublic 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loud</a:t>
            </a:r>
            <a:r>
              <a:rPr sz="2400" spc="-18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uppor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9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-41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9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lou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Co</a:t>
            </a:r>
            <a:r>
              <a:rPr spc="-32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putin</a:t>
            </a:r>
            <a:r>
              <a:rPr spc="-18" dirty="0">
                <a:latin typeface="Arial"/>
                <a:cs typeface="Arial"/>
              </a:rPr>
              <a:t>g</a:t>
            </a:r>
          </a:p>
        </p:txBody>
      </p:sp>
      <p:sp>
        <p:nvSpPr>
          <p:cNvPr id="7" name="object 7"/>
          <p:cNvSpPr/>
          <p:nvPr/>
        </p:nvSpPr>
        <p:spPr>
          <a:xfrm>
            <a:off x="1276372" y="2219094"/>
            <a:ext cx="156178" cy="155602"/>
          </a:xfrm>
          <a:custGeom>
            <a:avLst/>
            <a:gdLst/>
            <a:ahLst/>
            <a:cxnLst/>
            <a:rect l="l" t="t" r="r" b="b"/>
            <a:pathLst>
              <a:path w="172084" h="171450">
                <a:moveTo>
                  <a:pt x="76764" y="0"/>
                </a:moveTo>
                <a:lnTo>
                  <a:pt x="37666" y="14115"/>
                </a:lnTo>
                <a:lnTo>
                  <a:pt x="10304" y="44605"/>
                </a:lnTo>
                <a:lnTo>
                  <a:pt x="0" y="86415"/>
                </a:lnTo>
                <a:lnTo>
                  <a:pt x="20" y="88311"/>
                </a:lnTo>
                <a:lnTo>
                  <a:pt x="10385" y="126742"/>
                </a:lnTo>
                <a:lnTo>
                  <a:pt x="37776" y="155562"/>
                </a:lnTo>
                <a:lnTo>
                  <a:pt x="79349" y="170175"/>
                </a:lnTo>
                <a:lnTo>
                  <a:pt x="95867" y="171094"/>
                </a:lnTo>
                <a:lnTo>
                  <a:pt x="109939" y="168282"/>
                </a:lnTo>
                <a:lnTo>
                  <a:pt x="145528" y="147812"/>
                </a:lnTo>
                <a:lnTo>
                  <a:pt x="167408" y="112925"/>
                </a:lnTo>
                <a:lnTo>
                  <a:pt x="171989" y="83966"/>
                </a:lnTo>
                <a:lnTo>
                  <a:pt x="170536" y="70046"/>
                </a:lnTo>
                <a:lnTo>
                  <a:pt x="154123" y="33745"/>
                </a:lnTo>
                <a:lnTo>
                  <a:pt x="121894" y="8967"/>
                </a:lnTo>
                <a:lnTo>
                  <a:pt x="76764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1337160" y="2243603"/>
            <a:ext cx="53019" cy="106616"/>
          </a:xfrm>
          <a:custGeom>
            <a:avLst/>
            <a:gdLst/>
            <a:ahLst/>
            <a:cxnLst/>
            <a:rect l="l" t="t" r="r" b="b"/>
            <a:pathLst>
              <a:path w="58419" h="117475">
                <a:moveTo>
                  <a:pt x="0" y="0"/>
                </a:moveTo>
                <a:lnTo>
                  <a:pt x="0" y="39611"/>
                </a:lnTo>
                <a:lnTo>
                  <a:pt x="18262" y="59410"/>
                </a:lnTo>
                <a:lnTo>
                  <a:pt x="0" y="79209"/>
                </a:lnTo>
                <a:lnTo>
                  <a:pt x="0" y="117284"/>
                </a:lnTo>
                <a:lnTo>
                  <a:pt x="57848" y="594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28059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1162</Words>
  <Application>Microsoft Office PowerPoint</Application>
  <PresentationFormat>Widescreen</PresentationFormat>
  <Paragraphs>234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Malgun Gothic</vt:lpstr>
      <vt:lpstr>Arial</vt:lpstr>
      <vt:lpstr>Calibri</vt:lpstr>
      <vt:lpstr>Microsoft Sans Serif</vt:lpstr>
      <vt:lpstr>Times New Roman</vt:lpstr>
      <vt:lpstr>Wingdings</vt:lpstr>
      <vt:lpstr>Office Theme</vt:lpstr>
      <vt:lpstr>Cloud Computing</vt:lpstr>
      <vt:lpstr>Cloud Computing</vt:lpstr>
      <vt:lpstr>Cloud Introduction</vt:lpstr>
      <vt:lpstr>Cloud Computing</vt:lpstr>
      <vt:lpstr>Cloud Computing</vt:lpstr>
      <vt:lpstr>Cloud Computing</vt:lpstr>
      <vt:lpstr>PowerPoint Presentation</vt:lpstr>
      <vt:lpstr>Cloud Computing</vt:lpstr>
      <vt:lpstr>Cloud Computing</vt:lpstr>
      <vt:lpstr>Cloud Computing</vt:lpstr>
      <vt:lpstr>Cloud Computing</vt:lpstr>
      <vt:lpstr>Cloud Computing</vt:lpstr>
      <vt:lpstr>Cloud Computing</vt:lpstr>
      <vt:lpstr>Cloud Computing</vt:lpstr>
      <vt:lpstr>Cloud Service Models</vt:lpstr>
      <vt:lpstr>Cloud Computing</vt:lpstr>
      <vt:lpstr>IaaS</vt:lpstr>
      <vt:lpstr>IaaS</vt:lpstr>
      <vt:lpstr>PowerPoint Presentation</vt:lpstr>
      <vt:lpstr>IaaS</vt:lpstr>
      <vt:lpstr>IaaS</vt:lpstr>
      <vt:lpstr>PaaS</vt:lpstr>
      <vt:lpstr>Cloud Services</vt:lpstr>
      <vt:lpstr>PaaS</vt:lpstr>
      <vt:lpstr>PaaS</vt:lpstr>
      <vt:lpstr>PowerPoint Presentation</vt:lpstr>
      <vt:lpstr>PaaS</vt:lpstr>
      <vt:lpstr>PaaS</vt:lpstr>
      <vt:lpstr>SaaS</vt:lpstr>
      <vt:lpstr>SaaS</vt:lpstr>
      <vt:lpstr>SaaS</vt:lpstr>
      <vt:lpstr>Software-as-a-service</vt:lpstr>
      <vt:lpstr>References</vt:lpstr>
      <vt:lpstr>References</vt:lpstr>
    </vt:vector>
  </TitlesOfParts>
  <Company>Radford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42</cp:revision>
  <dcterms:created xsi:type="dcterms:W3CDTF">2016-08-29T17:01:34Z</dcterms:created>
  <dcterms:modified xsi:type="dcterms:W3CDTF">2016-10-31T16:41:41Z</dcterms:modified>
</cp:coreProperties>
</file>