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89" r:id="rId3"/>
    <p:sldId id="445" r:id="rId4"/>
    <p:sldId id="446" r:id="rId5"/>
    <p:sldId id="447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456" r:id="rId15"/>
    <p:sldId id="462" r:id="rId16"/>
    <p:sldId id="463" r:id="rId17"/>
    <p:sldId id="464" r:id="rId18"/>
    <p:sldId id="465" r:id="rId19"/>
    <p:sldId id="466" r:id="rId20"/>
    <p:sldId id="467" r:id="rId21"/>
    <p:sldId id="555" r:id="rId22"/>
    <p:sldId id="473" r:id="rId23"/>
    <p:sldId id="474" r:id="rId24"/>
    <p:sldId id="475" r:id="rId25"/>
    <p:sldId id="476" r:id="rId26"/>
    <p:sldId id="477" r:id="rId27"/>
    <p:sldId id="478" r:id="rId28"/>
    <p:sldId id="479" r:id="rId29"/>
    <p:sldId id="480" r:id="rId30"/>
    <p:sldId id="481" r:id="rId31"/>
    <p:sldId id="482" r:id="rId32"/>
    <p:sldId id="483" r:id="rId33"/>
    <p:sldId id="484" r:id="rId34"/>
    <p:sldId id="485" r:id="rId35"/>
    <p:sldId id="486" r:id="rId36"/>
    <p:sldId id="487" r:id="rId37"/>
    <p:sldId id="489" r:id="rId38"/>
    <p:sldId id="490" r:id="rId39"/>
    <p:sldId id="491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78596" autoAdjust="0"/>
  </p:normalViewPr>
  <p:slideViewPr>
    <p:cSldViewPr snapToGrid="0">
      <p:cViewPr varScale="1">
        <p:scale>
          <a:sx n="91" d="100"/>
          <a:sy n="91" d="100"/>
        </p:scale>
        <p:origin x="10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382FA-BB56-416C-9008-48CB5D6FDBBB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DD735-EDB6-41DC-8A1F-2B98F462F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1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0838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0633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6371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8689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5448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7266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466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2117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0797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2687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305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8842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7089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6232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95678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5737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38911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28857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67243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40677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54514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3772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41781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38055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9997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28660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74048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13574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4484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7147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5621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8582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2740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5330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4077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6483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4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328608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-42870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8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9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21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8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3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6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1D0C-A58D-4FE6-B654-B11D31949D88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7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creativecommons.org/licenses/by-sa/3.0)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pedia.org/" TargetMode="External"/><Relationship Id="rId5" Type="http://schemas.openxmlformats.org/officeDocument/2006/relationships/hyperlink" Target="http://hadoop.apache.org/" TargetMode="External"/><Relationship Id="rId4" Type="http://schemas.openxmlformats.org/officeDocument/2006/relationships/hyperlink" Target="http://www.ibm.com/software/data/bigdata/what-is-big-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Hwajung Lee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Key Reference: </a:t>
            </a:r>
          </a:p>
          <a:p>
            <a:r>
              <a:rPr lang="en-US" dirty="0" smtClean="0"/>
              <a:t>Prof. Jong-Moon Chung’s Lecture Notes at </a:t>
            </a:r>
            <a:r>
              <a:rPr lang="en-US" dirty="0" err="1" smtClean="0"/>
              <a:t>Yonsei</a:t>
            </a:r>
            <a:r>
              <a:rPr lang="en-US" dirty="0" smtClean="0"/>
              <a:t> University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002206" y="2120496"/>
            <a:ext cx="172891" cy="157907"/>
          </a:xfrm>
          <a:custGeom>
            <a:avLst/>
            <a:gdLst/>
            <a:ahLst/>
            <a:cxnLst/>
            <a:rect l="l" t="t" r="r" b="b"/>
            <a:pathLst>
              <a:path w="190500" h="173989">
                <a:moveTo>
                  <a:pt x="92830" y="0"/>
                </a:moveTo>
                <a:lnTo>
                  <a:pt x="49613" y="10251"/>
                </a:lnTo>
                <a:lnTo>
                  <a:pt x="17547" y="36278"/>
                </a:lnTo>
                <a:lnTo>
                  <a:pt x="1180" y="73046"/>
                </a:lnTo>
                <a:lnTo>
                  <a:pt x="0" y="86818"/>
                </a:lnTo>
                <a:lnTo>
                  <a:pt x="237" y="93010"/>
                </a:lnTo>
                <a:lnTo>
                  <a:pt x="12665" y="130016"/>
                </a:lnTo>
                <a:lnTo>
                  <a:pt x="41639" y="158013"/>
                </a:lnTo>
                <a:lnTo>
                  <a:pt x="83920" y="172452"/>
                </a:lnTo>
                <a:lnTo>
                  <a:pt x="100412" y="173465"/>
                </a:lnTo>
                <a:lnTo>
                  <a:pt x="115182" y="171564"/>
                </a:lnTo>
                <a:lnTo>
                  <a:pt x="153825" y="154528"/>
                </a:lnTo>
                <a:lnTo>
                  <a:pt x="180369" y="123654"/>
                </a:lnTo>
                <a:lnTo>
                  <a:pt x="190191" y="83003"/>
                </a:lnTo>
                <a:lnTo>
                  <a:pt x="188365" y="69618"/>
                </a:lnTo>
                <a:lnTo>
                  <a:pt x="170324" y="34119"/>
                </a:lnTo>
                <a:lnTo>
                  <a:pt x="136967" y="9321"/>
                </a:lnTo>
                <a:lnTo>
                  <a:pt x="9283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065761" y="2142606"/>
            <a:ext cx="58207" cy="113532"/>
          </a:xfrm>
          <a:custGeom>
            <a:avLst/>
            <a:gdLst/>
            <a:ahLst/>
            <a:cxnLst/>
            <a:rect l="l" t="t" r="r" b="b"/>
            <a:pathLst>
              <a:path w="64134" h="125094">
                <a:moveTo>
                  <a:pt x="4559" y="0"/>
                </a:moveTo>
                <a:lnTo>
                  <a:pt x="3048" y="38087"/>
                </a:lnTo>
                <a:lnTo>
                  <a:pt x="24358" y="59410"/>
                </a:lnTo>
                <a:lnTo>
                  <a:pt x="1524" y="83781"/>
                </a:lnTo>
                <a:lnTo>
                  <a:pt x="0" y="124904"/>
                </a:lnTo>
                <a:lnTo>
                  <a:pt x="63931" y="59410"/>
                </a:lnTo>
                <a:lnTo>
                  <a:pt x="45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334181" y="2067675"/>
            <a:ext cx="9880357" cy="34419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79"/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mm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800" b="1" spc="-27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2800" b="1" spc="-27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800" b="1" spc="-18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800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800" b="1" spc="-23" dirty="0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m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in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g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B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g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endParaRPr sz="2800" dirty="0">
              <a:latin typeface="Arial"/>
              <a:cs typeface="Arial"/>
            </a:endParaRPr>
          </a:p>
          <a:p>
            <a:pPr marL="322166" indent="-310640">
              <a:spcBef>
                <a:spcPts val="1402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ased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simple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elements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What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users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made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purchases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past</a:t>
            </a:r>
            <a:endParaRPr sz="2400" dirty="0">
              <a:latin typeface="Arial"/>
              <a:cs typeface="Arial"/>
            </a:endParaRPr>
          </a:p>
          <a:p>
            <a:pPr marL="736545" marR="360204" lvl="1" indent="-310640"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Which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items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their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vi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tual</a:t>
            </a:r>
            <a:r>
              <a:rPr sz="2400" b="1" spc="-14" dirty="0">
                <a:latin typeface="Arial"/>
                <a:cs typeface="Arial"/>
              </a:rPr>
              <a:t> shopping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car</a:t>
            </a:r>
            <a:r>
              <a:rPr sz="2400" b="1" spc="-9" dirty="0">
                <a:latin typeface="Arial"/>
                <a:cs typeface="Arial"/>
              </a:rPr>
              <a:t>t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Which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items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customers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rate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like</a:t>
            </a:r>
            <a:endParaRPr sz="2400" dirty="0">
              <a:latin typeface="Arial"/>
              <a:cs typeface="Arial"/>
            </a:endParaRPr>
          </a:p>
          <a:p>
            <a:pPr marL="736545" marR="4611" lvl="1" indent="-310640"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What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influence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rating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other customers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make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purchase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3637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679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134546" y="2014665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90" h="172719">
                <a:moveTo>
                  <a:pt x="77140" y="0"/>
                </a:moveTo>
                <a:lnTo>
                  <a:pt x="38108" y="14794"/>
                </a:lnTo>
                <a:lnTo>
                  <a:pt x="10483" y="45466"/>
                </a:lnTo>
                <a:lnTo>
                  <a:pt x="0" y="86275"/>
                </a:lnTo>
                <a:lnTo>
                  <a:pt x="198" y="92051"/>
                </a:lnTo>
                <a:lnTo>
                  <a:pt x="12141" y="129206"/>
                </a:lnTo>
                <a:lnTo>
                  <a:pt x="40554" y="157213"/>
                </a:lnTo>
                <a:lnTo>
                  <a:pt x="82650" y="171377"/>
                </a:lnTo>
                <a:lnTo>
                  <a:pt x="99241" y="172211"/>
                </a:lnTo>
                <a:lnTo>
                  <a:pt x="113006" y="169064"/>
                </a:lnTo>
                <a:lnTo>
                  <a:pt x="147746" y="147665"/>
                </a:lnTo>
                <a:lnTo>
                  <a:pt x="169042" y="112096"/>
                </a:lnTo>
                <a:lnTo>
                  <a:pt x="173480" y="82898"/>
                </a:lnTo>
                <a:lnTo>
                  <a:pt x="171891" y="69454"/>
                </a:lnTo>
                <a:lnTo>
                  <a:pt x="155209" y="33813"/>
                </a:lnTo>
                <a:lnTo>
                  <a:pt x="122734" y="9027"/>
                </a:lnTo>
                <a:lnTo>
                  <a:pt x="7714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95335" y="2039047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611"/>
                </a:lnTo>
                <a:lnTo>
                  <a:pt x="19799" y="59410"/>
                </a:lnTo>
                <a:lnTo>
                  <a:pt x="0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69010" y="1962652"/>
            <a:ext cx="9819404" cy="3834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459"/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Am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az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on.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c</a:t>
            </a:r>
            <a:r>
              <a:rPr sz="2800" b="1" spc="-27" dirty="0">
                <a:solidFill>
                  <a:srgbClr val="0D0D0D"/>
                </a:solidFill>
                <a:latin typeface="Arial"/>
                <a:cs typeface="Arial"/>
              </a:rPr>
              <a:t>o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m</a:t>
            </a:r>
            <a:endParaRPr sz="2800" dirty="0">
              <a:latin typeface="Arial"/>
              <a:cs typeface="Arial"/>
            </a:endParaRPr>
          </a:p>
          <a:p>
            <a:pPr marL="322166" indent="-310640">
              <a:spcBef>
                <a:spcPts val="120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8" dirty="0">
                <a:latin typeface="Arial"/>
                <a:cs typeface="Arial"/>
              </a:rPr>
              <a:t>ma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on.com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ecommendation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Item-to-Item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ollabor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ative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Filte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ring</a:t>
            </a:r>
            <a:r>
              <a:rPr sz="2400" b="1" spc="-5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lgorithm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spcBef>
                <a:spcPts val="1139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Personali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z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ation</a:t>
            </a:r>
            <a:r>
              <a:rPr sz="2400" b="1" spc="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O</a:t>
            </a:r>
            <a:r>
              <a:rPr sz="2400" b="1" spc="-14" dirty="0">
                <a:latin typeface="Arial"/>
                <a:cs typeface="Arial"/>
              </a:rPr>
              <a:t>nline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</a:t>
            </a:r>
            <a:endParaRPr sz="2400" dirty="0">
              <a:latin typeface="Arial"/>
              <a:cs typeface="Arial"/>
            </a:endParaRPr>
          </a:p>
          <a:p>
            <a:pPr marL="948056"/>
            <a:r>
              <a:rPr lang="en-US" sz="2400" spc="1007" dirty="0" smtClean="0">
                <a:latin typeface="Arial"/>
                <a:cs typeface="Arial"/>
                <a:sym typeface="Wingdings" pitchFamily="2" charset="2"/>
              </a:rPr>
              <a:t>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ustomi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each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customer</a:t>
            </a:r>
            <a:endParaRPr sz="2400" dirty="0">
              <a:latin typeface="Arial"/>
              <a:cs typeface="Arial"/>
            </a:endParaRPr>
          </a:p>
          <a:p>
            <a:pPr marL="736545" marR="292197" lvl="1" indent="-310640">
              <a:spcBef>
                <a:spcPts val="1139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Each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custome</a:t>
            </a:r>
            <a:r>
              <a:rPr sz="2400" b="1" spc="64" dirty="0">
                <a:latin typeface="Arial"/>
                <a:cs typeface="Arial"/>
              </a:rPr>
              <a:t>r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based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custome</a:t>
            </a:r>
            <a:r>
              <a:rPr sz="2400" b="1" spc="64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86" dirty="0">
                <a:solidFill>
                  <a:srgbClr val="FF6600"/>
                </a:solidFill>
                <a:latin typeface="Arial"/>
                <a:cs typeface="Arial"/>
              </a:rPr>
              <a:t>’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 personal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inte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rest</a:t>
            </a:r>
            <a:endParaRPr sz="2400" dirty="0">
              <a:latin typeface="Arial"/>
              <a:cs typeface="Arial"/>
            </a:endParaRPr>
          </a:p>
          <a:p>
            <a:pPr marL="1150923" marR="4611" lvl="2" indent="-310640"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1151499" algn="l"/>
              </a:tabLst>
            </a:pPr>
            <a:r>
              <a:rPr sz="2400" b="1" spc="-14" dirty="0">
                <a:latin typeface="Arial"/>
                <a:cs typeface="Arial"/>
              </a:rPr>
              <a:t>Example: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new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mothe</a:t>
            </a:r>
            <a:r>
              <a:rPr sz="2400" b="1" spc="-123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ill </a:t>
            </a:r>
            <a:r>
              <a:rPr sz="2400" b="1" spc="-14" dirty="0">
                <a:latin typeface="Arial"/>
                <a:cs typeface="Arial"/>
              </a:rPr>
              <a:t>display baby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supplies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527949" y="5854772"/>
            <a:ext cx="2294859" cy="5252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2374771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942645" y="2123454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77" y="0"/>
                </a:moveTo>
                <a:lnTo>
                  <a:pt x="37445" y="14788"/>
                </a:lnTo>
                <a:lnTo>
                  <a:pt x="10180" y="45455"/>
                </a:lnTo>
                <a:lnTo>
                  <a:pt x="0" y="86264"/>
                </a:lnTo>
                <a:lnTo>
                  <a:pt x="19" y="88119"/>
                </a:lnTo>
                <a:lnTo>
                  <a:pt x="10376" y="126571"/>
                </a:lnTo>
                <a:lnTo>
                  <a:pt x="37783" y="155431"/>
                </a:lnTo>
                <a:lnTo>
                  <a:pt x="79397" y="170119"/>
                </a:lnTo>
                <a:lnTo>
                  <a:pt x="95934" y="171074"/>
                </a:lnTo>
                <a:lnTo>
                  <a:pt x="109833" y="168409"/>
                </a:lnTo>
                <a:lnTo>
                  <a:pt x="145304" y="148097"/>
                </a:lnTo>
                <a:lnTo>
                  <a:pt x="167353" y="113050"/>
                </a:lnTo>
                <a:lnTo>
                  <a:pt x="172001" y="83877"/>
                </a:lnTo>
                <a:lnTo>
                  <a:pt x="170547" y="70297"/>
                </a:lnTo>
                <a:lnTo>
                  <a:pt x="154139" y="34255"/>
                </a:lnTo>
                <a:lnTo>
                  <a:pt x="121939" y="9153"/>
                </a:lnTo>
                <a:lnTo>
                  <a:pt x="7687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002061" y="2147836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60921"/>
                </a:lnTo>
                <a:lnTo>
                  <a:pt x="1523" y="80721"/>
                </a:lnTo>
                <a:lnTo>
                  <a:pt x="1523" y="118808"/>
                </a:lnTo>
                <a:lnTo>
                  <a:pt x="59372" y="6092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52061" y="1994102"/>
            <a:ext cx="9710229" cy="31983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C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ib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k</a:t>
            </a:r>
            <a:endParaRPr sz="2800" dirty="0">
              <a:latin typeface="Arial"/>
              <a:cs typeface="Arial"/>
            </a:endParaRPr>
          </a:p>
          <a:p>
            <a:pPr marL="401122" indent="-310640">
              <a:spcBef>
                <a:spcPts val="1706"/>
              </a:spcBef>
              <a:buClr>
                <a:srgbClr val="3399FF"/>
              </a:buClr>
              <a:buFont typeface="Arial"/>
              <a:buChar char="•"/>
              <a:tabLst>
                <a:tab pos="401699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ank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operations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100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countries</a:t>
            </a:r>
            <a:endParaRPr sz="2400" dirty="0">
              <a:latin typeface="Arial"/>
              <a:cs typeface="Arial"/>
            </a:endParaRPr>
          </a:p>
          <a:p>
            <a:pPr marL="401122" marR="4611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401699" algn="l"/>
              </a:tabLst>
            </a:pP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ig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ata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database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basic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financial 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ransactions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enable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G</a:t>
            </a:r>
            <a:r>
              <a:rPr sz="2400" b="1" spc="-14" dirty="0">
                <a:latin typeface="Arial"/>
                <a:cs typeface="Arial"/>
              </a:rPr>
              <a:t>lobal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insight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 investments,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ma</a:t>
            </a:r>
            <a:r>
              <a:rPr sz="2400" b="1" spc="-14" dirty="0">
                <a:latin typeface="Arial"/>
                <a:cs typeface="Arial"/>
              </a:rPr>
              <a:t>rket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changes,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rade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patterns,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 economic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conditions</a:t>
            </a:r>
            <a:endParaRPr sz="2400" dirty="0">
              <a:latin typeface="Arial"/>
              <a:cs typeface="Arial"/>
            </a:endParaRPr>
          </a:p>
          <a:p>
            <a:pPr marL="401122" marR="301995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401699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any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companies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(e.g.,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Zar</a:t>
            </a:r>
            <a:r>
              <a:rPr sz="2400" b="1" spc="-9" dirty="0">
                <a:latin typeface="Arial"/>
                <a:cs typeface="Arial"/>
              </a:rPr>
              <a:t>a,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H&amp;M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etc.)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ork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 </a:t>
            </a: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itibank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locate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new</a:t>
            </a:r>
            <a:r>
              <a:rPr sz="2400" b="1" spc="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stores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and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factories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71185" y="5167348"/>
            <a:ext cx="2039258" cy="5515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2520099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103560" y="2135302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67" y="0"/>
                </a:moveTo>
                <a:lnTo>
                  <a:pt x="37440" y="14406"/>
                </a:lnTo>
                <a:lnTo>
                  <a:pt x="10179" y="44811"/>
                </a:lnTo>
                <a:lnTo>
                  <a:pt x="0" y="86296"/>
                </a:lnTo>
                <a:lnTo>
                  <a:pt x="20" y="88187"/>
                </a:lnTo>
                <a:lnTo>
                  <a:pt x="10389" y="126623"/>
                </a:lnTo>
                <a:lnTo>
                  <a:pt x="37804" y="155469"/>
                </a:lnTo>
                <a:lnTo>
                  <a:pt x="79431" y="170148"/>
                </a:lnTo>
                <a:lnTo>
                  <a:pt x="95975" y="171101"/>
                </a:lnTo>
                <a:lnTo>
                  <a:pt x="109867" y="168431"/>
                </a:lnTo>
                <a:lnTo>
                  <a:pt x="145314" y="148105"/>
                </a:lnTo>
                <a:lnTo>
                  <a:pt x="167345" y="113039"/>
                </a:lnTo>
                <a:lnTo>
                  <a:pt x="171989" y="83841"/>
                </a:lnTo>
                <a:lnTo>
                  <a:pt x="170536" y="69922"/>
                </a:lnTo>
                <a:lnTo>
                  <a:pt x="154133" y="33631"/>
                </a:lnTo>
                <a:lnTo>
                  <a:pt x="121935" y="8889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62964" y="2159702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23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12861" y="2081659"/>
            <a:ext cx="9938311" cy="3249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P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odu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c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32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eve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lop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4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&amp;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34845" marR="459332" indent="-310640">
              <a:spcBef>
                <a:spcPts val="2069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14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example,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Sma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rtphone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takes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significant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time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money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manufacture</a:t>
            </a:r>
            <a:endParaRPr sz="2400" dirty="0">
              <a:latin typeface="Arial"/>
              <a:cs typeface="Arial"/>
            </a:endParaRPr>
          </a:p>
          <a:p>
            <a:pPr marL="334845" marR="751529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addition,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duration</a:t>
            </a:r>
            <a:r>
              <a:rPr sz="2400" b="1" spc="36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popular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ity</a:t>
            </a:r>
            <a:r>
              <a:rPr sz="2400" b="1" spc="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new Smartphone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limited</a:t>
            </a:r>
            <a:endParaRPr sz="2400" dirty="0">
              <a:latin typeface="Arial"/>
              <a:cs typeface="Arial"/>
            </a:endParaRPr>
          </a:p>
          <a:p>
            <a:pPr marL="334845" marR="4611" indent="-310640" algn="just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16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maximi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 sales,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company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needs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manufacture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just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ight</a:t>
            </a:r>
            <a:r>
              <a:rPr sz="2400" b="1" spc="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amount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products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sell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them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ight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locations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885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030067" y="2110479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1" y="14794"/>
                </a:lnTo>
                <a:lnTo>
                  <a:pt x="10090" y="45466"/>
                </a:lnTo>
                <a:lnTo>
                  <a:pt x="109" y="83880"/>
                </a:lnTo>
                <a:lnTo>
                  <a:pt x="0" y="90221"/>
                </a:lnTo>
                <a:lnTo>
                  <a:pt x="1666" y="103586"/>
                </a:lnTo>
                <a:lnTo>
                  <a:pt x="18507" y="138984"/>
                </a:lnTo>
                <a:lnTo>
                  <a:pt x="51128" y="163558"/>
                </a:lnTo>
                <a:lnTo>
                  <a:pt x="96982" y="172457"/>
                </a:lnTo>
                <a:lnTo>
                  <a:pt x="110696" y="169545"/>
                </a:lnTo>
                <a:lnTo>
                  <a:pt x="145646" y="148480"/>
                </a:lnTo>
                <a:lnTo>
                  <a:pt x="167332" y="112983"/>
                </a:lnTo>
                <a:lnTo>
                  <a:pt x="171899" y="83880"/>
                </a:lnTo>
                <a:lnTo>
                  <a:pt x="170445" y="70301"/>
                </a:lnTo>
                <a:lnTo>
                  <a:pt x="154038" y="34258"/>
                </a:lnTo>
                <a:lnTo>
                  <a:pt x="121842" y="9154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089391" y="2134861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23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96112" y="2057164"/>
            <a:ext cx="9844854" cy="41780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175"/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P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odu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c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32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eve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lop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4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&amp;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22166" marR="2255164" indent="-310640">
              <a:spcBef>
                <a:spcPts val="749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oo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il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</a:t>
            </a:r>
            <a:r>
              <a:rPr sz="2400" b="1" spc="-14" dirty="0">
                <a:latin typeface="Arial"/>
                <a:cs typeface="Arial"/>
              </a:rPr>
              <a:t>ul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dirty="0">
                <a:latin typeface="Arial"/>
                <a:cs typeface="Arial"/>
              </a:rPr>
              <a:t>eft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dirty="0">
                <a:latin typeface="Arial"/>
                <a:cs typeface="Arial"/>
              </a:rPr>
              <a:t>ers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 </a:t>
            </a:r>
            <a:r>
              <a:rPr sz="2400" b="1" spc="-14" dirty="0">
                <a:latin typeface="Arial"/>
                <a:cs typeface="Arial"/>
              </a:rPr>
              <a:t>big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te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!</a:t>
            </a:r>
            <a:endParaRPr sz="2400" dirty="0">
              <a:latin typeface="Arial"/>
              <a:cs typeface="Arial"/>
            </a:endParaRPr>
          </a:p>
          <a:p>
            <a:pPr marL="322166" marR="4611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oo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ess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27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</a:t>
            </a:r>
            <a:r>
              <a:rPr sz="2400" b="1" spc="-14" dirty="0">
                <a:latin typeface="Arial"/>
                <a:cs typeface="Arial"/>
              </a:rPr>
              <a:t>ul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lo</a:t>
            </a:r>
            <a:r>
              <a:rPr sz="2400" b="1" dirty="0">
                <a:latin typeface="Arial"/>
                <a:cs typeface="Arial"/>
              </a:rPr>
              <a:t>st</a:t>
            </a:r>
            <a:r>
              <a:rPr sz="2400" b="1" spc="-14" dirty="0">
                <a:latin typeface="Arial"/>
                <a:cs typeface="Arial"/>
              </a:rPr>
              <a:t> oppo</a:t>
            </a:r>
            <a:r>
              <a:rPr sz="2400" b="1" dirty="0">
                <a:latin typeface="Arial"/>
                <a:cs typeface="Arial"/>
              </a:rPr>
              <a:t>rt</a:t>
            </a:r>
            <a:r>
              <a:rPr sz="2400" b="1" spc="-14" dirty="0">
                <a:latin typeface="Arial"/>
                <a:cs typeface="Arial"/>
              </a:rPr>
              <a:t>uni</a:t>
            </a:r>
            <a:r>
              <a:rPr sz="2400" b="1" dirty="0">
                <a:latin typeface="Arial"/>
                <a:cs typeface="Arial"/>
              </a:rPr>
              <a:t>ty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rof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t 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g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o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!</a:t>
            </a:r>
            <a:endParaRPr sz="2400" dirty="0">
              <a:latin typeface="Arial"/>
              <a:cs typeface="Arial"/>
            </a:endParaRPr>
          </a:p>
          <a:p>
            <a:pPr marL="322166" marR="135437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ig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ata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lp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ind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art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phon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es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cts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ould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popul</a:t>
            </a:r>
            <a:r>
              <a:rPr sz="2400" b="1" dirty="0">
                <a:latin typeface="Arial"/>
                <a:cs typeface="Arial"/>
              </a:rPr>
              <a:t>ar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ase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mm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searc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ter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400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opl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>
                <a:latin typeface="Arial"/>
                <a:cs typeface="Arial"/>
              </a:rPr>
              <a:t>u</a:t>
            </a:r>
            <a:r>
              <a:rPr sz="2400" b="1">
                <a:latin typeface="Arial"/>
                <a:cs typeface="Arial"/>
              </a:rPr>
              <a:t>se</a:t>
            </a:r>
            <a:r>
              <a:rPr sz="2400" b="1" spc="-9">
                <a:latin typeface="Arial"/>
                <a:cs typeface="Arial"/>
              </a:rPr>
              <a:t> </a:t>
            </a:r>
            <a:r>
              <a:rPr lang="en-US" sz="2400" spc="925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spc="-9" smtClean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Use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est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ate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23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w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cts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ould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old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certa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>
                <a:latin typeface="Arial"/>
                <a:cs typeface="Arial"/>
              </a:rPr>
              <a:t>lo</a:t>
            </a:r>
            <a:r>
              <a:rPr sz="2400" b="1">
                <a:latin typeface="Arial"/>
                <a:cs typeface="Arial"/>
              </a:rPr>
              <a:t>cat</a:t>
            </a:r>
            <a:r>
              <a:rPr sz="2400" b="1" spc="-14">
                <a:latin typeface="Arial"/>
                <a:cs typeface="Arial"/>
              </a:rPr>
              <a:t>ion</a:t>
            </a:r>
            <a:r>
              <a:rPr sz="2400" b="1" spc="-27">
                <a:latin typeface="Arial"/>
                <a:cs typeface="Arial"/>
              </a:rPr>
              <a:t> </a:t>
            </a:r>
            <a:r>
              <a:rPr lang="en-US" sz="2400" spc="925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spc="-9" smtClean="0"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4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ff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ul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3038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336745" y="2269919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76" y="0"/>
                </a:moveTo>
                <a:lnTo>
                  <a:pt x="37579" y="14118"/>
                </a:lnTo>
                <a:lnTo>
                  <a:pt x="10214" y="44607"/>
                </a:lnTo>
                <a:lnTo>
                  <a:pt x="107" y="83966"/>
                </a:lnTo>
                <a:lnTo>
                  <a:pt x="0" y="90410"/>
                </a:lnTo>
                <a:lnTo>
                  <a:pt x="1673" y="103768"/>
                </a:lnTo>
                <a:lnTo>
                  <a:pt x="18518" y="139135"/>
                </a:lnTo>
                <a:lnTo>
                  <a:pt x="51116" y="163651"/>
                </a:lnTo>
                <a:lnTo>
                  <a:pt x="96913" y="172449"/>
                </a:lnTo>
                <a:lnTo>
                  <a:pt x="110795" y="169394"/>
                </a:lnTo>
                <a:lnTo>
                  <a:pt x="145863" y="148184"/>
                </a:lnTo>
                <a:lnTo>
                  <a:pt x="167394" y="112855"/>
                </a:lnTo>
                <a:lnTo>
                  <a:pt x="171898" y="83966"/>
                </a:lnTo>
                <a:lnTo>
                  <a:pt x="170445" y="70046"/>
                </a:lnTo>
                <a:lnTo>
                  <a:pt x="154033" y="33745"/>
                </a:lnTo>
                <a:lnTo>
                  <a:pt x="121805" y="8967"/>
                </a:lnTo>
                <a:lnTo>
                  <a:pt x="766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396067" y="2294427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645790" y="2216557"/>
            <a:ext cx="8833024" cy="37548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B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g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100" dirty="0">
                <a:solidFill>
                  <a:srgbClr val="0D0D0D"/>
                </a:solidFill>
                <a:latin typeface="Arial"/>
                <a:cs typeface="Arial"/>
              </a:rPr>
              <a:t>’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 4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8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8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B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g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ll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ng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1584319" indent="-310640">
              <a:buClr>
                <a:srgbClr val="3399FF"/>
              </a:buClr>
              <a:buFont typeface="Arial"/>
              <a:buChar char="•"/>
              <a:tabLst>
                <a:tab pos="1584897" algn="l"/>
              </a:tabLst>
            </a:pPr>
            <a:r>
              <a:rPr sz="2400" b="1" spc="-168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olume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584319" indent="-310640">
              <a:buClr>
                <a:srgbClr val="3399FF"/>
              </a:buClr>
              <a:buFont typeface="Arial"/>
              <a:buChar char="•"/>
              <a:tabLst>
                <a:tab pos="1584897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ar</a:t>
            </a:r>
            <a:r>
              <a:rPr sz="2400" b="1" spc="-9" dirty="0">
                <a:latin typeface="Arial"/>
                <a:cs typeface="Arial"/>
              </a:rPr>
              <a:t>iety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Formats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584319" indent="-310640">
              <a:buClr>
                <a:srgbClr val="3399FF"/>
              </a:buClr>
              <a:buFont typeface="Arial"/>
              <a:buChar char="•"/>
              <a:tabLst>
                <a:tab pos="1584897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9" dirty="0">
                <a:latin typeface="Arial"/>
                <a:cs typeface="Arial"/>
              </a:rPr>
              <a:t>elocity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Streaming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Speeds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584319" indent="-310640">
              <a:buClr>
                <a:srgbClr val="3399FF"/>
              </a:buClr>
              <a:buFont typeface="Arial"/>
              <a:buChar char="•"/>
              <a:tabLst>
                <a:tab pos="1584897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er</a:t>
            </a:r>
            <a:r>
              <a:rPr sz="2400" b="1" spc="-9" dirty="0">
                <a:latin typeface="Arial"/>
                <a:cs typeface="Arial"/>
              </a:rPr>
              <a:t>acity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2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rust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orthiness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2155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208744" y="1981882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87" y="0"/>
                </a:moveTo>
                <a:lnTo>
                  <a:pt x="37355" y="14400"/>
                </a:lnTo>
                <a:lnTo>
                  <a:pt x="10090" y="44800"/>
                </a:lnTo>
                <a:lnTo>
                  <a:pt x="106" y="83848"/>
                </a:lnTo>
                <a:lnTo>
                  <a:pt x="0" y="90256"/>
                </a:lnTo>
                <a:lnTo>
                  <a:pt x="1670" y="103617"/>
                </a:lnTo>
                <a:lnTo>
                  <a:pt x="18518" y="139004"/>
                </a:lnTo>
                <a:lnTo>
                  <a:pt x="51145" y="163569"/>
                </a:lnTo>
                <a:lnTo>
                  <a:pt x="97011" y="172462"/>
                </a:lnTo>
                <a:lnTo>
                  <a:pt x="110721" y="169546"/>
                </a:lnTo>
                <a:lnTo>
                  <a:pt x="145656" y="148472"/>
                </a:lnTo>
                <a:lnTo>
                  <a:pt x="167334" y="112965"/>
                </a:lnTo>
                <a:lnTo>
                  <a:pt x="171899" y="83848"/>
                </a:lnTo>
                <a:lnTo>
                  <a:pt x="170449" y="69926"/>
                </a:lnTo>
                <a:lnTo>
                  <a:pt x="154049" y="33633"/>
                </a:lnTo>
                <a:lnTo>
                  <a:pt x="121853" y="8889"/>
                </a:lnTo>
                <a:lnTo>
                  <a:pt x="7678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68067" y="2006284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23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08581" y="1928286"/>
            <a:ext cx="9301460" cy="32726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452"/>
            <a:r>
              <a:rPr sz="2800" b="1" spc="-191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olu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me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– 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Si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z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 marL="322166" marR="142929" indent="-310640">
              <a:spcBef>
                <a:spcPts val="179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40 Zettab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5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21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predicted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created 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2020</a:t>
            </a:r>
            <a:endParaRPr sz="2400" dirty="0">
              <a:latin typeface="Arial"/>
              <a:cs typeface="Arial"/>
            </a:endParaRPr>
          </a:p>
          <a:p>
            <a:pPr marL="322166" marR="412649" indent="-310640"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2.5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Q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uintillion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5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18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created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every day</a:t>
            </a:r>
            <a:endParaRPr sz="2400" dirty="0">
              <a:latin typeface="Arial"/>
              <a:cs typeface="Arial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6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illion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9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people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mobile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phones</a:t>
            </a:r>
            <a:endParaRPr sz="2400" dirty="0">
              <a:latin typeface="Arial"/>
              <a:cs typeface="Arial"/>
            </a:endParaRPr>
          </a:p>
          <a:p>
            <a:pPr marL="322166" marR="486995" indent="-310640">
              <a:buClr>
                <a:srgbClr val="3399FF"/>
              </a:buClr>
              <a:buFont typeface="Arial"/>
              <a:buChar char="•"/>
              <a:tabLst>
                <a:tab pos="322743" algn="l"/>
                <a:tab pos="4131105" algn="l"/>
                <a:tab pos="5218056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100 </a:t>
            </a:r>
            <a:r>
              <a:rPr sz="2400" b="1" spc="-16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erab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12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(at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b="1" spc="-9" dirty="0">
                <a:latin typeface="Arial"/>
                <a:cs typeface="Arial"/>
              </a:rPr>
              <a:t>least)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b="1" spc="-14" dirty="0">
                <a:latin typeface="Arial"/>
                <a:cs typeface="Arial"/>
              </a:rPr>
              <a:t>stored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 most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U</a:t>
            </a:r>
            <a:r>
              <a:rPr sz="2400" b="1" spc="-9" dirty="0">
                <a:latin typeface="Arial"/>
                <a:cs typeface="Arial"/>
              </a:rPr>
              <a:t>.S.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companies</a:t>
            </a:r>
            <a:endParaRPr sz="2400" dirty="0">
              <a:latin typeface="Arial"/>
              <a:cs typeface="Arial"/>
            </a:endParaRPr>
          </a:p>
          <a:p>
            <a:pPr marL="322166" marR="4611" indent="-310640"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966 Petab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15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approximate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storage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siz</a:t>
            </a:r>
            <a:r>
              <a:rPr sz="2400" b="1" spc="-14" dirty="0">
                <a:latin typeface="Arial"/>
                <a:cs typeface="Arial"/>
              </a:rPr>
              <a:t>e</a:t>
            </a:r>
            <a:r>
              <a:rPr sz="2400" b="1" spc="-9" dirty="0">
                <a:latin typeface="Arial"/>
                <a:cs typeface="Arial"/>
              </a:rPr>
              <a:t> 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6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8" dirty="0">
                <a:latin typeface="Arial"/>
                <a:cs typeface="Arial"/>
              </a:rPr>
              <a:t>me</a:t>
            </a:r>
            <a:r>
              <a:rPr sz="2400" b="1" spc="-14" dirty="0">
                <a:latin typeface="Arial"/>
                <a:cs typeface="Arial"/>
              </a:rPr>
              <a:t>rican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manufacturing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industry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2009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0037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124661" y="2076475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87" y="0"/>
                </a:moveTo>
                <a:lnTo>
                  <a:pt x="37355" y="14400"/>
                </a:lnTo>
                <a:lnTo>
                  <a:pt x="10090" y="44800"/>
                </a:lnTo>
                <a:lnTo>
                  <a:pt x="106" y="83848"/>
                </a:lnTo>
                <a:lnTo>
                  <a:pt x="0" y="90256"/>
                </a:lnTo>
                <a:lnTo>
                  <a:pt x="1670" y="103617"/>
                </a:lnTo>
                <a:lnTo>
                  <a:pt x="18518" y="139004"/>
                </a:lnTo>
                <a:lnTo>
                  <a:pt x="51145" y="163569"/>
                </a:lnTo>
                <a:lnTo>
                  <a:pt x="97011" y="172462"/>
                </a:lnTo>
                <a:lnTo>
                  <a:pt x="110721" y="169546"/>
                </a:lnTo>
                <a:lnTo>
                  <a:pt x="145656" y="148472"/>
                </a:lnTo>
                <a:lnTo>
                  <a:pt x="167334" y="112965"/>
                </a:lnTo>
                <a:lnTo>
                  <a:pt x="171899" y="83848"/>
                </a:lnTo>
                <a:lnTo>
                  <a:pt x="170449" y="69926"/>
                </a:lnTo>
                <a:lnTo>
                  <a:pt x="154049" y="33633"/>
                </a:lnTo>
                <a:lnTo>
                  <a:pt x="121853" y="8889"/>
                </a:lnTo>
                <a:lnTo>
                  <a:pt x="7678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83984" y="2100877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23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324498" y="2022880"/>
            <a:ext cx="9932081" cy="33983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452"/>
            <a:r>
              <a:rPr sz="2800" b="1" spc="-145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y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–</a:t>
            </a:r>
            <a:r>
              <a:rPr sz="28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Fo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2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22166" marR="136589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150 Exab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18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estimated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siz</a:t>
            </a:r>
            <a:r>
              <a:rPr sz="2400" b="1" spc="-14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-14" dirty="0">
                <a:latin typeface="Arial"/>
                <a:cs typeface="Arial"/>
              </a:rPr>
              <a:t> health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throughout</a:t>
            </a:r>
            <a:r>
              <a:rPr sz="2400" b="1" spc="4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-9" dirty="0">
                <a:latin typeface="Arial"/>
                <a:cs typeface="Arial"/>
              </a:rPr>
              <a:t>ld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20</a:t>
            </a:r>
            <a:r>
              <a:rPr sz="2400" b="1" spc="-123" dirty="0">
                <a:latin typeface="Arial"/>
                <a:cs typeface="Arial"/>
              </a:rPr>
              <a:t>1</a:t>
            </a:r>
            <a:r>
              <a:rPr sz="2400" b="1" spc="-14" dirty="0">
                <a:latin typeface="Arial"/>
                <a:cs typeface="Arial"/>
              </a:rPr>
              <a:t>1</a:t>
            </a:r>
            <a:endParaRPr sz="2400" dirty="0">
              <a:latin typeface="Arial"/>
              <a:cs typeface="Arial"/>
            </a:endParaRPr>
          </a:p>
          <a:p>
            <a:pPr marL="322166" marR="4611" indent="-310640"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ore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than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4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illion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9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hours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each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month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atching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68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spc="-16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ube</a:t>
            </a:r>
            <a:endParaRPr sz="2400" dirty="0">
              <a:latin typeface="Arial"/>
              <a:cs typeface="Arial"/>
            </a:endParaRPr>
          </a:p>
          <a:p>
            <a:pPr marL="322166" marR="578055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30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illon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contents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exchanged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every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month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 Facebook</a:t>
            </a:r>
            <a:endParaRPr sz="2400" dirty="0">
              <a:latin typeface="Arial"/>
              <a:cs typeface="Arial"/>
            </a:endParaRPr>
          </a:p>
          <a:p>
            <a:pPr marL="322166" marR="71464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200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illion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monthly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active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users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exchange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400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illion t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eets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every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604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156192" y="2013413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87" y="0"/>
                </a:moveTo>
                <a:lnTo>
                  <a:pt x="37355" y="14400"/>
                </a:lnTo>
                <a:lnTo>
                  <a:pt x="10090" y="44800"/>
                </a:lnTo>
                <a:lnTo>
                  <a:pt x="106" y="83848"/>
                </a:lnTo>
                <a:lnTo>
                  <a:pt x="0" y="90256"/>
                </a:lnTo>
                <a:lnTo>
                  <a:pt x="1670" y="103617"/>
                </a:lnTo>
                <a:lnTo>
                  <a:pt x="18518" y="139004"/>
                </a:lnTo>
                <a:lnTo>
                  <a:pt x="51145" y="163569"/>
                </a:lnTo>
                <a:lnTo>
                  <a:pt x="97011" y="172462"/>
                </a:lnTo>
                <a:lnTo>
                  <a:pt x="110721" y="169546"/>
                </a:lnTo>
                <a:lnTo>
                  <a:pt x="145656" y="148472"/>
                </a:lnTo>
                <a:lnTo>
                  <a:pt x="167334" y="112965"/>
                </a:lnTo>
                <a:lnTo>
                  <a:pt x="171899" y="83848"/>
                </a:lnTo>
                <a:lnTo>
                  <a:pt x="170449" y="69926"/>
                </a:lnTo>
                <a:lnTo>
                  <a:pt x="154049" y="33633"/>
                </a:lnTo>
                <a:lnTo>
                  <a:pt x="121853" y="8889"/>
                </a:lnTo>
                <a:lnTo>
                  <a:pt x="7678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15515" y="2037815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23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22235" y="1959818"/>
            <a:ext cx="9823834" cy="33958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175"/>
            <a:r>
              <a:rPr sz="2800" b="1" spc="-145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lo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c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y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– 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ea</a:t>
            </a:r>
            <a:r>
              <a:rPr sz="2800" b="1" spc="-23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in</a:t>
            </a:r>
            <a:r>
              <a:rPr sz="2800" b="1" spc="-18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Sp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ee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22166" marR="34003" indent="-310640" algn="just">
              <a:spcBef>
                <a:spcPts val="2001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1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6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erab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12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rade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info</a:t>
            </a:r>
            <a:r>
              <a:rPr sz="2400" b="1" spc="-14" dirty="0">
                <a:latin typeface="Arial"/>
                <a:cs typeface="Arial"/>
              </a:rPr>
              <a:t>rmation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exchanged during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every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rading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session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ew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68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ork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Stock Exchange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 algn="just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100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sensors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(approximatel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)</a:t>
            </a:r>
            <a:r>
              <a:rPr sz="2400" b="1" spc="4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installed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modern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cars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monitor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fuel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level,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ti</a:t>
            </a:r>
            <a:r>
              <a:rPr sz="2400" b="1" spc="-14" dirty="0">
                <a:latin typeface="Arial"/>
                <a:cs typeface="Arial"/>
              </a:rPr>
              <a:t>re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pressur</a:t>
            </a:r>
            <a:r>
              <a:rPr sz="2400" b="1" spc="-9" dirty="0">
                <a:latin typeface="Arial"/>
                <a:cs typeface="Arial"/>
              </a:rPr>
              <a:t>e,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etc.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354440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18.9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illion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net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ork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connections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predicted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-9" dirty="0">
                <a:latin typeface="Arial"/>
                <a:cs typeface="Arial"/>
              </a:rPr>
              <a:t> exist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2016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8848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072108" y="1991572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1" y="14794"/>
                </a:lnTo>
                <a:lnTo>
                  <a:pt x="10090" y="45466"/>
                </a:lnTo>
                <a:lnTo>
                  <a:pt x="109" y="83880"/>
                </a:lnTo>
                <a:lnTo>
                  <a:pt x="0" y="90221"/>
                </a:lnTo>
                <a:lnTo>
                  <a:pt x="1666" y="103586"/>
                </a:lnTo>
                <a:lnTo>
                  <a:pt x="18507" y="138984"/>
                </a:lnTo>
                <a:lnTo>
                  <a:pt x="51128" y="163558"/>
                </a:lnTo>
                <a:lnTo>
                  <a:pt x="96982" y="172457"/>
                </a:lnTo>
                <a:lnTo>
                  <a:pt x="110696" y="169545"/>
                </a:lnTo>
                <a:lnTo>
                  <a:pt x="145646" y="148480"/>
                </a:lnTo>
                <a:lnTo>
                  <a:pt x="167332" y="112983"/>
                </a:lnTo>
                <a:lnTo>
                  <a:pt x="171899" y="83880"/>
                </a:lnTo>
                <a:lnTo>
                  <a:pt x="170445" y="70301"/>
                </a:lnTo>
                <a:lnTo>
                  <a:pt x="154038" y="34258"/>
                </a:lnTo>
                <a:lnTo>
                  <a:pt x="121842" y="9154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131432" y="2015954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611"/>
                </a:lnTo>
                <a:lnTo>
                  <a:pt x="21323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381328" y="1938372"/>
            <a:ext cx="9728106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spc="-145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ac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y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–</a:t>
            </a:r>
            <a:r>
              <a:rPr sz="28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4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800" b="1" spc="-27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hin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334845" marR="4611" indent="-310640"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1 out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3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business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leaders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experienced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rust issues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their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hen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make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 business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decision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34845" marR="42072" indent="-310640"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$3.1 </a:t>
            </a: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illion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(1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0</a:t>
            </a:r>
            <a:r>
              <a:rPr sz="2400" b="1" baseline="24904" dirty="0">
                <a:solidFill>
                  <a:srgbClr val="FF6600"/>
                </a:solidFill>
                <a:latin typeface="Arial"/>
                <a:cs typeface="Arial"/>
              </a:rPr>
              <a:t>12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ear</a:t>
            </a:r>
            <a:r>
              <a:rPr sz="2400" b="1" spc="27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estimated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asted</a:t>
            </a:r>
            <a:r>
              <a:rPr sz="2400" b="1" spc="-9" dirty="0">
                <a:latin typeface="Arial"/>
                <a:cs typeface="Arial"/>
              </a:rPr>
              <a:t> 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U</a:t>
            </a:r>
            <a:r>
              <a:rPr sz="2400" b="1" spc="-9" dirty="0">
                <a:latin typeface="Arial"/>
                <a:cs typeface="Arial"/>
              </a:rPr>
              <a:t>.S.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economy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due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poor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quality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189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Computing</a:t>
            </a:r>
            <a:endParaRPr lang="en-US" sz="44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Cloud Introduction</a:t>
            </a:r>
          </a:p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Cloud Service Model</a:t>
            </a:r>
          </a:p>
          <a:p>
            <a:pPr>
              <a:buClr>
                <a:srgbClr val="3399FF"/>
              </a:buClr>
            </a:pPr>
            <a:r>
              <a:rPr lang="en-US" b="1" dirty="0"/>
              <a:t>Big Data</a:t>
            </a:r>
          </a:p>
          <a:p>
            <a:pPr>
              <a:buClr>
                <a:srgbClr val="3399FF"/>
              </a:buClr>
            </a:pPr>
            <a:r>
              <a:rPr lang="en-US" b="1" dirty="0"/>
              <a:t>Hadoop</a:t>
            </a:r>
          </a:p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MapReduce</a:t>
            </a:r>
          </a:p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HDFS (Hadoop Distributed File System)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132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609656" y="1992349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86" y="0"/>
                </a:moveTo>
                <a:lnTo>
                  <a:pt x="37354" y="14400"/>
                </a:lnTo>
                <a:lnTo>
                  <a:pt x="10089" y="44800"/>
                </a:lnTo>
                <a:lnTo>
                  <a:pt x="105" y="83848"/>
                </a:lnTo>
                <a:lnTo>
                  <a:pt x="0" y="90273"/>
                </a:lnTo>
                <a:lnTo>
                  <a:pt x="1672" y="103633"/>
                </a:lnTo>
                <a:lnTo>
                  <a:pt x="18524" y="139016"/>
                </a:lnTo>
                <a:lnTo>
                  <a:pt x="51152" y="163581"/>
                </a:lnTo>
                <a:lnTo>
                  <a:pt x="97020" y="172473"/>
                </a:lnTo>
                <a:lnTo>
                  <a:pt x="110728" y="169555"/>
                </a:lnTo>
                <a:lnTo>
                  <a:pt x="145659" y="148475"/>
                </a:lnTo>
                <a:lnTo>
                  <a:pt x="167334" y="112964"/>
                </a:lnTo>
                <a:lnTo>
                  <a:pt x="171898" y="83848"/>
                </a:lnTo>
                <a:lnTo>
                  <a:pt x="170448" y="69926"/>
                </a:lnTo>
                <a:lnTo>
                  <a:pt x="154049" y="33633"/>
                </a:lnTo>
                <a:lnTo>
                  <a:pt x="121852" y="8889"/>
                </a:lnTo>
                <a:lnTo>
                  <a:pt x="7678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668978" y="201675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23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918874" y="1938823"/>
            <a:ext cx="10634711" cy="3357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marR="4611">
              <a:tabLst>
                <a:tab pos="1926081" algn="l"/>
              </a:tabLst>
            </a:pP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400" b="1" spc="-23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ec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hnolog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y</a:t>
            </a:r>
            <a:r>
              <a:rPr sz="2400" b="1" spc="-36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4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ee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400" b="1" spc="-18" dirty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400" b="1" spc="-32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-18" dirty="0">
                <a:solidFill>
                  <a:srgbClr val="0D0D0D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o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ve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me</a:t>
            </a:r>
            <a:r>
              <a:rPr sz="2400" b="1" spc="-23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h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es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e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4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B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400" b="1" spc="-18" dirty="0">
                <a:solidFill>
                  <a:srgbClr val="0D0D0D"/>
                </a:solidFill>
                <a:latin typeface="Arial"/>
                <a:cs typeface="Arial"/>
              </a:rPr>
              <a:t>g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0D0D0D"/>
                </a:solidFill>
                <a:latin typeface="Arial"/>
                <a:cs typeface="Arial"/>
              </a:rPr>
              <a:t>D</a:t>
            </a:r>
            <a:r>
              <a:rPr sz="2400" b="1" spc="5" dirty="0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400" b="1" spc="-5" dirty="0" smtClean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dirty="0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lang="en-US" sz="24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2400" b="1" spc="-14" dirty="0" smtClean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2400" b="1" spc="5" dirty="0" smtClean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 smtClean="0">
                <a:solidFill>
                  <a:srgbClr val="0099FF"/>
                </a:solidFill>
                <a:latin typeface="Arial"/>
                <a:cs typeface="Arial"/>
              </a:rPr>
              <a:t>ll</a:t>
            </a:r>
            <a:r>
              <a:rPr sz="2400" b="1" spc="5" dirty="0" smtClean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spc="-14" dirty="0" smtClean="0">
                <a:solidFill>
                  <a:srgbClr val="0099FF"/>
                </a:solidFill>
                <a:latin typeface="Arial"/>
                <a:cs typeface="Arial"/>
              </a:rPr>
              <a:t>ng</a:t>
            </a:r>
            <a:r>
              <a:rPr sz="2400" b="1" spc="5" dirty="0" smtClean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dirty="0" smtClean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  <a:p>
            <a:pPr marL="1715146" indent="-310640">
              <a:spcBef>
                <a:spcPts val="1747"/>
              </a:spcBef>
              <a:buClr>
                <a:srgbClr val="3399FF"/>
              </a:buClr>
              <a:buFont typeface="Arial"/>
              <a:buChar char="•"/>
              <a:tabLst>
                <a:tab pos="1715723" algn="l"/>
              </a:tabLst>
            </a:pPr>
            <a:r>
              <a:rPr sz="2400" b="1" spc="-168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olume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715146" indent="-310640">
              <a:buClr>
                <a:srgbClr val="3399FF"/>
              </a:buClr>
              <a:buFont typeface="Arial"/>
              <a:buChar char="•"/>
              <a:tabLst>
                <a:tab pos="1715723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ar</a:t>
            </a:r>
            <a:r>
              <a:rPr sz="2400" b="1" spc="-9" dirty="0">
                <a:latin typeface="Arial"/>
                <a:cs typeface="Arial"/>
              </a:rPr>
              <a:t>iety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Formats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715146" indent="-310640">
              <a:buClr>
                <a:srgbClr val="3399FF"/>
              </a:buClr>
              <a:buFont typeface="Arial"/>
              <a:buChar char="•"/>
              <a:tabLst>
                <a:tab pos="1715723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9" dirty="0">
                <a:latin typeface="Arial"/>
                <a:cs typeface="Arial"/>
              </a:rPr>
              <a:t>elocity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Streaming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Speeds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715146" indent="-310640">
              <a:buClr>
                <a:srgbClr val="3399FF"/>
              </a:buClr>
              <a:buFont typeface="Arial"/>
              <a:buChar char="•"/>
              <a:tabLst>
                <a:tab pos="1715723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er</a:t>
            </a:r>
            <a:r>
              <a:rPr sz="2400" b="1" spc="-9" dirty="0">
                <a:latin typeface="Arial"/>
                <a:cs typeface="Arial"/>
              </a:rPr>
              <a:t>acity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–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2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rust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orthiness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1472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Hadoop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9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031945" y="2238388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76" y="0"/>
                </a:moveTo>
                <a:lnTo>
                  <a:pt x="37579" y="14118"/>
                </a:lnTo>
                <a:lnTo>
                  <a:pt x="10214" y="44607"/>
                </a:lnTo>
                <a:lnTo>
                  <a:pt x="107" y="83966"/>
                </a:lnTo>
                <a:lnTo>
                  <a:pt x="0" y="90410"/>
                </a:lnTo>
                <a:lnTo>
                  <a:pt x="1673" y="103768"/>
                </a:lnTo>
                <a:lnTo>
                  <a:pt x="18518" y="139135"/>
                </a:lnTo>
                <a:lnTo>
                  <a:pt x="51116" y="163651"/>
                </a:lnTo>
                <a:lnTo>
                  <a:pt x="96913" y="172449"/>
                </a:lnTo>
                <a:lnTo>
                  <a:pt x="110795" y="169394"/>
                </a:lnTo>
                <a:lnTo>
                  <a:pt x="145863" y="148184"/>
                </a:lnTo>
                <a:lnTo>
                  <a:pt x="167394" y="112855"/>
                </a:lnTo>
                <a:lnTo>
                  <a:pt x="171898" y="83966"/>
                </a:lnTo>
                <a:lnTo>
                  <a:pt x="170445" y="70046"/>
                </a:lnTo>
                <a:lnTo>
                  <a:pt x="154033" y="33745"/>
                </a:lnTo>
                <a:lnTo>
                  <a:pt x="121805" y="8967"/>
                </a:lnTo>
                <a:lnTo>
                  <a:pt x="766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091267" y="2262896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340990" y="2185026"/>
            <a:ext cx="9852527" cy="315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o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g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,</a:t>
            </a:r>
            <a:r>
              <a:rPr sz="2800" b="1" spc="-10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5" dirty="0">
                <a:latin typeface="Arial"/>
                <a:cs typeface="Arial"/>
              </a:rPr>
              <a:t>ccess</a:t>
            </a:r>
            <a:r>
              <a:rPr sz="2800" b="1" spc="-9" dirty="0">
                <a:latin typeface="Arial"/>
                <a:cs typeface="Arial"/>
              </a:rPr>
              <a:t>, 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10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l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34845" marR="558460" indent="-310640"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ard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drive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storage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capacity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remendously</a:t>
            </a:r>
            <a:r>
              <a:rPr sz="2400" b="1" spc="-9" dirty="0">
                <a:latin typeface="Arial"/>
                <a:cs typeface="Arial"/>
              </a:rPr>
              <a:t> inc</a:t>
            </a:r>
            <a:r>
              <a:rPr sz="2400" b="1" spc="-14" dirty="0">
                <a:latin typeface="Arial"/>
                <a:cs typeface="Arial"/>
              </a:rPr>
              <a:t>reased</a:t>
            </a:r>
            <a:endParaRPr sz="2400" dirty="0">
              <a:latin typeface="Arial"/>
              <a:cs typeface="Arial"/>
            </a:endParaRPr>
          </a:p>
          <a:p>
            <a:pPr marL="334845" marR="4611" indent="-310640">
              <a:spcBef>
                <a:spcPts val="1520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ut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read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ite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 speeds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hard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drives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significantly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improved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et</a:t>
            </a:r>
            <a:endParaRPr sz="2400" dirty="0">
              <a:latin typeface="Arial"/>
              <a:cs typeface="Arial"/>
            </a:endParaRPr>
          </a:p>
          <a:p>
            <a:pPr marL="334845" marR="77228" indent="-310640">
              <a:spcBef>
                <a:spcPts val="1520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Simultaneous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par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allel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read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ite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 multiple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hard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disks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requires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advanced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technology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9498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4273" y="2111453"/>
            <a:ext cx="10159312" cy="34906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820"/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o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g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,</a:t>
            </a:r>
            <a:r>
              <a:rPr sz="2800" b="1" spc="-10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5" dirty="0">
                <a:latin typeface="Arial"/>
                <a:cs typeface="Arial"/>
              </a:rPr>
              <a:t>ccess</a:t>
            </a:r>
            <a:r>
              <a:rPr sz="2800" b="1" spc="-9" dirty="0">
                <a:latin typeface="Arial"/>
                <a:cs typeface="Arial"/>
              </a:rPr>
              <a:t>, 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10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l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22166" indent="-310640">
              <a:spcBef>
                <a:spcPts val="1221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hallenge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1: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ard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are Failure</a:t>
            </a:r>
            <a:endParaRPr sz="2400" dirty="0">
              <a:latin typeface="Arial"/>
              <a:cs typeface="Arial"/>
            </a:endParaRPr>
          </a:p>
          <a:p>
            <a:pPr marL="670267" marR="168287" lvl="1" indent="-310640">
              <a:spcBef>
                <a:spcPts val="762"/>
              </a:spcBef>
              <a:buClr>
                <a:srgbClr val="99CC63"/>
              </a:buClr>
              <a:buFont typeface="Arial"/>
              <a:buChar char="-"/>
              <a:tabLst>
                <a:tab pos="670843" algn="l"/>
              </a:tabLst>
            </a:pPr>
            <a:r>
              <a:rPr sz="2400" b="1" spc="5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ing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ters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ra</a:t>
            </a:r>
            <a:r>
              <a:rPr sz="2400" b="1" spc="-14" dirty="0">
                <a:latin typeface="Arial"/>
                <a:cs typeface="Arial"/>
              </a:rPr>
              <a:t>g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dirty="0">
                <a:latin typeface="Arial"/>
                <a:cs typeface="Arial"/>
              </a:rPr>
              <a:t> 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ro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bili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ty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ter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spc="-27" dirty="0">
                <a:latin typeface="Arial"/>
                <a:cs typeface="Arial"/>
              </a:rPr>
              <a:t>l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41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fa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 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dirty="0">
                <a:latin typeface="Arial"/>
                <a:cs typeface="Arial"/>
              </a:rPr>
              <a:t>ery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high</a:t>
            </a:r>
            <a:endParaRPr sz="2400" dirty="0">
              <a:latin typeface="Arial"/>
              <a:cs typeface="Arial"/>
            </a:endParaRPr>
          </a:p>
          <a:p>
            <a:pPr marL="322166" indent="-310640">
              <a:spcBef>
                <a:spcPts val="1339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hallenge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2: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ost</a:t>
            </a:r>
            <a:endParaRPr sz="2400" dirty="0">
              <a:latin typeface="Arial"/>
              <a:cs typeface="Arial"/>
            </a:endParaRPr>
          </a:p>
          <a:p>
            <a:pPr marL="670267" marR="4611" lvl="1" indent="-310640">
              <a:spcBef>
                <a:spcPts val="386"/>
              </a:spcBef>
              <a:buClr>
                <a:srgbClr val="99CC63"/>
              </a:buClr>
              <a:buFont typeface="Arial"/>
              <a:buChar char="-"/>
              <a:tabLst>
                <a:tab pos="670843" algn="l"/>
              </a:tabLst>
            </a:pPr>
            <a:r>
              <a:rPr sz="2400" b="1" spc="-145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oid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lo</a:t>
            </a:r>
            <a:r>
              <a:rPr sz="2400" b="1" dirty="0">
                <a:latin typeface="Arial"/>
                <a:cs typeface="Arial"/>
              </a:rPr>
              <a:t>ss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14" dirty="0">
                <a:latin typeface="Arial"/>
                <a:cs typeface="Arial"/>
              </a:rPr>
              <a:t>ion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lo</a:t>
            </a:r>
            <a:r>
              <a:rPr sz="2400" b="1" dirty="0">
                <a:latin typeface="Arial"/>
                <a:cs typeface="Arial"/>
              </a:rPr>
              <a:t>ss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ing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ack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up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ters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ry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ee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9" dirty="0">
                <a:latin typeface="Arial"/>
                <a:cs typeface="Arial"/>
              </a:rPr>
              <a:t>d, </a:t>
            </a:r>
            <a:r>
              <a:rPr sz="2400" b="1" spc="5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hi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lp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</a:t>
            </a:r>
            <a:r>
              <a:rPr sz="2400" b="1" spc="-14" dirty="0">
                <a:latin typeface="Arial"/>
                <a:cs typeface="Arial"/>
              </a:rPr>
              <a:t>li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bili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63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 i</a:t>
            </a:r>
            <a:r>
              <a:rPr sz="2400" b="1" dirty="0">
                <a:latin typeface="Arial"/>
                <a:cs typeface="Arial"/>
              </a:rPr>
              <a:t>s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ery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ex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37048" y="2164815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76" y="0"/>
                </a:moveTo>
                <a:lnTo>
                  <a:pt x="37579" y="14118"/>
                </a:lnTo>
                <a:lnTo>
                  <a:pt x="10214" y="44607"/>
                </a:lnTo>
                <a:lnTo>
                  <a:pt x="107" y="83966"/>
                </a:lnTo>
                <a:lnTo>
                  <a:pt x="0" y="90410"/>
                </a:lnTo>
                <a:lnTo>
                  <a:pt x="1673" y="103768"/>
                </a:lnTo>
                <a:lnTo>
                  <a:pt x="18518" y="139135"/>
                </a:lnTo>
                <a:lnTo>
                  <a:pt x="51116" y="163651"/>
                </a:lnTo>
                <a:lnTo>
                  <a:pt x="96913" y="172449"/>
                </a:lnTo>
                <a:lnTo>
                  <a:pt x="110795" y="169394"/>
                </a:lnTo>
                <a:lnTo>
                  <a:pt x="145863" y="148184"/>
                </a:lnTo>
                <a:lnTo>
                  <a:pt x="167394" y="112855"/>
                </a:lnTo>
                <a:lnTo>
                  <a:pt x="171898" y="83966"/>
                </a:lnTo>
                <a:lnTo>
                  <a:pt x="170445" y="70046"/>
                </a:lnTo>
                <a:lnTo>
                  <a:pt x="154033" y="33745"/>
                </a:lnTo>
                <a:lnTo>
                  <a:pt x="121805" y="8967"/>
                </a:lnTo>
                <a:lnTo>
                  <a:pt x="766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196370" y="218932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2888350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6516" y="2058902"/>
            <a:ext cx="9821084" cy="355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8116"/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o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g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,</a:t>
            </a:r>
            <a:r>
              <a:rPr sz="2800" b="1" spc="-10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5" dirty="0">
                <a:latin typeface="Arial"/>
                <a:cs typeface="Arial"/>
              </a:rPr>
              <a:t>ccess</a:t>
            </a:r>
            <a:r>
              <a:rPr sz="2800" b="1" spc="-9" dirty="0">
                <a:latin typeface="Arial"/>
                <a:cs typeface="Arial"/>
              </a:rPr>
              <a:t>, 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10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l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22166" indent="-310640">
              <a:spcBef>
                <a:spcPts val="1198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hallenge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3: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ombining</a:t>
            </a:r>
            <a:r>
              <a:rPr sz="2400" b="1" spc="-5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ed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5"/>
              </a:spcBef>
              <a:buClr>
                <a:srgbClr val="3399FF"/>
              </a:buClr>
              <a:buFont typeface="Arial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542323" lvl="1" indent="-310640">
              <a:buClr>
                <a:srgbClr val="99CC63"/>
              </a:buClr>
              <a:buFont typeface="Arial"/>
              <a:buChar char="-"/>
              <a:tabLst>
                <a:tab pos="542899" algn="l"/>
              </a:tabLst>
            </a:pP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bining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spc="5" dirty="0">
                <a:latin typeface="Arial"/>
                <a:cs typeface="Arial"/>
              </a:rPr>
              <a:t>z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dirty="0">
                <a:latin typeface="Arial"/>
                <a:cs typeface="Arial"/>
              </a:rPr>
              <a:t>ery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ff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ul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endParaRPr sz="2400" dirty="0">
              <a:latin typeface="Arial"/>
              <a:cs typeface="Arial"/>
            </a:endParaRPr>
          </a:p>
          <a:p>
            <a:pPr marL="542323" marR="4611" lvl="1" indent="-310640">
              <a:spcBef>
                <a:spcPts val="1520"/>
              </a:spcBef>
              <a:buClr>
                <a:srgbClr val="99CC63"/>
              </a:buClr>
              <a:buFont typeface="Arial"/>
              <a:buChar char="-"/>
              <a:tabLst>
                <a:tab pos="542899" algn="l"/>
              </a:tabLst>
            </a:pP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 on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art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spc="5" dirty="0">
                <a:latin typeface="Arial"/>
                <a:cs typeface="Arial"/>
              </a:rPr>
              <a:t>z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rea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68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dirty="0">
                <a:latin typeface="Arial"/>
                <a:cs typeface="Arial"/>
              </a:rPr>
              <a:t> 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dirty="0">
                <a:latin typeface="Arial"/>
                <a:cs typeface="Arial"/>
              </a:rPr>
              <a:t>era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9" dirty="0">
                <a:latin typeface="Arial"/>
                <a:cs typeface="Arial"/>
              </a:rPr>
              <a:t>l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bining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rocess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endParaRPr sz="2400" dirty="0">
              <a:latin typeface="Arial"/>
              <a:cs typeface="Arial"/>
            </a:endParaRPr>
          </a:p>
          <a:p>
            <a:pPr marL="542323" marR="42072" lvl="1" indent="-310640">
              <a:spcBef>
                <a:spcPts val="1520"/>
              </a:spcBef>
              <a:buClr>
                <a:srgbClr val="99CC63"/>
              </a:buClr>
              <a:buFont typeface="Arial"/>
              <a:buChar char="-"/>
              <a:tabLst>
                <a:tab pos="542899" algn="l"/>
              </a:tabLst>
            </a:pP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 on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art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errors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ts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dirty="0">
                <a:latin typeface="Arial"/>
                <a:cs typeface="Arial"/>
              </a:rPr>
              <a:t> 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dirty="0">
                <a:latin typeface="Arial"/>
                <a:cs typeface="Arial"/>
              </a:rPr>
              <a:t>era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9" dirty="0">
                <a:latin typeface="Arial"/>
                <a:cs typeface="Arial"/>
              </a:rPr>
              <a:t>l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bin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</a:t>
            </a:r>
            <a:r>
              <a:rPr sz="2400" b="1" spc="-14" dirty="0">
                <a:latin typeface="Arial"/>
                <a:cs typeface="Arial"/>
              </a:rPr>
              <a:t>ul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ay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bl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se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dirty="0">
                <a:latin typeface="Arial"/>
                <a:cs typeface="Arial"/>
              </a:rPr>
              <a:t>ess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4193" y="2112264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76" y="0"/>
                </a:moveTo>
                <a:lnTo>
                  <a:pt x="37579" y="14118"/>
                </a:lnTo>
                <a:lnTo>
                  <a:pt x="10214" y="44607"/>
                </a:lnTo>
                <a:lnTo>
                  <a:pt x="107" y="83966"/>
                </a:lnTo>
                <a:lnTo>
                  <a:pt x="0" y="90410"/>
                </a:lnTo>
                <a:lnTo>
                  <a:pt x="1673" y="103768"/>
                </a:lnTo>
                <a:lnTo>
                  <a:pt x="18518" y="139135"/>
                </a:lnTo>
                <a:lnTo>
                  <a:pt x="51116" y="163651"/>
                </a:lnTo>
                <a:lnTo>
                  <a:pt x="96913" y="172449"/>
                </a:lnTo>
                <a:lnTo>
                  <a:pt x="110795" y="169394"/>
                </a:lnTo>
                <a:lnTo>
                  <a:pt x="145863" y="148184"/>
                </a:lnTo>
                <a:lnTo>
                  <a:pt x="167394" y="112855"/>
                </a:lnTo>
                <a:lnTo>
                  <a:pt x="171898" y="83966"/>
                </a:lnTo>
                <a:lnTo>
                  <a:pt x="170445" y="70046"/>
                </a:lnTo>
                <a:lnTo>
                  <a:pt x="154033" y="33745"/>
                </a:lnTo>
                <a:lnTo>
                  <a:pt x="121805" y="8967"/>
                </a:lnTo>
                <a:lnTo>
                  <a:pt x="766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343515" y="2136772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680976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005708" y="1872360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67" y="0"/>
                </a:moveTo>
                <a:lnTo>
                  <a:pt x="37440" y="14406"/>
                </a:lnTo>
                <a:lnTo>
                  <a:pt x="10179" y="44811"/>
                </a:lnTo>
                <a:lnTo>
                  <a:pt x="0" y="86296"/>
                </a:lnTo>
                <a:lnTo>
                  <a:pt x="20" y="88203"/>
                </a:lnTo>
                <a:lnTo>
                  <a:pt x="10395" y="126632"/>
                </a:lnTo>
                <a:lnTo>
                  <a:pt x="37813" y="155472"/>
                </a:lnTo>
                <a:lnTo>
                  <a:pt x="79446" y="170146"/>
                </a:lnTo>
                <a:lnTo>
                  <a:pt x="95993" y="171099"/>
                </a:lnTo>
                <a:lnTo>
                  <a:pt x="109882" y="168427"/>
                </a:lnTo>
                <a:lnTo>
                  <a:pt x="145327" y="148098"/>
                </a:lnTo>
                <a:lnTo>
                  <a:pt x="167357" y="113030"/>
                </a:lnTo>
                <a:lnTo>
                  <a:pt x="172001" y="83830"/>
                </a:lnTo>
                <a:lnTo>
                  <a:pt x="170547" y="69913"/>
                </a:lnTo>
                <a:lnTo>
                  <a:pt x="154137" y="33627"/>
                </a:lnTo>
                <a:lnTo>
                  <a:pt x="121935" y="8888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065124" y="189676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083797" y="1755656"/>
            <a:ext cx="10590263" cy="3588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125"/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51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eliable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Shared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Storage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54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nal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=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+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+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α</a:t>
            </a:r>
            <a:endParaRPr sz="2400" dirty="0">
              <a:latin typeface="Arial"/>
              <a:cs typeface="Arial"/>
            </a:endParaRPr>
          </a:p>
          <a:p>
            <a:pPr marL="1493837" lvl="1" indent="-311216">
              <a:lnSpc>
                <a:spcPts val="2178"/>
              </a:lnSpc>
              <a:spcBef>
                <a:spcPts val="1243"/>
              </a:spcBef>
              <a:buClr>
                <a:srgbClr val="99CC63"/>
              </a:buClr>
              <a:buFont typeface="Arial"/>
              <a:buChar char="-"/>
              <a:tabLst>
                <a:tab pos="1494413" algn="l"/>
              </a:tabLst>
            </a:pP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HD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FS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id</a:t>
            </a:r>
            <a:r>
              <a:rPr sz="2400" b="1" dirty="0">
                <a:latin typeface="Arial"/>
                <a:cs typeface="Arial"/>
              </a:rPr>
              <a:t>es</a:t>
            </a:r>
            <a:r>
              <a:rPr sz="2400" b="1" spc="5" dirty="0">
                <a:latin typeface="Arial"/>
                <a:cs typeface="Arial"/>
              </a:rPr>
              <a:t> 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 marL="1596999">
              <a:tabLst>
                <a:tab pos="1908215" algn="l"/>
              </a:tabLst>
            </a:pPr>
            <a:r>
              <a:rPr sz="2400" dirty="0">
                <a:solidFill>
                  <a:srgbClr val="99CC63"/>
                </a:solidFill>
                <a:latin typeface="Arial"/>
                <a:cs typeface="Arial"/>
              </a:rPr>
              <a:t>-	</a:t>
            </a:r>
            <a:r>
              <a:rPr sz="2400" b="1" spc="5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: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doop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st</a:t>
            </a:r>
            <a:r>
              <a:rPr sz="2400" b="1" spc="-9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ibu</a:t>
            </a:r>
            <a:r>
              <a:rPr sz="2400" b="1" dirty="0">
                <a:latin typeface="Arial"/>
                <a:cs typeface="Arial"/>
              </a:rPr>
              <a:t>te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Fil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spc="-32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36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493837" lvl="1" indent="-311216">
              <a:buClr>
                <a:srgbClr val="99CC63"/>
              </a:buClr>
              <a:buFont typeface="Arial"/>
              <a:buChar char="-"/>
              <a:tabLst>
                <a:tab pos="1494413" algn="l"/>
              </a:tabLst>
            </a:pP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du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sz="2400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id</a:t>
            </a:r>
            <a:r>
              <a:rPr sz="2400" b="1" dirty="0">
                <a:latin typeface="Arial"/>
                <a:cs typeface="Arial"/>
              </a:rPr>
              <a:t>es</a:t>
            </a:r>
            <a:r>
              <a:rPr sz="2400" b="1" spc="5" dirty="0">
                <a:latin typeface="Arial"/>
                <a:cs typeface="Arial"/>
              </a:rPr>
              <a:t> 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1673" y="5458699"/>
            <a:ext cx="257504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tabLst>
                <a:tab pos="322166" algn="l"/>
              </a:tabLst>
            </a:pPr>
            <a:r>
              <a:rPr sz="2400" dirty="0">
                <a:solidFill>
                  <a:srgbClr val="99CC63"/>
                </a:solidFill>
                <a:latin typeface="Arial"/>
                <a:cs typeface="Arial"/>
              </a:rPr>
              <a:t>-	</a:t>
            </a: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5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ce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=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45077" y="5458699"/>
            <a:ext cx="1407007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marR="4611" indent="155608"/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 Fun</a:t>
            </a:r>
            <a:r>
              <a:rPr sz="2400" b="1" dirty="0">
                <a:latin typeface="Arial"/>
                <a:cs typeface="Arial"/>
              </a:rPr>
              <a:t>ct</a:t>
            </a:r>
            <a:r>
              <a:rPr sz="2400" b="1" spc="-14" dirty="0">
                <a:latin typeface="Arial"/>
                <a:cs typeface="Arial"/>
              </a:rPr>
              <a:t>ion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52080" y="5458698"/>
            <a:ext cx="1823175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6029" marR="4611" indent="-295079">
              <a:tabLst>
                <a:tab pos="272026" algn="l"/>
              </a:tabLst>
            </a:pPr>
            <a:r>
              <a:rPr sz="2400" b="1" spc="-14" dirty="0">
                <a:latin typeface="Arial"/>
                <a:cs typeface="Arial"/>
              </a:rPr>
              <a:t>+	</a:t>
            </a:r>
            <a:r>
              <a:rPr sz="2400" b="1" spc="5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ce </a:t>
            </a:r>
            <a:r>
              <a:rPr sz="2400" b="1" spc="-14" dirty="0">
                <a:latin typeface="Arial"/>
                <a:cs typeface="Arial"/>
              </a:rPr>
              <a:t>Fun</a:t>
            </a:r>
            <a:r>
              <a:rPr sz="2400" b="1" dirty="0">
                <a:latin typeface="Arial"/>
                <a:cs typeface="Arial"/>
              </a:rPr>
              <a:t>ct</a:t>
            </a:r>
            <a:r>
              <a:rPr sz="2400" b="1" spc="-14" dirty="0">
                <a:latin typeface="Arial"/>
                <a:cs typeface="Arial"/>
              </a:rPr>
              <a:t>ion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245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875180" y="2068438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3" y="14791"/>
                </a:lnTo>
                <a:lnTo>
                  <a:pt x="10091" y="45464"/>
                </a:lnTo>
                <a:lnTo>
                  <a:pt x="109" y="83882"/>
                </a:lnTo>
                <a:lnTo>
                  <a:pt x="0" y="90220"/>
                </a:lnTo>
                <a:lnTo>
                  <a:pt x="1666" y="103586"/>
                </a:lnTo>
                <a:lnTo>
                  <a:pt x="18506" y="138984"/>
                </a:lnTo>
                <a:lnTo>
                  <a:pt x="51126" y="163558"/>
                </a:lnTo>
                <a:lnTo>
                  <a:pt x="96979" y="172457"/>
                </a:lnTo>
                <a:lnTo>
                  <a:pt x="110692" y="169544"/>
                </a:lnTo>
                <a:lnTo>
                  <a:pt x="145643" y="148478"/>
                </a:lnTo>
                <a:lnTo>
                  <a:pt x="167332" y="112983"/>
                </a:lnTo>
                <a:lnTo>
                  <a:pt x="171899" y="83882"/>
                </a:lnTo>
                <a:lnTo>
                  <a:pt x="170444" y="70303"/>
                </a:lnTo>
                <a:lnTo>
                  <a:pt x="154035" y="34260"/>
                </a:lnTo>
                <a:lnTo>
                  <a:pt x="121836" y="9155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934503" y="2092820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138457" y="2015124"/>
            <a:ext cx="10107612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056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FS</a:t>
            </a:r>
            <a:r>
              <a:rPr sz="2800" b="1" dirty="0">
                <a:latin typeface="Arial"/>
                <a:cs typeface="Arial"/>
              </a:rPr>
              <a:t>: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ib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14" dirty="0">
                <a:latin typeface="Arial"/>
                <a:cs typeface="Arial"/>
              </a:rPr>
              <a:t> Fil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m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9" dirty="0">
                <a:latin typeface="Arial"/>
                <a:cs typeface="Arial"/>
              </a:rPr>
              <a:t>ist</a:t>
            </a:r>
            <a:r>
              <a:rPr sz="2400" b="1" spc="-14" dirty="0">
                <a:latin typeface="Arial"/>
                <a:cs typeface="Arial"/>
              </a:rPr>
              <a:t>ributed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 err="1" smtClean="0">
                <a:latin typeface="Arial"/>
                <a:cs typeface="Arial"/>
              </a:rPr>
              <a:t>FileS</a:t>
            </a:r>
            <a:r>
              <a:rPr sz="2400" b="1" spc="-36" dirty="0" err="1" smtClean="0">
                <a:latin typeface="Arial"/>
                <a:cs typeface="Arial"/>
              </a:rPr>
              <a:t>y</a:t>
            </a:r>
            <a:r>
              <a:rPr sz="2400" b="1" spc="-14" dirty="0" err="1" smtClean="0">
                <a:latin typeface="Arial"/>
                <a:cs typeface="Arial"/>
              </a:rPr>
              <a:t>stem</a:t>
            </a:r>
            <a:r>
              <a:rPr sz="2400" b="1" spc="-14" dirty="0">
                <a:latin typeface="Arial"/>
                <a:cs typeface="Arial"/>
              </a:rPr>
              <a:t>)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designed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storage management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net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ork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computers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18442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optimi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huge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st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reaming data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access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patterns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707728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designed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run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clusters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gener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al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 computers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3839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938160" y="1938897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76" y="0"/>
                </a:moveTo>
                <a:lnTo>
                  <a:pt x="37447" y="14397"/>
                </a:lnTo>
                <a:lnTo>
                  <a:pt x="10181" y="44799"/>
                </a:lnTo>
                <a:lnTo>
                  <a:pt x="0" y="86285"/>
                </a:lnTo>
                <a:lnTo>
                  <a:pt x="20" y="88180"/>
                </a:lnTo>
                <a:lnTo>
                  <a:pt x="10390" y="126618"/>
                </a:lnTo>
                <a:lnTo>
                  <a:pt x="37803" y="155468"/>
                </a:lnTo>
                <a:lnTo>
                  <a:pt x="79426" y="170149"/>
                </a:lnTo>
                <a:lnTo>
                  <a:pt x="95967" y="171103"/>
                </a:lnTo>
                <a:lnTo>
                  <a:pt x="109859" y="168431"/>
                </a:lnTo>
                <a:lnTo>
                  <a:pt x="145309" y="148102"/>
                </a:lnTo>
                <a:lnTo>
                  <a:pt x="167344" y="113039"/>
                </a:lnTo>
                <a:lnTo>
                  <a:pt x="171989" y="83849"/>
                </a:lnTo>
                <a:lnTo>
                  <a:pt x="170539" y="69928"/>
                </a:lnTo>
                <a:lnTo>
                  <a:pt x="154136" y="33634"/>
                </a:lnTo>
                <a:lnTo>
                  <a:pt x="121938" y="8890"/>
                </a:lnTo>
                <a:lnTo>
                  <a:pt x="768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997564" y="1963300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48255" y="1885142"/>
            <a:ext cx="9829648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FS</a:t>
            </a:r>
            <a:r>
              <a:rPr sz="2800" b="1" dirty="0">
                <a:latin typeface="Arial"/>
                <a:cs typeface="Arial"/>
              </a:rPr>
              <a:t>: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ib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Fil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m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9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34269" marR="112384" indent="-310640">
              <a:buClr>
                <a:srgbClr val="3399FF"/>
              </a:buClr>
              <a:buFont typeface="Arial"/>
              <a:buChar char="•"/>
              <a:tabLst>
                <a:tab pos="334845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designed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optimal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performance</a:t>
            </a:r>
            <a:r>
              <a:rPr sz="2400" b="1" spc="-9" dirty="0">
                <a:latin typeface="Arial"/>
                <a:cs typeface="Arial"/>
              </a:rPr>
              <a:t> 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WOR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54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ite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nce,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ead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any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times</a:t>
            </a:r>
            <a:r>
              <a:rPr sz="2400" b="1" spc="-9" dirty="0">
                <a:latin typeface="Arial"/>
                <a:cs typeface="Arial"/>
              </a:rPr>
              <a:t>)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patter</a:t>
            </a:r>
            <a:r>
              <a:rPr sz="2400" b="1" spc="-9" dirty="0">
                <a:latin typeface="Arial"/>
                <a:cs typeface="Arial"/>
              </a:rPr>
              <a:t>n,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hich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very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efficient</a:t>
            </a:r>
            <a:r>
              <a:rPr sz="2400" b="1" spc="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data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processing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pattern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34269" marR="4611" indent="-310640">
              <a:buClr>
                <a:srgbClr val="3399FF"/>
              </a:buClr>
              <a:buFont typeface="Arial"/>
              <a:buChar char="•"/>
              <a:tabLst>
                <a:tab pos="334845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designed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considering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time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to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read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hole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dataset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mo</a:t>
            </a:r>
            <a:r>
              <a:rPr sz="2400" b="1" spc="-14" dirty="0">
                <a:latin typeface="Arial"/>
                <a:cs typeface="Arial"/>
              </a:rPr>
              <a:t>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impor</a:t>
            </a:r>
            <a:r>
              <a:rPr sz="2400" b="1" spc="-9" dirty="0">
                <a:latin typeface="Arial"/>
                <a:cs typeface="Arial"/>
              </a:rPr>
              <a:t>tant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than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time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required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read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fi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st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record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1897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307246" y="2044000"/>
            <a:ext cx="157907" cy="155602"/>
          </a:xfrm>
          <a:custGeom>
            <a:avLst/>
            <a:gdLst/>
            <a:ahLst/>
            <a:cxnLst/>
            <a:rect l="l" t="t" r="r" b="b"/>
            <a:pathLst>
              <a:path w="173989" h="171450">
                <a:moveTo>
                  <a:pt x="76876" y="0"/>
                </a:moveTo>
                <a:lnTo>
                  <a:pt x="37447" y="14397"/>
                </a:lnTo>
                <a:lnTo>
                  <a:pt x="10181" y="44799"/>
                </a:lnTo>
                <a:lnTo>
                  <a:pt x="0" y="86285"/>
                </a:lnTo>
                <a:lnTo>
                  <a:pt x="78" y="89993"/>
                </a:lnTo>
                <a:lnTo>
                  <a:pt x="11055" y="127655"/>
                </a:lnTo>
                <a:lnTo>
                  <a:pt x="38885" y="155803"/>
                </a:lnTo>
                <a:lnTo>
                  <a:pt x="81151" y="169997"/>
                </a:lnTo>
                <a:lnTo>
                  <a:pt x="98031" y="170860"/>
                </a:lnTo>
                <a:lnTo>
                  <a:pt x="111698" y="167925"/>
                </a:lnTo>
                <a:lnTo>
                  <a:pt x="146822" y="147198"/>
                </a:lnTo>
                <a:lnTo>
                  <a:pt x="168824" y="111985"/>
                </a:lnTo>
                <a:lnTo>
                  <a:pt x="173470" y="82617"/>
                </a:lnTo>
                <a:lnTo>
                  <a:pt x="171798" y="68876"/>
                </a:lnTo>
                <a:lnTo>
                  <a:pt x="154659" y="33095"/>
                </a:lnTo>
                <a:lnTo>
                  <a:pt x="121914" y="8739"/>
                </a:lnTo>
                <a:lnTo>
                  <a:pt x="768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366651" y="206840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89" h="117475">
                <a:moveTo>
                  <a:pt x="0" y="0"/>
                </a:moveTo>
                <a:lnTo>
                  <a:pt x="1524" y="39598"/>
                </a:lnTo>
                <a:lnTo>
                  <a:pt x="21310" y="59397"/>
                </a:lnTo>
                <a:lnTo>
                  <a:pt x="1524" y="79209"/>
                </a:lnTo>
                <a:lnTo>
                  <a:pt x="1524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616825" y="1990244"/>
            <a:ext cx="8465137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4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1316905" indent="-311216">
              <a:buClr>
                <a:srgbClr val="3399FF"/>
              </a:buClr>
              <a:buFont typeface="Arial"/>
              <a:buChar char="•"/>
              <a:tabLst>
                <a:tab pos="1317481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clusters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nodes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316905" indent="-311216">
              <a:buClr>
                <a:srgbClr val="3399FF"/>
              </a:buClr>
              <a:buFont typeface="Arial"/>
              <a:buChar char="•"/>
              <a:tabLst>
                <a:tab pos="1317481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amenode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(master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node)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316905" indent="-311216">
              <a:buClr>
                <a:srgbClr val="3399FF"/>
              </a:buClr>
              <a:buFont typeface="Arial"/>
              <a:buChar char="•"/>
              <a:tabLst>
                <a:tab pos="1317481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atanode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orker node)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9341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210555" y="1913836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24" y="0"/>
                </a:moveTo>
                <a:lnTo>
                  <a:pt x="38272" y="13729"/>
                </a:lnTo>
                <a:lnTo>
                  <a:pt x="10466" y="43882"/>
                </a:lnTo>
                <a:lnTo>
                  <a:pt x="0" y="84770"/>
                </a:lnTo>
                <a:lnTo>
                  <a:pt x="17" y="87568"/>
                </a:lnTo>
                <a:lnTo>
                  <a:pt x="10550" y="126693"/>
                </a:lnTo>
                <a:lnTo>
                  <a:pt x="37842" y="155709"/>
                </a:lnTo>
                <a:lnTo>
                  <a:pt x="78994" y="170324"/>
                </a:lnTo>
                <a:lnTo>
                  <a:pt x="95290" y="171253"/>
                </a:lnTo>
                <a:lnTo>
                  <a:pt x="109453" y="168515"/>
                </a:lnTo>
                <a:lnTo>
                  <a:pt x="145300" y="148192"/>
                </a:lnTo>
                <a:lnTo>
                  <a:pt x="167367" y="113491"/>
                </a:lnTo>
                <a:lnTo>
                  <a:pt x="172002" y="84770"/>
                </a:lnTo>
                <a:lnTo>
                  <a:pt x="170850" y="70938"/>
                </a:lnTo>
                <a:lnTo>
                  <a:pt x="154945" y="34487"/>
                </a:lnTo>
                <a:lnTo>
                  <a:pt x="122889" y="9269"/>
                </a:lnTo>
                <a:lnTo>
                  <a:pt x="77924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69943" y="1938442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8074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80754" y="1859926"/>
            <a:ext cx="9870721" cy="3816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125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FS</a:t>
            </a:r>
            <a:r>
              <a:rPr sz="2800" b="1" dirty="0">
                <a:latin typeface="Arial"/>
                <a:cs typeface="Arial"/>
              </a:rPr>
              <a:t>: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no</a:t>
            </a:r>
            <a:r>
              <a:rPr sz="2800" b="1" spc="-27" dirty="0">
                <a:latin typeface="Arial"/>
                <a:cs typeface="Arial"/>
              </a:rPr>
              <a:t>d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8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anages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namespace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aintains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ree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metadata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all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files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</a:t>
            </a:r>
            <a:r>
              <a:rPr sz="2400" b="1" spc="-14" dirty="0">
                <a:latin typeface="Arial"/>
                <a:cs typeface="Arial"/>
              </a:rPr>
              <a:t>rectories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ree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Stores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local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disk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for</a:t>
            </a:r>
            <a:r>
              <a:rPr sz="2400" b="1" spc="-18" dirty="0">
                <a:latin typeface="Arial"/>
                <a:cs typeface="Arial"/>
              </a:rPr>
              <a:t>ms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amespace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Image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Edit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Log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043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832246" y="1997605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87" y="0"/>
                </a:moveTo>
                <a:lnTo>
                  <a:pt x="37586" y="14495"/>
                </a:lnTo>
                <a:lnTo>
                  <a:pt x="10217" y="45255"/>
                </a:lnTo>
                <a:lnTo>
                  <a:pt x="108" y="84019"/>
                </a:lnTo>
                <a:lnTo>
                  <a:pt x="0" y="90348"/>
                </a:lnTo>
                <a:lnTo>
                  <a:pt x="1668" y="103712"/>
                </a:lnTo>
                <a:lnTo>
                  <a:pt x="18504" y="139097"/>
                </a:lnTo>
                <a:lnTo>
                  <a:pt x="51090" y="163632"/>
                </a:lnTo>
                <a:lnTo>
                  <a:pt x="96864" y="172441"/>
                </a:lnTo>
                <a:lnTo>
                  <a:pt x="110754" y="169392"/>
                </a:lnTo>
                <a:lnTo>
                  <a:pt x="145845" y="148191"/>
                </a:lnTo>
                <a:lnTo>
                  <a:pt x="167392" y="112880"/>
                </a:lnTo>
                <a:lnTo>
                  <a:pt x="171899" y="84019"/>
                </a:lnTo>
                <a:lnTo>
                  <a:pt x="170448" y="70437"/>
                </a:lnTo>
                <a:lnTo>
                  <a:pt x="154037" y="34379"/>
                </a:lnTo>
                <a:lnTo>
                  <a:pt x="121811" y="9236"/>
                </a:lnTo>
                <a:lnTo>
                  <a:pt x="7668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891570" y="2022100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8808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141293" y="1944391"/>
            <a:ext cx="10094266" cy="345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23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FL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-27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59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h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.S.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!</a:t>
            </a:r>
            <a:endParaRPr sz="2800" dirty="0">
              <a:latin typeface="Arial"/>
              <a:cs typeface="Arial"/>
            </a:endParaRPr>
          </a:p>
          <a:p>
            <a:pPr marL="334845" marR="189034" indent="-310640">
              <a:spcBef>
                <a:spcPts val="785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1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1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lu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rus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(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hi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bin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rus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ts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 </a:t>
            </a:r>
            <a:r>
              <a:rPr sz="2400" b="1" spc="-14" dirty="0">
                <a:latin typeface="Arial"/>
                <a:cs typeface="Arial"/>
              </a:rPr>
              <a:t>bi</a:t>
            </a:r>
            <a:r>
              <a:rPr sz="2400" b="1" dirty="0">
                <a:latin typeface="Arial"/>
                <a:cs typeface="Arial"/>
              </a:rPr>
              <a:t>rd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-14" dirty="0">
                <a:latin typeface="Arial"/>
                <a:cs typeface="Arial"/>
              </a:rPr>
              <a:t>pig</a:t>
            </a:r>
            <a:r>
              <a:rPr sz="2400" b="1" dirty="0">
                <a:latin typeface="Arial"/>
                <a:cs typeface="Arial"/>
              </a:rPr>
              <a:t>)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lu</a:t>
            </a:r>
            <a:r>
              <a:rPr sz="2400" b="1" dirty="0">
                <a:latin typeface="Arial"/>
                <a:cs typeface="Arial"/>
              </a:rPr>
              <a:t>)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starte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rea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U</a:t>
            </a:r>
            <a:r>
              <a:rPr sz="2400" b="1" spc="-14" dirty="0">
                <a:latin typeface="Arial"/>
                <a:cs typeface="Arial"/>
              </a:rPr>
              <a:t>.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spc="-9" dirty="0">
                <a:latin typeface="Arial"/>
                <a:cs typeface="Arial"/>
              </a:rPr>
              <a:t>.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2009</a:t>
            </a:r>
            <a:endParaRPr sz="2400" dirty="0">
              <a:latin typeface="Arial"/>
              <a:cs typeface="Arial"/>
            </a:endParaRPr>
          </a:p>
          <a:p>
            <a:pPr marL="334845" marR="4611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U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.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.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CD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(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ters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sease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tro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nd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v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ion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)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s </a:t>
            </a:r>
            <a:r>
              <a:rPr sz="2400" b="1" spc="-14" dirty="0">
                <a:latin typeface="Arial"/>
                <a:cs typeface="Arial"/>
              </a:rPr>
              <a:t>onl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oll</a:t>
            </a:r>
            <a:r>
              <a:rPr sz="2400" b="1" dirty="0">
                <a:latin typeface="Arial"/>
                <a:cs typeface="Arial"/>
              </a:rPr>
              <a:t>ect</a:t>
            </a:r>
            <a:r>
              <a:rPr sz="2400" b="1" spc="-14" dirty="0">
                <a:latin typeface="Arial"/>
                <a:cs typeface="Arial"/>
              </a:rPr>
              <a:t>ing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gno</a:t>
            </a:r>
            <a:r>
              <a:rPr sz="2400" b="1" dirty="0">
                <a:latin typeface="Arial"/>
                <a:cs typeface="Arial"/>
              </a:rPr>
              <a:t>st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ata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di</a:t>
            </a:r>
            <a:r>
              <a:rPr sz="2400" b="1" dirty="0">
                <a:latin typeface="Arial"/>
                <a:cs typeface="Arial"/>
              </a:rPr>
              <a:t>ca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ct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rs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ce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eek</a:t>
            </a:r>
            <a:endParaRPr sz="2400" dirty="0">
              <a:latin typeface="Arial"/>
              <a:cs typeface="Arial"/>
            </a:endParaRPr>
          </a:p>
          <a:p>
            <a:pPr marL="334845" marR="1018368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5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ing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CD</a:t>
            </a:r>
            <a:r>
              <a:rPr sz="2400" b="1" dirty="0">
                <a:latin typeface="Arial"/>
                <a:cs typeface="Arial"/>
              </a:rPr>
              <a:t>C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at</a:t>
            </a:r>
            <a:r>
              <a:rPr sz="2400" b="1" spc="-14" dirty="0">
                <a:latin typeface="Arial"/>
                <a:cs typeface="Arial"/>
              </a:rPr>
              <a:t>ion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ind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23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w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lu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dirty="0">
                <a:latin typeface="Arial"/>
                <a:cs typeface="Arial"/>
              </a:rPr>
              <a:t>as s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rea</a:t>
            </a:r>
            <a:r>
              <a:rPr sz="2400" b="1" spc="-14" dirty="0">
                <a:latin typeface="Arial"/>
                <a:cs typeface="Arial"/>
              </a:rPr>
              <a:t>ding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ould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 smtClean="0">
                <a:latin typeface="Arial"/>
                <a:cs typeface="Arial"/>
              </a:rPr>
              <a:t>a</a:t>
            </a:r>
            <a:r>
              <a:rPr sz="2400" b="1" spc="-14" dirty="0" smtClean="0">
                <a:latin typeface="Arial"/>
                <a:cs typeface="Arial"/>
              </a:rPr>
              <a:t>pp</a:t>
            </a:r>
            <a:r>
              <a:rPr sz="2400" b="1" dirty="0" smtClean="0">
                <a:latin typeface="Arial"/>
                <a:cs typeface="Arial"/>
              </a:rPr>
              <a:t>rox</a:t>
            </a:r>
            <a:r>
              <a:rPr sz="2400" b="1" spc="-14" dirty="0" smtClean="0">
                <a:latin typeface="Arial"/>
                <a:cs typeface="Arial"/>
              </a:rPr>
              <a:t>i</a:t>
            </a:r>
            <a:r>
              <a:rPr sz="2400" b="1" spc="-9" dirty="0" smtClean="0">
                <a:latin typeface="Arial"/>
                <a:cs typeface="Arial"/>
              </a:rPr>
              <a:t>m</a:t>
            </a:r>
            <a:r>
              <a:rPr sz="2400" b="1" dirty="0" smtClean="0">
                <a:latin typeface="Arial"/>
                <a:cs typeface="Arial"/>
              </a:rPr>
              <a:t>ate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r>
              <a:rPr sz="2400" b="1" spc="-18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ek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1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hi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far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oo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l</a:t>
            </a:r>
            <a:r>
              <a:rPr sz="2400" b="1" spc="-36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w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are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ee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f 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v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rus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rea</a:t>
            </a:r>
            <a:r>
              <a:rPr sz="2400" b="1" spc="-14" dirty="0">
                <a:latin typeface="Arial"/>
                <a:cs typeface="Arial"/>
              </a:rPr>
              <a:t>ding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2145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255362" y="2072874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21" y="0"/>
                </a:moveTo>
                <a:lnTo>
                  <a:pt x="38268" y="13727"/>
                </a:lnTo>
                <a:lnTo>
                  <a:pt x="10464" y="43880"/>
                </a:lnTo>
                <a:lnTo>
                  <a:pt x="0" y="84769"/>
                </a:lnTo>
                <a:lnTo>
                  <a:pt x="17" y="87571"/>
                </a:lnTo>
                <a:lnTo>
                  <a:pt x="10548" y="126695"/>
                </a:lnTo>
                <a:lnTo>
                  <a:pt x="37837" y="155710"/>
                </a:lnTo>
                <a:lnTo>
                  <a:pt x="78991" y="170324"/>
                </a:lnTo>
                <a:lnTo>
                  <a:pt x="95290" y="171253"/>
                </a:lnTo>
                <a:lnTo>
                  <a:pt x="109455" y="168513"/>
                </a:lnTo>
                <a:lnTo>
                  <a:pt x="145302" y="148189"/>
                </a:lnTo>
                <a:lnTo>
                  <a:pt x="167368" y="113489"/>
                </a:lnTo>
                <a:lnTo>
                  <a:pt x="172002" y="84769"/>
                </a:lnTo>
                <a:lnTo>
                  <a:pt x="170850" y="70937"/>
                </a:lnTo>
                <a:lnTo>
                  <a:pt x="154944" y="34487"/>
                </a:lnTo>
                <a:lnTo>
                  <a:pt x="122887" y="9269"/>
                </a:lnTo>
                <a:lnTo>
                  <a:pt x="77921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314750" y="2097469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97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322794" y="2019023"/>
            <a:ext cx="9786639" cy="3508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00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FS</a:t>
            </a:r>
            <a:r>
              <a:rPr sz="2800" b="1" dirty="0">
                <a:latin typeface="Arial"/>
                <a:cs typeface="Arial"/>
              </a:rPr>
              <a:t>: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nod</a:t>
            </a:r>
            <a:r>
              <a:rPr sz="2800" b="1" spc="-9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2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5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orkhorse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360204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Store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et</a:t>
            </a:r>
            <a:r>
              <a:rPr sz="2400" b="1" spc="-14" dirty="0">
                <a:latin typeface="Arial"/>
                <a:cs typeface="Arial"/>
              </a:rPr>
              <a:t>rieve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blocks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hen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requested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client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epor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back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to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namenode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per</a:t>
            </a:r>
            <a:r>
              <a:rPr sz="2400" b="1" spc="-9" dirty="0">
                <a:latin typeface="Arial"/>
                <a:cs typeface="Arial"/>
              </a:rPr>
              <a:t>iodically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lists 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blocks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ere stored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0100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171263" y="1980831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3" y="0"/>
                </a:moveTo>
                <a:lnTo>
                  <a:pt x="37672" y="14109"/>
                </a:lnTo>
                <a:lnTo>
                  <a:pt x="10305" y="44593"/>
                </a:lnTo>
                <a:lnTo>
                  <a:pt x="0" y="86404"/>
                </a:lnTo>
                <a:lnTo>
                  <a:pt x="20" y="88305"/>
                </a:lnTo>
                <a:lnTo>
                  <a:pt x="10386" y="126736"/>
                </a:lnTo>
                <a:lnTo>
                  <a:pt x="37776" y="155560"/>
                </a:lnTo>
                <a:lnTo>
                  <a:pt x="79346" y="170176"/>
                </a:lnTo>
                <a:lnTo>
                  <a:pt x="95862" y="171096"/>
                </a:lnTo>
                <a:lnTo>
                  <a:pt x="109935" y="168283"/>
                </a:lnTo>
                <a:lnTo>
                  <a:pt x="145526" y="147810"/>
                </a:lnTo>
                <a:lnTo>
                  <a:pt x="167408" y="112925"/>
                </a:lnTo>
                <a:lnTo>
                  <a:pt x="171989" y="83972"/>
                </a:lnTo>
                <a:lnTo>
                  <a:pt x="170539" y="70050"/>
                </a:lnTo>
                <a:lnTo>
                  <a:pt x="154130" y="33746"/>
                </a:lnTo>
                <a:lnTo>
                  <a:pt x="121903" y="8968"/>
                </a:lnTo>
                <a:lnTo>
                  <a:pt x="7677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230668" y="200534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480496" y="1927182"/>
            <a:ext cx="9429242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p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397089" marR="4611" indent="-311216">
              <a:buClr>
                <a:srgbClr val="3399FF"/>
              </a:buClr>
              <a:buFont typeface="Arial"/>
              <a:buChar char="•"/>
              <a:tabLst>
                <a:tab pos="397665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progr</a:t>
            </a:r>
            <a:r>
              <a:rPr sz="2400" b="1" spc="-18" dirty="0">
                <a:latin typeface="Arial"/>
                <a:cs typeface="Arial"/>
              </a:rPr>
              <a:t>am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abstracts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anal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sis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p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roblem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data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97089" marR="114688" indent="-311216">
              <a:buClr>
                <a:srgbClr val="3399FF"/>
              </a:buClr>
              <a:buFont typeface="Arial"/>
              <a:buChar char="•"/>
              <a:tabLst>
                <a:tab pos="397665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ransfor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anal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problem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computation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process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set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ke</a:t>
            </a:r>
            <a:r>
              <a:rPr sz="2400" b="1" spc="-36" dirty="0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values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044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066159" y="2054403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3" y="0"/>
                </a:moveTo>
                <a:lnTo>
                  <a:pt x="37672" y="14109"/>
                </a:lnTo>
                <a:lnTo>
                  <a:pt x="10305" y="44593"/>
                </a:lnTo>
                <a:lnTo>
                  <a:pt x="0" y="86404"/>
                </a:lnTo>
                <a:lnTo>
                  <a:pt x="20" y="88305"/>
                </a:lnTo>
                <a:lnTo>
                  <a:pt x="10386" y="126736"/>
                </a:lnTo>
                <a:lnTo>
                  <a:pt x="37776" y="155560"/>
                </a:lnTo>
                <a:lnTo>
                  <a:pt x="79346" y="170176"/>
                </a:lnTo>
                <a:lnTo>
                  <a:pt x="95862" y="171096"/>
                </a:lnTo>
                <a:lnTo>
                  <a:pt x="109935" y="168283"/>
                </a:lnTo>
                <a:lnTo>
                  <a:pt x="145526" y="147810"/>
                </a:lnTo>
                <a:lnTo>
                  <a:pt x="167408" y="112925"/>
                </a:lnTo>
                <a:lnTo>
                  <a:pt x="171989" y="83972"/>
                </a:lnTo>
                <a:lnTo>
                  <a:pt x="170539" y="70050"/>
                </a:lnTo>
                <a:lnTo>
                  <a:pt x="154130" y="33746"/>
                </a:lnTo>
                <a:lnTo>
                  <a:pt x="121903" y="8968"/>
                </a:lnTo>
                <a:lnTo>
                  <a:pt x="7677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25564" y="207891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312068" y="2000754"/>
            <a:ext cx="9418994" cy="2708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346"/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p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41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-8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spc="-14" dirty="0">
                <a:latin typeface="Arial"/>
                <a:cs typeface="Arial"/>
              </a:rPr>
              <a:t>hi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ec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u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spcBef>
                <a:spcPts val="49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designed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tasks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consume sever</a:t>
            </a:r>
            <a:r>
              <a:rPr sz="2400" b="1" spc="-9" dirty="0">
                <a:latin typeface="Arial"/>
                <a:cs typeface="Arial"/>
              </a:rPr>
              <a:t>al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minutes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hours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dedicated</a:t>
            </a:r>
            <a:r>
              <a:rPr sz="2400" b="1" spc="36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rusted computers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connected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broadband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high-speed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net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ork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managed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single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master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data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center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8012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142997" y="2174899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12" y="0"/>
                </a:moveTo>
                <a:lnTo>
                  <a:pt x="38264" y="13735"/>
                </a:lnTo>
                <a:lnTo>
                  <a:pt x="10462" y="43894"/>
                </a:lnTo>
                <a:lnTo>
                  <a:pt x="0" y="84753"/>
                </a:lnTo>
                <a:lnTo>
                  <a:pt x="15" y="87610"/>
                </a:lnTo>
                <a:lnTo>
                  <a:pt x="10559" y="126722"/>
                </a:lnTo>
                <a:lnTo>
                  <a:pt x="37857" y="155726"/>
                </a:lnTo>
                <a:lnTo>
                  <a:pt x="79019" y="170333"/>
                </a:lnTo>
                <a:lnTo>
                  <a:pt x="95321" y="171262"/>
                </a:lnTo>
                <a:lnTo>
                  <a:pt x="109483" y="168519"/>
                </a:lnTo>
                <a:lnTo>
                  <a:pt x="145320" y="148189"/>
                </a:lnTo>
                <a:lnTo>
                  <a:pt x="167379" y="113482"/>
                </a:lnTo>
                <a:lnTo>
                  <a:pt x="172013" y="84753"/>
                </a:lnTo>
                <a:lnTo>
                  <a:pt x="170856" y="70925"/>
                </a:lnTo>
                <a:lnTo>
                  <a:pt x="154944" y="34481"/>
                </a:lnTo>
                <a:lnTo>
                  <a:pt x="122883" y="9268"/>
                </a:lnTo>
                <a:lnTo>
                  <a:pt x="77912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02395" y="2199504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33354" y="2121115"/>
            <a:ext cx="10033736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9954"/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p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41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</a:t>
            </a:r>
            <a:r>
              <a:rPr sz="2800" b="1" spc="-14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ac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7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some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hat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brute-force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 approach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787837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enti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dataset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big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par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dataset)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 p</a:t>
            </a:r>
            <a:r>
              <a:rPr sz="2400" b="1" spc="-14" dirty="0">
                <a:latin typeface="Arial"/>
                <a:cs typeface="Arial"/>
              </a:rPr>
              <a:t>rocessed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every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query</a:t>
            </a:r>
            <a:endParaRPr sz="2400" dirty="0">
              <a:latin typeface="Arial"/>
              <a:cs typeface="Arial"/>
            </a:endParaRPr>
          </a:p>
          <a:p>
            <a:pPr marL="425905" lvl="1">
              <a:buClr>
                <a:srgbClr val="3399FF"/>
              </a:buClr>
              <a:tabLst>
                <a:tab pos="737121" algn="l"/>
              </a:tabLst>
            </a:pPr>
            <a:r>
              <a:rPr lang="en-US" sz="2400" spc="1007" dirty="0" smtClean="0">
                <a:latin typeface="Arial"/>
                <a:cs typeface="Arial"/>
                <a:sym typeface="Wingdings" panose="05000000000000000000" pitchFamily="2" charset="2"/>
              </a:rPr>
              <a:t> </a:t>
            </a:r>
            <a:r>
              <a:rPr sz="2400" b="1" i="1" spc="-23" dirty="0" smtClean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i="1" spc="-14" dirty="0" smtClean="0">
                <a:solidFill>
                  <a:srgbClr val="FF6600"/>
                </a:solidFill>
                <a:latin typeface="Arial"/>
                <a:cs typeface="Arial"/>
              </a:rPr>
              <a:t>atch</a:t>
            </a:r>
            <a:r>
              <a:rPr sz="2400" b="1" i="1" spc="14" dirty="0" smtClean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Q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uery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Processor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model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4147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290123" y="1991342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6" y="0"/>
                </a:moveTo>
                <a:lnTo>
                  <a:pt x="37675" y="14111"/>
                </a:lnTo>
                <a:lnTo>
                  <a:pt x="10307" y="44595"/>
                </a:lnTo>
                <a:lnTo>
                  <a:pt x="0" y="86403"/>
                </a:lnTo>
                <a:lnTo>
                  <a:pt x="20" y="88320"/>
                </a:lnTo>
                <a:lnTo>
                  <a:pt x="10395" y="126744"/>
                </a:lnTo>
                <a:lnTo>
                  <a:pt x="37792" y="155562"/>
                </a:lnTo>
                <a:lnTo>
                  <a:pt x="79365" y="170174"/>
                </a:lnTo>
                <a:lnTo>
                  <a:pt x="95882" y="171094"/>
                </a:lnTo>
                <a:lnTo>
                  <a:pt x="109954" y="168281"/>
                </a:lnTo>
                <a:lnTo>
                  <a:pt x="145541" y="147806"/>
                </a:lnTo>
                <a:lnTo>
                  <a:pt x="167421" y="112918"/>
                </a:lnTo>
                <a:lnTo>
                  <a:pt x="172002" y="83963"/>
                </a:lnTo>
                <a:lnTo>
                  <a:pt x="170550" y="70042"/>
                </a:lnTo>
                <a:lnTo>
                  <a:pt x="154139" y="33741"/>
                </a:lnTo>
                <a:lnTo>
                  <a:pt x="121910" y="8966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349540" y="201585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356029" y="1937692"/>
            <a:ext cx="9637792" cy="3262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736"/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p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41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</a:t>
            </a:r>
            <a:r>
              <a:rPr sz="2800" b="1" spc="-14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ac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322166" marR="4611" indent="-310640" algn="just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enables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ability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run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ad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hoc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query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against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hole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dataset</a:t>
            </a:r>
            <a:r>
              <a:rPr sz="2400" b="1" spc="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scalable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time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8069" indent="-310640" algn="just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any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dist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ributed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combine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data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multiple sources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hich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very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difficul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9" dirty="0">
                <a:latin typeface="Arial"/>
                <a:cs typeface="Arial"/>
              </a:rPr>
              <a:t>),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but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does</a:t>
            </a:r>
            <a:r>
              <a:rPr sz="2400" b="1" spc="-9" dirty="0">
                <a:latin typeface="Arial"/>
                <a:cs typeface="Arial"/>
              </a:rPr>
              <a:t> this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very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effective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efficient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2855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263089" y="1991342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6" y="0"/>
                </a:moveTo>
                <a:lnTo>
                  <a:pt x="37675" y="14111"/>
                </a:lnTo>
                <a:lnTo>
                  <a:pt x="10307" y="44595"/>
                </a:lnTo>
                <a:lnTo>
                  <a:pt x="0" y="86403"/>
                </a:lnTo>
                <a:lnTo>
                  <a:pt x="20" y="88302"/>
                </a:lnTo>
                <a:lnTo>
                  <a:pt x="10388" y="126734"/>
                </a:lnTo>
                <a:lnTo>
                  <a:pt x="37781" y="155559"/>
                </a:lnTo>
                <a:lnTo>
                  <a:pt x="79349" y="170176"/>
                </a:lnTo>
                <a:lnTo>
                  <a:pt x="95862" y="171096"/>
                </a:lnTo>
                <a:lnTo>
                  <a:pt x="109933" y="168285"/>
                </a:lnTo>
                <a:lnTo>
                  <a:pt x="145524" y="147813"/>
                </a:lnTo>
                <a:lnTo>
                  <a:pt x="167408" y="112927"/>
                </a:lnTo>
                <a:lnTo>
                  <a:pt x="171989" y="83973"/>
                </a:lnTo>
                <a:lnTo>
                  <a:pt x="170539" y="70051"/>
                </a:lnTo>
                <a:lnTo>
                  <a:pt x="154131" y="33746"/>
                </a:lnTo>
                <a:lnTo>
                  <a:pt x="121904" y="8967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322494" y="201585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572216" y="1937693"/>
            <a:ext cx="9158845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spc="-277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86" dirty="0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sz="2800" b="1" spc="-100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2800" b="1" spc="-113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800" b="1" spc="-10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2800" b="1" spc="-95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2800" b="1" spc="-86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2800" b="1" spc="-21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277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-86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spc="-95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800" b="1" spc="-91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2800" b="1" spc="-21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00" dirty="0">
                <a:latin typeface="Arial"/>
                <a:cs typeface="Arial"/>
              </a:rPr>
              <a:t>u</a:t>
            </a:r>
            <a:r>
              <a:rPr sz="2800" b="1" spc="-86" dirty="0">
                <a:latin typeface="Arial"/>
                <a:cs typeface="Arial"/>
              </a:rPr>
              <a:t>se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204" dirty="0">
                <a:latin typeface="Arial"/>
                <a:cs typeface="Arial"/>
              </a:rPr>
              <a:t> </a:t>
            </a:r>
            <a:r>
              <a:rPr sz="2800" b="1" spc="-100" dirty="0">
                <a:latin typeface="Arial"/>
                <a:cs typeface="Arial"/>
              </a:rPr>
              <a:t>i</a:t>
            </a:r>
            <a:r>
              <a:rPr sz="2800" b="1" spc="-18" dirty="0">
                <a:latin typeface="Arial"/>
                <a:cs typeface="Arial"/>
              </a:rPr>
              <a:t>n</a:t>
            </a:r>
            <a:r>
              <a:rPr sz="2800" b="1" spc="-177" dirty="0">
                <a:latin typeface="Arial"/>
                <a:cs typeface="Arial"/>
              </a:rPr>
              <a:t> </a:t>
            </a:r>
            <a:r>
              <a:rPr sz="2800" b="1" spc="-86" dirty="0">
                <a:latin typeface="Arial"/>
                <a:cs typeface="Arial"/>
              </a:rPr>
              <a:t>Ma</a:t>
            </a:r>
            <a:r>
              <a:rPr sz="2800" b="1" spc="-100" dirty="0">
                <a:latin typeface="Arial"/>
                <a:cs typeface="Arial"/>
              </a:rPr>
              <a:t>p</a:t>
            </a:r>
            <a:r>
              <a:rPr sz="2800" b="1" spc="-95" dirty="0">
                <a:latin typeface="Arial"/>
                <a:cs typeface="Arial"/>
              </a:rPr>
              <a:t>Re</a:t>
            </a:r>
            <a:r>
              <a:rPr sz="2800" b="1" spc="-113" dirty="0">
                <a:latin typeface="Arial"/>
                <a:cs typeface="Arial"/>
              </a:rPr>
              <a:t>du</a:t>
            </a:r>
            <a:r>
              <a:rPr sz="2800" b="1" spc="-86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99970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Seek </a:t>
            </a:r>
            <a:r>
              <a:rPr sz="2400" b="1" spc="-45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ime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0000"/>
                </a:solidFill>
                <a:latin typeface="Arial"/>
                <a:cs typeface="Arial"/>
              </a:rPr>
              <a:t>delay</a:t>
            </a:r>
            <a:r>
              <a:rPr sz="2400" b="1" spc="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finding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file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99970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ransfer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ate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0000"/>
                </a:solidFill>
                <a:latin typeface="Arial"/>
                <a:cs typeface="Arial"/>
              </a:rPr>
              <a:t>speed</a:t>
            </a:r>
            <a:r>
              <a:rPr sz="2400" b="1" spc="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move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file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99970" marR="4611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ransfer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ate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improved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significantly</a:t>
            </a:r>
            <a:r>
              <a:rPr sz="2400" b="1" spc="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mo</a:t>
            </a:r>
            <a:r>
              <a:rPr sz="2400" b="1" spc="-14" dirty="0">
                <a:latin typeface="Arial"/>
                <a:cs typeface="Arial"/>
              </a:rPr>
              <a:t>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(i.e.,</a:t>
            </a:r>
            <a:r>
              <a:rPr sz="2400" b="1" spc="-14" dirty="0">
                <a:latin typeface="Arial"/>
                <a:cs typeface="Arial"/>
              </a:rPr>
              <a:t> now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much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faster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ransfer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speeds)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compared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 improvements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Seek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45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ime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(i.e.,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still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elatively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slo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310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Ha</a:t>
            </a:r>
            <a:r>
              <a:rPr spc="-14" dirty="0">
                <a:latin typeface="Arial"/>
                <a:cs typeface="Arial"/>
              </a:rPr>
              <a:t>doo</a:t>
            </a:r>
            <a:r>
              <a:rPr spc="-18" dirty="0">
                <a:latin typeface="Arial"/>
                <a:cs typeface="Arial"/>
              </a:rPr>
              <a:t>p</a:t>
            </a:r>
          </a:p>
        </p:txBody>
      </p:sp>
      <p:sp>
        <p:nvSpPr>
          <p:cNvPr id="4" name="object 4"/>
          <p:cNvSpPr/>
          <p:nvPr/>
        </p:nvSpPr>
        <p:spPr>
          <a:xfrm>
            <a:off x="1212431" y="1887912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11" y="0"/>
                </a:moveTo>
                <a:lnTo>
                  <a:pt x="38267" y="13733"/>
                </a:lnTo>
                <a:lnTo>
                  <a:pt x="10464" y="43892"/>
                </a:lnTo>
                <a:lnTo>
                  <a:pt x="0" y="84764"/>
                </a:lnTo>
                <a:lnTo>
                  <a:pt x="16" y="87594"/>
                </a:lnTo>
                <a:lnTo>
                  <a:pt x="10553" y="126713"/>
                </a:lnTo>
                <a:lnTo>
                  <a:pt x="37848" y="155723"/>
                </a:lnTo>
                <a:lnTo>
                  <a:pt x="79003" y="170335"/>
                </a:lnTo>
                <a:lnTo>
                  <a:pt x="95302" y="171263"/>
                </a:lnTo>
                <a:lnTo>
                  <a:pt x="109464" y="168522"/>
                </a:lnTo>
                <a:lnTo>
                  <a:pt x="145306" y="148194"/>
                </a:lnTo>
                <a:lnTo>
                  <a:pt x="167367" y="113490"/>
                </a:lnTo>
                <a:lnTo>
                  <a:pt x="172001" y="84764"/>
                </a:lnTo>
                <a:lnTo>
                  <a:pt x="170846" y="70934"/>
                </a:lnTo>
                <a:lnTo>
                  <a:pt x="154936" y="34487"/>
                </a:lnTo>
                <a:lnTo>
                  <a:pt x="122878" y="9269"/>
                </a:lnTo>
                <a:lnTo>
                  <a:pt x="77911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71818" y="1912519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19786" y="59410"/>
                </a:lnTo>
                <a:lnTo>
                  <a:pt x="0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04782" y="1834131"/>
            <a:ext cx="9683632" cy="26084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944"/>
            <a:r>
              <a:rPr sz="2800" b="1" spc="-86" dirty="0">
                <a:latin typeface="Arial"/>
                <a:cs typeface="Arial"/>
              </a:rPr>
              <a:t>Ma</a:t>
            </a:r>
            <a:r>
              <a:rPr sz="2800" b="1" spc="-100" dirty="0">
                <a:latin typeface="Arial"/>
                <a:cs typeface="Arial"/>
              </a:rPr>
              <a:t>p</a:t>
            </a:r>
            <a:r>
              <a:rPr sz="2800" b="1" spc="-95" dirty="0">
                <a:latin typeface="Arial"/>
                <a:cs typeface="Arial"/>
              </a:rPr>
              <a:t>R</a:t>
            </a:r>
            <a:r>
              <a:rPr sz="2800" b="1" spc="-86" dirty="0">
                <a:latin typeface="Arial"/>
                <a:cs typeface="Arial"/>
              </a:rPr>
              <a:t>e</a:t>
            </a:r>
            <a:r>
              <a:rPr sz="2800" b="1" spc="-113" dirty="0">
                <a:latin typeface="Arial"/>
                <a:cs typeface="Arial"/>
              </a:rPr>
              <a:t>du</a:t>
            </a:r>
            <a:r>
              <a:rPr sz="2800" b="1" spc="-9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 marL="322166" marR="50139" indent="-310640">
              <a:spcBef>
                <a:spcPts val="2078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gains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performance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enhancement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through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optimal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 smtClean="0">
                <a:solidFill>
                  <a:srgbClr val="FF6600"/>
                </a:solidFill>
                <a:latin typeface="Arial"/>
                <a:cs typeface="Arial"/>
              </a:rPr>
              <a:t>balancing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of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Seeking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2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ransfer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operations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educe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Seek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operations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Effectively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use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23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ransfer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operations</a:t>
            </a:r>
            <a:endParaRPr sz="2400" dirty="0">
              <a:latin typeface="Arial"/>
              <a:cs typeface="Arial"/>
            </a:endParaRPr>
          </a:p>
          <a:p>
            <a:pPr lvl="1"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41568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/>
          <p:nvPr/>
        </p:nvSpPr>
        <p:spPr>
          <a:xfrm>
            <a:off x="1174781" y="1810430"/>
            <a:ext cx="10050268" cy="4013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135" marR="4611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68" dirty="0">
                <a:latin typeface="Arial"/>
                <a:cs typeface="Arial"/>
              </a:rPr>
              <a:t>V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r-Sc</a:t>
            </a:r>
            <a:r>
              <a:rPr sz="2000" spc="-18" dirty="0">
                <a:latin typeface="Arial"/>
                <a:cs typeface="Arial"/>
              </a:rPr>
              <a:t>hönbe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ge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K.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Cu</a:t>
            </a:r>
            <a:r>
              <a:rPr sz="2000" spc="-9" dirty="0">
                <a:latin typeface="Arial"/>
                <a:cs typeface="Arial"/>
              </a:rPr>
              <a:t>ki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B</a:t>
            </a:r>
            <a:r>
              <a:rPr sz="2000" i="1" spc="-9" dirty="0">
                <a:latin typeface="Arial"/>
                <a:cs typeface="Arial"/>
              </a:rPr>
              <a:t>ig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5" dirty="0">
                <a:latin typeface="Arial"/>
                <a:cs typeface="Arial"/>
              </a:rPr>
              <a:t>:</a:t>
            </a:r>
            <a:r>
              <a:rPr sz="2000" i="1" spc="-50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A</a:t>
            </a:r>
            <a:r>
              <a:rPr sz="2000" i="1" spc="-64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v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l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ha</a:t>
            </a:r>
            <a:r>
              <a:rPr sz="2000" i="1" spc="-5" dirty="0">
                <a:latin typeface="Arial"/>
                <a:cs typeface="Arial"/>
              </a:rPr>
              <a:t>t </a:t>
            </a:r>
            <a:r>
              <a:rPr sz="2000" i="1" spc="-9" dirty="0">
                <a:latin typeface="Arial"/>
                <a:cs typeface="Arial"/>
              </a:rPr>
              <a:t>wil</a:t>
            </a:r>
            <a:r>
              <a:rPr sz="2000" i="1" spc="-5" dirty="0">
                <a:latin typeface="Arial"/>
                <a:cs typeface="Arial"/>
              </a:rPr>
              <a:t>l 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dirty="0">
                <a:latin typeface="Arial"/>
                <a:cs typeface="Arial"/>
              </a:rPr>
              <a:t>f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14" dirty="0">
                <a:latin typeface="Arial"/>
                <a:cs typeface="Arial"/>
              </a:rPr>
              <a:t>rm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ho</a:t>
            </a:r>
            <a:r>
              <a:rPr sz="2000" i="1" spc="-14" dirty="0">
                <a:latin typeface="Arial"/>
                <a:cs typeface="Arial"/>
              </a:rPr>
              <a:t>w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we</a:t>
            </a:r>
            <a:r>
              <a:rPr sz="2000" i="1" spc="-14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liv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5" dirty="0">
                <a:latin typeface="Arial"/>
                <a:cs typeface="Arial"/>
              </a:rPr>
              <a:t>,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w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rk,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h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9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Hough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36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f</a:t>
            </a:r>
            <a:r>
              <a:rPr sz="2000" spc="-9" dirty="0">
                <a:latin typeface="Arial"/>
                <a:cs typeface="Arial"/>
              </a:rPr>
              <a:t>lin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Ha</a:t>
            </a:r>
            <a:r>
              <a:rPr sz="2000" spc="-9" dirty="0">
                <a:latin typeface="Arial"/>
                <a:cs typeface="Arial"/>
              </a:rPr>
              <a:t>rc</a:t>
            </a:r>
            <a:r>
              <a:rPr sz="2000" spc="-18" dirty="0">
                <a:latin typeface="Arial"/>
                <a:cs typeface="Arial"/>
              </a:rPr>
              <a:t>ou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85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-14" dirty="0">
                <a:latin typeface="Arial"/>
                <a:cs typeface="Arial"/>
              </a:rPr>
              <a:t> W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Hadoop</a:t>
            </a:r>
            <a:r>
              <a:rPr sz="2000" i="1" spc="-5" dirty="0">
                <a:latin typeface="Arial"/>
                <a:cs typeface="Arial"/>
              </a:rPr>
              <a:t>: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h</a:t>
            </a:r>
            <a:r>
              <a:rPr sz="2000" i="1" spc="-9" dirty="0">
                <a:latin typeface="Arial"/>
                <a:cs typeface="Arial"/>
              </a:rPr>
              <a:t>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De</a:t>
            </a:r>
            <a:r>
              <a:rPr sz="2000" i="1" dirty="0">
                <a:latin typeface="Arial"/>
                <a:cs typeface="Arial"/>
              </a:rPr>
              <a:t>f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ive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G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d</a:t>
            </a:r>
            <a:r>
              <a:rPr sz="2000" i="1" spc="-14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'</a:t>
            </a:r>
            <a:r>
              <a:rPr sz="2000" spc="-18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illy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ed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2012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3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enne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Pro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Hadoo</a:t>
            </a:r>
            <a:r>
              <a:rPr sz="2000" i="1" spc="-14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-73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18" dirty="0">
                <a:latin typeface="Arial"/>
                <a:cs typeface="Arial"/>
              </a:rPr>
              <a:t>p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ss,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2009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238599" indent="-155608" algn="just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La</a:t>
            </a:r>
            <a:r>
              <a:rPr sz="2000" spc="-136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E.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Le</a:t>
            </a:r>
            <a:r>
              <a:rPr sz="2000" spc="-9" dirty="0">
                <a:latin typeface="Arial"/>
                <a:cs typeface="Arial"/>
              </a:rPr>
              <a:t>ss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ho</a:t>
            </a:r>
            <a:r>
              <a:rPr sz="2000" spc="-9" dirty="0">
                <a:latin typeface="Arial"/>
                <a:cs typeface="Arial"/>
              </a:rPr>
              <a:t>ckl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M.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Hop</a:t>
            </a:r>
            <a:r>
              <a:rPr sz="2000" spc="-9" dirty="0">
                <a:latin typeface="Arial"/>
                <a:cs typeface="Arial"/>
              </a:rPr>
              <a:t>ki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s,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Kr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sc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z,</a:t>
            </a:r>
            <a:r>
              <a:rPr sz="2000" spc="36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“Big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 A</a:t>
            </a:r>
            <a:r>
              <a:rPr sz="2000" spc="-18" dirty="0">
                <a:latin typeface="Arial"/>
                <a:cs typeface="Arial"/>
              </a:rPr>
              <a:t>na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ics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Fr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 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si</a:t>
            </a:r>
            <a:r>
              <a:rPr sz="2000" spc="-18" dirty="0">
                <a:latin typeface="Arial"/>
                <a:cs typeface="Arial"/>
              </a:rPr>
              <a:t>gh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 t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36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ue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M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T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S</a:t>
            </a:r>
            <a:r>
              <a:rPr sz="2000" i="1" spc="-9" dirty="0">
                <a:latin typeface="Arial"/>
                <a:cs typeface="Arial"/>
              </a:rPr>
              <a:t>l</a:t>
            </a:r>
            <a:r>
              <a:rPr sz="2000" i="1" spc="-18" dirty="0">
                <a:latin typeface="Arial"/>
                <a:cs typeface="Arial"/>
              </a:rPr>
              <a:t>oa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anage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en</a:t>
            </a:r>
            <a:r>
              <a:rPr sz="2000" i="1" spc="-5" dirty="0">
                <a:latin typeface="Arial"/>
                <a:cs typeface="Arial"/>
              </a:rPr>
              <a:t>t</a:t>
            </a:r>
            <a:r>
              <a:rPr sz="2000" i="1" spc="27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Re</a:t>
            </a:r>
            <a:r>
              <a:rPr sz="2000" i="1" spc="-9" dirty="0">
                <a:latin typeface="Arial"/>
                <a:cs typeface="Arial"/>
              </a:rPr>
              <a:t>vi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 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52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</a:t>
            </a:r>
            <a:r>
              <a:rPr sz="2000" spc="-136" dirty="0">
                <a:latin typeface="Arial"/>
                <a:cs typeface="Arial"/>
              </a:rPr>
              <a:t>1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697931" indent="-155608">
              <a:spcBef>
                <a:spcPts val="64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B.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Randa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K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z,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E.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sk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"B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pu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ng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 r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ona</a:t>
            </a:r>
            <a:r>
              <a:rPr sz="2000" spc="-9" dirty="0">
                <a:latin typeface="Arial"/>
                <a:cs typeface="Arial"/>
              </a:rPr>
              <a:t>ry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ea</a:t>
            </a:r>
            <a:r>
              <a:rPr sz="2000" spc="-9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ough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in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sci</a:t>
            </a:r>
            <a:r>
              <a:rPr sz="2000" spc="-18" dirty="0">
                <a:latin typeface="Arial"/>
                <a:cs typeface="Arial"/>
              </a:rPr>
              <a:t>en</a:t>
            </a:r>
            <a:r>
              <a:rPr sz="2000" spc="-9" dirty="0">
                <a:latin typeface="Arial"/>
                <a:cs typeface="Arial"/>
              </a:rPr>
              <a:t>ce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ci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"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pu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9" dirty="0">
                <a:latin typeface="Arial"/>
                <a:cs typeface="Arial"/>
              </a:rPr>
              <a:t>g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27" dirty="0">
                <a:latin typeface="Arial"/>
                <a:cs typeface="Arial"/>
              </a:rPr>
              <a:t>mm</a:t>
            </a:r>
            <a:r>
              <a:rPr sz="2000" i="1" spc="-18" dirty="0">
                <a:latin typeface="Arial"/>
                <a:cs typeface="Arial"/>
              </a:rPr>
              <a:t>un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y</a:t>
            </a:r>
            <a:r>
              <a:rPr sz="2000" i="1" spc="32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1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15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De</a:t>
            </a:r>
            <a:r>
              <a:rPr sz="2000" spc="-9" dirty="0">
                <a:latin typeface="Arial"/>
                <a:cs typeface="Arial"/>
              </a:rPr>
              <a:t>c.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2008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23628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nden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B.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Sm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-27" dirty="0">
                <a:latin typeface="Arial"/>
                <a:cs typeface="Arial"/>
              </a:rPr>
              <a:t> </a:t>
            </a:r>
            <a:r>
              <a:rPr sz="2000" spc="-168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rk.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"Am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enda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s:</a:t>
            </a:r>
            <a:r>
              <a:rPr sz="2000" spc="3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4" dirty="0">
                <a:latin typeface="Arial"/>
                <a:cs typeface="Arial"/>
              </a:rPr>
              <a:t>m-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abo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ive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Fil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ri</a:t>
            </a:r>
            <a:r>
              <a:rPr sz="2000" spc="-18" dirty="0">
                <a:latin typeface="Arial"/>
                <a:cs typeface="Arial"/>
              </a:rPr>
              <a:t>ng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ne</a:t>
            </a:r>
            <a:r>
              <a:rPr sz="2000" i="1" spc="-5" dirty="0">
                <a:latin typeface="Arial"/>
                <a:cs typeface="Arial"/>
              </a:rPr>
              <a:t>t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pu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7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7</a:t>
            </a:r>
            <a:r>
              <a:rPr sz="2000" spc="-14" dirty="0">
                <a:latin typeface="Arial"/>
                <a:cs typeface="Arial"/>
              </a:rPr>
              <a:t>6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80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9" dirty="0">
                <a:latin typeface="Arial"/>
                <a:cs typeface="Arial"/>
              </a:rPr>
              <a:t>F</a:t>
            </a:r>
            <a:r>
              <a:rPr sz="2000" spc="-18" dirty="0">
                <a:latin typeface="Arial"/>
                <a:cs typeface="Arial"/>
              </a:rPr>
              <a:t>eb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2003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Re</a:t>
            </a:r>
            <a:r>
              <a:rPr spc="-14" dirty="0">
                <a:latin typeface="Arial"/>
                <a:cs typeface="Arial"/>
              </a:rPr>
              <a:t>f</a:t>
            </a:r>
            <a:r>
              <a:rPr spc="-18" dirty="0">
                <a:latin typeface="Arial"/>
                <a:cs typeface="Arial"/>
              </a:rPr>
              <a:t>ere</a:t>
            </a:r>
            <a:r>
              <a:rPr spc="-14" dirty="0">
                <a:latin typeface="Arial"/>
                <a:cs typeface="Arial"/>
              </a:rPr>
              <a:t>n</a:t>
            </a:r>
            <a:r>
              <a:rPr spc="-18" dirty="0">
                <a:latin typeface="Arial"/>
                <a:cs typeface="Arial"/>
              </a:rPr>
              <a:t>ces</a:t>
            </a:r>
          </a:p>
        </p:txBody>
      </p:sp>
    </p:spTree>
    <p:extLst>
      <p:ext uri="{BB962C8B-B14F-4D97-AF65-F5344CB8AC3E}">
        <p14:creationId xmlns:p14="http://schemas.microsoft.com/office/powerpoint/2010/main" val="3525794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/>
          <p:nvPr/>
        </p:nvSpPr>
        <p:spPr>
          <a:xfrm>
            <a:off x="1122229" y="1855720"/>
            <a:ext cx="9903123" cy="33983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135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bRa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"</a:t>
            </a:r>
            <a:r>
              <a:rPr sz="2000" spc="-9" dirty="0">
                <a:latin typeface="Arial"/>
                <a:cs typeface="Arial"/>
              </a:rPr>
              <a:t>Or</a:t>
            </a:r>
            <a:r>
              <a:rPr sz="2000" spc="-18" dirty="0">
                <a:latin typeface="Arial"/>
                <a:cs typeface="Arial"/>
              </a:rPr>
              <a:t>gan</a:t>
            </a:r>
            <a:r>
              <a:rPr sz="2000" spc="-9" dirty="0">
                <a:latin typeface="Arial"/>
                <a:cs typeface="Arial"/>
              </a:rPr>
              <a:t>iz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ona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De</a:t>
            </a:r>
            <a:r>
              <a:rPr sz="2000" spc="-9" dirty="0">
                <a:latin typeface="Arial"/>
                <a:cs typeface="Arial"/>
              </a:rPr>
              <a:t>si</a:t>
            </a:r>
            <a:r>
              <a:rPr sz="2000" spc="-18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Cha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enge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Fr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"</a:t>
            </a:r>
            <a:endParaRPr sz="2000" dirty="0">
              <a:latin typeface="Arial"/>
              <a:cs typeface="Arial"/>
            </a:endParaRPr>
          </a:p>
          <a:p>
            <a:pPr marL="167135"/>
            <a:r>
              <a:rPr sz="2000" i="1" spc="-9" dirty="0">
                <a:latin typeface="Arial"/>
                <a:cs typeface="Arial"/>
              </a:rPr>
              <a:t>J</a:t>
            </a:r>
            <a:r>
              <a:rPr sz="2000" i="1" spc="-18" dirty="0">
                <a:latin typeface="Arial"/>
                <a:cs typeface="Arial"/>
              </a:rPr>
              <a:t>ou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na</a:t>
            </a:r>
            <a:r>
              <a:rPr sz="2000" i="1" spc="-5" dirty="0">
                <a:latin typeface="Arial"/>
                <a:cs typeface="Arial"/>
              </a:rPr>
              <a:t>l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5" dirty="0">
                <a:latin typeface="Arial"/>
                <a:cs typeface="Arial"/>
              </a:rPr>
              <a:t>f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Or</a:t>
            </a:r>
            <a:r>
              <a:rPr sz="2000" i="1" spc="-18" dirty="0">
                <a:latin typeface="Arial"/>
                <a:cs typeface="Arial"/>
              </a:rPr>
              <a:t>gan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54" dirty="0">
                <a:latin typeface="Arial"/>
                <a:cs typeface="Arial"/>
              </a:rPr>
              <a:t>z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dirty="0">
                <a:latin typeface="Arial"/>
                <a:cs typeface="Arial"/>
              </a:rPr>
              <a:t>ti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50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De</a:t>
            </a:r>
            <a:r>
              <a:rPr sz="2000" i="1" spc="-9" dirty="0">
                <a:latin typeface="Arial"/>
                <a:cs typeface="Arial"/>
              </a:rPr>
              <a:t>si</a:t>
            </a:r>
            <a:r>
              <a:rPr sz="2000" i="1" spc="-18" dirty="0">
                <a:latin typeface="Arial"/>
                <a:cs typeface="Arial"/>
              </a:rPr>
              <a:t>g</a:t>
            </a:r>
            <a:r>
              <a:rPr sz="2000" i="1" spc="-14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3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2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13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18" dirty="0">
                <a:latin typeface="Arial"/>
                <a:cs typeface="Arial"/>
              </a:rPr>
              <a:t>p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2014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331964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ag</a:t>
            </a:r>
            <a:r>
              <a:rPr sz="2000" spc="-9" dirty="0">
                <a:latin typeface="Arial"/>
                <a:cs typeface="Arial"/>
              </a:rPr>
              <a:t>ir</a:t>
            </a:r>
            <a:r>
              <a:rPr sz="2000" spc="-18" dirty="0">
                <a:latin typeface="Arial"/>
                <a:cs typeface="Arial"/>
              </a:rPr>
              <a:t>og</a:t>
            </a:r>
            <a:r>
              <a:rPr sz="2000" spc="-9" dirty="0">
                <a:latin typeface="Arial"/>
                <a:cs typeface="Arial"/>
              </a:rPr>
              <a:t>lu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nan</a:t>
            </a:r>
            <a:r>
              <a:rPr sz="2000" spc="-9" dirty="0">
                <a:latin typeface="Arial"/>
                <a:cs typeface="Arial"/>
              </a:rPr>
              <a:t>c,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“Big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91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86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vi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36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Pr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c.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9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ona</a:t>
            </a:r>
            <a:r>
              <a:rPr sz="2000" i="1" spc="-5" dirty="0">
                <a:latin typeface="Arial"/>
                <a:cs typeface="Arial"/>
              </a:rPr>
              <a:t>l </a:t>
            </a:r>
            <a:r>
              <a:rPr sz="2000" i="1" spc="-18" dirty="0">
                <a:latin typeface="Arial"/>
                <a:cs typeface="Arial"/>
              </a:rPr>
              <a:t>Con</a:t>
            </a:r>
            <a:r>
              <a:rPr sz="2000" i="1" dirty="0">
                <a:latin typeface="Arial"/>
                <a:cs typeface="Arial"/>
              </a:rPr>
              <a:t>f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en</a:t>
            </a:r>
            <a:r>
              <a:rPr sz="2000" i="1" spc="-9" dirty="0">
                <a:latin typeface="Arial"/>
                <a:cs typeface="Arial"/>
              </a:rPr>
              <a:t>ce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9" dirty="0">
                <a:latin typeface="Arial"/>
                <a:cs typeface="Arial"/>
              </a:rPr>
              <a:t>ll</a:t>
            </a:r>
            <a:r>
              <a:rPr sz="2000" i="1" spc="-18" dirty="0">
                <a:latin typeface="Arial"/>
                <a:cs typeface="Arial"/>
              </a:rPr>
              <a:t>abo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27" dirty="0">
                <a:latin typeface="Arial"/>
                <a:cs typeface="Arial"/>
              </a:rPr>
              <a:t> </a:t>
            </a:r>
            <a:r>
              <a:rPr sz="2000" i="1" spc="-163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spc="-18" dirty="0">
                <a:latin typeface="Arial"/>
                <a:cs typeface="Arial"/>
              </a:rPr>
              <a:t>hno</a:t>
            </a:r>
            <a:r>
              <a:rPr sz="2000" i="1" spc="-9" dirty="0">
                <a:latin typeface="Arial"/>
                <a:cs typeface="Arial"/>
              </a:rPr>
              <a:t>l</a:t>
            </a:r>
            <a:r>
              <a:rPr sz="2000" i="1" spc="-18" dirty="0">
                <a:latin typeface="Arial"/>
                <a:cs typeface="Arial"/>
              </a:rPr>
              <a:t>og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32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Sys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42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47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978602" indent="-155608">
              <a:spcBef>
                <a:spcPts val="64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M.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Chen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27" dirty="0">
                <a:latin typeface="Arial"/>
                <a:cs typeface="Arial"/>
              </a:rPr>
              <a:t> </a:t>
            </a:r>
            <a:r>
              <a:rPr sz="2000" spc="-222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“Big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rv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ob</a:t>
            </a:r>
            <a:r>
              <a:rPr sz="2000" i="1" spc="-9" dirty="0">
                <a:latin typeface="Arial"/>
                <a:cs typeface="Arial"/>
              </a:rPr>
              <a:t>ile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Ne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w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rks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 A</a:t>
            </a:r>
            <a:r>
              <a:rPr sz="2000" i="1" spc="-18" dirty="0">
                <a:latin typeface="Arial"/>
                <a:cs typeface="Arial"/>
              </a:rPr>
              <a:t>pp</a:t>
            </a:r>
            <a:r>
              <a:rPr sz="2000" i="1" spc="-9" dirty="0">
                <a:latin typeface="Arial"/>
                <a:cs typeface="Arial"/>
              </a:rPr>
              <a:t>lic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19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17</a:t>
            </a:r>
            <a:r>
              <a:rPr sz="2000" spc="-14" dirty="0">
                <a:latin typeface="Arial"/>
                <a:cs typeface="Arial"/>
              </a:rPr>
              <a:t>1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209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2014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4611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27" dirty="0">
                <a:latin typeface="Arial"/>
                <a:cs typeface="Arial"/>
              </a:rPr>
              <a:t>X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27" dirty="0">
                <a:latin typeface="Arial"/>
                <a:cs typeface="Arial"/>
              </a:rPr>
              <a:t>X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9" dirty="0">
                <a:latin typeface="Arial"/>
                <a:cs typeface="Arial"/>
              </a:rPr>
              <a:t>Q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45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41" dirty="0">
                <a:latin typeface="Arial"/>
                <a:cs typeface="Arial"/>
              </a:rPr>
              <a:t>‘</a:t>
            </a:r>
            <a:r>
              <a:rPr sz="2000" spc="-9" dirty="0">
                <a:latin typeface="Arial"/>
                <a:cs typeface="Arial"/>
              </a:rPr>
              <a:t>‘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h</a:t>
            </a:r>
            <a:r>
              <a:rPr sz="2000" spc="41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41" dirty="0">
                <a:latin typeface="Arial"/>
                <a:cs typeface="Arial"/>
              </a:rPr>
              <a:t>’</a:t>
            </a:r>
            <a:r>
              <a:rPr sz="2000" spc="-5" dirty="0">
                <a:latin typeface="Arial"/>
                <a:cs typeface="Arial"/>
              </a:rPr>
              <a:t>’</a:t>
            </a:r>
            <a:r>
              <a:rPr sz="2000" spc="-59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32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K</a:t>
            </a:r>
            <a:r>
              <a:rPr sz="2000" i="1" spc="-18" dirty="0">
                <a:latin typeface="Arial"/>
                <a:cs typeface="Arial"/>
              </a:rPr>
              <a:t>no</a:t>
            </a:r>
            <a:r>
              <a:rPr sz="2000" i="1" spc="-9" dirty="0">
                <a:latin typeface="Arial"/>
                <a:cs typeface="Arial"/>
              </a:rPr>
              <a:t>wl</a:t>
            </a:r>
            <a:r>
              <a:rPr sz="2000" i="1" spc="-18" dirty="0">
                <a:latin typeface="Arial"/>
                <a:cs typeface="Arial"/>
              </a:rPr>
              <a:t>edg</a:t>
            </a:r>
            <a:r>
              <a:rPr sz="2000" i="1" spc="-9" dirty="0">
                <a:latin typeface="Arial"/>
                <a:cs typeface="Arial"/>
              </a:rPr>
              <a:t>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a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E</a:t>
            </a:r>
            <a:r>
              <a:rPr sz="2000" i="1" spc="-18" dirty="0">
                <a:latin typeface="Arial"/>
                <a:cs typeface="Arial"/>
              </a:rPr>
              <a:t>ng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nee</a:t>
            </a:r>
            <a:r>
              <a:rPr sz="2000" i="1" spc="-9" dirty="0">
                <a:latin typeface="Arial"/>
                <a:cs typeface="Arial"/>
              </a:rPr>
              <a:t>ri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14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26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9</a:t>
            </a:r>
            <a:r>
              <a:rPr sz="2000" spc="-14" dirty="0">
                <a:latin typeface="Arial"/>
                <a:cs typeface="Arial"/>
              </a:rPr>
              <a:t>7–</a:t>
            </a:r>
            <a:r>
              <a:rPr sz="2000" spc="-18" dirty="0">
                <a:latin typeface="Arial"/>
                <a:cs typeface="Arial"/>
              </a:rPr>
              <a:t>107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2014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58784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heng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hu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M.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82" dirty="0">
                <a:latin typeface="Arial"/>
                <a:cs typeface="Arial"/>
              </a:rPr>
              <a:t>L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41" dirty="0">
                <a:latin typeface="Arial"/>
                <a:cs typeface="Arial"/>
              </a:rPr>
              <a:t>‘</a:t>
            </a:r>
            <a:r>
              <a:rPr sz="2000" spc="-9" dirty="0">
                <a:latin typeface="Arial"/>
                <a:cs typeface="Arial"/>
              </a:rPr>
              <a:t>‘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rvic</a:t>
            </a:r>
            <a:r>
              <a:rPr sz="2000" spc="-14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-G</a:t>
            </a:r>
            <a:r>
              <a:rPr sz="2000" spc="-18" dirty="0">
                <a:latin typeface="Arial"/>
                <a:cs typeface="Arial"/>
              </a:rPr>
              <a:t>ene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s-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- 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rvic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Ov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rvi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36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41" dirty="0">
                <a:latin typeface="Arial"/>
                <a:cs typeface="Arial"/>
              </a:rPr>
              <a:t>’</a:t>
            </a:r>
            <a:r>
              <a:rPr sz="2000" spc="-5" dirty="0">
                <a:latin typeface="Arial"/>
                <a:cs typeface="Arial"/>
              </a:rPr>
              <a:t>’</a:t>
            </a:r>
            <a:r>
              <a:rPr sz="2000" spc="-27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Pr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c.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9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ona</a:t>
            </a:r>
            <a:r>
              <a:rPr sz="2000" i="1" spc="-5" dirty="0">
                <a:latin typeface="Arial"/>
                <a:cs typeface="Arial"/>
              </a:rPr>
              <a:t>l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Cong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ss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B</a:t>
            </a:r>
            <a:r>
              <a:rPr sz="2000" i="1" spc="-9" dirty="0">
                <a:latin typeface="Arial"/>
                <a:cs typeface="Arial"/>
              </a:rPr>
              <a:t>ig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40</a:t>
            </a:r>
            <a:r>
              <a:rPr sz="2000" spc="-14" dirty="0">
                <a:latin typeface="Arial"/>
                <a:cs typeface="Arial"/>
              </a:rPr>
              <a:t>3</a:t>
            </a:r>
            <a:r>
              <a:rPr sz="2000" spc="-9" dirty="0">
                <a:latin typeface="Arial"/>
                <a:cs typeface="Arial"/>
              </a:rPr>
              <a:t>–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410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un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Re</a:t>
            </a:r>
            <a:r>
              <a:rPr spc="-14" dirty="0">
                <a:latin typeface="Arial"/>
                <a:cs typeface="Arial"/>
              </a:rPr>
              <a:t>f</a:t>
            </a:r>
            <a:r>
              <a:rPr spc="-18" dirty="0">
                <a:latin typeface="Arial"/>
                <a:cs typeface="Arial"/>
              </a:rPr>
              <a:t>ere</a:t>
            </a:r>
            <a:r>
              <a:rPr spc="-14" dirty="0">
                <a:latin typeface="Arial"/>
                <a:cs typeface="Arial"/>
              </a:rPr>
              <a:t>n</a:t>
            </a:r>
            <a:r>
              <a:rPr spc="-18" dirty="0">
                <a:latin typeface="Arial"/>
                <a:cs typeface="Arial"/>
              </a:rPr>
              <a:t>ces</a:t>
            </a:r>
          </a:p>
        </p:txBody>
      </p:sp>
    </p:spTree>
    <p:extLst>
      <p:ext uri="{BB962C8B-B14F-4D97-AF65-F5344CB8AC3E}">
        <p14:creationId xmlns:p14="http://schemas.microsoft.com/office/powerpoint/2010/main" val="22322437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/>
          <p:nvPr/>
        </p:nvSpPr>
        <p:spPr>
          <a:xfrm>
            <a:off x="1311415" y="1729879"/>
            <a:ext cx="10242170" cy="4152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135" marR="4611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li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K.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Redd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36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“Sc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ab</a:t>
            </a:r>
            <a:r>
              <a:rPr sz="2000" spc="-9" dirty="0">
                <a:latin typeface="Arial"/>
                <a:cs typeface="Arial"/>
              </a:rPr>
              <a:t>le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8" dirty="0">
                <a:latin typeface="Arial"/>
                <a:cs typeface="Arial"/>
              </a:rPr>
              <a:t>oo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h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apRedu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4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32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K</a:t>
            </a:r>
            <a:r>
              <a:rPr sz="2000" i="1" spc="-18" dirty="0">
                <a:latin typeface="Arial"/>
                <a:cs typeface="Arial"/>
              </a:rPr>
              <a:t>no</a:t>
            </a:r>
            <a:r>
              <a:rPr sz="2000" i="1" spc="-9" dirty="0">
                <a:latin typeface="Arial"/>
                <a:cs typeface="Arial"/>
              </a:rPr>
              <a:t>wl</a:t>
            </a:r>
            <a:r>
              <a:rPr sz="2000" i="1" spc="-18" dirty="0">
                <a:latin typeface="Arial"/>
                <a:cs typeface="Arial"/>
              </a:rPr>
              <a:t>edg</a:t>
            </a:r>
            <a:r>
              <a:rPr sz="2000" i="1" spc="-9" dirty="0">
                <a:latin typeface="Arial"/>
                <a:cs typeface="Arial"/>
              </a:rPr>
              <a:t>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a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E</a:t>
            </a:r>
            <a:r>
              <a:rPr sz="2000" i="1" spc="-18" dirty="0">
                <a:latin typeface="Arial"/>
                <a:cs typeface="Arial"/>
              </a:rPr>
              <a:t>ng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nee</a:t>
            </a:r>
            <a:r>
              <a:rPr sz="2000" i="1" spc="-9" dirty="0">
                <a:latin typeface="Arial"/>
                <a:cs typeface="Arial"/>
              </a:rPr>
              <a:t>ri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14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24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10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190</a:t>
            </a:r>
            <a:r>
              <a:rPr sz="2000" spc="-14" dirty="0">
                <a:latin typeface="Arial"/>
                <a:cs typeface="Arial"/>
              </a:rPr>
              <a:t>4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1916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2012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188459" indent="-155608">
              <a:spcBef>
                <a:spcPts val="64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-Y</a:t>
            </a:r>
            <a:r>
              <a:rPr sz="2000" spc="-32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Cho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E.-A.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.-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rk,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spc="-9" dirty="0">
                <a:latin typeface="Arial"/>
                <a:cs typeface="Arial"/>
              </a:rPr>
              <a:t>.-J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oon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-K.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4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“A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aba</a:t>
            </a:r>
            <a:r>
              <a:rPr sz="2000" spc="-9" dirty="0">
                <a:latin typeface="Arial"/>
                <a:cs typeface="Arial"/>
              </a:rPr>
              <a:t>se S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iz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go</a:t>
            </a:r>
            <a:r>
              <a:rPr sz="2000" spc="-9" dirty="0">
                <a:latin typeface="Arial"/>
                <a:cs typeface="Arial"/>
              </a:rPr>
              <a:t>ri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ob</a:t>
            </a:r>
            <a:r>
              <a:rPr sz="2000" spc="-9" dirty="0">
                <a:latin typeface="Arial"/>
                <a:cs typeface="Arial"/>
              </a:rPr>
              <a:t>ile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De</a:t>
            </a:r>
            <a:r>
              <a:rPr sz="2000" spc="-9" dirty="0">
                <a:latin typeface="Arial"/>
                <a:cs typeface="Arial"/>
              </a:rPr>
              <a:t>vic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9" dirty="0">
                <a:latin typeface="Arial"/>
                <a:cs typeface="Arial"/>
              </a:rPr>
              <a:t> </a:t>
            </a:r>
            <a:r>
              <a:rPr sz="2000" i="1" spc="-132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 El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ics,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56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39</a:t>
            </a:r>
            <a:r>
              <a:rPr sz="2000" spc="-14" dirty="0">
                <a:latin typeface="Arial"/>
                <a:cs typeface="Arial"/>
              </a:rPr>
              <a:t>2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398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2010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372306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dirty="0">
                <a:latin typeface="Arial"/>
                <a:cs typeface="Arial"/>
              </a:rPr>
              <a:t>I</a:t>
            </a:r>
            <a:r>
              <a:rPr sz="2000" spc="-14" dirty="0">
                <a:latin typeface="Arial"/>
                <a:cs typeface="Arial"/>
              </a:rPr>
              <a:t>BM,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ha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is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a?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  <a:hlinkClick r:id="rId4"/>
              </a:rPr>
              <a:t>h</a:t>
            </a:r>
            <a:r>
              <a:rPr sz="2000" dirty="0">
                <a:latin typeface="Arial"/>
                <a:cs typeface="Arial"/>
                <a:hlinkClick r:id="rId4"/>
              </a:rPr>
              <a:t>tt</a:t>
            </a:r>
            <a:r>
              <a:rPr sz="2000" spc="-18" dirty="0">
                <a:latin typeface="Arial"/>
                <a:cs typeface="Arial"/>
                <a:hlinkClick r:id="rId4"/>
              </a:rPr>
              <a:t>p</a:t>
            </a:r>
            <a:r>
              <a:rPr sz="2000" dirty="0">
                <a:latin typeface="Arial"/>
                <a:cs typeface="Arial"/>
                <a:hlinkClick r:id="rId4"/>
              </a:rPr>
              <a:t>://</a:t>
            </a:r>
            <a:r>
              <a:rPr sz="2000" spc="-50" dirty="0">
                <a:latin typeface="Arial"/>
                <a:cs typeface="Arial"/>
                <a:hlinkClick r:id="rId4"/>
              </a:rPr>
              <a:t>w</a:t>
            </a:r>
            <a:r>
              <a:rPr sz="2000" spc="-41" dirty="0">
                <a:latin typeface="Arial"/>
                <a:cs typeface="Arial"/>
                <a:hlinkClick r:id="rId4"/>
              </a:rPr>
              <a:t>w</a:t>
            </a:r>
            <a:r>
              <a:rPr sz="2000" spc="-118" dirty="0">
                <a:latin typeface="Arial"/>
                <a:cs typeface="Arial"/>
                <a:hlinkClick r:id="rId4"/>
              </a:rPr>
              <a:t>w</a:t>
            </a:r>
            <a:r>
              <a:rPr sz="2000" dirty="0">
                <a:latin typeface="Arial"/>
                <a:cs typeface="Arial"/>
                <a:hlinkClick r:id="rId4"/>
              </a:rPr>
              <a:t>.i</a:t>
            </a:r>
            <a:r>
              <a:rPr sz="2000" spc="-18" dirty="0">
                <a:latin typeface="Arial"/>
                <a:cs typeface="Arial"/>
                <a:hlinkClick r:id="rId4"/>
              </a:rPr>
              <a:t>b</a:t>
            </a:r>
            <a:r>
              <a:rPr sz="2000" spc="-14" dirty="0">
                <a:latin typeface="Arial"/>
                <a:cs typeface="Arial"/>
                <a:hlinkClick r:id="rId4"/>
              </a:rPr>
              <a:t>m</a:t>
            </a:r>
            <a:r>
              <a:rPr sz="2000" dirty="0">
                <a:latin typeface="Arial"/>
                <a:cs typeface="Arial"/>
                <a:hlinkClick r:id="rId4"/>
              </a:rPr>
              <a:t>.</a:t>
            </a:r>
            <a:r>
              <a:rPr sz="2000" spc="-9" dirty="0">
                <a:latin typeface="Arial"/>
                <a:cs typeface="Arial"/>
                <a:hlinkClick r:id="rId4"/>
              </a:rPr>
              <a:t>c</a:t>
            </a:r>
            <a:r>
              <a:rPr sz="2000" spc="-18" dirty="0">
                <a:latin typeface="Arial"/>
                <a:cs typeface="Arial"/>
                <a:hlinkClick r:id="rId4"/>
              </a:rPr>
              <a:t>o</a:t>
            </a:r>
            <a:r>
              <a:rPr sz="2000" spc="-14" dirty="0">
                <a:latin typeface="Arial"/>
                <a:cs typeface="Arial"/>
                <a:hlinkClick r:id="rId4"/>
              </a:rPr>
              <a:t>m</a:t>
            </a:r>
            <a:r>
              <a:rPr sz="2000" dirty="0">
                <a:latin typeface="Arial"/>
                <a:cs typeface="Arial"/>
                <a:hlinkClick r:id="rId4"/>
              </a:rPr>
              <a:t>/</a:t>
            </a:r>
            <a:r>
              <a:rPr sz="2000" spc="-9" dirty="0">
                <a:latin typeface="Arial"/>
                <a:cs typeface="Arial"/>
                <a:hlinkClick r:id="rId4"/>
              </a:rPr>
              <a:t>s</a:t>
            </a:r>
            <a:r>
              <a:rPr sz="2000" spc="-18" dirty="0">
                <a:latin typeface="Arial"/>
                <a:cs typeface="Arial"/>
                <a:hlinkClick r:id="rId4"/>
              </a:rPr>
              <a:t>o</a:t>
            </a:r>
            <a:r>
              <a:rPr sz="2000" dirty="0">
                <a:latin typeface="Arial"/>
                <a:cs typeface="Arial"/>
                <a:hlinkClick r:id="rId4"/>
              </a:rPr>
              <a:t>f</a:t>
            </a:r>
            <a:r>
              <a:rPr sz="2000" spc="5" dirty="0">
                <a:latin typeface="Arial"/>
                <a:cs typeface="Arial"/>
                <a:hlinkClick r:id="rId4"/>
              </a:rPr>
              <a:t>t</a:t>
            </a:r>
            <a:r>
              <a:rPr sz="2000" spc="-32" dirty="0">
                <a:latin typeface="Arial"/>
                <a:cs typeface="Arial"/>
                <a:hlinkClick r:id="rId4"/>
              </a:rPr>
              <a:t>w</a:t>
            </a:r>
            <a:r>
              <a:rPr sz="2000" spc="-18" dirty="0">
                <a:latin typeface="Arial"/>
                <a:cs typeface="Arial"/>
                <a:hlinkClick r:id="rId4"/>
              </a:rPr>
              <a:t>a</a:t>
            </a:r>
            <a:r>
              <a:rPr sz="2000" spc="-9" dirty="0">
                <a:latin typeface="Arial"/>
                <a:cs typeface="Arial"/>
                <a:hlinkClick r:id="rId4"/>
              </a:rPr>
              <a:t>r</a:t>
            </a:r>
            <a:r>
              <a:rPr sz="2000" spc="-18" dirty="0">
                <a:latin typeface="Arial"/>
                <a:cs typeface="Arial"/>
                <a:hlinkClick r:id="rId4"/>
              </a:rPr>
              <a:t>e</a:t>
            </a:r>
            <a:r>
              <a:rPr sz="2000" dirty="0">
                <a:latin typeface="Arial"/>
                <a:cs typeface="Arial"/>
                <a:hlinkClick r:id="rId4"/>
              </a:rPr>
              <a:t>/</a:t>
            </a:r>
            <a:r>
              <a:rPr sz="2000" spc="-18" dirty="0">
                <a:latin typeface="Arial"/>
                <a:cs typeface="Arial"/>
                <a:hlinkClick r:id="rId4"/>
              </a:rPr>
              <a:t>da</a:t>
            </a:r>
            <a:r>
              <a:rPr sz="2000" dirty="0">
                <a:latin typeface="Arial"/>
                <a:cs typeface="Arial"/>
                <a:hlinkClick r:id="rId4"/>
              </a:rPr>
              <a:t>t</a:t>
            </a:r>
            <a:r>
              <a:rPr sz="2000" spc="-18" dirty="0">
                <a:latin typeface="Arial"/>
                <a:cs typeface="Arial"/>
                <a:hlinkClick r:id="rId4"/>
              </a:rPr>
              <a:t>a</a:t>
            </a:r>
            <a:r>
              <a:rPr sz="2000" dirty="0">
                <a:latin typeface="Arial"/>
                <a:cs typeface="Arial"/>
                <a:hlinkClick r:id="rId4"/>
              </a:rPr>
              <a:t>/</a:t>
            </a:r>
            <a:r>
              <a:rPr sz="2000" spc="-5" dirty="0">
                <a:latin typeface="Arial"/>
                <a:cs typeface="Arial"/>
                <a:hlinkClick r:id="rId4"/>
              </a:rPr>
              <a:t>b</a:t>
            </a:r>
            <a:r>
              <a:rPr sz="2000" spc="-9" dirty="0">
                <a:latin typeface="Arial"/>
                <a:cs typeface="Arial"/>
                <a:hlinkClick r:id="rId4"/>
              </a:rPr>
              <a:t>i</a:t>
            </a:r>
            <a:r>
              <a:rPr sz="2000" spc="-18" dirty="0">
                <a:latin typeface="Arial"/>
                <a:cs typeface="Arial"/>
                <a:hlinkClick r:id="rId4"/>
              </a:rPr>
              <a:t>g</a:t>
            </a:r>
            <a:r>
              <a:rPr sz="2000" spc="-5" dirty="0">
                <a:latin typeface="Arial"/>
                <a:cs typeface="Arial"/>
                <a:hlinkClick r:id="rId4"/>
              </a:rPr>
              <a:t>d</a:t>
            </a:r>
            <a:r>
              <a:rPr sz="2000" spc="-18" dirty="0">
                <a:latin typeface="Arial"/>
                <a:cs typeface="Arial"/>
                <a:hlinkClick r:id="rId4"/>
              </a:rPr>
              <a:t>a</a:t>
            </a:r>
            <a:r>
              <a:rPr sz="2000" dirty="0">
                <a:latin typeface="Arial"/>
                <a:cs typeface="Arial"/>
                <a:hlinkClick r:id="rId4"/>
              </a:rPr>
              <a:t>t</a:t>
            </a:r>
            <a:r>
              <a:rPr sz="2000" spc="-18" dirty="0">
                <a:latin typeface="Arial"/>
                <a:cs typeface="Arial"/>
                <a:hlinkClick r:id="rId4"/>
              </a:rPr>
              <a:t>a</a:t>
            </a:r>
            <a:r>
              <a:rPr sz="2000" spc="5" dirty="0">
                <a:latin typeface="Arial"/>
                <a:cs typeface="Arial"/>
                <a:hlinkClick r:id="rId4"/>
              </a:rPr>
              <a:t>/</a:t>
            </a:r>
            <a:r>
              <a:rPr sz="2000" spc="-32" dirty="0">
                <a:latin typeface="Arial"/>
                <a:cs typeface="Arial"/>
                <a:hlinkClick r:id="rId4"/>
              </a:rPr>
              <a:t>w</a:t>
            </a:r>
            <a:r>
              <a:rPr sz="2000" spc="-18" dirty="0">
                <a:latin typeface="Arial"/>
                <a:cs typeface="Arial"/>
                <a:hlinkClick r:id="rId4"/>
              </a:rPr>
              <a:t>ha</a:t>
            </a:r>
            <a:r>
              <a:rPr sz="2000" spc="-9" dirty="0">
                <a:latin typeface="Arial"/>
                <a:cs typeface="Arial"/>
                <a:hlinkClick r:id="rId4"/>
              </a:rPr>
              <a:t>t-i</a:t>
            </a:r>
            <a:r>
              <a:rPr sz="2000" spc="-14" dirty="0">
                <a:latin typeface="Arial"/>
                <a:cs typeface="Arial"/>
                <a:hlinkClick r:id="rId4"/>
              </a:rPr>
              <a:t>s</a:t>
            </a:r>
            <a:r>
              <a:rPr sz="2000" dirty="0">
                <a:latin typeface="Arial"/>
                <a:cs typeface="Arial"/>
                <a:hlinkClick r:id="rId4"/>
              </a:rPr>
              <a:t>-</a:t>
            </a:r>
            <a:r>
              <a:rPr sz="2000" spc="-18" dirty="0">
                <a:latin typeface="Arial"/>
                <a:cs typeface="Arial"/>
                <a:hlinkClick r:id="rId4"/>
              </a:rPr>
              <a:t>b</a:t>
            </a:r>
            <a:r>
              <a:rPr sz="2000" spc="-9" dirty="0">
                <a:latin typeface="Arial"/>
                <a:cs typeface="Arial"/>
                <a:hlinkClick r:id="rId4"/>
              </a:rPr>
              <a:t>i</a:t>
            </a:r>
            <a:r>
              <a:rPr sz="2000" spc="-14" dirty="0">
                <a:latin typeface="Arial"/>
                <a:cs typeface="Arial"/>
                <a:hlinkClick r:id="rId4"/>
              </a:rPr>
              <a:t>g</a:t>
            </a:r>
            <a:r>
              <a:rPr sz="2000" spc="-9" dirty="0">
                <a:latin typeface="Arial"/>
                <a:cs typeface="Arial"/>
                <a:hlinkClick r:id="rId4"/>
              </a:rPr>
              <a:t>-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ml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</a:t>
            </a:r>
            <a:r>
              <a:rPr sz="2000" spc="-9" dirty="0">
                <a:latin typeface="Arial"/>
                <a:cs typeface="Arial"/>
              </a:rPr>
              <a:t>Acc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ss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un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2015</a:t>
            </a:r>
            <a:r>
              <a:rPr sz="2000" spc="-5" dirty="0">
                <a:latin typeface="Arial"/>
                <a:cs typeface="Arial"/>
              </a:rPr>
              <a:t>]</a:t>
            </a:r>
            <a:endParaRPr sz="2000" dirty="0">
              <a:latin typeface="Arial"/>
              <a:cs typeface="Arial"/>
            </a:endParaRPr>
          </a:p>
          <a:p>
            <a:pPr marL="167135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8" dirty="0">
                <a:latin typeface="Arial"/>
                <a:cs typeface="Arial"/>
              </a:rPr>
              <a:t>Hadoo</a:t>
            </a:r>
            <a:r>
              <a:rPr sz="2000" spc="-9" dirty="0">
                <a:latin typeface="Arial"/>
                <a:cs typeface="Arial"/>
              </a:rPr>
              <a:t>p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18" dirty="0">
                <a:latin typeface="Arial"/>
                <a:cs typeface="Arial"/>
              </a:rPr>
              <a:t>pa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he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  <a:hlinkClick r:id="rId5"/>
              </a:rPr>
              <a:t>h</a:t>
            </a:r>
            <a:r>
              <a:rPr sz="2000" dirty="0">
                <a:latin typeface="Arial"/>
                <a:cs typeface="Arial"/>
                <a:hlinkClick r:id="rId5"/>
              </a:rPr>
              <a:t>tt</a:t>
            </a:r>
            <a:r>
              <a:rPr sz="2000" spc="-18" dirty="0">
                <a:latin typeface="Arial"/>
                <a:cs typeface="Arial"/>
                <a:hlinkClick r:id="rId5"/>
              </a:rPr>
              <a:t>p</a:t>
            </a:r>
            <a:r>
              <a:rPr sz="2000" dirty="0">
                <a:latin typeface="Arial"/>
                <a:cs typeface="Arial"/>
                <a:hlinkClick r:id="rId5"/>
              </a:rPr>
              <a:t>://</a:t>
            </a:r>
            <a:r>
              <a:rPr sz="2000" spc="-18" dirty="0">
                <a:latin typeface="Arial"/>
                <a:cs typeface="Arial"/>
                <a:hlinkClick r:id="rId5"/>
              </a:rPr>
              <a:t>hadoop</a:t>
            </a:r>
            <a:r>
              <a:rPr sz="2000" dirty="0">
                <a:latin typeface="Arial"/>
                <a:cs typeface="Arial"/>
                <a:hlinkClick r:id="rId5"/>
              </a:rPr>
              <a:t>.</a:t>
            </a:r>
            <a:r>
              <a:rPr sz="2000" spc="-18" dirty="0">
                <a:latin typeface="Arial"/>
                <a:cs typeface="Arial"/>
                <a:hlinkClick r:id="rId5"/>
              </a:rPr>
              <a:t>apa</a:t>
            </a:r>
            <a:r>
              <a:rPr sz="2000" spc="-9" dirty="0">
                <a:latin typeface="Arial"/>
                <a:cs typeface="Arial"/>
                <a:hlinkClick r:id="rId5"/>
              </a:rPr>
              <a:t>c</a:t>
            </a:r>
            <a:r>
              <a:rPr sz="2000" spc="-18" dirty="0">
                <a:latin typeface="Arial"/>
                <a:cs typeface="Arial"/>
                <a:hlinkClick r:id="rId5"/>
              </a:rPr>
              <a:t>he</a:t>
            </a:r>
            <a:r>
              <a:rPr sz="2000" dirty="0">
                <a:latin typeface="Arial"/>
                <a:cs typeface="Arial"/>
                <a:hlinkClick r:id="rId5"/>
              </a:rPr>
              <a:t>.</a:t>
            </a:r>
            <a:r>
              <a:rPr sz="2000" spc="-18" dirty="0">
                <a:latin typeface="Arial"/>
                <a:cs typeface="Arial"/>
                <a:hlinkClick r:id="rId5"/>
              </a:rPr>
              <a:t>o</a:t>
            </a:r>
            <a:r>
              <a:rPr sz="2000" spc="-9" dirty="0">
                <a:latin typeface="Arial"/>
                <a:cs typeface="Arial"/>
                <a:hlinkClick r:id="rId5"/>
              </a:rPr>
              <a:t>rg</a:t>
            </a:r>
            <a:endParaRPr sz="2000" dirty="0">
              <a:latin typeface="Arial"/>
              <a:cs typeface="Arial"/>
            </a:endParaRPr>
          </a:p>
          <a:p>
            <a:pPr marL="167135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iki</a:t>
            </a:r>
            <a:r>
              <a:rPr sz="2000" spc="-18" dirty="0">
                <a:latin typeface="Arial"/>
                <a:cs typeface="Arial"/>
              </a:rPr>
              <a:t>ped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  <a:hlinkClick r:id="rId6"/>
              </a:rPr>
              <a:t>h</a:t>
            </a:r>
            <a:r>
              <a:rPr sz="2000" dirty="0">
                <a:latin typeface="Arial"/>
                <a:cs typeface="Arial"/>
                <a:hlinkClick r:id="rId6"/>
              </a:rPr>
              <a:t>tt</a:t>
            </a:r>
            <a:r>
              <a:rPr sz="2000" spc="-18" dirty="0">
                <a:latin typeface="Arial"/>
                <a:cs typeface="Arial"/>
                <a:hlinkClick r:id="rId6"/>
              </a:rPr>
              <a:t>p</a:t>
            </a:r>
            <a:r>
              <a:rPr sz="2000" dirty="0">
                <a:latin typeface="Arial"/>
                <a:cs typeface="Arial"/>
                <a:hlinkClick r:id="rId6"/>
              </a:rPr>
              <a:t>://</a:t>
            </a:r>
            <a:r>
              <a:rPr sz="2000" spc="-41" dirty="0">
                <a:latin typeface="Arial"/>
                <a:cs typeface="Arial"/>
                <a:hlinkClick r:id="rId6"/>
              </a:rPr>
              <a:t>ww</a:t>
            </a:r>
            <a:r>
              <a:rPr sz="2000" spc="-118" dirty="0">
                <a:latin typeface="Arial"/>
                <a:cs typeface="Arial"/>
                <a:hlinkClick r:id="rId6"/>
              </a:rPr>
              <a:t>w</a:t>
            </a:r>
            <a:r>
              <a:rPr sz="2000" spc="5" dirty="0">
                <a:latin typeface="Arial"/>
                <a:cs typeface="Arial"/>
                <a:hlinkClick r:id="rId6"/>
              </a:rPr>
              <a:t>.</a:t>
            </a:r>
            <a:r>
              <a:rPr sz="2000" spc="-32" dirty="0">
                <a:latin typeface="Arial"/>
                <a:cs typeface="Arial"/>
                <a:hlinkClick r:id="rId6"/>
              </a:rPr>
              <a:t>w</a:t>
            </a:r>
            <a:r>
              <a:rPr sz="2000" spc="-9" dirty="0">
                <a:latin typeface="Arial"/>
                <a:cs typeface="Arial"/>
                <a:hlinkClick r:id="rId6"/>
              </a:rPr>
              <a:t>i</a:t>
            </a:r>
            <a:r>
              <a:rPr sz="2000" dirty="0">
                <a:latin typeface="Arial"/>
                <a:cs typeface="Arial"/>
                <a:hlinkClick r:id="rId6"/>
              </a:rPr>
              <a:t>k</a:t>
            </a:r>
            <a:r>
              <a:rPr sz="2000" spc="-9" dirty="0">
                <a:latin typeface="Arial"/>
                <a:cs typeface="Arial"/>
                <a:hlinkClick r:id="rId6"/>
              </a:rPr>
              <a:t>i</a:t>
            </a:r>
            <a:r>
              <a:rPr sz="2000" spc="-18" dirty="0">
                <a:latin typeface="Arial"/>
                <a:cs typeface="Arial"/>
                <a:hlinkClick r:id="rId6"/>
              </a:rPr>
              <a:t>p</a:t>
            </a:r>
            <a:r>
              <a:rPr sz="2000" spc="-5" dirty="0">
                <a:latin typeface="Arial"/>
                <a:cs typeface="Arial"/>
                <a:hlinkClick r:id="rId6"/>
              </a:rPr>
              <a:t>e</a:t>
            </a:r>
            <a:r>
              <a:rPr sz="2000" spc="-18" dirty="0">
                <a:latin typeface="Arial"/>
                <a:cs typeface="Arial"/>
                <a:hlinkClick r:id="rId6"/>
              </a:rPr>
              <a:t>d</a:t>
            </a:r>
            <a:r>
              <a:rPr sz="2000" spc="-9" dirty="0">
                <a:latin typeface="Arial"/>
                <a:cs typeface="Arial"/>
                <a:hlinkClick r:id="rId6"/>
              </a:rPr>
              <a:t>i</a:t>
            </a:r>
            <a:r>
              <a:rPr sz="2000" spc="-18" dirty="0">
                <a:latin typeface="Arial"/>
                <a:cs typeface="Arial"/>
                <a:hlinkClick r:id="rId6"/>
              </a:rPr>
              <a:t>a</a:t>
            </a:r>
            <a:r>
              <a:rPr sz="2000" dirty="0">
                <a:latin typeface="Arial"/>
                <a:cs typeface="Arial"/>
                <a:hlinkClick r:id="rId6"/>
              </a:rPr>
              <a:t>.</a:t>
            </a:r>
            <a:r>
              <a:rPr sz="2000" spc="-18" dirty="0">
                <a:latin typeface="Arial"/>
                <a:cs typeface="Arial"/>
                <a:hlinkClick r:id="rId6"/>
              </a:rPr>
              <a:t>o</a:t>
            </a:r>
            <a:r>
              <a:rPr sz="2000" dirty="0">
                <a:latin typeface="Arial"/>
                <a:cs typeface="Arial"/>
                <a:hlinkClick r:id="rId6"/>
              </a:rPr>
              <a:t>r</a:t>
            </a:r>
            <a:r>
              <a:rPr sz="2000" spc="-9" dirty="0">
                <a:latin typeface="Arial"/>
                <a:cs typeface="Arial"/>
                <a:hlinkClick r:id="rId6"/>
              </a:rPr>
              <a:t>g</a:t>
            </a:r>
            <a:endParaRPr sz="2000" dirty="0">
              <a:latin typeface="Arial"/>
              <a:cs typeface="Arial"/>
            </a:endParaRPr>
          </a:p>
          <a:p>
            <a:pPr marL="11527">
              <a:spcBef>
                <a:spcPts val="644"/>
              </a:spcBef>
            </a:pP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g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dirty="0">
                <a:latin typeface="Arial"/>
                <a:cs typeface="Arial"/>
              </a:rPr>
              <a:t>rces</a:t>
            </a:r>
            <a:endParaRPr sz="2400" dirty="0">
              <a:latin typeface="Arial"/>
              <a:cs typeface="Arial"/>
            </a:endParaRPr>
          </a:p>
          <a:p>
            <a:pPr marL="167135" indent="-155608">
              <a:spcBef>
                <a:spcPts val="5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77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Logo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77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ub</a:t>
            </a:r>
            <a:r>
              <a:rPr sz="2000" spc="-9" dirty="0">
                <a:latin typeface="Arial"/>
                <a:cs typeface="Arial"/>
              </a:rPr>
              <a:t>lic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]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via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iki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ed</a:t>
            </a:r>
            <a:r>
              <a:rPr sz="2000" spc="-9" dirty="0">
                <a:latin typeface="Arial"/>
                <a:cs typeface="Arial"/>
              </a:rPr>
              <a:t>ia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s</a:t>
            </a:r>
            <a:endParaRPr sz="2000" dirty="0">
              <a:latin typeface="Arial"/>
              <a:cs typeface="Arial"/>
            </a:endParaRPr>
          </a:p>
          <a:p>
            <a:pPr marL="167135" marR="723289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4" dirty="0">
                <a:latin typeface="Arial"/>
                <a:cs typeface="Arial"/>
              </a:rPr>
              <a:t>Am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Logo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ji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haga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41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(O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rk)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spc="-14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68" dirty="0">
                <a:latin typeface="Arial"/>
                <a:cs typeface="Arial"/>
              </a:rPr>
              <a:t>Y</a:t>
            </a:r>
            <a:r>
              <a:rPr sz="2000" spc="-9" dirty="0">
                <a:latin typeface="Arial"/>
                <a:cs typeface="Arial"/>
              </a:rPr>
              <a:t>-SA</a:t>
            </a:r>
            <a:r>
              <a:rPr sz="2000" spc="-86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3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0</a:t>
            </a:r>
            <a:r>
              <a:rPr sz="2000" spc="-9" dirty="0">
                <a:latin typeface="Arial"/>
                <a:cs typeface="Arial"/>
                <a:hlinkClick r:id="rId7"/>
              </a:rPr>
              <a:t> (</a:t>
            </a:r>
            <a:r>
              <a:rPr sz="2000" spc="-18" dirty="0">
                <a:latin typeface="Arial"/>
                <a:cs typeface="Arial"/>
                <a:hlinkClick r:id="rId7"/>
              </a:rPr>
              <a:t>h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  <a:hlinkClick r:id="rId7"/>
              </a:rPr>
              <a:t>t</a:t>
            </a:r>
            <a:r>
              <a:rPr sz="2000" spc="-18" dirty="0">
                <a:latin typeface="Arial"/>
                <a:cs typeface="Arial"/>
                <a:hlinkClick r:id="rId7"/>
              </a:rPr>
              <a:t>p</a:t>
            </a:r>
            <a:r>
              <a:rPr sz="2000" dirty="0">
                <a:latin typeface="Arial"/>
                <a:cs typeface="Arial"/>
                <a:hlinkClick r:id="rId7"/>
              </a:rPr>
              <a:t>://</a:t>
            </a:r>
            <a:r>
              <a:rPr sz="2000" spc="-9" dirty="0">
                <a:latin typeface="Arial"/>
                <a:cs typeface="Arial"/>
                <a:hlinkClick r:id="rId7"/>
              </a:rPr>
              <a:t>cr</a:t>
            </a:r>
            <a:r>
              <a:rPr sz="2000" spc="-18" dirty="0">
                <a:latin typeface="Arial"/>
                <a:cs typeface="Arial"/>
                <a:hlinkClick r:id="rId7"/>
              </a:rPr>
              <a:t>ea</a:t>
            </a:r>
            <a:r>
              <a:rPr sz="2000" dirty="0">
                <a:latin typeface="Arial"/>
                <a:cs typeface="Arial"/>
                <a:hlinkClick r:id="rId7"/>
              </a:rPr>
              <a:t>t</a:t>
            </a:r>
            <a:r>
              <a:rPr sz="2000" spc="-9" dirty="0">
                <a:latin typeface="Arial"/>
                <a:cs typeface="Arial"/>
                <a:hlinkClick r:id="rId7"/>
              </a:rPr>
              <a:t>iv</a:t>
            </a:r>
            <a:r>
              <a:rPr sz="2000" spc="-18" dirty="0">
                <a:latin typeface="Arial"/>
                <a:cs typeface="Arial"/>
                <a:hlinkClick r:id="rId7"/>
              </a:rPr>
              <a:t>e</a:t>
            </a:r>
            <a:r>
              <a:rPr sz="2000" spc="-9" dirty="0">
                <a:latin typeface="Arial"/>
                <a:cs typeface="Arial"/>
                <a:hlinkClick r:id="rId7"/>
              </a:rPr>
              <a:t>c</a:t>
            </a:r>
            <a:r>
              <a:rPr sz="2000" spc="-18" dirty="0">
                <a:latin typeface="Arial"/>
                <a:cs typeface="Arial"/>
                <a:hlinkClick r:id="rId7"/>
              </a:rPr>
              <a:t>o</a:t>
            </a:r>
            <a:r>
              <a:rPr sz="2000" spc="-14" dirty="0">
                <a:latin typeface="Arial"/>
                <a:cs typeface="Arial"/>
                <a:hlinkClick r:id="rId7"/>
              </a:rPr>
              <a:t>mm</a:t>
            </a:r>
            <a:r>
              <a:rPr sz="2000" spc="-18" dirty="0">
                <a:latin typeface="Arial"/>
                <a:cs typeface="Arial"/>
                <a:hlinkClick r:id="rId7"/>
              </a:rPr>
              <a:t>on</a:t>
            </a:r>
            <a:r>
              <a:rPr sz="2000" spc="-9" dirty="0">
                <a:latin typeface="Arial"/>
                <a:cs typeface="Arial"/>
                <a:hlinkClick r:id="rId7"/>
              </a:rPr>
              <a:t>s</a:t>
            </a:r>
            <a:r>
              <a:rPr sz="2000" dirty="0">
                <a:latin typeface="Arial"/>
                <a:cs typeface="Arial"/>
                <a:hlinkClick r:id="rId7"/>
              </a:rPr>
              <a:t>.</a:t>
            </a:r>
            <a:r>
              <a:rPr sz="2000" spc="-18" dirty="0">
                <a:latin typeface="Arial"/>
                <a:cs typeface="Arial"/>
                <a:hlinkClick r:id="rId7"/>
              </a:rPr>
              <a:t>o</a:t>
            </a:r>
            <a:r>
              <a:rPr sz="2000" spc="-9" dirty="0">
                <a:latin typeface="Arial"/>
                <a:cs typeface="Arial"/>
                <a:hlinkClick r:id="rId7"/>
              </a:rPr>
              <a:t>r</a:t>
            </a:r>
            <a:r>
              <a:rPr sz="2000" spc="-18" dirty="0">
                <a:latin typeface="Arial"/>
                <a:cs typeface="Arial"/>
                <a:hlinkClick r:id="rId7"/>
              </a:rPr>
              <a:t>g</a:t>
            </a:r>
            <a:r>
              <a:rPr sz="2000" dirty="0">
                <a:latin typeface="Arial"/>
                <a:cs typeface="Arial"/>
                <a:hlinkClick r:id="rId7"/>
              </a:rPr>
              <a:t>/</a:t>
            </a:r>
            <a:r>
              <a:rPr sz="2000" spc="-9" dirty="0">
                <a:latin typeface="Arial"/>
                <a:cs typeface="Arial"/>
                <a:hlinkClick r:id="rId7"/>
              </a:rPr>
              <a:t>lic</a:t>
            </a:r>
            <a:r>
              <a:rPr sz="2000" spc="-18" dirty="0">
                <a:latin typeface="Arial"/>
                <a:cs typeface="Arial"/>
                <a:hlinkClick r:id="rId7"/>
              </a:rPr>
              <a:t>en</a:t>
            </a:r>
            <a:r>
              <a:rPr sz="2000" spc="-9" dirty="0">
                <a:latin typeface="Arial"/>
                <a:cs typeface="Arial"/>
                <a:hlinkClick r:id="rId7"/>
              </a:rPr>
              <a:t>s</a:t>
            </a:r>
            <a:r>
              <a:rPr sz="2000" spc="-18" dirty="0">
                <a:latin typeface="Arial"/>
                <a:cs typeface="Arial"/>
                <a:hlinkClick r:id="rId7"/>
              </a:rPr>
              <a:t>e</a:t>
            </a:r>
            <a:r>
              <a:rPr sz="2000" spc="-9" dirty="0">
                <a:latin typeface="Arial"/>
                <a:cs typeface="Arial"/>
                <a:hlinkClick r:id="rId7"/>
              </a:rPr>
              <a:t>s</a:t>
            </a:r>
            <a:r>
              <a:rPr sz="2000" dirty="0">
                <a:latin typeface="Arial"/>
                <a:cs typeface="Arial"/>
                <a:hlinkClick r:id="rId7"/>
              </a:rPr>
              <a:t>/</a:t>
            </a:r>
            <a:r>
              <a:rPr sz="2000" spc="-18" dirty="0">
                <a:latin typeface="Arial"/>
                <a:cs typeface="Arial"/>
                <a:hlinkClick r:id="rId7"/>
              </a:rPr>
              <a:t>b</a:t>
            </a:r>
            <a:r>
              <a:rPr sz="2000" spc="-32" dirty="0">
                <a:latin typeface="Arial"/>
                <a:cs typeface="Arial"/>
                <a:hlinkClick r:id="rId7"/>
              </a:rPr>
              <a:t>y</a:t>
            </a:r>
            <a:r>
              <a:rPr sz="2000" spc="-9" dirty="0">
                <a:latin typeface="Arial"/>
                <a:cs typeface="Arial"/>
                <a:hlinkClick r:id="rId7"/>
              </a:rPr>
              <a:t>-s</a:t>
            </a:r>
            <a:r>
              <a:rPr sz="2000" spc="-18" dirty="0">
                <a:latin typeface="Arial"/>
                <a:cs typeface="Arial"/>
                <a:hlinkClick r:id="rId7"/>
              </a:rPr>
              <a:t>a</a:t>
            </a:r>
            <a:r>
              <a:rPr sz="2000" dirty="0">
                <a:latin typeface="Arial"/>
                <a:cs typeface="Arial"/>
                <a:hlinkClick r:id="rId7"/>
              </a:rPr>
              <a:t>/</a:t>
            </a:r>
            <a:r>
              <a:rPr sz="2000" spc="-18" dirty="0">
                <a:latin typeface="Arial"/>
                <a:cs typeface="Arial"/>
                <a:hlinkClick r:id="rId7"/>
              </a:rPr>
              <a:t>3</a:t>
            </a:r>
            <a:r>
              <a:rPr sz="2000" dirty="0">
                <a:latin typeface="Arial"/>
                <a:cs typeface="Arial"/>
                <a:hlinkClick r:id="rId7"/>
              </a:rPr>
              <a:t>.</a:t>
            </a:r>
            <a:r>
              <a:rPr sz="2000" spc="-18" dirty="0">
                <a:latin typeface="Arial"/>
                <a:cs typeface="Arial"/>
                <a:hlinkClick r:id="rId7"/>
              </a:rPr>
              <a:t>0</a:t>
            </a:r>
            <a:r>
              <a:rPr sz="2000" spc="-9" dirty="0">
                <a:latin typeface="Arial"/>
                <a:cs typeface="Arial"/>
                <a:hlinkClick r:id="rId7"/>
              </a:rPr>
              <a:t>)</a:t>
            </a:r>
            <a:r>
              <a:rPr sz="2000" dirty="0">
                <a:latin typeface="Arial"/>
                <a:cs typeface="Arial"/>
                <a:hlinkClick r:id="rId7"/>
              </a:rPr>
              <a:t>]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via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iki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ed</a:t>
            </a:r>
            <a:r>
              <a:rPr sz="2000" spc="-9" dirty="0">
                <a:latin typeface="Arial"/>
                <a:cs typeface="Arial"/>
              </a:rPr>
              <a:t>ia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Re</a:t>
            </a:r>
            <a:r>
              <a:rPr spc="-14" dirty="0">
                <a:latin typeface="Arial"/>
                <a:cs typeface="Arial"/>
              </a:rPr>
              <a:t>f</a:t>
            </a:r>
            <a:r>
              <a:rPr spc="-18" dirty="0">
                <a:latin typeface="Arial"/>
                <a:cs typeface="Arial"/>
              </a:rPr>
              <a:t>ere</a:t>
            </a:r>
            <a:r>
              <a:rPr spc="-14" dirty="0">
                <a:latin typeface="Arial"/>
                <a:cs typeface="Arial"/>
              </a:rPr>
              <a:t>n</a:t>
            </a:r>
            <a:r>
              <a:rPr spc="-18" dirty="0">
                <a:latin typeface="Arial"/>
                <a:cs typeface="Arial"/>
              </a:rPr>
              <a:t>ces</a:t>
            </a:r>
          </a:p>
        </p:txBody>
      </p:sp>
    </p:spTree>
    <p:extLst>
      <p:ext uri="{BB962C8B-B14F-4D97-AF65-F5344CB8AC3E}">
        <p14:creationId xmlns:p14="http://schemas.microsoft.com/office/powerpoint/2010/main" val="282153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990792" y="2078948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3" y="14791"/>
                </a:lnTo>
                <a:lnTo>
                  <a:pt x="10091" y="45464"/>
                </a:lnTo>
                <a:lnTo>
                  <a:pt x="109" y="83882"/>
                </a:lnTo>
                <a:lnTo>
                  <a:pt x="0" y="90220"/>
                </a:lnTo>
                <a:lnTo>
                  <a:pt x="1666" y="103586"/>
                </a:lnTo>
                <a:lnTo>
                  <a:pt x="18506" y="138984"/>
                </a:lnTo>
                <a:lnTo>
                  <a:pt x="51126" y="163558"/>
                </a:lnTo>
                <a:lnTo>
                  <a:pt x="96979" y="172457"/>
                </a:lnTo>
                <a:lnTo>
                  <a:pt x="110692" y="169544"/>
                </a:lnTo>
                <a:lnTo>
                  <a:pt x="145643" y="148478"/>
                </a:lnTo>
                <a:lnTo>
                  <a:pt x="167332" y="112983"/>
                </a:lnTo>
                <a:lnTo>
                  <a:pt x="171899" y="83882"/>
                </a:lnTo>
                <a:lnTo>
                  <a:pt x="170444" y="70303"/>
                </a:lnTo>
                <a:lnTo>
                  <a:pt x="154035" y="34260"/>
                </a:lnTo>
                <a:lnTo>
                  <a:pt x="121836" y="9155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050115" y="2103330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300116" y="2025634"/>
            <a:ext cx="9704215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400" b="1" spc="-23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FL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400" b="1" spc="-27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9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4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s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400" b="1" spc="-18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.S.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!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3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99970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Wha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vacc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9" dirty="0">
                <a:latin typeface="Arial"/>
                <a:cs typeface="Arial"/>
              </a:rPr>
              <a:t>w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ee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d?</a:t>
            </a:r>
            <a:endParaRPr sz="2400" dirty="0">
              <a:latin typeface="Arial"/>
              <a:cs typeface="Arial"/>
            </a:endParaRPr>
          </a:p>
          <a:p>
            <a:pPr marL="399970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ow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muc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vacc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9" dirty="0">
                <a:latin typeface="Arial"/>
                <a:cs typeface="Arial"/>
              </a:rPr>
              <a:t>w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ee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d?</a:t>
            </a:r>
            <a:endParaRPr sz="2400" dirty="0">
              <a:latin typeface="Arial"/>
              <a:cs typeface="Arial"/>
            </a:endParaRPr>
          </a:p>
          <a:p>
            <a:pPr marL="399970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Whe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9" dirty="0">
                <a:latin typeface="Arial"/>
                <a:cs typeface="Arial"/>
              </a:rPr>
              <a:t>w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</a:t>
            </a:r>
            <a:r>
              <a:rPr sz="2400" b="1" spc="-18" dirty="0">
                <a:latin typeface="Arial"/>
                <a:cs typeface="Arial"/>
              </a:rPr>
              <a:t>vacc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ee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d?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2"/>
              </a:spcBef>
              <a:buClr>
                <a:srgbClr val="3399FF"/>
              </a:buClr>
              <a:buFont typeface="Arial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99970" marR="4611" indent="-311216">
              <a:buClr>
                <a:srgbClr val="3399FF"/>
              </a:buClr>
              <a:buFont typeface="Arial"/>
              <a:buChar char="•"/>
              <a:tabLst>
                <a:tab pos="400547" algn="l"/>
              </a:tabLst>
            </a:pPr>
            <a:r>
              <a:rPr sz="2400" b="1" spc="-141" dirty="0">
                <a:latin typeface="Arial"/>
                <a:cs typeface="Arial"/>
              </a:rPr>
              <a:t>V</a:t>
            </a:r>
            <a:r>
              <a:rPr sz="2400" b="1" spc="-18" dirty="0">
                <a:latin typeface="Arial"/>
                <a:cs typeface="Arial"/>
              </a:rPr>
              <a:t>acc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li</a:t>
            </a:r>
            <a:r>
              <a:rPr sz="2400" b="1" spc="-18" dirty="0">
                <a:latin typeface="Arial"/>
                <a:cs typeface="Arial"/>
              </a:rPr>
              <a:t>ve</a:t>
            </a:r>
            <a:r>
              <a:rPr sz="2400" b="1" spc="-14" dirty="0">
                <a:latin typeface="Arial"/>
                <a:cs typeface="Arial"/>
              </a:rPr>
              <a:t>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-5" dirty="0">
                <a:latin typeface="Arial"/>
                <a:cs typeface="Arial"/>
              </a:rPr>
              <a:t>l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ns </a:t>
            </a:r>
            <a:r>
              <a:rPr sz="2400" b="1" spc="-18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spc="-5" dirty="0">
                <a:latin typeface="Arial"/>
                <a:cs typeface="Arial"/>
              </a:rPr>
              <a:t>l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not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 </a:t>
            </a:r>
            <a:r>
              <a:rPr sz="2400" b="1" spc="-18" dirty="0">
                <a:latin typeface="Arial"/>
                <a:cs typeface="Arial"/>
              </a:rPr>
              <a:t>se</a:t>
            </a:r>
            <a:r>
              <a:rPr sz="2400" b="1" spc="-14" dirty="0">
                <a:latin typeface="Arial"/>
                <a:cs typeface="Arial"/>
              </a:rPr>
              <a:t>tup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8" dirty="0">
                <a:latin typeface="Arial"/>
                <a:cs typeface="Arial"/>
              </a:rPr>
              <a:t>as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nough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sa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l</a:t>
            </a:r>
            <a:r>
              <a:rPr sz="2400" b="1" spc="-14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</a:t>
            </a:r>
            <a:r>
              <a:rPr sz="2400" b="1" spc="-18" dirty="0">
                <a:latin typeface="Arial"/>
                <a:cs typeface="Arial"/>
              </a:rPr>
              <a:t>eve</a:t>
            </a:r>
            <a:r>
              <a:rPr sz="2400" b="1" spc="-14" dirty="0">
                <a:latin typeface="Arial"/>
                <a:cs typeface="Arial"/>
              </a:rPr>
              <a:t>nt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v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rus from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pr</a:t>
            </a:r>
            <a:r>
              <a:rPr sz="2400" b="1" spc="-18" dirty="0">
                <a:latin typeface="Arial"/>
                <a:cs typeface="Arial"/>
              </a:rPr>
              <a:t>ea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ng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out of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ontrol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540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26240" y="2172778"/>
            <a:ext cx="9283801" cy="2713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400" b="1" spc="-23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FL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400" b="1" spc="-27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9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4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s 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400" b="1" spc="-18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4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400" b="1" spc="-14" dirty="0">
                <a:solidFill>
                  <a:srgbClr val="0D0D0D"/>
                </a:solidFill>
                <a:latin typeface="Arial"/>
                <a:cs typeface="Arial"/>
              </a:rPr>
              <a:t>.S.</a:t>
            </a:r>
            <a:r>
              <a:rPr sz="2400" b="1" dirty="0">
                <a:solidFill>
                  <a:srgbClr val="0D0D0D"/>
                </a:solidFill>
                <a:latin typeface="Arial"/>
                <a:cs typeface="Arial"/>
              </a:rPr>
              <a:t>!</a:t>
            </a:r>
            <a:endParaRPr sz="2400" dirty="0">
              <a:latin typeface="Arial"/>
              <a:cs typeface="Arial"/>
            </a:endParaRPr>
          </a:p>
          <a:p>
            <a:pPr marL="397089" marR="4611" indent="-311216">
              <a:spcBef>
                <a:spcPts val="1039"/>
              </a:spcBef>
              <a:buClr>
                <a:srgbClr val="3399FF"/>
              </a:buClr>
              <a:buFont typeface="Arial"/>
              <a:buChar char="•"/>
              <a:tabLst>
                <a:tab pos="397665" algn="l"/>
              </a:tabLst>
            </a:pPr>
            <a:r>
              <a:rPr sz="2400" b="1" spc="-14" dirty="0">
                <a:latin typeface="Arial"/>
                <a:cs typeface="Arial"/>
              </a:rPr>
              <a:t>Fortun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l</a:t>
            </a:r>
            <a:r>
              <a:rPr sz="2400" b="1" spc="-204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Goog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pub</a:t>
            </a:r>
            <a:r>
              <a:rPr sz="2400" b="1" spc="-5" dirty="0">
                <a:latin typeface="Arial"/>
                <a:cs typeface="Arial"/>
              </a:rPr>
              <a:t>li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 p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9" dirty="0">
                <a:latin typeface="Arial"/>
                <a:cs typeface="Arial"/>
              </a:rPr>
              <a:t>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bout how th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spc="-5" dirty="0">
                <a:latin typeface="Arial"/>
                <a:cs typeface="Arial"/>
              </a:rPr>
              <a:t>l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pr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 </a:t>
            </a:r>
            <a:r>
              <a:rPr sz="2400" b="1" spc="-14" dirty="0">
                <a:latin typeface="Arial"/>
                <a:cs typeface="Arial"/>
              </a:rPr>
              <a:t>the 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pr</a:t>
            </a:r>
            <a:r>
              <a:rPr sz="2400" b="1" spc="-18" dirty="0">
                <a:latin typeface="Arial"/>
                <a:cs typeface="Arial"/>
              </a:rPr>
              <a:t>ea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int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r f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</a:t>
            </a:r>
            <a:r>
              <a:rPr sz="2400" b="1" spc="-23" dirty="0">
                <a:latin typeface="Arial"/>
                <a:cs typeface="Arial"/>
              </a:rPr>
              <a:t>U</a:t>
            </a:r>
            <a:r>
              <a:rPr sz="2400" b="1" spc="-5" dirty="0">
                <a:latin typeface="Arial"/>
                <a:cs typeface="Arial"/>
              </a:rPr>
              <a:t>.</a:t>
            </a:r>
            <a:r>
              <a:rPr sz="2400" b="1" spc="-23" dirty="0">
                <a:latin typeface="Arial"/>
                <a:cs typeface="Arial"/>
              </a:rPr>
              <a:t>S</a:t>
            </a:r>
            <a:r>
              <a:rPr sz="2400" b="1" spc="-9" dirty="0">
                <a:latin typeface="Arial"/>
                <a:cs typeface="Arial"/>
              </a:rPr>
              <a:t>.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acc</a:t>
            </a:r>
            <a:r>
              <a:rPr sz="2400" b="1" spc="-14" dirty="0">
                <a:latin typeface="Arial"/>
                <a:cs typeface="Arial"/>
              </a:rPr>
              <a:t>ur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l</a:t>
            </a:r>
            <a:r>
              <a:rPr sz="2400" b="1" spc="-14" dirty="0">
                <a:latin typeface="Arial"/>
                <a:cs typeface="Arial"/>
              </a:rPr>
              <a:t>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</a:t>
            </a:r>
            <a:r>
              <a:rPr sz="2400" b="1" spc="9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4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ec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r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ons 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nd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2"/>
              </a:spcBef>
              <a:buClr>
                <a:srgbClr val="3399FF"/>
              </a:buClr>
              <a:buFont typeface="Arial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97089" marR="71464" indent="-311216">
              <a:buClr>
                <a:srgbClr val="3399FF"/>
              </a:buClr>
              <a:buFont typeface="Arial"/>
              <a:buChar char="•"/>
              <a:tabLst>
                <a:tab pos="397665" algn="l"/>
              </a:tabLst>
            </a:pPr>
            <a:r>
              <a:rPr sz="2400" b="1" spc="-14" dirty="0">
                <a:latin typeface="Arial"/>
                <a:cs typeface="Arial"/>
              </a:rPr>
              <a:t>Th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s p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9" dirty="0">
                <a:latin typeface="Arial"/>
                <a:cs typeface="Arial"/>
              </a:rPr>
              <a:t>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9" dirty="0">
                <a:latin typeface="Arial"/>
                <a:cs typeface="Arial"/>
              </a:rPr>
              <a:t>w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pub</a:t>
            </a:r>
            <a:r>
              <a:rPr sz="2400" b="1" spc="-5" dirty="0">
                <a:latin typeface="Arial"/>
                <a:cs typeface="Arial"/>
              </a:rPr>
              <a:t>li</a:t>
            </a:r>
            <a:r>
              <a:rPr sz="2400" b="1" spc="-18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j</a:t>
            </a:r>
            <a:r>
              <a:rPr sz="2400" b="1" spc="-14" dirty="0">
                <a:latin typeface="Arial"/>
                <a:cs typeface="Arial"/>
              </a:rPr>
              <a:t>ourn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i="1" spc="-23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400" b="1" i="1" spc="-18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i="1" spc="-14" dirty="0">
                <a:solidFill>
                  <a:srgbClr val="0099FF"/>
                </a:solidFill>
                <a:latin typeface="Arial"/>
                <a:cs typeface="Arial"/>
              </a:rPr>
              <a:t>ture</a:t>
            </a:r>
            <a:r>
              <a:rPr sz="2400" b="1" i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eek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fore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</a:t>
            </a: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8" dirty="0">
                <a:latin typeface="Arial"/>
                <a:cs typeface="Arial"/>
              </a:rPr>
              <a:t>1</a:t>
            </a: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1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v</a:t>
            </a:r>
            <a:r>
              <a:rPr sz="2400" b="1" spc="-5" dirty="0">
                <a:latin typeface="Arial"/>
                <a:cs typeface="Arial"/>
              </a:rPr>
              <a:t>i</a:t>
            </a:r>
            <a:r>
              <a:rPr sz="2400" b="1" spc="-14" dirty="0">
                <a:latin typeface="Arial"/>
                <a:cs typeface="Arial"/>
              </a:rPr>
              <a:t>rus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h</a:t>
            </a:r>
            <a:r>
              <a:rPr sz="2400" b="1" spc="-18" dirty="0">
                <a:latin typeface="Arial"/>
                <a:cs typeface="Arial"/>
              </a:rPr>
              <a:t>ea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5" dirty="0">
                <a:latin typeface="Arial"/>
                <a:cs typeface="Arial"/>
              </a:rPr>
              <a:t>li</a:t>
            </a:r>
            <a:r>
              <a:rPr sz="2400" b="1" spc="-14" dirty="0">
                <a:latin typeface="Arial"/>
                <a:cs typeface="Arial"/>
              </a:rPr>
              <a:t>ne n</a:t>
            </a:r>
            <a:r>
              <a:rPr sz="2400" b="1" spc="-18" dirty="0">
                <a:latin typeface="Arial"/>
                <a:cs typeface="Arial"/>
              </a:rPr>
              <a:t>e</a:t>
            </a:r>
            <a:r>
              <a:rPr sz="2400" b="1" spc="9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16917" y="2226092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3" y="14791"/>
                </a:lnTo>
                <a:lnTo>
                  <a:pt x="10091" y="45464"/>
                </a:lnTo>
                <a:lnTo>
                  <a:pt x="109" y="83882"/>
                </a:lnTo>
                <a:lnTo>
                  <a:pt x="0" y="90220"/>
                </a:lnTo>
                <a:lnTo>
                  <a:pt x="1666" y="103586"/>
                </a:lnTo>
                <a:lnTo>
                  <a:pt x="18506" y="138984"/>
                </a:lnTo>
                <a:lnTo>
                  <a:pt x="51126" y="163558"/>
                </a:lnTo>
                <a:lnTo>
                  <a:pt x="96979" y="172457"/>
                </a:lnTo>
                <a:lnTo>
                  <a:pt x="110692" y="169544"/>
                </a:lnTo>
                <a:lnTo>
                  <a:pt x="145643" y="148478"/>
                </a:lnTo>
                <a:lnTo>
                  <a:pt x="167332" y="112983"/>
                </a:lnTo>
                <a:lnTo>
                  <a:pt x="171899" y="83882"/>
                </a:lnTo>
                <a:lnTo>
                  <a:pt x="170444" y="70303"/>
                </a:lnTo>
                <a:lnTo>
                  <a:pt x="154035" y="34260"/>
                </a:lnTo>
                <a:lnTo>
                  <a:pt x="121836" y="9155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176240" y="2250474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407961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31647" y="2004612"/>
            <a:ext cx="9462477" cy="345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23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FL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-27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59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h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.S.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!</a:t>
            </a:r>
            <a:endParaRPr sz="2800" dirty="0">
              <a:latin typeface="Arial"/>
              <a:cs typeface="Arial"/>
            </a:endParaRPr>
          </a:p>
          <a:p>
            <a:pPr marL="340609" marR="108925" indent="-310640">
              <a:spcBef>
                <a:spcPts val="889"/>
              </a:spcBef>
              <a:buClr>
                <a:srgbClr val="3399FF"/>
              </a:buClr>
              <a:buFont typeface="Arial"/>
              <a:buChar char="•"/>
              <a:tabLst>
                <a:tab pos="341185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9" dirty="0">
                <a:latin typeface="Arial"/>
                <a:cs typeface="Arial"/>
              </a:rPr>
              <a:t>illions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most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common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search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te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ms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9" dirty="0">
                <a:latin typeface="Arial"/>
                <a:cs typeface="Arial"/>
              </a:rPr>
              <a:t>illions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diffe</a:t>
            </a:r>
            <a:r>
              <a:rPr sz="2400" b="1" spc="-14" dirty="0">
                <a:latin typeface="Arial"/>
                <a:cs typeface="Arial"/>
              </a:rPr>
              <a:t>rent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mathematical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models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ere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tested 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G</a:t>
            </a:r>
            <a:r>
              <a:rPr sz="2400" b="1" spc="-14" dirty="0">
                <a:latin typeface="Arial"/>
                <a:cs typeface="Arial"/>
              </a:rPr>
              <a:t>oogle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database</a:t>
            </a:r>
            <a:endParaRPr sz="2400" dirty="0">
              <a:latin typeface="Arial"/>
              <a:cs typeface="Arial"/>
            </a:endParaRPr>
          </a:p>
          <a:p>
            <a:pPr marL="755563" marR="4611" lvl="1" indent="-311216">
              <a:lnSpc>
                <a:spcPts val="2396"/>
              </a:lnSpc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756139" algn="l"/>
              </a:tabLst>
            </a:pPr>
            <a:r>
              <a:rPr sz="2400" b="1" spc="-23" dirty="0">
                <a:latin typeface="Arial"/>
                <a:cs typeface="Arial"/>
              </a:rPr>
              <a:t>G</a:t>
            </a:r>
            <a:r>
              <a:rPr sz="2400" b="1" spc="-14" dirty="0">
                <a:latin typeface="Arial"/>
                <a:cs typeface="Arial"/>
              </a:rPr>
              <a:t>oogle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receives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mo</a:t>
            </a:r>
            <a:r>
              <a:rPr sz="2400" b="1" spc="-14" dirty="0">
                <a:latin typeface="Arial"/>
                <a:cs typeface="Arial"/>
              </a:rPr>
              <a:t>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than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3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billion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search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queries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day</a:t>
            </a:r>
            <a:endParaRPr sz="2400" dirty="0">
              <a:latin typeface="Arial"/>
              <a:cs typeface="Arial"/>
            </a:endParaRPr>
          </a:p>
          <a:p>
            <a:pPr lvl="1">
              <a:spcBef>
                <a:spcPts val="17"/>
              </a:spcBef>
              <a:buClr>
                <a:srgbClr val="3399FF"/>
              </a:buClr>
              <a:buFont typeface="Arial"/>
              <a:buChar char="•"/>
            </a:pPr>
            <a:endParaRPr sz="2400" dirty="0">
              <a:latin typeface="Times New Roman"/>
              <a:cs typeface="Times New Roman"/>
            </a:endParaRPr>
          </a:p>
          <a:p>
            <a:pPr marL="340609" marR="232258" indent="-310640">
              <a:buClr>
                <a:srgbClr val="3399FF"/>
              </a:buClr>
              <a:buFont typeface="Arial"/>
              <a:buChar char="•"/>
              <a:tabLst>
                <a:tab pos="341185" algn="l"/>
              </a:tabLst>
            </a:pP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set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look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correlation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bet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een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requency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cer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tain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search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queues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9" dirty="0">
                <a:latin typeface="Arial"/>
                <a:cs typeface="Arial"/>
              </a:rPr>
              <a:t>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spread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flu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over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time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space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2323" y="2057927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3" y="14791"/>
                </a:lnTo>
                <a:lnTo>
                  <a:pt x="10091" y="45464"/>
                </a:lnTo>
                <a:lnTo>
                  <a:pt x="109" y="83882"/>
                </a:lnTo>
                <a:lnTo>
                  <a:pt x="0" y="90220"/>
                </a:lnTo>
                <a:lnTo>
                  <a:pt x="1666" y="103586"/>
                </a:lnTo>
                <a:lnTo>
                  <a:pt x="18506" y="138984"/>
                </a:lnTo>
                <a:lnTo>
                  <a:pt x="51126" y="163558"/>
                </a:lnTo>
                <a:lnTo>
                  <a:pt x="96979" y="172457"/>
                </a:lnTo>
                <a:lnTo>
                  <a:pt x="110692" y="169544"/>
                </a:lnTo>
                <a:lnTo>
                  <a:pt x="145643" y="148478"/>
                </a:lnTo>
                <a:lnTo>
                  <a:pt x="167332" y="112983"/>
                </a:lnTo>
                <a:lnTo>
                  <a:pt x="171899" y="83882"/>
                </a:lnTo>
                <a:lnTo>
                  <a:pt x="170444" y="70303"/>
                </a:lnTo>
                <a:lnTo>
                  <a:pt x="154035" y="34260"/>
                </a:lnTo>
                <a:lnTo>
                  <a:pt x="121836" y="9155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081646" y="2082309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75648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37055" y="2235840"/>
            <a:ext cx="9956462" cy="3524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23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FL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-27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59" dirty="0">
                <a:solidFill>
                  <a:srgbClr val="0D0D0D"/>
                </a:solidFill>
                <a:latin typeface="Arial"/>
                <a:cs typeface="Arial"/>
              </a:rPr>
              <a:t>V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s 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b="1" spc="-18" dirty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h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e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.S.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!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6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40609" marR="814349" indent="-310640">
              <a:buClr>
                <a:srgbClr val="3399FF"/>
              </a:buClr>
              <a:buFont typeface="Arial"/>
              <a:buChar char="•"/>
              <a:tabLst>
                <a:tab pos="341185" algn="l"/>
                <a:tab pos="5356374" algn="l"/>
              </a:tabLst>
            </a:pPr>
            <a:r>
              <a:rPr sz="2400" b="1" spc="-23" dirty="0">
                <a:latin typeface="Arial"/>
                <a:cs typeface="Arial"/>
              </a:rPr>
              <a:t>G</a:t>
            </a:r>
            <a:r>
              <a:rPr sz="2400" b="1" spc="-14" dirty="0">
                <a:latin typeface="Arial"/>
                <a:cs typeface="Arial"/>
              </a:rPr>
              <a:t>oogle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method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did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not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use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data</a:t>
            </a:r>
            <a:r>
              <a:rPr sz="2400" b="1" spc="-9" dirty="0" smtClean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p</a:t>
            </a:r>
            <a:r>
              <a:rPr sz="2400" b="1" spc="-14" dirty="0">
                <a:latin typeface="Arial"/>
                <a:cs typeface="Arial"/>
              </a:rPr>
              <a:t>rovided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hospitals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edical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octors</a:t>
            </a:r>
            <a:endParaRPr sz="2400" dirty="0">
              <a:latin typeface="Arial"/>
              <a:cs typeface="Arial"/>
            </a:endParaRPr>
          </a:p>
          <a:p>
            <a:pPr marL="340609" marR="4611" indent="-310640">
              <a:spcBef>
                <a:spcPts val="1520"/>
              </a:spcBef>
              <a:buClr>
                <a:srgbClr val="3399FF"/>
              </a:buClr>
              <a:buFont typeface="Arial"/>
              <a:buChar char="•"/>
              <a:tabLst>
                <a:tab pos="341185" algn="l"/>
              </a:tabLst>
            </a:pPr>
            <a:r>
              <a:rPr sz="2400" b="1" spc="-23" dirty="0">
                <a:latin typeface="Arial"/>
                <a:cs typeface="Arial"/>
              </a:rPr>
              <a:t>G</a:t>
            </a:r>
            <a:r>
              <a:rPr sz="2400" b="1" spc="-14" dirty="0">
                <a:latin typeface="Arial"/>
                <a:cs typeface="Arial"/>
              </a:rPr>
              <a:t>oogle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ig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ata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most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common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 search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te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ms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people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</a:t>
            </a:r>
            <a:endParaRPr sz="2400" dirty="0">
              <a:latin typeface="Arial"/>
              <a:cs typeface="Arial"/>
            </a:endParaRPr>
          </a:p>
          <a:p>
            <a:pPr marL="340609" marR="410920" indent="-310640">
              <a:spcBef>
                <a:spcPts val="1520"/>
              </a:spcBef>
              <a:buClr>
                <a:srgbClr val="3399FF"/>
              </a:buClr>
              <a:buFont typeface="Arial"/>
              <a:buChar char="•"/>
              <a:tabLst>
                <a:tab pos="341185" algn="l"/>
              </a:tabLst>
            </a:pPr>
            <a:r>
              <a:rPr sz="2400" b="1" spc="-23" dirty="0">
                <a:latin typeface="Arial"/>
                <a:cs typeface="Arial"/>
              </a:rPr>
              <a:t>G</a:t>
            </a:r>
            <a:r>
              <a:rPr sz="2400" b="1" spc="-14" dirty="0">
                <a:latin typeface="Arial"/>
                <a:cs typeface="Arial"/>
              </a:rPr>
              <a:t>oogle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proved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mo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accurate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faster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than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government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statistics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7731" y="2289155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3" y="14791"/>
                </a:lnTo>
                <a:lnTo>
                  <a:pt x="10091" y="45464"/>
                </a:lnTo>
                <a:lnTo>
                  <a:pt x="109" y="83882"/>
                </a:lnTo>
                <a:lnTo>
                  <a:pt x="0" y="90220"/>
                </a:lnTo>
                <a:lnTo>
                  <a:pt x="1666" y="103586"/>
                </a:lnTo>
                <a:lnTo>
                  <a:pt x="18506" y="138984"/>
                </a:lnTo>
                <a:lnTo>
                  <a:pt x="51126" y="163558"/>
                </a:lnTo>
                <a:lnTo>
                  <a:pt x="96979" y="172457"/>
                </a:lnTo>
                <a:lnTo>
                  <a:pt x="110692" y="169544"/>
                </a:lnTo>
                <a:lnTo>
                  <a:pt x="145643" y="148478"/>
                </a:lnTo>
                <a:lnTo>
                  <a:pt x="167332" y="112983"/>
                </a:lnTo>
                <a:lnTo>
                  <a:pt x="171899" y="83882"/>
                </a:lnTo>
                <a:lnTo>
                  <a:pt x="170444" y="70303"/>
                </a:lnTo>
                <a:lnTo>
                  <a:pt x="154035" y="34260"/>
                </a:lnTo>
                <a:lnTo>
                  <a:pt x="121836" y="9155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987054" y="2313537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14917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1102414" y="2155555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77150" y="0"/>
                </a:moveTo>
                <a:lnTo>
                  <a:pt x="38113" y="14788"/>
                </a:lnTo>
                <a:lnTo>
                  <a:pt x="10484" y="45455"/>
                </a:lnTo>
                <a:lnTo>
                  <a:pt x="0" y="86264"/>
                </a:lnTo>
                <a:lnTo>
                  <a:pt x="181" y="91779"/>
                </a:lnTo>
                <a:lnTo>
                  <a:pt x="12035" y="129043"/>
                </a:lnTo>
                <a:lnTo>
                  <a:pt x="40381" y="157145"/>
                </a:lnTo>
                <a:lnTo>
                  <a:pt x="82366" y="171363"/>
                </a:lnTo>
                <a:lnTo>
                  <a:pt x="98898" y="172202"/>
                </a:lnTo>
                <a:lnTo>
                  <a:pt x="112429" y="169055"/>
                </a:lnTo>
                <a:lnTo>
                  <a:pt x="147162" y="147660"/>
                </a:lnTo>
                <a:lnTo>
                  <a:pt x="168891" y="112095"/>
                </a:lnTo>
                <a:lnTo>
                  <a:pt x="173478" y="82904"/>
                </a:lnTo>
                <a:lnTo>
                  <a:pt x="171834" y="69458"/>
                </a:lnTo>
                <a:lnTo>
                  <a:pt x="154756" y="33814"/>
                </a:lnTo>
                <a:lnTo>
                  <a:pt x="122073" y="9028"/>
                </a:lnTo>
                <a:lnTo>
                  <a:pt x="7715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63214" y="2179926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89" h="119380">
                <a:moveTo>
                  <a:pt x="0" y="0"/>
                </a:moveTo>
                <a:lnTo>
                  <a:pt x="0" y="39611"/>
                </a:lnTo>
                <a:lnTo>
                  <a:pt x="19786" y="59410"/>
                </a:lnTo>
                <a:lnTo>
                  <a:pt x="0" y="79209"/>
                </a:lnTo>
                <a:lnTo>
                  <a:pt x="0" y="118808"/>
                </a:lnTo>
                <a:lnTo>
                  <a:pt x="59359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12291" y="2102229"/>
            <a:ext cx="9276729" cy="2813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spc="-109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-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736545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95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al-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ar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5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arehouse</a:t>
            </a:r>
            <a:endParaRPr sz="2400" dirty="0">
              <a:latin typeface="Arial"/>
              <a:cs typeface="Arial"/>
            </a:endParaRPr>
          </a:p>
          <a:p>
            <a:pPr marL="1150923" lvl="1" indent="-310640">
              <a:spcBef>
                <a:spcPts val="9"/>
              </a:spcBef>
              <a:buClr>
                <a:srgbClr val="3399FF"/>
              </a:buClr>
              <a:buFont typeface="Arial"/>
              <a:buChar char="•"/>
              <a:tabLst>
                <a:tab pos="1151499" algn="l"/>
              </a:tabLst>
            </a:pPr>
            <a:r>
              <a:rPr sz="2400" b="1" spc="-14" dirty="0">
                <a:latin typeface="Arial"/>
                <a:cs typeface="Arial"/>
              </a:rPr>
              <a:t>Stores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4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petab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tes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(4</a:t>
            </a:r>
            <a:r>
              <a:rPr sz="2400" b="1" spc="1298" dirty="0">
                <a:latin typeface="Symbol"/>
                <a:cs typeface="Symbol"/>
              </a:rPr>
              <a:t></a:t>
            </a:r>
            <a:r>
              <a:rPr sz="2400" b="1" spc="-14" dirty="0">
                <a:latin typeface="Arial"/>
                <a:cs typeface="Arial"/>
              </a:rPr>
              <a:t>10</a:t>
            </a:r>
            <a:r>
              <a:rPr sz="2400" b="1" baseline="24904" dirty="0">
                <a:latin typeface="Arial"/>
                <a:cs typeface="Arial"/>
              </a:rPr>
              <a:t>15</a:t>
            </a:r>
            <a:r>
              <a:rPr sz="2400" b="1" spc="-9" dirty="0">
                <a:latin typeface="Arial"/>
                <a:cs typeface="Arial"/>
              </a:rPr>
              <a:t>)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endParaRPr sz="2400" dirty="0">
              <a:latin typeface="Arial"/>
              <a:cs typeface="Arial"/>
            </a:endParaRPr>
          </a:p>
          <a:p>
            <a:pPr marL="1150923" lvl="1" indent="-310640">
              <a:lnSpc>
                <a:spcPts val="2396"/>
              </a:lnSpc>
              <a:spcBef>
                <a:spcPts val="1293"/>
              </a:spcBef>
              <a:buClr>
                <a:srgbClr val="3399FF"/>
              </a:buClr>
              <a:buFont typeface="Arial"/>
              <a:buChar char="•"/>
              <a:tabLst>
                <a:tab pos="1151499" algn="l"/>
              </a:tabLst>
            </a:pP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ecords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every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single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purchase</a:t>
            </a:r>
            <a:endParaRPr sz="2400" dirty="0">
              <a:latin typeface="Arial"/>
              <a:cs typeface="Arial"/>
            </a:endParaRPr>
          </a:p>
          <a:p>
            <a:pPr marL="1565878" marR="230530" lvl="2" indent="-311216">
              <a:buClr>
                <a:srgbClr val="3399FF"/>
              </a:buClr>
              <a:buFont typeface="Arial"/>
              <a:buChar char="•"/>
              <a:tabLst>
                <a:tab pos="1566454" algn="l"/>
              </a:tabLst>
            </a:pP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pproximately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267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million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 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ransactions</a:t>
            </a:r>
            <a:r>
              <a:rPr sz="2400" b="1" spc="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day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6000</a:t>
            </a:r>
            <a:r>
              <a:rPr sz="2400" b="1" spc="-9" dirty="0">
                <a:latin typeface="Arial"/>
                <a:cs typeface="Arial"/>
              </a:rPr>
              <a:t> sto</a:t>
            </a:r>
            <a:r>
              <a:rPr sz="2400" b="1" spc="-14" dirty="0">
                <a:latin typeface="Arial"/>
                <a:cs typeface="Arial"/>
              </a:rPr>
              <a:t>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-9" dirty="0">
                <a:latin typeface="Arial"/>
                <a:cs typeface="Arial"/>
              </a:rPr>
              <a:t>ld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ide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recorded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62079" y="5269652"/>
            <a:ext cx="2862702" cy="409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27353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>
                <a:latin typeface="Arial"/>
                <a:cs typeface="Arial"/>
              </a:rPr>
              <a:t>B</a:t>
            </a:r>
            <a:r>
              <a:rPr spc="-14" dirty="0">
                <a:latin typeface="Arial"/>
                <a:cs typeface="Arial"/>
              </a:rPr>
              <a:t>i</a:t>
            </a:r>
            <a:r>
              <a:rPr spc="-18" dirty="0">
                <a:latin typeface="Arial"/>
                <a:cs typeface="Arial"/>
              </a:rPr>
              <a:t>g</a:t>
            </a:r>
            <a:r>
              <a:rPr spc="9" dirty="0">
                <a:latin typeface="Arial"/>
                <a:cs typeface="Arial"/>
              </a:rPr>
              <a:t> </a:t>
            </a:r>
            <a:r>
              <a:rPr spc="-18" dirty="0">
                <a:latin typeface="Arial"/>
                <a:cs typeface="Arial"/>
              </a:rPr>
              <a:t>Da</a:t>
            </a:r>
            <a:r>
              <a:rPr spc="-14" dirty="0">
                <a:latin typeface="Arial"/>
                <a:cs typeface="Arial"/>
              </a:rPr>
              <a:t>t</a:t>
            </a:r>
            <a:r>
              <a:rPr spc="-18" dirty="0">
                <a:latin typeface="Arial"/>
                <a:cs typeface="Arial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7262079" y="5269652"/>
            <a:ext cx="2862702" cy="409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 txBox="1"/>
          <p:nvPr/>
        </p:nvSpPr>
        <p:spPr>
          <a:xfrm>
            <a:off x="1358781" y="2203436"/>
            <a:ext cx="9635040" cy="2839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944"/>
            <a:r>
              <a:rPr sz="2800" b="1" spc="-109" dirty="0">
                <a:solidFill>
                  <a:srgbClr val="0D0D0D"/>
                </a:solidFill>
                <a:latin typeface="Arial"/>
                <a:cs typeface="Arial"/>
              </a:rPr>
              <a:t>W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b="1" spc="-5" dirty="0">
                <a:solidFill>
                  <a:srgbClr val="0D0D0D"/>
                </a:solidFill>
                <a:latin typeface="Arial"/>
                <a:cs typeface="Arial"/>
              </a:rPr>
              <a:t>-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b="1" spc="-9" dirty="0">
                <a:solidFill>
                  <a:srgbClr val="0D0D0D"/>
                </a:solidFill>
                <a:latin typeface="Arial"/>
                <a:cs typeface="Arial"/>
              </a:rPr>
              <a:t>r</a:t>
            </a:r>
            <a:r>
              <a:rPr sz="2800" b="1" dirty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2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22166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95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al-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ar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-6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nal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sis</a:t>
            </a:r>
            <a:endParaRPr sz="2400" dirty="0">
              <a:latin typeface="Arial"/>
              <a:cs typeface="Arial"/>
            </a:endParaRPr>
          </a:p>
          <a:p>
            <a:pPr marL="736545" marR="4611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Focused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evaluating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effectiveness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pricing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rategies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adver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tising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campaigns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lnSpc>
                <a:spcPts val="2396"/>
              </a:lnSpc>
              <a:spcBef>
                <a:spcPts val="1520"/>
              </a:spcBef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Seeking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improvement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methods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spc="-9" dirty="0" smtClean="0">
                <a:latin typeface="Arial"/>
                <a:cs typeface="Arial"/>
              </a:rPr>
              <a:t>in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inventory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management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supply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chains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5477" y="2256761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89" h="172719">
                <a:moveTo>
                  <a:pt x="77150" y="0"/>
                </a:moveTo>
                <a:lnTo>
                  <a:pt x="38113" y="14788"/>
                </a:lnTo>
                <a:lnTo>
                  <a:pt x="10484" y="45455"/>
                </a:lnTo>
                <a:lnTo>
                  <a:pt x="0" y="86264"/>
                </a:lnTo>
                <a:lnTo>
                  <a:pt x="181" y="91779"/>
                </a:lnTo>
                <a:lnTo>
                  <a:pt x="12035" y="129043"/>
                </a:lnTo>
                <a:lnTo>
                  <a:pt x="40381" y="157145"/>
                </a:lnTo>
                <a:lnTo>
                  <a:pt x="82366" y="171363"/>
                </a:lnTo>
                <a:lnTo>
                  <a:pt x="98898" y="172202"/>
                </a:lnTo>
                <a:lnTo>
                  <a:pt x="112429" y="169055"/>
                </a:lnTo>
                <a:lnTo>
                  <a:pt x="147162" y="147660"/>
                </a:lnTo>
                <a:lnTo>
                  <a:pt x="168891" y="112095"/>
                </a:lnTo>
                <a:lnTo>
                  <a:pt x="173478" y="82904"/>
                </a:lnTo>
                <a:lnTo>
                  <a:pt x="171834" y="69458"/>
                </a:lnTo>
                <a:lnTo>
                  <a:pt x="154756" y="33814"/>
                </a:lnTo>
                <a:lnTo>
                  <a:pt x="122073" y="9028"/>
                </a:lnTo>
                <a:lnTo>
                  <a:pt x="7715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1226277" y="2281132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89" h="119380">
                <a:moveTo>
                  <a:pt x="0" y="0"/>
                </a:moveTo>
                <a:lnTo>
                  <a:pt x="0" y="39611"/>
                </a:lnTo>
                <a:lnTo>
                  <a:pt x="19786" y="59410"/>
                </a:lnTo>
                <a:lnTo>
                  <a:pt x="0" y="79209"/>
                </a:lnTo>
                <a:lnTo>
                  <a:pt x="0" y="118808"/>
                </a:lnTo>
                <a:lnTo>
                  <a:pt x="59359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224978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2131</Words>
  <Application>Microsoft Office PowerPoint</Application>
  <PresentationFormat>Widescreen</PresentationFormat>
  <Paragraphs>265</Paragraphs>
  <Slides>39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Malgun Gothic</vt:lpstr>
      <vt:lpstr>Arial</vt:lpstr>
      <vt:lpstr>Calibri</vt:lpstr>
      <vt:lpstr>Symbol</vt:lpstr>
      <vt:lpstr>Times New Roman</vt:lpstr>
      <vt:lpstr>Wingdings</vt:lpstr>
      <vt:lpstr>Office Theme</vt:lpstr>
      <vt:lpstr>Cloud Computing</vt:lpstr>
      <vt:lpstr>Cloud Computing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Big Data</vt:lpstr>
      <vt:lpstr>Hadoop 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Hadoop</vt:lpstr>
      <vt:lpstr>References</vt:lpstr>
      <vt:lpstr>References</vt:lpstr>
      <vt:lpstr>References</vt:lpstr>
    </vt:vector>
  </TitlesOfParts>
  <Company>Radford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48</cp:revision>
  <dcterms:created xsi:type="dcterms:W3CDTF">2016-08-29T17:01:34Z</dcterms:created>
  <dcterms:modified xsi:type="dcterms:W3CDTF">2016-11-02T16:27:04Z</dcterms:modified>
</cp:coreProperties>
</file>