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316" r:id="rId2"/>
    <p:sldId id="307" r:id="rId3"/>
    <p:sldId id="318" r:id="rId4"/>
    <p:sldId id="314" r:id="rId5"/>
    <p:sldId id="308" r:id="rId6"/>
    <p:sldId id="313" r:id="rId7"/>
  </p:sldIdLst>
  <p:sldSz cx="9144000" cy="6858000" type="screen4x3"/>
  <p:notesSz cx="6858000" cy="9180513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61DE5F5-1D71-43D8-A138-1A37D472C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6E8-DA72-4BB6-923B-D82A009186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1A17-DD9B-437C-8629-069CF1BED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9603-18E5-45BA-8186-12FD2175E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48E4-4BDC-48E3-BD17-39A9A673B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1BE0-5EBA-4A6E-BA67-2B6228C1CC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25B8-B7BF-4CBE-804E-CBD3EB06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B8B7-1AB1-42A9-9063-050174FC8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8D7-786A-4F60-8DC6-B84317661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A401-BA08-4748-915B-592AC0613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54AC-8330-4210-B6DF-C0BB121807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0E19BE-58AC-45F3-8FF5-969DE2BEE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AE794F-3F37-49E9-818B-B0DCC5A79B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Card: Message</a:t>
            </a:r>
          </a:p>
        </p:txBody>
      </p:sp>
      <p:pic>
        <p:nvPicPr>
          <p:cNvPr id="91140" name="Picture 4" descr="2_un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4658" y="1524000"/>
            <a:ext cx="9168657" cy="5113871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Cards: MessageQueue </a:t>
            </a:r>
          </a:p>
        </p:txBody>
      </p:sp>
      <p:pic>
        <p:nvPicPr>
          <p:cNvPr id="74756" name="Picture 4" descr="2_un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525976"/>
            <a:ext cx="8534400" cy="512367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Card: Mailbox </a:t>
            </a:r>
          </a:p>
        </p:txBody>
      </p:sp>
      <p:pic>
        <p:nvPicPr>
          <p:cNvPr id="94212" name="Picture 4" descr="2_un0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525976"/>
            <a:ext cx="8382000" cy="503217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Card: Connection </a:t>
            </a:r>
          </a:p>
        </p:txBody>
      </p:sp>
      <p:pic>
        <p:nvPicPr>
          <p:cNvPr id="87044" name="Picture 4" descr="2_un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708" y="1524000"/>
            <a:ext cx="8461492" cy="5079901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Cards: MailSystem</a:t>
            </a:r>
          </a:p>
        </p:txBody>
      </p:sp>
      <p:pic>
        <p:nvPicPr>
          <p:cNvPr id="76804" name="Picture 4" descr="2_un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708" y="1524000"/>
            <a:ext cx="8385292" cy="5034154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CRC Card: Telephone </a:t>
            </a:r>
          </a:p>
        </p:txBody>
      </p:sp>
      <p:pic>
        <p:nvPicPr>
          <p:cNvPr id="84996" name="Picture 4" descr="2_un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960" y="1524000"/>
            <a:ext cx="8377040" cy="5029200"/>
          </a:xfrm>
          <a:noFill/>
          <a:ln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C Card: Message&amp;quot;&quot;/&gt;&lt;property id=&quot;20307&quot; value=&quot;316&quot;/&gt;&lt;/object&gt;&lt;object type=&quot;3&quot; unique_id=&quot;10005&quot;&gt;&lt;property id=&quot;20148&quot; value=&quot;5&quot;/&gt;&lt;property id=&quot;20300&quot; value=&quot;Slide 2 - &amp;quot;CRC Cards: MessageQueue &amp;quot;&quot;/&gt;&lt;property id=&quot;20307&quot; value=&quot;307&quot;/&gt;&lt;/object&gt;&lt;object type=&quot;3&quot; unique_id=&quot;10006&quot;&gt;&lt;property id=&quot;20148&quot; value=&quot;5&quot;/&gt;&lt;property id=&quot;20300&quot; value=&quot;Slide 3 - &amp;quot;CRC Card: Mailbox &amp;quot;&quot;/&gt;&lt;property id=&quot;20307&quot; value=&quot;318&quot;/&gt;&lt;/object&gt;&lt;object type=&quot;3&quot; unique_id=&quot;10007&quot;&gt;&lt;property id=&quot;20148&quot; value=&quot;5&quot;/&gt;&lt;property id=&quot;20300&quot; value=&quot;Slide 4 - &amp;quot;CRC Card: Connection &amp;quot;&quot;/&gt;&lt;property id=&quot;20307&quot; value=&quot;314&quot;/&gt;&lt;/object&gt;&lt;object type=&quot;3&quot; unique_id=&quot;10008&quot;&gt;&lt;property id=&quot;20148&quot; value=&quot;5&quot;/&gt;&lt;property id=&quot;20300&quot; value=&quot;Slide 5 - &amp;quot;CRC Cards: MailSystem&amp;quot;&quot;/&gt;&lt;property id=&quot;20307&quot; value=&quot;308&quot;/&gt;&lt;/object&gt;&lt;object type=&quot;3&quot; unique_id=&quot;10009&quot;&gt;&lt;property id=&quot;20148&quot; value=&quot;5&quot;/&gt;&lt;property id=&quot;20300&quot; value=&quot;Slide 6 - &amp;quot;CRC Card: Telephone &amp;quot;&quot;/&gt;&lt;property id=&quot;20307&quot; value=&quot;31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855</TotalTime>
  <Words>24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CRC Card: Message</vt:lpstr>
      <vt:lpstr>CRC Cards: MessageQueue </vt:lpstr>
      <vt:lpstr>CRC Card: Mailbox </vt:lpstr>
      <vt:lpstr>CRC Card: Connection </vt:lpstr>
      <vt:lpstr>CRC Cards: MailSystem</vt:lpstr>
      <vt:lpstr>CRC Card: Telephone 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Design &amp; Patterns Cay S. Horstmann   Chapter 2 The Object-Oriented Design Process </dc:title>
  <dc:creator>hlee3</dc:creator>
  <cp:lastModifiedBy> hlee3</cp:lastModifiedBy>
  <cp:revision>52</cp:revision>
  <dcterms:created xsi:type="dcterms:W3CDTF">2003-08-28T16:51:04Z</dcterms:created>
  <dcterms:modified xsi:type="dcterms:W3CDTF">2011-08-31T17:45:11Z</dcterms:modified>
</cp:coreProperties>
</file>