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4" r:id="rId1"/>
  </p:sldMasterIdLst>
  <p:handoutMasterIdLst>
    <p:handoutMasterId r:id="rId8"/>
  </p:handoutMasterIdLst>
  <p:sldIdLst>
    <p:sldId id="338" r:id="rId2"/>
    <p:sldId id="340" r:id="rId3"/>
    <p:sldId id="341" r:id="rId4"/>
    <p:sldId id="345" r:id="rId5"/>
    <p:sldId id="343" r:id="rId6"/>
    <p:sldId id="344" r:id="rId7"/>
  </p:sldIdLst>
  <p:sldSz cx="9144000" cy="6858000" type="screen4x3"/>
  <p:notesSz cx="7010400" cy="9296400"/>
  <p:custDataLst>
    <p:tags r:id="rId9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FFCC99"/>
    <a:srgbClr val="FFFF99"/>
    <a:srgbClr val="00CC00"/>
    <a:srgbClr val="00FF00"/>
    <a:srgbClr val="0000FF"/>
    <a:srgbClr val="FF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-480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1264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t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endParaRPr lang="en-US"/>
          </a:p>
        </p:txBody>
      </p:sp>
      <p:sp>
        <p:nvSpPr>
          <p:cNvPr id="11264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defTabSz="931863">
              <a:defRPr sz="1200"/>
            </a:lvl1pPr>
          </a:lstStyle>
          <a:p>
            <a:endParaRPr lang="en-US"/>
          </a:p>
        </p:txBody>
      </p:sp>
      <p:sp>
        <p:nvSpPr>
          <p:cNvPr id="11264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0" tIns="46585" rIns="93170" bIns="46585" numCol="1" anchor="b" anchorCtr="0" compatLnSpc="1">
            <a:prstTxWarp prst="textNoShape">
              <a:avLst/>
            </a:prstTxWarp>
          </a:bodyPr>
          <a:lstStyle>
            <a:lvl1pPr algn="r" defTabSz="931863">
              <a:defRPr sz="1200"/>
            </a:lvl1pPr>
          </a:lstStyle>
          <a:p>
            <a:fld id="{B798E6F1-812A-44C1-AF82-FBF56B878602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5B9135-B30F-437B-AA22-4EA7632DBF66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0D5380-D217-4EC8-BA67-A2DE18BEA92C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BE3C6C-0AF7-4834-A44C-CBE3468367D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CE8633-BC29-456E-8FB4-5ABFF125A81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F51192-6951-466D-A34B-2FCED0DDF80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672247-205E-4120-90FB-93F5328E05C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81A7C-B419-4156-BB1E-E12F3C58C169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A48F2A-F8E2-4B05-9B2E-DCBFB63394E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ED3CF28-8908-4BB8-905A-16C723ABAF2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428A30-BE43-41D7-9CB4-77AE094C9C0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A5128B1B-56D2-4B99-B49B-35696C12790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128C5C9A-BF42-431F-9A8B-022FBCADF8F2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ko-KR">
                <a:ea typeface="굴림" pitchFamily="50" charset="-127"/>
              </a:rPr>
              <a:t>ITEC324 Principle of CS III</a:t>
            </a:r>
            <a:endParaRPr lang="en-US"/>
          </a:p>
        </p:txBody>
      </p:sp>
      <p:sp>
        <p:nvSpPr>
          <p:cNvPr id="20582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altLang="ko-KR">
                <a:ea typeface="굴림" pitchFamily="50" charset="-127"/>
              </a:rPr>
              <a:t>Chapter 2 (Horstmann’s Book) Implementing Connection Class</a:t>
            </a:r>
          </a:p>
          <a:p>
            <a:pPr algn="l"/>
            <a:endParaRPr lang="en-US" altLang="ko-KR" sz="2000">
              <a:ea typeface="굴림" pitchFamily="50" charset="-127"/>
            </a:endParaRPr>
          </a:p>
          <a:p>
            <a:r>
              <a:rPr lang="en-US" altLang="ko-KR" sz="2000">
                <a:ea typeface="굴림" pitchFamily="50" charset="-127"/>
              </a:rPr>
              <a:t>Hwajung Lee</a:t>
            </a:r>
            <a:endParaRPr lang="en-US" sz="2000">
              <a:ea typeface="굴림" pitchFamily="50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99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Result of Use Case Analysis </a:t>
            </a:r>
          </a:p>
        </p:txBody>
      </p:sp>
      <p:pic>
        <p:nvPicPr>
          <p:cNvPr id="209923" name="Picture 3" descr="2_un0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04800" y="1480228"/>
            <a:ext cx="8610600" cy="5169419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9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UML Class Diagram </a:t>
            </a:r>
            <a:br>
              <a:rPr lang="en-US" sz="4000"/>
            </a:br>
            <a:r>
              <a:rPr lang="en-US" sz="4000"/>
              <a:t>for Voice Mail System </a:t>
            </a:r>
          </a:p>
        </p:txBody>
      </p:sp>
      <p:pic>
        <p:nvPicPr>
          <p:cNvPr id="210947" name="Picture 3" descr="Ch2_16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206231" y="1600200"/>
            <a:ext cx="8693309" cy="4724400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371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sz="4000">
                <a:solidFill>
                  <a:schemeClr val="accent1">
                    <a:satMod val="150000"/>
                  </a:schemeClr>
                </a:solidFill>
              </a:rPr>
              <a:t>Sequence Diagram for Use Case: Leave  a message </a:t>
            </a:r>
          </a:p>
        </p:txBody>
      </p:sp>
      <p:pic>
        <p:nvPicPr>
          <p:cNvPr id="47107" name="Picture 3" descr="Ch2_17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595313" y="1679575"/>
            <a:ext cx="8091487" cy="4873625"/>
          </a:xfrm>
        </p:spPr>
      </p:pic>
      <p:sp>
        <p:nvSpPr>
          <p:cNvPr id="7" name="Oval 6"/>
          <p:cNvSpPr/>
          <p:nvPr/>
        </p:nvSpPr>
        <p:spPr>
          <a:xfrm>
            <a:off x="2476500" y="2438400"/>
            <a:ext cx="838200" cy="304800"/>
          </a:xfrm>
          <a:prstGeom prst="ellipse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2463800" y="4254500"/>
            <a:ext cx="838200" cy="304800"/>
          </a:xfrm>
          <a:prstGeom prst="ellipse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2489200" y="4724400"/>
            <a:ext cx="838200" cy="304800"/>
          </a:xfrm>
          <a:prstGeom prst="ellipse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3352800" y="1663700"/>
            <a:ext cx="838200" cy="609600"/>
          </a:xfrm>
          <a:prstGeom prst="rect">
            <a:avLst/>
          </a:prstGeom>
          <a:noFill/>
          <a:ln>
            <a:solidFill>
              <a:srgbClr val="00CC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299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4000"/>
              <a:t>Sequence Diagram for Use Case: Retrieve messages </a:t>
            </a:r>
          </a:p>
        </p:txBody>
      </p:sp>
      <p:pic>
        <p:nvPicPr>
          <p:cNvPr id="212995" name="Picture 3" descr="Ch2_18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219200" y="1473200"/>
            <a:ext cx="6477000" cy="5383213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Connection State Diagram </a:t>
            </a:r>
          </a:p>
        </p:txBody>
      </p:sp>
      <p:pic>
        <p:nvPicPr>
          <p:cNvPr id="214019" name="Picture 3" descr="Ch2_19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329096" y="1600200"/>
            <a:ext cx="6595704" cy="5059525"/>
          </a:xfrm>
          <a:noFill/>
          <a:ln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1"/>
  <p:tag name="MMPROD_UIDATA" val="&lt;database version=&quot;7.0&quot;&gt;&lt;object type=&quot;1&quot; unique_id=&quot;10001&quot;&gt;&lt;object type=&quot;8&quot; unique_id=&quot;10782&quot;&gt;&lt;/object&gt;&lt;object type=&quot;2&quot; unique_id=&quot;10783&quot;&gt;&lt;object type=&quot;3&quot; unique_id=&quot;10784&quot;&gt;&lt;property id=&quot;20148&quot; value=&quot;5&quot;/&gt;&lt;property id=&quot;20300&quot; value=&quot;Slide 1 - &amp;quot;ITEC324 Principle of CS III&amp;quot;&quot;/&gt;&lt;property id=&quot;20307&quot; value=&quot;338&quot;/&gt;&lt;/object&gt;&lt;object type=&quot;3&quot; unique_id=&quot;10785&quot;&gt;&lt;property id=&quot;20148&quot; value=&quot;5&quot;/&gt;&lt;property id=&quot;20300&quot; value=&quot;Slide 2 - &amp;quot;Result of Use Case Analysis &amp;quot;&quot;/&gt;&lt;property id=&quot;20307&quot; value=&quot;340&quot;/&gt;&lt;/object&gt;&lt;object type=&quot;3&quot; unique_id=&quot;10786&quot;&gt;&lt;property id=&quot;20148&quot; value=&quot;5&quot;/&gt;&lt;property id=&quot;20300&quot; value=&quot;Slide 3 - &amp;quot;UML Class Diagram &amp;#x0D;&amp;#x0A;for Voice Mail System &amp;quot;&quot;/&gt;&lt;property id=&quot;20307&quot; value=&quot;341&quot;/&gt;&lt;/object&gt;&lt;object type=&quot;3&quot; unique_id=&quot;10787&quot;&gt;&lt;property id=&quot;20148&quot; value=&quot;5&quot;/&gt;&lt;property id=&quot;20300&quot; value=&quot;Slide 4 - &amp;quot;Sequence Diagram for Use Case: Leave  a message &amp;quot;&quot;/&gt;&lt;property id=&quot;20307&quot; value=&quot;342&quot;/&gt;&lt;/object&gt;&lt;object type=&quot;3&quot; unique_id=&quot;10788&quot;&gt;&lt;property id=&quot;20148&quot; value=&quot;5&quot;/&gt;&lt;property id=&quot;20300&quot; value=&quot;Slide 5 - &amp;quot;Sequence Diagram for Use Case: Retrieve messages &amp;quot;&quot;/&gt;&lt;property id=&quot;20307&quot; value=&quot;343&quot;/&gt;&lt;/object&gt;&lt;object type=&quot;3&quot; unique_id=&quot;10789&quot;&gt;&lt;property id=&quot;20148&quot; value=&quot;5&quot;/&gt;&lt;property id=&quot;20300&quot; value=&quot;Slide 6 - &amp;quot;Connection State Diagram &amp;quot;&quot;/&gt;&lt;property id=&quot;20307&quot; value=&quot;344&quot;/&gt;&lt;/object&gt;&lt;/object&gt;&lt;/object&gt;&lt;/database&gt;"/>
  <p:tag name="SECTOMILLISECCONVERTED" val="1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2761</TotalTime>
  <Words>42</Words>
  <Application>Microsoft Office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Module</vt:lpstr>
      <vt:lpstr>ITEC324 Principle of CS III</vt:lpstr>
      <vt:lpstr>Result of Use Case Analysis </vt:lpstr>
      <vt:lpstr>UML Class Diagram  for Voice Mail System </vt:lpstr>
      <vt:lpstr>Sequence Diagram for Use Case: Leave  a message </vt:lpstr>
      <vt:lpstr>Sequence Diagram for Use Case: Retrieve messages </vt:lpstr>
      <vt:lpstr>Connection State Diagram </vt:lpstr>
    </vt:vector>
  </TitlesOfParts>
  <Company>Radford University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Object-Oriented Design &amp; Patterns Cay S. Horstmann   Chapter 2 The Object-Oriented Design Process </dc:title>
  <dc:creator>hlee3</dc:creator>
  <cp:lastModifiedBy> hlee3</cp:lastModifiedBy>
  <cp:revision>92</cp:revision>
  <dcterms:created xsi:type="dcterms:W3CDTF">2003-08-28T16:51:04Z</dcterms:created>
  <dcterms:modified xsi:type="dcterms:W3CDTF">2011-09-09T17:37:28Z</dcterms:modified>
</cp:coreProperties>
</file>