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7"/>
  </p:handoutMasterIdLst>
  <p:sldIdLst>
    <p:sldId id="306" r:id="rId2"/>
    <p:sldId id="307" r:id="rId3"/>
    <p:sldId id="308" r:id="rId4"/>
    <p:sldId id="309" r:id="rId5"/>
    <p:sldId id="311" r:id="rId6"/>
  </p:sldIdLst>
  <p:sldSz cx="9144000" cy="6858000" type="screen4x3"/>
  <p:notesSz cx="6858000" cy="91805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E713A5F-731D-425F-966E-1A02585D3A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703B-63D7-4FE4-84F6-70BE36D7C8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FDF7-8474-4585-B8CA-34D6460B7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3484D-0337-4FFE-9A80-269B5DDB4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E33B44-260C-4ECB-A7D4-437DD1AB7C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7E26-CB04-47AE-86E5-43B0F1E82A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A4CAB-E2F1-4613-9C19-0BFEED7C0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A076C-E8EE-4773-97D7-78AEEC6BAB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F00D-2135-45A8-A4A0-F9422F2E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ED4E-32C7-425E-B5EB-11655A42E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181A-34CC-4CE6-A9A6-382408507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1767-7534-432B-A8FE-EFB4CC024F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5290DBB-C2B2-4146-9F1F-5A4574D69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845B50-A55E-45FB-972B-D38670BF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CRC Cards: Mailbox </a:t>
            </a:r>
          </a:p>
        </p:txBody>
      </p:sp>
      <p:pic>
        <p:nvPicPr>
          <p:cNvPr id="72709" name="Picture 5" descr="2_un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524000"/>
            <a:ext cx="8461492" cy="5079901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Initial CRC Cards: MessageQueue </a:t>
            </a:r>
          </a:p>
        </p:txBody>
      </p:sp>
      <p:pic>
        <p:nvPicPr>
          <p:cNvPr id="74756" name="Picture 4" descr="2_un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525976"/>
            <a:ext cx="8458200" cy="5077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CRC Cards: MailSystem</a:t>
            </a:r>
          </a:p>
        </p:txBody>
      </p:sp>
      <p:pic>
        <p:nvPicPr>
          <p:cNvPr id="76804" name="Picture 4" descr="2_un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508" y="1524000"/>
            <a:ext cx="8461492" cy="5079901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CRC Cards: Telephone </a:t>
            </a:r>
          </a:p>
        </p:txBody>
      </p:sp>
      <p:pic>
        <p:nvPicPr>
          <p:cNvPr id="78852" name="Picture 4" descr="2_un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524000"/>
            <a:ext cx="8330138" cy="5001886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CRC Cards: Connection</a:t>
            </a:r>
          </a:p>
        </p:txBody>
      </p:sp>
      <p:pic>
        <p:nvPicPr>
          <p:cNvPr id="81924" name="Picture 4" descr="2_un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525976"/>
            <a:ext cx="8382000" cy="503217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itial CRC Cards: Mailbox &amp;quot;&quot;/&gt;&lt;property id=&quot;20307&quot; value=&quot;306&quot;/&gt;&lt;/object&gt;&lt;object type=&quot;3&quot; unique_id=&quot;10005&quot;&gt;&lt;property id=&quot;20148&quot; value=&quot;5&quot;/&gt;&lt;property id=&quot;20300&quot; value=&quot;Slide 2 - &amp;quot;Initial CRC Cards: MessageQueue &amp;quot;&quot;/&gt;&lt;property id=&quot;20307&quot; value=&quot;307&quot;/&gt;&lt;/object&gt;&lt;object type=&quot;3&quot; unique_id=&quot;10006&quot;&gt;&lt;property id=&quot;20148&quot; value=&quot;5&quot;/&gt;&lt;property id=&quot;20300&quot; value=&quot;Slide 3 - &amp;quot;Initial CRC Cards: MailSystem&amp;quot;&quot;/&gt;&lt;property id=&quot;20307&quot; value=&quot;308&quot;/&gt;&lt;/object&gt;&lt;object type=&quot;3&quot; unique_id=&quot;10007&quot;&gt;&lt;property id=&quot;20148&quot; value=&quot;5&quot;/&gt;&lt;property id=&quot;20300&quot; value=&quot;Slide 4 - &amp;quot;Initial CRC Cards: Telephone &amp;quot;&quot;/&gt;&lt;property id=&quot;20307&quot; value=&quot;309&quot;/&gt;&lt;/object&gt;&lt;object type=&quot;3&quot; unique_id=&quot;10008&quot;&gt;&lt;property id=&quot;20148&quot; value=&quot;5&quot;/&gt;&lt;property id=&quot;20300&quot; value=&quot;Slide 5 - &amp;quot;Initial CRC Cards: Connection&amp;quot;&quot;/&gt;&lt;property id=&quot;20307&quot; value=&quot;31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817</TotalTime>
  <Words>25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Initial CRC Cards: Mailbox </vt:lpstr>
      <vt:lpstr>Initial CRC Cards: MessageQueue </vt:lpstr>
      <vt:lpstr>Initial CRC Cards: MailSystem</vt:lpstr>
      <vt:lpstr>Initial CRC Cards: Telephone </vt:lpstr>
      <vt:lpstr>Initial CRC Cards: Connection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Design &amp; Patterns Cay S. Horstmann   Chapter 2 The Object-Oriented Design Process </dc:title>
  <dc:creator>hlee3</dc:creator>
  <cp:lastModifiedBy> hlee3</cp:lastModifiedBy>
  <cp:revision>54</cp:revision>
  <dcterms:created xsi:type="dcterms:W3CDTF">2003-08-28T16:51:04Z</dcterms:created>
  <dcterms:modified xsi:type="dcterms:W3CDTF">2011-08-31T17:45:07Z</dcterms:modified>
</cp:coreProperties>
</file>