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_rels/slide4.xml.rels" ContentType="application/vnd.openxmlformats-package.relationships+xml"/>
  <Override PartName="/ppt/slides/slide4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  <p:sldId id="258" r:id="rId5"/>
    <p:sldId id="259" r:id="rId6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000"/>
            <a:ext cx="887004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9000" y="405900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00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8870040" cy="438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8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8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8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00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8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8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049000" y="405900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000"/>
            <a:ext cx="886968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80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 sz="1400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US" sz="1400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E1113151-7181-4181-8161-81E1D1812191}" type="slidenum">
              <a:rPr lang="en-US" sz="1400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VendingMachine</a:t>
            </a:r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Display a list of products and prices.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Allow user to purchase a product.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Allow user to add money to the machine.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Shows Admin Menu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Allows admin to restock machine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Allows admin to empty coin box</a:t>
            </a:r>
            <a:endParaRPr/>
          </a:p>
        </p:txBody>
      </p:sp>
      <p:sp>
        <p:nvSpPr>
          <p:cNvPr id="39" name="TextShape 3"/>
          <p:cNvSpPr txBox="1"/>
          <p:nvPr/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MachineView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Items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Items</a:t>
            </a:r>
            <a:endParaRPr/>
          </a:p>
        </p:txBody>
      </p:sp>
      <p:sp>
        <p:nvSpPr>
          <p:cNvPr id="41" name="TextShape 2"/>
          <p:cNvSpPr txBox="1"/>
          <p:nvPr/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Store price of item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Store name of item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Store the quantity of the items</a:t>
            </a:r>
            <a:endParaRPr/>
          </a:p>
        </p:txBody>
      </p:sp>
      <p:sp>
        <p:nvSpPr>
          <p:cNvPr id="42" name="TextShape 3"/>
          <p:cNvSpPr txBox="1"/>
          <p:nvPr/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VendingMachine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MachineView</a:t>
            </a:r>
            <a:endParaRPr/>
          </a:p>
        </p:txBody>
      </p:sp>
      <p:sp>
        <p:nvSpPr>
          <p:cNvPr id="44" name="TextShape 2"/>
          <p:cNvSpPr txBox="1"/>
          <p:nvPr/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Show menu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Take user input from keypad for menu</a:t>
            </a:r>
            <a:endParaRPr/>
          </a:p>
          <a:p>
            <a:pPr>
              <a:buSzPct val="45000"/>
              <a:buFont typeface="StarSymbol"/>
              <a:buChar char=""/>
            </a:pPr>
            <a:r>
              <a:rPr lang="en-US"/>
              <a:t>Send output to machine.</a:t>
            </a:r>
            <a:endParaRPr/>
          </a:p>
        </p:txBody>
      </p:sp>
      <p:sp>
        <p:nvSpPr>
          <p:cNvPr id="45" name="TextShape 3"/>
          <p:cNvSpPr txBox="1"/>
          <p:nvPr/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VendingMachine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MachineDriver</a:t>
            </a:r>
            <a:endParaRPr/>
          </a:p>
        </p:txBody>
      </p:sp>
      <p:sp>
        <p:nvSpPr>
          <p:cNvPr id="47" name="TextShape 2"/>
          <p:cNvSpPr txBox="1"/>
          <p:nvPr/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Starts vending machine.</a:t>
            </a:r>
            <a:endParaRPr/>
          </a:p>
        </p:txBody>
      </p:sp>
      <p:sp>
        <p:nvSpPr>
          <p:cNvPr id="48" name="TextShape 3"/>
          <p:cNvSpPr txBox="1"/>
          <p:nvPr/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MachineView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