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887004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9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8870040" cy="438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049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88696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 sz="1400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US" sz="1400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E1113151-7181-4181-8161-81E1D1812191}" type="slidenum">
              <a:rPr lang="en-US" sz="1400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VendingMachine</a:t>
            </a:r>
            <a:endParaRPr/>
          </a:p>
        </p:txBody>
      </p:sp>
      <p:sp>
        <p:nvSpPr>
          <p:cNvPr id="38" name="TextShape 2"/>
          <p:cNvSpPr txBox="1"/>
          <p:nvPr/>
        </p:nvSpPr>
        <p:spPr>
          <a:xfrm>
            <a:off x="504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Display a list of products and prices.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Allow user to purchase a product.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Allow user to add money to the machine.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Shows Admin Menu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Allows admin to restock machine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Allows admin to empty coin box</a:t>
            </a:r>
            <a:endParaRPr/>
          </a:p>
        </p:txBody>
      </p:sp>
      <p:sp>
        <p:nvSpPr>
          <p:cNvPr id="39" name="TextShape 3"/>
          <p:cNvSpPr txBox="1"/>
          <p:nvPr/>
        </p:nvSpPr>
        <p:spPr>
          <a:xfrm>
            <a:off x="5049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MachineView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Items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Items</a:t>
            </a:r>
            <a:endParaRPr/>
          </a:p>
        </p:txBody>
      </p:sp>
      <p:sp>
        <p:nvSpPr>
          <p:cNvPr id="41" name="TextShape 2"/>
          <p:cNvSpPr txBox="1"/>
          <p:nvPr/>
        </p:nvSpPr>
        <p:spPr>
          <a:xfrm>
            <a:off x="504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Store price of item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Store name of item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Store the quantity of the items</a:t>
            </a:r>
            <a:endParaRPr/>
          </a:p>
        </p:txBody>
      </p:sp>
      <p:sp>
        <p:nvSpPr>
          <p:cNvPr id="42" name="TextShape 3"/>
          <p:cNvSpPr txBox="1"/>
          <p:nvPr/>
        </p:nvSpPr>
        <p:spPr>
          <a:xfrm>
            <a:off x="5049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VendingMachine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MachineView</a:t>
            </a:r>
            <a:endParaRPr/>
          </a:p>
        </p:txBody>
      </p:sp>
      <p:sp>
        <p:nvSpPr>
          <p:cNvPr id="44" name="TextShape 2"/>
          <p:cNvSpPr txBox="1"/>
          <p:nvPr/>
        </p:nvSpPr>
        <p:spPr>
          <a:xfrm>
            <a:off x="504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Show menu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Take user input from keypad for menu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/>
              <a:t>Send output to machine.</a:t>
            </a:r>
            <a:endParaRPr/>
          </a:p>
        </p:txBody>
      </p:sp>
      <p:sp>
        <p:nvSpPr>
          <p:cNvPr id="45" name="TextShape 3"/>
          <p:cNvSpPr txBox="1"/>
          <p:nvPr/>
        </p:nvSpPr>
        <p:spPr>
          <a:xfrm>
            <a:off x="5049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VendingMachine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MachineDriver</a:t>
            </a:r>
            <a:endParaRPr/>
          </a:p>
        </p:txBody>
      </p:sp>
      <p:sp>
        <p:nvSpPr>
          <p:cNvPr id="47" name="TextShape 2"/>
          <p:cNvSpPr txBox="1"/>
          <p:nvPr/>
        </p:nvSpPr>
        <p:spPr>
          <a:xfrm>
            <a:off x="504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Starts vending machine.</a:t>
            </a:r>
            <a:endParaRPr/>
          </a:p>
        </p:txBody>
      </p:sp>
      <p:sp>
        <p:nvSpPr>
          <p:cNvPr id="48" name="TextShape 3"/>
          <p:cNvSpPr txBox="1"/>
          <p:nvPr/>
        </p:nvSpPr>
        <p:spPr>
          <a:xfrm>
            <a:off x="5049000" y="1769040"/>
            <a:ext cx="432828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MachineView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