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1"/>
    <p:sldMasterId id="2147483690" r:id="rId2"/>
    <p:sldMasterId id="2147483746" r:id="rId3"/>
    <p:sldMasterId id="2147483952" r:id="rId4"/>
  </p:sldMasterIdLst>
  <p:notesMasterIdLst>
    <p:notesMasterId r:id="rId37"/>
  </p:notesMasterIdLst>
  <p:handoutMasterIdLst>
    <p:handoutMasterId r:id="rId38"/>
  </p:handoutMasterIdLst>
  <p:sldIdLst>
    <p:sldId id="1044" r:id="rId5"/>
    <p:sldId id="511" r:id="rId6"/>
    <p:sldId id="926" r:id="rId7"/>
    <p:sldId id="876" r:id="rId8"/>
    <p:sldId id="877" r:id="rId9"/>
    <p:sldId id="1043" r:id="rId10"/>
    <p:sldId id="989" r:id="rId11"/>
    <p:sldId id="987" r:id="rId12"/>
    <p:sldId id="980" r:id="rId13"/>
    <p:sldId id="964" r:id="rId14"/>
    <p:sldId id="1012" r:id="rId15"/>
    <p:sldId id="1001" r:id="rId16"/>
    <p:sldId id="1002" r:id="rId17"/>
    <p:sldId id="1003" r:id="rId18"/>
    <p:sldId id="977" r:id="rId19"/>
    <p:sldId id="1000" r:id="rId20"/>
    <p:sldId id="1013" r:id="rId21"/>
    <p:sldId id="1030" r:id="rId22"/>
    <p:sldId id="946" r:id="rId23"/>
    <p:sldId id="1018" r:id="rId24"/>
    <p:sldId id="952" r:id="rId25"/>
    <p:sldId id="953" r:id="rId26"/>
    <p:sldId id="1042" r:id="rId27"/>
    <p:sldId id="1031" r:id="rId28"/>
    <p:sldId id="1032" r:id="rId29"/>
    <p:sldId id="1033" r:id="rId30"/>
    <p:sldId id="1034" r:id="rId31"/>
    <p:sldId id="1035" r:id="rId32"/>
    <p:sldId id="1036" r:id="rId33"/>
    <p:sldId id="1037" r:id="rId34"/>
    <p:sldId id="1029" r:id="rId35"/>
    <p:sldId id="1022" r:id="rId36"/>
  </p:sldIdLst>
  <p:sldSz cx="9144000" cy="6858000" type="screen4x3"/>
  <p:notesSz cx="6858000" cy="9107488"/>
  <p:defaultTextStyle>
    <a:defPPr>
      <a:defRPr lang="en-US"/>
    </a:defPPr>
    <a:lvl1pPr algn="l" rtl="0" fontAlgn="base">
      <a:spcBef>
        <a:spcPct val="0"/>
      </a:spcBef>
      <a:spcAft>
        <a:spcPct val="0"/>
      </a:spcAft>
      <a:defRPr kern="1200">
        <a:solidFill>
          <a:schemeClr val="bg1"/>
        </a:solidFill>
        <a:latin typeface="Arial" charset="0"/>
        <a:ea typeface="ＭＳ Ｐゴシック"/>
        <a:cs typeface="ＭＳ Ｐゴシック"/>
      </a:defRPr>
    </a:lvl1pPr>
    <a:lvl2pPr marL="457200" algn="l" rtl="0" fontAlgn="base">
      <a:spcBef>
        <a:spcPct val="0"/>
      </a:spcBef>
      <a:spcAft>
        <a:spcPct val="0"/>
      </a:spcAft>
      <a:defRPr kern="1200">
        <a:solidFill>
          <a:schemeClr val="bg1"/>
        </a:solidFill>
        <a:latin typeface="Arial" charset="0"/>
        <a:ea typeface="ＭＳ Ｐゴシック"/>
        <a:cs typeface="ＭＳ Ｐゴシック"/>
      </a:defRPr>
    </a:lvl2pPr>
    <a:lvl3pPr marL="914400" algn="l" rtl="0" fontAlgn="base">
      <a:spcBef>
        <a:spcPct val="0"/>
      </a:spcBef>
      <a:spcAft>
        <a:spcPct val="0"/>
      </a:spcAft>
      <a:defRPr kern="1200">
        <a:solidFill>
          <a:schemeClr val="bg1"/>
        </a:solidFill>
        <a:latin typeface="Arial" charset="0"/>
        <a:ea typeface="ＭＳ Ｐゴシック"/>
        <a:cs typeface="ＭＳ Ｐゴシック"/>
      </a:defRPr>
    </a:lvl3pPr>
    <a:lvl4pPr marL="1371600" algn="l" rtl="0" fontAlgn="base">
      <a:spcBef>
        <a:spcPct val="0"/>
      </a:spcBef>
      <a:spcAft>
        <a:spcPct val="0"/>
      </a:spcAft>
      <a:defRPr kern="1200">
        <a:solidFill>
          <a:schemeClr val="bg1"/>
        </a:solidFill>
        <a:latin typeface="Arial" charset="0"/>
        <a:ea typeface="ＭＳ Ｐゴシック"/>
        <a:cs typeface="ＭＳ Ｐゴシック"/>
      </a:defRPr>
    </a:lvl4pPr>
    <a:lvl5pPr marL="1828800" algn="l" rtl="0" fontAlgn="base">
      <a:spcBef>
        <a:spcPct val="0"/>
      </a:spcBef>
      <a:spcAft>
        <a:spcPct val="0"/>
      </a:spcAft>
      <a:defRPr kern="1200">
        <a:solidFill>
          <a:schemeClr val="bg1"/>
        </a:solidFill>
        <a:latin typeface="Arial" charset="0"/>
        <a:ea typeface="ＭＳ Ｐゴシック"/>
        <a:cs typeface="ＭＳ Ｐゴシック"/>
      </a:defRPr>
    </a:lvl5pPr>
    <a:lvl6pPr marL="2286000" algn="l" defTabSz="914400" rtl="0" eaLnBrk="1" latinLnBrk="0" hangingPunct="1">
      <a:defRPr kern="1200">
        <a:solidFill>
          <a:schemeClr val="bg1"/>
        </a:solidFill>
        <a:latin typeface="Arial" charset="0"/>
        <a:ea typeface="ＭＳ Ｐゴシック"/>
        <a:cs typeface="ＭＳ Ｐゴシック"/>
      </a:defRPr>
    </a:lvl6pPr>
    <a:lvl7pPr marL="2743200" algn="l" defTabSz="914400" rtl="0" eaLnBrk="1" latinLnBrk="0" hangingPunct="1">
      <a:defRPr kern="1200">
        <a:solidFill>
          <a:schemeClr val="bg1"/>
        </a:solidFill>
        <a:latin typeface="Arial" charset="0"/>
        <a:ea typeface="ＭＳ Ｐゴシック"/>
        <a:cs typeface="ＭＳ Ｐゴシック"/>
      </a:defRPr>
    </a:lvl7pPr>
    <a:lvl8pPr marL="3200400" algn="l" defTabSz="914400" rtl="0" eaLnBrk="1" latinLnBrk="0" hangingPunct="1">
      <a:defRPr kern="1200">
        <a:solidFill>
          <a:schemeClr val="bg1"/>
        </a:solidFill>
        <a:latin typeface="Arial" charset="0"/>
        <a:ea typeface="ＭＳ Ｐゴシック"/>
        <a:cs typeface="ＭＳ Ｐゴシック"/>
      </a:defRPr>
    </a:lvl8pPr>
    <a:lvl9pPr marL="3657600" algn="l" defTabSz="914400" rtl="0" eaLnBrk="1" latinLnBrk="0" hangingPunct="1">
      <a:defRPr kern="1200">
        <a:solidFill>
          <a:schemeClr val="bg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B99"/>
    <a:srgbClr val="000000"/>
    <a:srgbClr val="99CC00"/>
    <a:srgbClr val="CC6600"/>
    <a:srgbClr val="FF6600"/>
    <a:srgbClr val="D00028"/>
    <a:srgbClr val="CC3300"/>
    <a:srgbClr val="120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66667" autoAdjust="0"/>
  </p:normalViewPr>
  <p:slideViewPr>
    <p:cSldViewPr snapToGrid="0" snapToObjects="1">
      <p:cViewPr>
        <p:scale>
          <a:sx n="75" d="100"/>
          <a:sy n="75" d="100"/>
        </p:scale>
        <p:origin x="-102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714"/>
    </p:cViewPr>
  </p:sorterViewPr>
  <p:notesViewPr>
    <p:cSldViewPr snapToGrid="0" snapToObjects="1">
      <p:cViewPr varScale="1">
        <p:scale>
          <a:sx n="63" d="100"/>
          <a:sy n="63" d="100"/>
        </p:scale>
        <p:origin x="-2010" y="-102"/>
      </p:cViewPr>
      <p:guideLst>
        <p:guide orient="horz" pos="286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1"/>
          <p:cNvSpPr>
            <a:spLocks noChangeArrowheads="1"/>
          </p:cNvSpPr>
          <p:nvPr/>
        </p:nvSpPr>
        <p:spPr bwMode="auto">
          <a:xfrm>
            <a:off x="6115050" y="8434388"/>
            <a:ext cx="438150" cy="207962"/>
          </a:xfrm>
          <a:prstGeom prst="rect">
            <a:avLst/>
          </a:prstGeom>
          <a:noFill/>
          <a:ln w="9525">
            <a:noFill/>
            <a:miter lim="800000"/>
            <a:headEnd/>
            <a:tailEnd/>
          </a:ln>
        </p:spPr>
        <p:txBody>
          <a:bodyPr wrap="none" anchor="ctr"/>
          <a:lstStyle/>
          <a:p>
            <a:pPr algn="ctr" eaLnBrk="0" hangingPunct="0">
              <a:lnSpc>
                <a:spcPct val="90000"/>
              </a:lnSpc>
              <a:defRPr/>
            </a:pPr>
            <a:endParaRPr lang="en-US" b="1">
              <a:latin typeface="Arial" pitchFamily="34" charset="0"/>
              <a:ea typeface="ＭＳ Ｐゴシック" pitchFamily="34" charset="-128"/>
              <a:cs typeface="+mn-cs"/>
            </a:endParaRPr>
          </a:p>
        </p:txBody>
      </p:sp>
      <p:sp>
        <p:nvSpPr>
          <p:cNvPr id="35843" name="Rectangle 12"/>
          <p:cNvSpPr>
            <a:spLocks noChangeArrowheads="1"/>
          </p:cNvSpPr>
          <p:nvPr/>
        </p:nvSpPr>
        <p:spPr bwMode="auto">
          <a:xfrm>
            <a:off x="55563" y="8605838"/>
            <a:ext cx="2562225" cy="341312"/>
          </a:xfrm>
          <a:prstGeom prst="rect">
            <a:avLst/>
          </a:prstGeom>
          <a:noFill/>
          <a:ln w="9525">
            <a:noFill/>
            <a:miter lim="800000"/>
            <a:headEnd/>
            <a:tailEnd/>
          </a:ln>
        </p:spPr>
        <p:txBody>
          <a:bodyPr lIns="93651" tIns="49129" rIns="93651" bIns="49129">
            <a:spAutoFit/>
          </a:bodyPr>
          <a:lstStyle/>
          <a:p>
            <a:pPr defTabSz="598488" eaLnBrk="0" hangingPunct="0">
              <a:tabLst>
                <a:tab pos="2338388" algn="l"/>
                <a:tab pos="4727575" algn="l"/>
              </a:tabLst>
              <a:defRPr/>
            </a:pPr>
            <a:r>
              <a:rPr lang="en-US" sz="800">
                <a:solidFill>
                  <a:schemeClr val="tx1"/>
                </a:solidFill>
                <a:latin typeface="Arial" pitchFamily="34" charset="0"/>
                <a:ea typeface="ＭＳ Ｐゴシック" pitchFamily="34" charset="-128"/>
                <a:cs typeface="+mn-cs"/>
              </a:rPr>
              <a:t>© 2008 Cisco Systems, Inc. All rights reserved.</a:t>
            </a:r>
          </a:p>
          <a:p>
            <a:pPr defTabSz="598488" eaLnBrk="0" hangingPunct="0">
              <a:tabLst>
                <a:tab pos="2338388" algn="l"/>
                <a:tab pos="4727575" algn="l"/>
              </a:tabLst>
              <a:defRPr/>
            </a:pPr>
            <a:r>
              <a:rPr lang="en-US" sz="800">
                <a:solidFill>
                  <a:schemeClr val="tx1"/>
                </a:solidFill>
                <a:latin typeface="Arial" pitchFamily="34" charset="0"/>
                <a:ea typeface="ＭＳ Ｐゴシック" pitchFamily="34" charset="-128"/>
                <a:cs typeface="+mn-cs"/>
              </a:rPr>
              <a:t>Presentation_ID.scr</a:t>
            </a:r>
          </a:p>
        </p:txBody>
      </p:sp>
      <p:sp>
        <p:nvSpPr>
          <p:cNvPr id="35844" name="Line 13"/>
          <p:cNvSpPr>
            <a:spLocks noChangeShapeType="1"/>
          </p:cNvSpPr>
          <p:nvPr/>
        </p:nvSpPr>
        <p:spPr bwMode="auto">
          <a:xfrm>
            <a:off x="149225" y="8620125"/>
            <a:ext cx="6508750" cy="0"/>
          </a:xfrm>
          <a:prstGeom prst="line">
            <a:avLst/>
          </a:prstGeom>
          <a:noFill/>
          <a:ln w="12700">
            <a:solidFill>
              <a:schemeClr val="tx1"/>
            </a:solidFill>
            <a:round/>
            <a:headEnd type="none" w="sm" len="sm"/>
            <a:tailEnd type="none" w="sm" len="sm"/>
          </a:ln>
        </p:spPr>
        <p:txBody>
          <a:bodyPr wrap="none" anchor="ctr"/>
          <a:lstStyle/>
          <a:p>
            <a:pPr>
              <a:defRPr/>
            </a:pPr>
            <a:endParaRPr lang="en-US" b="1">
              <a:latin typeface="Arial" pitchFamily="34" charset="0"/>
              <a:ea typeface="ＭＳ Ｐゴシック" pitchFamily="34" charset="-128"/>
              <a:cs typeface="+mn-cs"/>
            </a:endParaRPr>
          </a:p>
        </p:txBody>
      </p:sp>
      <p:sp>
        <p:nvSpPr>
          <p:cNvPr id="35845" name="Rectangle 14"/>
          <p:cNvSpPr>
            <a:spLocks noChangeArrowheads="1"/>
          </p:cNvSpPr>
          <p:nvPr/>
        </p:nvSpPr>
        <p:spPr bwMode="auto">
          <a:xfrm>
            <a:off x="5800725" y="8504238"/>
            <a:ext cx="793750" cy="280987"/>
          </a:xfrm>
          <a:prstGeom prst="rect">
            <a:avLst/>
          </a:prstGeom>
          <a:noFill/>
          <a:ln w="9525">
            <a:noFill/>
            <a:miter lim="800000"/>
            <a:headEnd/>
            <a:tailEnd/>
          </a:ln>
        </p:spPr>
        <p:txBody>
          <a:bodyPr lIns="18423" tIns="0" rIns="18423" bIns="0" anchor="b"/>
          <a:lstStyle/>
          <a:p>
            <a:pPr algn="r" defTabSz="884238" eaLnBrk="0" hangingPunct="0">
              <a:defRPr/>
            </a:pPr>
            <a:fld id="{26E80DB2-10D5-4DFF-841F-254A7E03FEC8}" type="slidenum">
              <a:rPr lang="en-US" sz="800">
                <a:solidFill>
                  <a:schemeClr val="tx1"/>
                </a:solidFill>
                <a:latin typeface="Arial" pitchFamily="34" charset="0"/>
                <a:ea typeface="ＭＳ Ｐゴシック" pitchFamily="34" charset="-128"/>
                <a:cs typeface="+mn-cs"/>
              </a:rPr>
              <a:pPr algn="r" defTabSz="884238" eaLnBrk="0" hangingPunct="0">
                <a:defRPr/>
              </a:pPr>
              <a:t>‹#›</a:t>
            </a:fld>
            <a:endParaRPr lang="en-US" sz="800">
              <a:solidFill>
                <a:schemeClr val="tx1"/>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49796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8"/>
          <p:cNvSpPr>
            <a:spLocks noChangeArrowheads="1"/>
          </p:cNvSpPr>
          <p:nvPr/>
        </p:nvSpPr>
        <p:spPr bwMode="auto">
          <a:xfrm>
            <a:off x="6115050" y="8434388"/>
            <a:ext cx="438150" cy="207962"/>
          </a:xfrm>
          <a:prstGeom prst="rect">
            <a:avLst/>
          </a:prstGeom>
          <a:noFill/>
          <a:ln w="9525">
            <a:noFill/>
            <a:miter lim="800000"/>
            <a:headEnd/>
            <a:tailEnd/>
          </a:ln>
        </p:spPr>
        <p:txBody>
          <a:bodyPr wrap="none" anchor="ctr"/>
          <a:lstStyle/>
          <a:p>
            <a:pPr algn="ctr" eaLnBrk="0" hangingPunct="0">
              <a:lnSpc>
                <a:spcPct val="90000"/>
              </a:lnSpc>
              <a:defRPr/>
            </a:pPr>
            <a:endParaRPr lang="en-US" b="1">
              <a:latin typeface="Arial" pitchFamily="34" charset="0"/>
              <a:ea typeface="ＭＳ Ｐゴシック" pitchFamily="34" charset="-128"/>
              <a:cs typeface="+mn-cs"/>
            </a:endParaRPr>
          </a:p>
        </p:txBody>
      </p:sp>
      <p:sp>
        <p:nvSpPr>
          <p:cNvPr id="36867" name="Rectangle 9"/>
          <p:cNvSpPr>
            <a:spLocks noChangeArrowheads="1"/>
          </p:cNvSpPr>
          <p:nvPr/>
        </p:nvSpPr>
        <p:spPr bwMode="auto">
          <a:xfrm>
            <a:off x="55563" y="8605838"/>
            <a:ext cx="2562225" cy="341312"/>
          </a:xfrm>
          <a:prstGeom prst="rect">
            <a:avLst/>
          </a:prstGeom>
          <a:noFill/>
          <a:ln w="9525">
            <a:noFill/>
            <a:miter lim="800000"/>
            <a:headEnd/>
            <a:tailEnd/>
          </a:ln>
        </p:spPr>
        <p:txBody>
          <a:bodyPr lIns="93651" tIns="49129" rIns="93651" bIns="49129">
            <a:spAutoFit/>
          </a:bodyPr>
          <a:lstStyle/>
          <a:p>
            <a:pPr defTabSz="598488" eaLnBrk="0" hangingPunct="0">
              <a:tabLst>
                <a:tab pos="2338388" algn="l"/>
                <a:tab pos="4727575" algn="l"/>
              </a:tabLst>
              <a:defRPr/>
            </a:pPr>
            <a:r>
              <a:rPr lang="en-US" sz="800">
                <a:solidFill>
                  <a:schemeClr val="tx1"/>
                </a:solidFill>
                <a:latin typeface="Arial" pitchFamily="34" charset="0"/>
                <a:ea typeface="ＭＳ Ｐゴシック" pitchFamily="34" charset="-128"/>
                <a:cs typeface="+mn-cs"/>
              </a:rPr>
              <a:t>© 2008 Cisco Systems, Inc. All rights reserved.</a:t>
            </a:r>
          </a:p>
          <a:p>
            <a:pPr defTabSz="598488" eaLnBrk="0" hangingPunct="0">
              <a:tabLst>
                <a:tab pos="2338388" algn="l"/>
                <a:tab pos="4727575" algn="l"/>
              </a:tabLst>
              <a:defRPr/>
            </a:pPr>
            <a:r>
              <a:rPr lang="en-US" sz="800">
                <a:solidFill>
                  <a:schemeClr val="tx1"/>
                </a:solidFill>
                <a:latin typeface="Arial" pitchFamily="34" charset="0"/>
                <a:ea typeface="ＭＳ Ｐゴシック" pitchFamily="34" charset="-128"/>
                <a:cs typeface="+mn-cs"/>
              </a:rPr>
              <a:t>Presentation_ID.scr</a:t>
            </a:r>
          </a:p>
        </p:txBody>
      </p:sp>
      <p:sp>
        <p:nvSpPr>
          <p:cNvPr id="36868" name="Line 10"/>
          <p:cNvSpPr>
            <a:spLocks noChangeShapeType="1"/>
          </p:cNvSpPr>
          <p:nvPr/>
        </p:nvSpPr>
        <p:spPr bwMode="auto">
          <a:xfrm>
            <a:off x="149225" y="8620125"/>
            <a:ext cx="6508750" cy="0"/>
          </a:xfrm>
          <a:prstGeom prst="line">
            <a:avLst/>
          </a:prstGeom>
          <a:noFill/>
          <a:ln w="12700">
            <a:solidFill>
              <a:schemeClr val="tx1"/>
            </a:solidFill>
            <a:round/>
            <a:headEnd type="none" w="sm" len="sm"/>
            <a:tailEnd type="none" w="sm" len="sm"/>
          </a:ln>
        </p:spPr>
        <p:txBody>
          <a:bodyPr wrap="none" anchor="ctr"/>
          <a:lstStyle/>
          <a:p>
            <a:pPr>
              <a:defRPr/>
            </a:pPr>
            <a:endParaRPr lang="en-US" b="1">
              <a:latin typeface="Arial" pitchFamily="34" charset="0"/>
              <a:ea typeface="ＭＳ Ｐゴシック" pitchFamily="34" charset="-128"/>
              <a:cs typeface="+mn-cs"/>
            </a:endParaRPr>
          </a:p>
        </p:txBody>
      </p:sp>
      <p:sp>
        <p:nvSpPr>
          <p:cNvPr id="183307" name="Rectangle 11"/>
          <p:cNvSpPr>
            <a:spLocks noGrp="1" noChangeArrowheads="1"/>
          </p:cNvSpPr>
          <p:nvPr>
            <p:ph type="sldNum" sz="quarter" idx="5"/>
          </p:nvPr>
        </p:nvSpPr>
        <p:spPr bwMode="auto">
          <a:xfrm>
            <a:off x="5800725" y="8504238"/>
            <a:ext cx="793750" cy="280987"/>
          </a:xfrm>
          <a:prstGeom prst="rect">
            <a:avLst/>
          </a:prstGeom>
          <a:noFill/>
          <a:ln w="9525">
            <a:noFill/>
            <a:miter lim="800000"/>
            <a:headEnd/>
            <a:tailEnd/>
          </a:ln>
          <a:effectLst/>
        </p:spPr>
        <p:txBody>
          <a:bodyPr vert="horz" wrap="square" lIns="18423" tIns="0" rIns="18423" bIns="0" numCol="1" anchor="b" anchorCtr="0" compatLnSpc="1">
            <a:prstTxWarp prst="textNoShape">
              <a:avLst/>
            </a:prstTxWarp>
          </a:bodyPr>
          <a:lstStyle>
            <a:lvl1pPr algn="r" defTabSz="884238" eaLnBrk="0" hangingPunct="0">
              <a:defRPr sz="800" b="0">
                <a:solidFill>
                  <a:schemeClr val="tx1"/>
                </a:solidFill>
                <a:latin typeface="Arial" pitchFamily="34" charset="0"/>
                <a:ea typeface="ＭＳ Ｐゴシック" pitchFamily="34" charset="-128"/>
                <a:cs typeface="+mn-cs"/>
              </a:defRPr>
            </a:lvl1pPr>
          </a:lstStyle>
          <a:p>
            <a:pPr>
              <a:defRPr/>
            </a:pPr>
            <a:fld id="{84612729-DA85-4060-BD5A-FFAA0B4BF6AD}" type="slidenum">
              <a:rPr lang="en-US"/>
              <a:pPr>
                <a:defRPr/>
              </a:pPr>
              <a:t>‹#›</a:t>
            </a:fld>
            <a:endParaRPr lang="en-US"/>
          </a:p>
        </p:txBody>
      </p:sp>
      <p:sp>
        <p:nvSpPr>
          <p:cNvPr id="86022" name="Rectangle 12"/>
          <p:cNvSpPr>
            <a:spLocks noGrp="1" noRot="1" noChangeAspect="1" noChangeArrowheads="1" noTextEdit="1"/>
          </p:cNvSpPr>
          <p:nvPr>
            <p:ph type="sldImg" idx="2"/>
          </p:nvPr>
        </p:nvSpPr>
        <p:spPr bwMode="auto">
          <a:xfrm>
            <a:off x="1295400" y="573088"/>
            <a:ext cx="4322763" cy="32416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50888" y="4289425"/>
            <a:ext cx="5351462" cy="4167188"/>
          </a:xfrm>
          <a:prstGeom prst="rect">
            <a:avLst/>
          </a:prstGeom>
          <a:noFill/>
          <a:ln w="9525">
            <a:noFill/>
            <a:miter lim="800000"/>
            <a:headEnd/>
            <a:tailEnd/>
          </a:ln>
          <a:effectLst/>
        </p:spPr>
        <p:txBody>
          <a:bodyPr vert="horz" wrap="square" lIns="93651" tIns="49129" rIns="93651" bIns="49129"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0914670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ＭＳ Ｐゴシック"/>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ＭＳ Ｐゴシック"/>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ＭＳ Ｐゴシック"/>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AB2C658-3628-4AAD-9A13-0EDD79FE8987}" type="slidenum">
              <a:rPr lang="en-US" sz="1200" smtClean="0"/>
              <a:pPr/>
              <a:t>1</a:t>
            </a:fld>
            <a:endParaRPr lang="en-US" sz="1200"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pPr lvl="1">
              <a:buFont typeface="Wingdings" pitchFamily="2" charset="2"/>
              <a:buNone/>
            </a:pPr>
            <a:r>
              <a:rPr lang="en-US" sz="2200" smtClean="0">
                <a:ea typeface="ＭＳ Ｐゴシック"/>
              </a:rPr>
              <a:t>We have a lot to celebrate! </a:t>
            </a:r>
          </a:p>
          <a:p>
            <a:pPr lvl="1">
              <a:buFont typeface="Wingdings" pitchFamily="2" charset="2"/>
              <a:buNone/>
            </a:pPr>
            <a:r>
              <a:rPr lang="en-US" sz="2200" smtClean="0">
                <a:ea typeface="ＭＳ Ｐゴシック"/>
              </a:rPr>
              <a:t>Cisco Networking Academy has touched the lives of 3.75 million students, with 1 million students engaged this year! </a:t>
            </a:r>
            <a:br>
              <a:rPr lang="en-US" sz="2200" smtClean="0">
                <a:ea typeface="ＭＳ Ｐゴシック"/>
              </a:rPr>
            </a:br>
            <a:r>
              <a:rPr lang="en-US" sz="2200" smtClean="0">
                <a:ea typeface="ＭＳ Ｐゴシック"/>
              </a:rPr>
              <a:t>The campaign is meant to celebrate the World</a:t>
            </a:r>
            <a:r>
              <a:rPr lang="en-US" altLang="en-US" sz="2200" smtClean="0">
                <a:ea typeface="ＭＳ Ｐゴシック"/>
              </a:rPr>
              <a:t>’</a:t>
            </a:r>
            <a:r>
              <a:rPr lang="en-US" sz="2200" smtClean="0">
                <a:ea typeface="ＭＳ Ｐゴシック"/>
              </a:rPr>
              <a:t>s Largest Classroom with its instructors, students, administrators and partners worldwide.</a:t>
            </a:r>
          </a:p>
          <a:p>
            <a:pPr lvl="1">
              <a:buFont typeface="Wingdings" pitchFamily="2" charset="2"/>
              <a:buChar char="§"/>
            </a:pPr>
            <a:r>
              <a:rPr lang="en-US" sz="2200" smtClean="0">
                <a:ea typeface="ＭＳ Ｐゴシック"/>
              </a:rPr>
              <a:t>What we are trying to achieve</a:t>
            </a:r>
          </a:p>
          <a:p>
            <a:pPr lvl="1">
              <a:buFont typeface="Wingdings" pitchFamily="2" charset="2"/>
              <a:buChar char="§"/>
            </a:pPr>
            <a:r>
              <a:rPr lang="en-US" sz="2200" smtClean="0">
                <a:ea typeface="ＭＳ Ｐゴシック"/>
              </a:rPr>
              <a:t>How this ties in to the NetAcad Strategy </a:t>
            </a:r>
          </a:p>
          <a:p>
            <a:endParaRPr lang="en-US" sz="1100" smtClean="0">
              <a:ea typeface="ＭＳ Ｐゴシック"/>
              <a:cs typeface="ＭＳ Ｐゴシック"/>
            </a:endParaRPr>
          </a:p>
          <a:p>
            <a:r>
              <a:rPr lang="en-US" smtClean="0">
                <a:solidFill>
                  <a:srgbClr val="002060"/>
                </a:solidFill>
                <a:ea typeface="ＭＳ Ｐゴシック"/>
                <a:cs typeface="ＭＳ Ｐゴシック"/>
              </a:rPr>
              <a:t>To build </a:t>
            </a:r>
            <a:r>
              <a:rPr lang="en-US" b="1" smtClean="0">
                <a:solidFill>
                  <a:srgbClr val="002060"/>
                </a:solidFill>
                <a:ea typeface="ＭＳ Ｐゴシック"/>
                <a:cs typeface="ＭＳ Ｐゴシック"/>
              </a:rPr>
              <a:t>awareness</a:t>
            </a:r>
            <a:r>
              <a:rPr lang="en-US" smtClean="0">
                <a:solidFill>
                  <a:srgbClr val="002060"/>
                </a:solidFill>
                <a:ea typeface="ＭＳ Ｐゴシック"/>
                <a:cs typeface="ＭＳ Ｐゴシック"/>
              </a:rPr>
              <a:t> with Cisco public sector leadership</a:t>
            </a:r>
          </a:p>
          <a:p>
            <a:r>
              <a:rPr lang="en-US" smtClean="0">
                <a:solidFill>
                  <a:srgbClr val="0096D6"/>
                </a:solidFill>
                <a:ea typeface="ＭＳ Ｐゴシック"/>
                <a:cs typeface="ＭＳ Ｐゴシック"/>
              </a:rPr>
              <a:t>Celebrate </a:t>
            </a:r>
            <a:r>
              <a:rPr lang="en-US" b="1" smtClean="0">
                <a:solidFill>
                  <a:srgbClr val="0096D6"/>
                </a:solidFill>
                <a:ea typeface="ＭＳ Ｐゴシック"/>
                <a:cs typeface="ＭＳ Ｐゴシック"/>
              </a:rPr>
              <a:t>momentum</a:t>
            </a:r>
            <a:r>
              <a:rPr lang="en-US" smtClean="0">
                <a:solidFill>
                  <a:srgbClr val="0096D6"/>
                </a:solidFill>
                <a:ea typeface="ＭＳ Ｐゴシック"/>
                <a:cs typeface="ＭＳ Ｐゴシック"/>
              </a:rPr>
              <a:t> with the global community of learners, instructors and partners</a:t>
            </a:r>
          </a:p>
          <a:p>
            <a:r>
              <a:rPr lang="en-US" b="1" smtClean="0">
                <a:solidFill>
                  <a:srgbClr val="00B050"/>
                </a:solidFill>
                <a:ea typeface="ＭＳ Ｐゴシック"/>
                <a:cs typeface="ＭＳ Ｐゴシック"/>
              </a:rPr>
              <a:t>Reinvigorate</a:t>
            </a:r>
            <a:r>
              <a:rPr lang="en-US" smtClean="0">
                <a:solidFill>
                  <a:srgbClr val="00B050"/>
                </a:solidFill>
                <a:ea typeface="ＭＳ Ｐゴシック"/>
                <a:cs typeface="ＭＳ Ｐゴシック"/>
              </a:rPr>
              <a:t> the Networking Academy brand</a:t>
            </a:r>
          </a:p>
          <a:p>
            <a:r>
              <a:rPr lang="en-US" smtClean="0">
                <a:solidFill>
                  <a:srgbClr val="002060"/>
                </a:solidFill>
                <a:ea typeface="ＭＳ Ｐゴシック"/>
                <a:cs typeface="ＭＳ Ｐゴシック"/>
              </a:rPr>
              <a:t>Showcase Cisco Networking Academy as the </a:t>
            </a:r>
            <a:r>
              <a:rPr lang="en-US" b="1" smtClean="0">
                <a:solidFill>
                  <a:srgbClr val="002060"/>
                </a:solidFill>
                <a:ea typeface="ＭＳ Ｐゴシック"/>
                <a:cs typeface="ＭＳ Ｐゴシック"/>
              </a:rPr>
              <a:t>leading </a:t>
            </a:r>
            <a:r>
              <a:rPr lang="en-US" smtClean="0">
                <a:solidFill>
                  <a:srgbClr val="002060"/>
                </a:solidFill>
                <a:ea typeface="ＭＳ Ｐゴシック"/>
                <a:cs typeface="ＭＳ Ｐゴシック"/>
              </a:rPr>
              <a:t>example of Cisco’s corporate social responsibility commitment to Education</a:t>
            </a:r>
          </a:p>
          <a:p>
            <a:endParaRPr lang="en-US" smtClean="0">
              <a:solidFill>
                <a:srgbClr val="002060"/>
              </a:solidFill>
              <a:ea typeface="ＭＳ Ｐゴシック"/>
              <a:cs typeface="ＭＳ Ｐゴシック"/>
            </a:endParaRPr>
          </a:p>
          <a:p>
            <a:r>
              <a:rPr lang="en-US" smtClean="0">
                <a:ea typeface="ＭＳ Ｐゴシック"/>
                <a:cs typeface="ＭＳ Ｐゴシック"/>
              </a:rPr>
              <a:t>Microsite</a:t>
            </a:r>
          </a:p>
          <a:p>
            <a:r>
              <a:rPr lang="en-US" smtClean="0">
                <a:ea typeface="ＭＳ Ｐゴシック"/>
                <a:cs typeface="ＭＳ Ｐゴシック"/>
              </a:rPr>
              <a:t>Video</a:t>
            </a:r>
          </a:p>
          <a:p>
            <a:r>
              <a:rPr lang="en-US" smtClean="0">
                <a:ea typeface="ＭＳ Ｐゴシック"/>
                <a:cs typeface="ＭＳ Ｐゴシック"/>
              </a:rPr>
              <a:t>Global Ed Leader Profiles</a:t>
            </a:r>
          </a:p>
          <a:p>
            <a:r>
              <a:rPr lang="en-US" smtClean="0">
                <a:ea typeface="ＭＳ Ｐゴシック"/>
                <a:cs typeface="ＭＳ Ｐゴシック"/>
              </a:rPr>
              <a:t>Messaging Brief</a:t>
            </a:r>
          </a:p>
          <a:p>
            <a:r>
              <a:rPr lang="en-US" smtClean="0">
                <a:ea typeface="ＭＳ Ｐゴシック"/>
                <a:cs typeface="ＭＳ Ｐゴシック"/>
              </a:rPr>
              <a:t>Speaking Points</a:t>
            </a:r>
          </a:p>
          <a:p>
            <a:r>
              <a:rPr lang="en-US" smtClean="0">
                <a:ea typeface="ＭＳ Ｐゴシック"/>
                <a:cs typeface="ＭＳ Ｐゴシック"/>
              </a:rPr>
              <a:t>FAQs</a:t>
            </a:r>
          </a:p>
          <a:p>
            <a:r>
              <a:rPr lang="en-US" smtClean="0">
                <a:ea typeface="ＭＳ Ｐゴシック"/>
                <a:cs typeface="ＭＳ Ｐゴシック"/>
              </a:rPr>
              <a:t>Email Template</a:t>
            </a:r>
          </a:p>
          <a:p>
            <a:r>
              <a:rPr lang="en-US" smtClean="0">
                <a:ea typeface="ＭＳ Ｐゴシック"/>
                <a:cs typeface="ＭＳ Ｐゴシック"/>
              </a:rPr>
              <a:t>PowerPoint Template</a:t>
            </a:r>
          </a:p>
          <a:p>
            <a:r>
              <a:rPr lang="en-US" b="1" smtClean="0">
                <a:solidFill>
                  <a:srgbClr val="004B6B"/>
                </a:solidFill>
                <a:ea typeface="ＭＳ Ｐゴシック"/>
                <a:cs typeface="ＭＳ Ｐゴシック"/>
              </a:rPr>
              <a:t>Academy Student Video Contest</a:t>
            </a:r>
          </a:p>
          <a:p>
            <a:endParaRPr lang="en-US" b="1" smtClean="0">
              <a:solidFill>
                <a:srgbClr val="004B6B"/>
              </a:solidFill>
              <a:ea typeface="ＭＳ Ｐゴシック"/>
              <a:cs typeface="ＭＳ Ｐゴシック"/>
            </a:endParaRPr>
          </a:p>
          <a:p>
            <a:r>
              <a:rPr lang="en-US" smtClean="0">
                <a:solidFill>
                  <a:srgbClr val="002060"/>
                </a:solidFill>
                <a:ea typeface="ＭＳ Ｐゴシック"/>
                <a:cs typeface="ＭＳ Ｐゴシック"/>
              </a:rPr>
              <a:t>Launch: Feb 12</a:t>
            </a:r>
          </a:p>
          <a:p>
            <a:r>
              <a:rPr lang="en-US" smtClean="0">
                <a:solidFill>
                  <a:srgbClr val="0096D6"/>
                </a:solidFill>
                <a:ea typeface="ＭＳ Ｐゴシック"/>
                <a:cs typeface="ＭＳ Ｐゴシック"/>
              </a:rPr>
              <a:t>Communications will roll out through end of Feb and into Marchw</a:t>
            </a:r>
          </a:p>
          <a:p>
            <a:r>
              <a:rPr lang="en-US" b="1" smtClean="0">
                <a:solidFill>
                  <a:srgbClr val="0096D6"/>
                </a:solidFill>
                <a:ea typeface="ＭＳ Ｐゴシック"/>
                <a:cs typeface="ＭＳ Ｐゴシック"/>
              </a:rPr>
              <a:t>Feb 14: CEC Article               </a:t>
            </a:r>
          </a:p>
          <a:p>
            <a:r>
              <a:rPr lang="en-US" b="1" smtClean="0">
                <a:solidFill>
                  <a:srgbClr val="0096D6"/>
                </a:solidFill>
                <a:ea typeface="ＭＳ Ｐゴシック"/>
                <a:cs typeface="ＭＳ Ｐゴシック"/>
              </a:rPr>
              <a:t>Feb 16: Video on Ed Cisco.com</a:t>
            </a:r>
          </a:p>
          <a:p>
            <a:r>
              <a:rPr lang="en-US" b="1" smtClean="0">
                <a:solidFill>
                  <a:srgbClr val="0096D6"/>
                </a:solidFill>
                <a:ea typeface="ＭＳ Ｐゴシック"/>
                <a:cs typeface="ＭＳ Ｐゴシック"/>
              </a:rPr>
              <a:t>Feb 17: Student Video Contest kicks off</a:t>
            </a:r>
          </a:p>
          <a:p>
            <a:r>
              <a:rPr lang="en-US" b="1" smtClean="0">
                <a:solidFill>
                  <a:srgbClr val="00B050"/>
                </a:solidFill>
                <a:ea typeface="ＭＳ Ｐゴシック"/>
                <a:cs typeface="ＭＳ Ｐゴシック"/>
              </a:rPr>
              <a:t>Public Sector sales teams will receive communication with resources available to use with customers</a:t>
            </a:r>
          </a:p>
          <a:p>
            <a:endParaRPr lang="en-US" b="1" smtClean="0">
              <a:solidFill>
                <a:srgbClr val="00B050"/>
              </a:solidFill>
              <a:ea typeface="ＭＳ Ｐゴシック"/>
              <a:cs typeface="ＭＳ Ｐゴシック"/>
            </a:endParaRPr>
          </a:p>
          <a:p>
            <a:endParaRPr lang="en-US" b="1" smtClean="0">
              <a:solidFill>
                <a:srgbClr val="004B6B"/>
              </a:solidFill>
              <a:ea typeface="ＭＳ Ｐゴシック"/>
              <a:cs typeface="ＭＳ Ｐゴシック"/>
            </a:endParaRPr>
          </a:p>
          <a:p>
            <a:endParaRPr lang="en-US" smtClean="0">
              <a:solidFill>
                <a:srgbClr val="002060"/>
              </a:solidFill>
              <a:ea typeface="ＭＳ Ｐゴシック"/>
              <a:cs typeface="ＭＳ Ｐゴシック"/>
            </a:endParaRPr>
          </a:p>
          <a:p>
            <a:endParaRPr lang="en-US" sz="1100" smtClean="0">
              <a:ea typeface="ＭＳ Ｐゴシック"/>
              <a:cs typeface="ＭＳ Ｐゴシック"/>
            </a:endParaRPr>
          </a:p>
        </p:txBody>
      </p:sp>
      <p:sp>
        <p:nvSpPr>
          <p:cNvPr id="109571" name="Slide Number Placeholder 3"/>
          <p:cNvSpPr>
            <a:spLocks noGrp="1"/>
          </p:cNvSpPr>
          <p:nvPr>
            <p:ph type="sldNum" sz="quarter" idx="5"/>
          </p:nvPr>
        </p:nvSpPr>
        <p:spPr>
          <a:noFill/>
        </p:spPr>
        <p:txBody>
          <a:bodyPr/>
          <a:lstStyle/>
          <a:p>
            <a:fld id="{7B7A4B93-3242-4EB0-AF92-F4F49E13A2AC}" type="slidenum">
              <a:rPr lang="en-US" smtClean="0">
                <a:latin typeface="Arial" charset="0"/>
                <a:ea typeface="ＭＳ Ｐゴシック"/>
                <a:cs typeface="ＭＳ Ｐゴシック"/>
              </a:rPr>
              <a:pPr/>
              <a:t>10</a:t>
            </a:fld>
            <a:endParaRPr lang="en-US" smtClean="0">
              <a:latin typeface="Arial"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xfrm>
            <a:off x="1152525" y="682625"/>
            <a:ext cx="4554538" cy="3416300"/>
          </a:xfrm>
          <a:ln/>
        </p:spPr>
      </p:sp>
      <p:sp>
        <p:nvSpPr>
          <p:cNvPr id="111618" name="Notes Placeholder 2"/>
          <p:cNvSpPr>
            <a:spLocks noGrp="1"/>
          </p:cNvSpPr>
          <p:nvPr>
            <p:ph type="body" idx="1"/>
          </p:nvPr>
        </p:nvSpPr>
        <p:spPr>
          <a:xfrm>
            <a:off x="685800" y="4325938"/>
            <a:ext cx="5486400" cy="4098925"/>
          </a:xfrm>
          <a:noFill/>
          <a:ln/>
        </p:spPr>
        <p:txBody>
          <a:bodyPr lIns="91440" tIns="45720" rIns="91440" bIns="45720"/>
          <a:lstStyle/>
          <a:p>
            <a:pPr marL="0" indent="0" defTabSz="914400" eaLnBrk="1" hangingPunct="1">
              <a:spcBef>
                <a:spcPct val="0"/>
              </a:spcBef>
            </a:pPr>
            <a:endParaRPr lang="en-US" i="1" smtClean="0">
              <a:ea typeface="ＭＳ Ｐゴシック"/>
              <a:cs typeface="ＭＳ Ｐゴシック"/>
            </a:endParaRPr>
          </a:p>
        </p:txBody>
      </p:sp>
      <p:sp>
        <p:nvSpPr>
          <p:cNvPr id="111619" name="Slide Number Placeholder 3"/>
          <p:cNvSpPr txBox="1">
            <a:spLocks noGrp="1"/>
          </p:cNvSpPr>
          <p:nvPr/>
        </p:nvSpPr>
        <p:spPr bwMode="auto">
          <a:xfrm>
            <a:off x="3884613" y="8650288"/>
            <a:ext cx="2971800" cy="455612"/>
          </a:xfrm>
          <a:prstGeom prst="rect">
            <a:avLst/>
          </a:prstGeom>
          <a:noFill/>
          <a:ln w="9525">
            <a:noFill/>
            <a:miter lim="800000"/>
            <a:headEnd/>
            <a:tailEnd/>
          </a:ln>
        </p:spPr>
        <p:txBody>
          <a:bodyPr anchor="b"/>
          <a:lstStyle/>
          <a:p>
            <a:pPr algn="r" defTabSz="885825"/>
            <a:fld id="{686A6394-F232-4CD9-B1F8-CE457B2877B2}" type="slidenum">
              <a:rPr lang="en-US" sz="800">
                <a:solidFill>
                  <a:schemeClr val="tx1"/>
                </a:solidFill>
              </a:rPr>
              <a:pPr algn="r" defTabSz="885825"/>
              <a:t>11</a:t>
            </a:fld>
            <a:endParaRPr lang="en-US" sz="8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pPr>
              <a:buFontTx/>
              <a:buNone/>
            </a:pPr>
            <a:endParaRPr lang="en-US" i="1" smtClean="0">
              <a:ea typeface="ＭＳ Ｐゴシック"/>
              <a:cs typeface="ＭＳ Ｐゴシック"/>
            </a:endParaRPr>
          </a:p>
        </p:txBody>
      </p:sp>
      <p:sp>
        <p:nvSpPr>
          <p:cNvPr id="113667" name="Slide Number Placeholder 3"/>
          <p:cNvSpPr>
            <a:spLocks noGrp="1"/>
          </p:cNvSpPr>
          <p:nvPr>
            <p:ph type="sldNum" sz="quarter" idx="5"/>
          </p:nvPr>
        </p:nvSpPr>
        <p:spPr>
          <a:noFill/>
        </p:spPr>
        <p:txBody>
          <a:bodyPr/>
          <a:lstStyle/>
          <a:p>
            <a:fld id="{DEA7C34A-2F56-433F-B112-78F03B183392}" type="slidenum">
              <a:rPr lang="en-US" smtClean="0">
                <a:latin typeface="Arial" charset="0"/>
                <a:ea typeface="ＭＳ Ｐゴシック"/>
                <a:cs typeface="ＭＳ Ｐゴシック"/>
              </a:rPr>
              <a:pPr/>
              <a:t>12</a:t>
            </a:fld>
            <a:endParaRPr lang="en-US" smtClean="0">
              <a:latin typeface="Arial"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pPr>
              <a:buFontTx/>
              <a:buNone/>
            </a:pPr>
            <a:endParaRPr lang="en-US" i="1" smtClean="0">
              <a:ea typeface="ＭＳ Ｐゴシック"/>
              <a:cs typeface="ＭＳ Ｐゴシック"/>
            </a:endParaRPr>
          </a:p>
        </p:txBody>
      </p:sp>
      <p:sp>
        <p:nvSpPr>
          <p:cNvPr id="115715" name="Slide Number Placeholder 3"/>
          <p:cNvSpPr>
            <a:spLocks noGrp="1"/>
          </p:cNvSpPr>
          <p:nvPr>
            <p:ph type="sldNum" sz="quarter" idx="5"/>
          </p:nvPr>
        </p:nvSpPr>
        <p:spPr>
          <a:noFill/>
        </p:spPr>
        <p:txBody>
          <a:bodyPr/>
          <a:lstStyle/>
          <a:p>
            <a:fld id="{9101FB9D-0B4C-44F0-B5F9-74FF2B179A1F}" type="slidenum">
              <a:rPr lang="en-US" smtClean="0">
                <a:latin typeface="Arial" charset="0"/>
                <a:ea typeface="ＭＳ Ｐゴシック"/>
                <a:cs typeface="ＭＳ Ｐゴシック"/>
              </a:rPr>
              <a:pPr/>
              <a:t>13</a:t>
            </a:fld>
            <a:endParaRPr lang="en-US" smtClean="0">
              <a:latin typeface="Arial"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18787" name="Slide Number Placeholder 3"/>
          <p:cNvSpPr>
            <a:spLocks noGrp="1"/>
          </p:cNvSpPr>
          <p:nvPr>
            <p:ph type="sldNum" sz="quarter" idx="5"/>
          </p:nvPr>
        </p:nvSpPr>
        <p:spPr>
          <a:noFill/>
        </p:spPr>
        <p:txBody>
          <a:bodyPr/>
          <a:lstStyle/>
          <a:p>
            <a:fld id="{A0775179-4E47-48F3-AEA1-169568510FF5}" type="slidenum">
              <a:rPr lang="en-US" smtClean="0">
                <a:latin typeface="Arial" charset="0"/>
                <a:ea typeface="ＭＳ Ｐゴシック"/>
                <a:cs typeface="ＭＳ Ｐゴシック"/>
              </a:rPr>
              <a:pPr/>
              <a:t>15</a:t>
            </a:fld>
            <a:endParaRPr lang="en-US" smtClean="0">
              <a:latin typeface="Arial"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ln/>
        </p:spPr>
      </p:sp>
      <p:sp>
        <p:nvSpPr>
          <p:cNvPr id="122882" name="Rectangle 3"/>
          <p:cNvSpPr>
            <a:spLocks noGrp="1" noChangeArrowheads="1"/>
          </p:cNvSpPr>
          <p:nvPr>
            <p:ph type="body" idx="1"/>
          </p:nvPr>
        </p:nvSpPr>
        <p:spPr>
          <a:noFill/>
          <a:ln/>
        </p:spPr>
        <p:txBody>
          <a:bodyPr lIns="93648" tIns="49126" rIns="93648" bIns="49126"/>
          <a:lstStyle/>
          <a:p>
            <a:pPr>
              <a:buFontTx/>
              <a:buNone/>
            </a:pPr>
            <a:r>
              <a:rPr lang="en-US" smtClean="0">
                <a:ea typeface="ＭＳ Ｐゴシック"/>
                <a:cs typeface="ＭＳ Ｐゴシック"/>
              </a:rPr>
              <a:t>For Ops Slides:</a:t>
            </a:r>
          </a:p>
          <a:p>
            <a:pPr>
              <a:buFontTx/>
              <a:buNone/>
            </a:pPr>
            <a:r>
              <a:rPr lang="en-US" b="1" u="sng" smtClean="0">
                <a:ea typeface="ＭＳ Ｐゴシック"/>
                <a:cs typeface="ＭＳ Ｐゴシック"/>
              </a:rPr>
              <a:t>Academy Profiles</a:t>
            </a:r>
          </a:p>
          <a:p>
            <a:pPr>
              <a:buFontTx/>
              <a:buChar char="-"/>
            </a:pPr>
            <a:r>
              <a:rPr lang="en-US" smtClean="0">
                <a:ea typeface="ＭＳ Ｐゴシック"/>
                <a:cs typeface="ＭＳ Ｐゴシック"/>
              </a:rPr>
              <a:t>Refresh data and positioning for Xx regional and country profiles</a:t>
            </a:r>
          </a:p>
          <a:p>
            <a:pPr>
              <a:buFontTx/>
              <a:buChar char="-"/>
            </a:pPr>
            <a:r>
              <a:rPr lang="en-US" smtClean="0">
                <a:ea typeface="ＭＳ Ｐゴシック"/>
                <a:cs typeface="ＭＳ Ｐゴシック"/>
              </a:rPr>
              <a:t>Raise visibility and intergation with stakeholders</a:t>
            </a:r>
          </a:p>
          <a:p>
            <a:pPr lvl="1">
              <a:buFontTx/>
              <a:buNone/>
            </a:pPr>
            <a:r>
              <a:rPr lang="en-US" smtClean="0">
                <a:ea typeface="ＭＳ Ｐゴシック"/>
              </a:rPr>
              <a:t>- Communication to NetAcad, Cisco Public Sector Sales and Gov</a:t>
            </a:r>
            <a:r>
              <a:rPr lang="en-US" altLang="en-US" smtClean="0">
                <a:ea typeface="ＭＳ Ｐゴシック"/>
              </a:rPr>
              <a:t>’</a:t>
            </a:r>
            <a:r>
              <a:rPr lang="en-US" smtClean="0">
                <a:ea typeface="ＭＳ Ｐゴシック"/>
              </a:rPr>
              <a:t>t Affairs</a:t>
            </a:r>
          </a:p>
          <a:p>
            <a:pPr lvl="1">
              <a:buFontTx/>
              <a:buNone/>
            </a:pPr>
            <a:r>
              <a:rPr lang="en-US" smtClean="0">
                <a:ea typeface="ＭＳ Ｐゴシック"/>
              </a:rPr>
              <a:t>- Ex: Announce via Bruce Klein</a:t>
            </a:r>
            <a:r>
              <a:rPr lang="en-US" altLang="en-US" smtClean="0">
                <a:ea typeface="ＭＳ Ｐゴシック"/>
              </a:rPr>
              <a:t>’</a:t>
            </a:r>
            <a:r>
              <a:rPr lang="en-US" smtClean="0">
                <a:ea typeface="ＭＳ Ｐゴシック"/>
              </a:rPr>
              <a:t>s eBrief to his sales teams (add value coming from leadership)</a:t>
            </a:r>
          </a:p>
          <a:p>
            <a:pPr lvl="1">
              <a:buFontTx/>
              <a:buNone/>
            </a:pPr>
            <a:r>
              <a:rPr lang="en-US" smtClean="0">
                <a:ea typeface="ＭＳ Ｐゴシック"/>
              </a:rPr>
              <a:t>- Links on internal support pages (SLED, Mktg, etc)</a:t>
            </a:r>
          </a:p>
          <a:p>
            <a:pPr lvl="1">
              <a:buFontTx/>
              <a:buNone/>
            </a:pPr>
            <a:r>
              <a:rPr lang="en-US" smtClean="0">
                <a:ea typeface="ＭＳ Ｐゴシック"/>
              </a:rPr>
              <a:t>- Customer/Partner email template</a:t>
            </a:r>
          </a:p>
          <a:p>
            <a:pPr lvl="1">
              <a:buFontTx/>
              <a:buNone/>
            </a:pPr>
            <a:r>
              <a:rPr lang="en-US" smtClean="0">
                <a:ea typeface="ＭＳ Ｐゴシック"/>
              </a:rPr>
              <a:t>- Main landing page on US-C Cisco.com</a:t>
            </a:r>
          </a:p>
          <a:p>
            <a:pPr lvl="1">
              <a:buFontTx/>
              <a:buNone/>
            </a:pPr>
            <a:r>
              <a:rPr lang="en-US" smtClean="0">
                <a:ea typeface="ＭＳ Ｐゴシック"/>
              </a:rPr>
              <a:t>- Links from Ed global and theater CDC page</a:t>
            </a:r>
          </a:p>
          <a:p>
            <a:pPr>
              <a:buFontTx/>
              <a:buNone/>
            </a:pPr>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34147" name="Slide Number Placeholder 3"/>
          <p:cNvSpPr txBox="1">
            <a:spLocks noGrp="1"/>
          </p:cNvSpPr>
          <p:nvPr/>
        </p:nvSpPr>
        <p:spPr bwMode="auto">
          <a:xfrm>
            <a:off x="5800725" y="8504238"/>
            <a:ext cx="793750" cy="280987"/>
          </a:xfrm>
          <a:prstGeom prst="rect">
            <a:avLst/>
          </a:prstGeom>
          <a:noFill/>
          <a:ln w="9525">
            <a:noFill/>
            <a:miter lim="800000"/>
            <a:headEnd/>
            <a:tailEnd/>
          </a:ln>
        </p:spPr>
        <p:txBody>
          <a:bodyPr lIns="18423" tIns="0" rIns="18423" bIns="0" anchor="b"/>
          <a:lstStyle/>
          <a:p>
            <a:pPr algn="r" defTabSz="884238" eaLnBrk="0" hangingPunct="0"/>
            <a:fld id="{90E48DEF-9E01-4730-9732-DA25C045575B}" type="slidenum">
              <a:rPr lang="en-US" sz="800">
                <a:solidFill>
                  <a:schemeClr val="tx1"/>
                </a:solidFill>
              </a:rPr>
              <a:pPr algn="r" defTabSz="884238" eaLnBrk="0" hangingPunct="0"/>
              <a:t>20</a:t>
            </a:fld>
            <a:endParaRPr lang="en-US" sz="8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pPr marL="107950" indent="-107950" defTabSz="977900"/>
            <a:r>
              <a:rPr lang="en-US" smtClean="0">
                <a:ea typeface="ＭＳ Ｐゴシック"/>
                <a:cs typeface="ＭＳ Ｐゴシック"/>
              </a:rPr>
              <a:t>And as part of our ongoing marketing efforts, we</a:t>
            </a:r>
            <a:r>
              <a:rPr lang="en-US" altLang="en-US" smtClean="0">
                <a:ea typeface="ＭＳ Ｐゴシック"/>
                <a:cs typeface="ＭＳ Ｐゴシック"/>
              </a:rPr>
              <a:t>’</a:t>
            </a:r>
            <a:r>
              <a:rPr lang="en-US" smtClean="0">
                <a:ea typeface="ＭＳ Ｐゴシック"/>
                <a:cs typeface="ＭＳ Ｐゴシック"/>
              </a:rPr>
              <a:t>ve developed this Career Path poster to help students navigate their career. It gives prospective and current students an idea of what different paths they can take to get to different jobs.   By putting both Cisco Networking Academy courses and Learning @ Cisco Certifications on the same diagram, students see the </a:t>
            </a:r>
            <a:r>
              <a:rPr lang="en-US" altLang="en-US" smtClean="0">
                <a:ea typeface="ＭＳ Ｐゴシック"/>
                <a:cs typeface="ＭＳ Ｐゴシック"/>
              </a:rPr>
              <a:t>“</a:t>
            </a:r>
            <a:r>
              <a:rPr lang="en-US" smtClean="0">
                <a:ea typeface="ＭＳ Ｐゴシック"/>
                <a:cs typeface="ＭＳ Ｐゴシック"/>
              </a:rPr>
              <a:t>continuum</a:t>
            </a:r>
            <a:r>
              <a:rPr lang="en-US" altLang="en-US" smtClean="0">
                <a:ea typeface="ＭＳ Ｐゴシック"/>
                <a:cs typeface="ＭＳ Ｐゴシック"/>
              </a:rPr>
              <a:t>”</a:t>
            </a:r>
            <a:r>
              <a:rPr lang="en-US" smtClean="0">
                <a:ea typeface="ＭＳ Ｐゴシック"/>
                <a:cs typeface="ＭＳ Ｐゴシック"/>
              </a:rPr>
              <a:t> of learning and certification opportunities provided by Cisco.</a:t>
            </a:r>
            <a:br>
              <a:rPr lang="en-US" smtClean="0">
                <a:ea typeface="ＭＳ Ｐゴシック"/>
                <a:cs typeface="ＭＳ Ｐゴシック"/>
              </a:rPr>
            </a:br>
            <a:r>
              <a:rPr lang="en-US" smtClean="0">
                <a:ea typeface="ＭＳ Ｐゴシック"/>
                <a:cs typeface="ＭＳ Ｐゴシック"/>
              </a:rPr>
              <a:t/>
            </a:r>
            <a:br>
              <a:rPr lang="en-US" smtClean="0">
                <a:ea typeface="ＭＳ Ｐゴシック"/>
                <a:cs typeface="ＭＳ Ｐゴシック"/>
              </a:rPr>
            </a:br>
            <a:r>
              <a:rPr lang="en-US" smtClean="0">
                <a:ea typeface="ＭＳ Ｐゴシック"/>
                <a:cs typeface="ＭＳ Ｐゴシック"/>
              </a:rPr>
              <a:t>This piece is available as a poster that can be put in classrooms and posted at Academies.  We</a:t>
            </a:r>
            <a:r>
              <a:rPr lang="en-US" altLang="en-US" smtClean="0">
                <a:ea typeface="ＭＳ Ｐゴシック"/>
                <a:cs typeface="ＭＳ Ｐゴシック"/>
              </a:rPr>
              <a:t>’</a:t>
            </a:r>
            <a:r>
              <a:rPr lang="en-US" smtClean="0">
                <a:ea typeface="ＭＳ Ｐゴシック"/>
                <a:cs typeface="ＭＳ Ｐゴシック"/>
              </a:rPr>
              <a:t>re working on making this into a flash piece that can be featured on Academy Connection. </a:t>
            </a:r>
          </a:p>
          <a:p>
            <a:pPr marL="107950" indent="-107950" defTabSz="977900"/>
            <a:endParaRPr lang="en-US" smtClean="0">
              <a:ea typeface="ＭＳ Ｐゴシック"/>
              <a:cs typeface="ＭＳ Ｐゴシック"/>
            </a:endParaRPr>
          </a:p>
        </p:txBody>
      </p:sp>
      <p:sp>
        <p:nvSpPr>
          <p:cNvPr id="144387" name="Slide Number Placeholder 3"/>
          <p:cNvSpPr>
            <a:spLocks noGrp="1"/>
          </p:cNvSpPr>
          <p:nvPr>
            <p:ph type="sldNum" sz="quarter" idx="5"/>
          </p:nvPr>
        </p:nvSpPr>
        <p:spPr>
          <a:noFill/>
        </p:spPr>
        <p:txBody>
          <a:bodyPr/>
          <a:lstStyle/>
          <a:p>
            <a:fld id="{4A0C4321-2BE1-43C9-954D-A5346AA12F03}" type="slidenum">
              <a:rPr lang="en-US" smtClean="0">
                <a:latin typeface="Arial" charset="0"/>
                <a:ea typeface="ＭＳ Ｐゴシック"/>
                <a:cs typeface="ＭＳ Ｐゴシック"/>
              </a:rPr>
              <a:pPr/>
              <a:t>22</a:t>
            </a:fld>
            <a:endParaRPr lang="en-US" smtClean="0">
              <a:latin typeface="Arial"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57699" name="Slide Number Placeholder 3"/>
          <p:cNvSpPr txBox="1">
            <a:spLocks noGrp="1"/>
          </p:cNvSpPr>
          <p:nvPr/>
        </p:nvSpPr>
        <p:spPr bwMode="auto">
          <a:xfrm>
            <a:off x="5800725" y="8504238"/>
            <a:ext cx="793750" cy="280987"/>
          </a:xfrm>
          <a:prstGeom prst="rect">
            <a:avLst/>
          </a:prstGeom>
          <a:noFill/>
          <a:ln w="9525">
            <a:noFill/>
            <a:miter lim="800000"/>
            <a:headEnd/>
            <a:tailEnd/>
          </a:ln>
        </p:spPr>
        <p:txBody>
          <a:bodyPr lIns="18423" tIns="0" rIns="18423" bIns="0" anchor="b"/>
          <a:lstStyle/>
          <a:p>
            <a:pPr algn="r" defTabSz="884238" eaLnBrk="0" hangingPunct="0"/>
            <a:fld id="{D2D0E570-6DDE-4FC9-AD08-A4A17F579ACD}" type="slidenum">
              <a:rPr lang="en-US" sz="800">
                <a:solidFill>
                  <a:schemeClr val="tx1"/>
                </a:solidFill>
              </a:rPr>
              <a:pPr algn="r" defTabSz="884238" eaLnBrk="0" hangingPunct="0"/>
              <a:t>23</a:t>
            </a:fld>
            <a:endParaRPr lang="en-US" sz="8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1"/>
          <p:cNvSpPr txBox="1">
            <a:spLocks noGrp="1" noChangeArrowheads="1"/>
          </p:cNvSpPr>
          <p:nvPr/>
        </p:nvSpPr>
        <p:spPr bwMode="auto">
          <a:xfrm>
            <a:off x="3884613" y="8650288"/>
            <a:ext cx="2971800" cy="455612"/>
          </a:xfrm>
          <a:prstGeom prst="rect">
            <a:avLst/>
          </a:prstGeom>
          <a:noFill/>
          <a:ln w="9525">
            <a:noFill/>
            <a:miter lim="800000"/>
            <a:headEnd/>
            <a:tailEnd/>
          </a:ln>
        </p:spPr>
        <p:txBody>
          <a:bodyPr anchor="b"/>
          <a:lstStyle/>
          <a:p>
            <a:pPr algn="r"/>
            <a:fld id="{5EE54A26-4C68-4BA4-AB00-8974D0DC9177}" type="slidenum">
              <a:rPr lang="en-US" sz="1200">
                <a:solidFill>
                  <a:schemeClr val="tx1"/>
                </a:solidFill>
                <a:latin typeface="Calibri" pitchFamily="34" charset="0"/>
              </a:rPr>
              <a:pPr algn="r"/>
              <a:t>24</a:t>
            </a:fld>
            <a:endParaRPr lang="en-US" sz="1200">
              <a:solidFill>
                <a:schemeClr val="tx1"/>
              </a:solidFill>
              <a:latin typeface="Calibri" pitchFamily="34" charset="0"/>
            </a:endParaRPr>
          </a:p>
        </p:txBody>
      </p:sp>
      <p:sp>
        <p:nvSpPr>
          <p:cNvPr id="159746" name="Rectangle 2"/>
          <p:cNvSpPr>
            <a:spLocks noGrp="1" noRot="1" noChangeAspect="1" noChangeArrowheads="1" noTextEdit="1"/>
          </p:cNvSpPr>
          <p:nvPr>
            <p:ph type="sldImg"/>
          </p:nvPr>
        </p:nvSpPr>
        <p:spPr>
          <a:xfrm>
            <a:off x="1152525" y="682625"/>
            <a:ext cx="4554538" cy="3416300"/>
          </a:xfrm>
          <a:ln/>
        </p:spPr>
      </p:sp>
      <p:sp>
        <p:nvSpPr>
          <p:cNvPr id="159747" name="Rectangle 3"/>
          <p:cNvSpPr>
            <a:spLocks noGrp="1" noChangeArrowheads="1"/>
          </p:cNvSpPr>
          <p:nvPr>
            <p:ph type="body" idx="1"/>
          </p:nvPr>
        </p:nvSpPr>
        <p:spPr>
          <a:xfrm>
            <a:off x="685800" y="4325938"/>
            <a:ext cx="5486400" cy="4098925"/>
          </a:xfrm>
          <a:noFill/>
          <a:ln/>
        </p:spPr>
        <p:txBody>
          <a:bodyPr lIns="91440" tIns="45720" rIns="91440" bIns="45720"/>
          <a:lstStyle/>
          <a:p>
            <a:pPr marL="0" indent="0" defTabSz="914400">
              <a:spcBef>
                <a:spcPct val="0"/>
              </a:spcBef>
            </a:pPr>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1"/>
          <p:cNvSpPr>
            <a:spLocks noGrp="1" noChangeArrowheads="1"/>
          </p:cNvSpPr>
          <p:nvPr>
            <p:ph type="sldNum" sz="quarter" idx="5"/>
          </p:nvPr>
        </p:nvSpPr>
        <p:spPr>
          <a:noFill/>
        </p:spPr>
        <p:txBody>
          <a:bodyPr/>
          <a:lstStyle/>
          <a:p>
            <a:fld id="{987E2E51-D086-496C-8D3F-76FEDABE5AB8}" type="slidenum">
              <a:rPr lang="en-US" smtClean="0">
                <a:latin typeface="Arial" charset="0"/>
                <a:ea typeface="ＭＳ Ｐゴシック"/>
                <a:cs typeface="ＭＳ Ｐゴシック"/>
              </a:rPr>
              <a:pPr/>
              <a:t>2</a:t>
            </a:fld>
            <a:endParaRPr lang="en-US" smtClean="0">
              <a:latin typeface="Arial" charset="0"/>
              <a:ea typeface="ＭＳ Ｐゴシック"/>
              <a:cs typeface="ＭＳ Ｐゴシック"/>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396875" y="4289425"/>
            <a:ext cx="5988050" cy="4167188"/>
          </a:xfrm>
          <a:noFill/>
          <a:ln/>
        </p:spPr>
        <p:txBody>
          <a:bodyPr/>
          <a:lstStyle/>
          <a:p>
            <a:endParaRPr lang="en-GB"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a:xfrm>
            <a:off x="1152525" y="682625"/>
            <a:ext cx="4554538" cy="3416300"/>
          </a:xfrm>
          <a:ln/>
        </p:spPr>
      </p:sp>
      <p:sp>
        <p:nvSpPr>
          <p:cNvPr id="161794" name="Notes Placeholder 2"/>
          <p:cNvSpPr>
            <a:spLocks noGrp="1"/>
          </p:cNvSpPr>
          <p:nvPr>
            <p:ph type="body" idx="1"/>
          </p:nvPr>
        </p:nvSpPr>
        <p:spPr>
          <a:xfrm>
            <a:off x="685800" y="4325938"/>
            <a:ext cx="5486400" cy="4098925"/>
          </a:xfrm>
          <a:noFill/>
          <a:ln/>
        </p:spPr>
        <p:txBody>
          <a:bodyPr lIns="91435" tIns="45718" rIns="91435" bIns="45718"/>
          <a:lstStyle/>
          <a:p>
            <a:pPr marL="0" indent="0" defTabSz="914400">
              <a:spcBef>
                <a:spcPct val="0"/>
              </a:spcBef>
            </a:pPr>
            <a:r>
              <a:rPr lang="en-US" b="1" u="sng" smtClean="0">
                <a:ea typeface="ＭＳ Ｐゴシック"/>
                <a:cs typeface="ＭＳ Ｐゴシック"/>
              </a:rPr>
              <a:t>TRANSITION:</a:t>
            </a:r>
            <a:r>
              <a:rPr lang="en-US" b="1" smtClean="0">
                <a:ea typeface="ＭＳ Ｐゴシック"/>
                <a:cs typeface="ＭＳ Ｐゴシック"/>
              </a:rPr>
              <a:t>  </a:t>
            </a:r>
            <a:r>
              <a:rPr lang="en-US" smtClean="0">
                <a:ea typeface="ＭＳ Ｐゴシック"/>
                <a:cs typeface="ＭＳ Ｐゴシック"/>
              </a:rPr>
              <a:t>STEM Education initiatives look for programs that go beyond subject area knowledge.  They also emphasize the importance of 21</a:t>
            </a:r>
            <a:r>
              <a:rPr lang="en-US" baseline="30000" smtClean="0">
                <a:ea typeface="ＭＳ Ｐゴシック"/>
                <a:cs typeface="ＭＳ Ｐゴシック"/>
              </a:rPr>
              <a:t>st</a:t>
            </a:r>
            <a:r>
              <a:rPr lang="en-US" smtClean="0">
                <a:ea typeface="ＭＳ Ｐゴシック"/>
                <a:cs typeface="ＭＳ Ｐゴシック"/>
              </a:rPr>
              <a:t> century  skills, student engagement and professional development. Networking Academy delivers all of these.</a:t>
            </a:r>
          </a:p>
          <a:p>
            <a:pPr marL="0" indent="0" defTabSz="914400">
              <a:spcBef>
                <a:spcPct val="0"/>
              </a:spcBef>
            </a:pPr>
            <a:r>
              <a:rPr lang="en-US" smtClean="0">
                <a:ea typeface="ＭＳ Ｐゴシック"/>
                <a:cs typeface="ＭＳ Ｐゴシック"/>
              </a:rPr>
              <a:t>21st Century STEM career skills – for innovative thinking and for effective workforce skills (e.g. communication, teamwork)</a:t>
            </a:r>
          </a:p>
          <a:p>
            <a:pPr marL="0" indent="0" defTabSz="914400">
              <a:spcBef>
                <a:spcPct val="0"/>
              </a:spcBef>
            </a:pPr>
            <a:r>
              <a:rPr lang="en-US" smtClean="0">
                <a:ea typeface="ＭＳ Ｐゴシック"/>
                <a:cs typeface="ＭＳ Ｐゴシック"/>
              </a:rPr>
              <a:t>Student  engagement – to keep more students choosing STEM studies</a:t>
            </a:r>
          </a:p>
          <a:p>
            <a:pPr marL="0" indent="0" defTabSz="914400">
              <a:spcBef>
                <a:spcPct val="0"/>
              </a:spcBef>
            </a:pPr>
            <a:r>
              <a:rPr lang="en-US" smtClean="0">
                <a:ea typeface="ＭＳ Ｐゴシック"/>
                <a:cs typeface="ＭＳ Ｐゴシック"/>
              </a:rPr>
              <a:t>More highly qualified STEM teachers – assure long-term solution with more knowledgeable STEM teachers </a:t>
            </a:r>
          </a:p>
        </p:txBody>
      </p:sp>
      <p:sp>
        <p:nvSpPr>
          <p:cNvPr id="161795" name="Slide Number Placeholder 3"/>
          <p:cNvSpPr txBox="1">
            <a:spLocks noGrp="1"/>
          </p:cNvSpPr>
          <p:nvPr/>
        </p:nvSpPr>
        <p:spPr bwMode="auto">
          <a:xfrm>
            <a:off x="3884613" y="8650288"/>
            <a:ext cx="2971800" cy="455612"/>
          </a:xfrm>
          <a:prstGeom prst="rect">
            <a:avLst/>
          </a:prstGeom>
          <a:noFill/>
          <a:ln w="9525">
            <a:noFill/>
            <a:miter lim="800000"/>
            <a:headEnd/>
            <a:tailEnd/>
          </a:ln>
        </p:spPr>
        <p:txBody>
          <a:bodyPr lIns="91435" tIns="45718" rIns="91435" bIns="45718" anchor="b"/>
          <a:lstStyle/>
          <a:p>
            <a:pPr algn="r"/>
            <a:fld id="{AB0ECA84-BCCC-4644-9465-5F5DB5477AD0}" type="slidenum">
              <a:rPr lang="en-US" sz="1200">
                <a:solidFill>
                  <a:schemeClr val="tx1"/>
                </a:solidFill>
                <a:latin typeface="Calibri" pitchFamily="34" charset="0"/>
              </a:rPr>
              <a:pPr algn="r"/>
              <a:t>25</a:t>
            </a:fld>
            <a:endParaRPr lang="en-US" sz="1200">
              <a:solidFill>
                <a:schemeClr val="tx1"/>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xfrm>
            <a:off x="1152525" y="682625"/>
            <a:ext cx="4554538" cy="3416300"/>
          </a:xfrm>
          <a:ln/>
        </p:spPr>
      </p:sp>
      <p:sp>
        <p:nvSpPr>
          <p:cNvPr id="163842" name="Notes Placeholder 2"/>
          <p:cNvSpPr>
            <a:spLocks noGrp="1"/>
          </p:cNvSpPr>
          <p:nvPr>
            <p:ph type="body" idx="1"/>
          </p:nvPr>
        </p:nvSpPr>
        <p:spPr>
          <a:xfrm>
            <a:off x="685800" y="4325938"/>
            <a:ext cx="5486400" cy="4098925"/>
          </a:xfrm>
          <a:noFill/>
          <a:ln/>
        </p:spPr>
        <p:txBody>
          <a:bodyPr lIns="91435" tIns="45718" rIns="91435" bIns="45718"/>
          <a:lstStyle/>
          <a:p>
            <a:pPr marL="0" indent="0" defTabSz="914400">
              <a:spcBef>
                <a:spcPct val="0"/>
              </a:spcBef>
            </a:pPr>
            <a:r>
              <a:rPr lang="en-US" b="1" u="sng" smtClean="0">
                <a:ea typeface="ＭＳ Ｐゴシック"/>
                <a:cs typeface="ＭＳ Ｐゴシック"/>
              </a:rPr>
              <a:t>TRANSITION:</a:t>
            </a:r>
            <a:r>
              <a:rPr lang="en-US" b="1" smtClean="0">
                <a:ea typeface="ＭＳ Ｐゴシック"/>
                <a:cs typeface="ＭＳ Ｐゴシック"/>
              </a:rPr>
              <a:t>  </a:t>
            </a:r>
            <a:r>
              <a:rPr lang="en-US" smtClean="0">
                <a:ea typeface="ＭＳ Ｐゴシック"/>
                <a:cs typeface="ＭＳ Ｐゴシック"/>
              </a:rPr>
              <a:t>STEM Education initiatives look for programs that go beyond subject area knowledge.  They also emphasize the importance of 21</a:t>
            </a:r>
            <a:r>
              <a:rPr lang="en-US" baseline="30000" smtClean="0">
                <a:ea typeface="ＭＳ Ｐゴシック"/>
                <a:cs typeface="ＭＳ Ｐゴシック"/>
              </a:rPr>
              <a:t>st</a:t>
            </a:r>
            <a:r>
              <a:rPr lang="en-US" smtClean="0">
                <a:ea typeface="ＭＳ Ｐゴシック"/>
                <a:cs typeface="ＭＳ Ｐゴシック"/>
              </a:rPr>
              <a:t> century  skills, student engagement and professional development. Networking Academy delivers all of these.</a:t>
            </a:r>
          </a:p>
          <a:p>
            <a:pPr marL="0" indent="0" defTabSz="914400">
              <a:spcBef>
                <a:spcPct val="0"/>
              </a:spcBef>
            </a:pPr>
            <a:r>
              <a:rPr lang="en-US" smtClean="0">
                <a:ea typeface="ＭＳ Ｐゴシック"/>
                <a:cs typeface="ＭＳ Ｐゴシック"/>
              </a:rPr>
              <a:t>21st Century STEM career skills – for innovative thinking and for effective workforce skills (e.g. communication, teamwork)</a:t>
            </a:r>
          </a:p>
          <a:p>
            <a:pPr marL="0" indent="0" defTabSz="914400">
              <a:spcBef>
                <a:spcPct val="0"/>
              </a:spcBef>
            </a:pPr>
            <a:r>
              <a:rPr lang="en-US" smtClean="0">
                <a:ea typeface="ＭＳ Ｐゴシック"/>
                <a:cs typeface="ＭＳ Ｐゴシック"/>
              </a:rPr>
              <a:t>Student  engagement – to keep more students choosing STEM studies</a:t>
            </a:r>
          </a:p>
          <a:p>
            <a:pPr marL="0" indent="0" defTabSz="914400">
              <a:spcBef>
                <a:spcPct val="0"/>
              </a:spcBef>
            </a:pPr>
            <a:r>
              <a:rPr lang="en-US" smtClean="0">
                <a:ea typeface="ＭＳ Ｐゴシック"/>
                <a:cs typeface="ＭＳ Ｐゴシック"/>
              </a:rPr>
              <a:t>More highly qualified STEM teachers – assure long-term solution with more knowledgeable STEM teachers </a:t>
            </a:r>
          </a:p>
        </p:txBody>
      </p:sp>
      <p:sp>
        <p:nvSpPr>
          <p:cNvPr id="163843" name="Slide Number Placeholder 3"/>
          <p:cNvSpPr txBox="1">
            <a:spLocks noGrp="1"/>
          </p:cNvSpPr>
          <p:nvPr/>
        </p:nvSpPr>
        <p:spPr bwMode="auto">
          <a:xfrm>
            <a:off x="3884613" y="8650288"/>
            <a:ext cx="2971800" cy="455612"/>
          </a:xfrm>
          <a:prstGeom prst="rect">
            <a:avLst/>
          </a:prstGeom>
          <a:noFill/>
          <a:ln w="9525">
            <a:noFill/>
            <a:miter lim="800000"/>
            <a:headEnd/>
            <a:tailEnd/>
          </a:ln>
        </p:spPr>
        <p:txBody>
          <a:bodyPr lIns="91435" tIns="45718" rIns="91435" bIns="45718" anchor="b"/>
          <a:lstStyle/>
          <a:p>
            <a:pPr algn="r"/>
            <a:fld id="{B19CD0FF-1EA2-4D43-A115-CFA35679140D}" type="slidenum">
              <a:rPr lang="en-US" sz="1200">
                <a:solidFill>
                  <a:schemeClr val="tx1"/>
                </a:solidFill>
                <a:latin typeface="Calibri" pitchFamily="34" charset="0"/>
              </a:rPr>
              <a:pPr algn="r"/>
              <a:t>26</a:t>
            </a:fld>
            <a:endParaRPr lang="en-US" sz="1200">
              <a:solidFill>
                <a:schemeClr val="tx1"/>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xfrm>
            <a:off x="1152525" y="682625"/>
            <a:ext cx="4554538" cy="3416300"/>
          </a:xfrm>
          <a:ln/>
        </p:spPr>
      </p:sp>
      <p:sp>
        <p:nvSpPr>
          <p:cNvPr id="165890" name="Notes Placeholder 2"/>
          <p:cNvSpPr>
            <a:spLocks noGrp="1"/>
          </p:cNvSpPr>
          <p:nvPr>
            <p:ph type="body" idx="1"/>
          </p:nvPr>
        </p:nvSpPr>
        <p:spPr>
          <a:xfrm>
            <a:off x="685800" y="4325938"/>
            <a:ext cx="5486400" cy="4098925"/>
          </a:xfrm>
          <a:noFill/>
          <a:ln/>
        </p:spPr>
        <p:txBody>
          <a:bodyPr lIns="91435" tIns="45718" rIns="91435" bIns="45718"/>
          <a:lstStyle/>
          <a:p>
            <a:pPr marL="0" indent="0" defTabSz="914400">
              <a:spcBef>
                <a:spcPct val="0"/>
              </a:spcBef>
            </a:pPr>
            <a:r>
              <a:rPr lang="en-US" b="1" u="sng" smtClean="0">
                <a:ea typeface="ＭＳ Ｐゴシック"/>
                <a:cs typeface="ＭＳ Ｐゴシック"/>
              </a:rPr>
              <a:t>TRANSITION:</a:t>
            </a:r>
            <a:r>
              <a:rPr lang="en-US" b="1" smtClean="0">
                <a:ea typeface="ＭＳ Ｐゴシック"/>
                <a:cs typeface="ＭＳ Ｐゴシック"/>
              </a:rPr>
              <a:t>  </a:t>
            </a:r>
            <a:r>
              <a:rPr lang="en-US" smtClean="0">
                <a:ea typeface="ＭＳ Ｐゴシック"/>
                <a:cs typeface="ＭＳ Ｐゴシック"/>
              </a:rPr>
              <a:t>STEM Education initiatives look for programs that go beyond subject area knowledge.  They also emphasize the importance of 21</a:t>
            </a:r>
            <a:r>
              <a:rPr lang="en-US" baseline="30000" smtClean="0">
                <a:ea typeface="ＭＳ Ｐゴシック"/>
                <a:cs typeface="ＭＳ Ｐゴシック"/>
              </a:rPr>
              <a:t>st</a:t>
            </a:r>
            <a:r>
              <a:rPr lang="en-US" smtClean="0">
                <a:ea typeface="ＭＳ Ｐゴシック"/>
                <a:cs typeface="ＭＳ Ｐゴシック"/>
              </a:rPr>
              <a:t> century  skills, student engagement and professional development. Networking Academy delivers all of these.</a:t>
            </a:r>
          </a:p>
          <a:p>
            <a:pPr marL="0" indent="0" defTabSz="914400">
              <a:spcBef>
                <a:spcPct val="0"/>
              </a:spcBef>
            </a:pPr>
            <a:r>
              <a:rPr lang="en-US" smtClean="0">
                <a:ea typeface="ＭＳ Ｐゴシック"/>
                <a:cs typeface="ＭＳ Ｐゴシック"/>
              </a:rPr>
              <a:t>21st Century STEM career skills – for innovative thinking and for effective workforce skills (e.g. communication, teamwork)</a:t>
            </a:r>
          </a:p>
          <a:p>
            <a:pPr marL="0" indent="0" defTabSz="914400">
              <a:spcBef>
                <a:spcPct val="0"/>
              </a:spcBef>
            </a:pPr>
            <a:r>
              <a:rPr lang="en-US" smtClean="0">
                <a:ea typeface="ＭＳ Ｐゴシック"/>
                <a:cs typeface="ＭＳ Ｐゴシック"/>
              </a:rPr>
              <a:t>Student  engagement – to keep more students choosing STEM studies</a:t>
            </a:r>
          </a:p>
          <a:p>
            <a:pPr marL="0" indent="0" defTabSz="914400">
              <a:spcBef>
                <a:spcPct val="0"/>
              </a:spcBef>
            </a:pPr>
            <a:r>
              <a:rPr lang="en-US" smtClean="0">
                <a:ea typeface="ＭＳ Ｐゴシック"/>
                <a:cs typeface="ＭＳ Ｐゴシック"/>
              </a:rPr>
              <a:t>More highly qualified STEM teachers – assure long-term solution with more knowledgeable STEM teachers </a:t>
            </a:r>
          </a:p>
        </p:txBody>
      </p:sp>
      <p:sp>
        <p:nvSpPr>
          <p:cNvPr id="165891" name="Slide Number Placeholder 3"/>
          <p:cNvSpPr txBox="1">
            <a:spLocks noGrp="1"/>
          </p:cNvSpPr>
          <p:nvPr/>
        </p:nvSpPr>
        <p:spPr bwMode="auto">
          <a:xfrm>
            <a:off x="3884613" y="8650288"/>
            <a:ext cx="2971800" cy="455612"/>
          </a:xfrm>
          <a:prstGeom prst="rect">
            <a:avLst/>
          </a:prstGeom>
          <a:noFill/>
          <a:ln w="9525">
            <a:noFill/>
            <a:miter lim="800000"/>
            <a:headEnd/>
            <a:tailEnd/>
          </a:ln>
        </p:spPr>
        <p:txBody>
          <a:bodyPr lIns="91435" tIns="45718" rIns="91435" bIns="45718" anchor="b"/>
          <a:lstStyle/>
          <a:p>
            <a:pPr algn="r"/>
            <a:fld id="{D9027FC7-F6DC-4034-8283-51D5405E333B}" type="slidenum">
              <a:rPr lang="en-US" sz="1200">
                <a:solidFill>
                  <a:schemeClr val="tx1"/>
                </a:solidFill>
                <a:latin typeface="Calibri" pitchFamily="34" charset="0"/>
              </a:rPr>
              <a:pPr algn="r"/>
              <a:t>27</a:t>
            </a:fld>
            <a:endParaRPr lang="en-US" sz="1200">
              <a:solidFill>
                <a:schemeClr val="tx1"/>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xfrm>
            <a:off x="1152525" y="682625"/>
            <a:ext cx="4554538" cy="3416300"/>
          </a:xfrm>
          <a:ln/>
        </p:spPr>
      </p:sp>
      <p:sp>
        <p:nvSpPr>
          <p:cNvPr id="167938" name="Notes Placeholder 2"/>
          <p:cNvSpPr>
            <a:spLocks noGrp="1"/>
          </p:cNvSpPr>
          <p:nvPr>
            <p:ph type="body" idx="1"/>
          </p:nvPr>
        </p:nvSpPr>
        <p:spPr>
          <a:xfrm>
            <a:off x="685800" y="4325938"/>
            <a:ext cx="5486400" cy="4098925"/>
          </a:xfrm>
          <a:noFill/>
          <a:ln/>
        </p:spPr>
        <p:txBody>
          <a:bodyPr lIns="91435" tIns="45718" rIns="91435" bIns="45718"/>
          <a:lstStyle/>
          <a:p>
            <a:pPr marL="0" indent="0" defTabSz="914400">
              <a:spcBef>
                <a:spcPct val="0"/>
              </a:spcBef>
            </a:pPr>
            <a:r>
              <a:rPr lang="en-US" b="1" u="sng" smtClean="0">
                <a:ea typeface="ＭＳ Ｐゴシック"/>
                <a:cs typeface="ＭＳ Ｐゴシック"/>
              </a:rPr>
              <a:t>TRANSITION:</a:t>
            </a:r>
            <a:r>
              <a:rPr lang="en-US" b="1" smtClean="0">
                <a:ea typeface="ＭＳ Ｐゴシック"/>
                <a:cs typeface="ＭＳ Ｐゴシック"/>
              </a:rPr>
              <a:t>  </a:t>
            </a:r>
            <a:r>
              <a:rPr lang="en-US" smtClean="0">
                <a:ea typeface="ＭＳ Ｐゴシック"/>
                <a:cs typeface="ＭＳ Ｐゴシック"/>
              </a:rPr>
              <a:t>STEM Education initiatives look for programs that go beyond subject area knowledge.  They also emphasize the importance of 21</a:t>
            </a:r>
            <a:r>
              <a:rPr lang="en-US" baseline="30000" smtClean="0">
                <a:ea typeface="ＭＳ Ｐゴシック"/>
                <a:cs typeface="ＭＳ Ｐゴシック"/>
              </a:rPr>
              <a:t>st</a:t>
            </a:r>
            <a:r>
              <a:rPr lang="en-US" smtClean="0">
                <a:ea typeface="ＭＳ Ｐゴシック"/>
                <a:cs typeface="ＭＳ Ｐゴシック"/>
              </a:rPr>
              <a:t> century  skills, student engagement and professional development. Networking Academy delivers all of these.</a:t>
            </a:r>
          </a:p>
          <a:p>
            <a:pPr marL="0" indent="0" defTabSz="914400">
              <a:spcBef>
                <a:spcPct val="0"/>
              </a:spcBef>
            </a:pPr>
            <a:r>
              <a:rPr lang="en-US" smtClean="0">
                <a:ea typeface="ＭＳ Ｐゴシック"/>
                <a:cs typeface="ＭＳ Ｐゴシック"/>
              </a:rPr>
              <a:t>21st Century STEM career skills – for innovative thinking and for effective workforce skills (e.g. communication, teamwork)</a:t>
            </a:r>
          </a:p>
          <a:p>
            <a:pPr marL="0" indent="0" defTabSz="914400">
              <a:spcBef>
                <a:spcPct val="0"/>
              </a:spcBef>
            </a:pPr>
            <a:r>
              <a:rPr lang="en-US" smtClean="0">
                <a:ea typeface="ＭＳ Ｐゴシック"/>
                <a:cs typeface="ＭＳ Ｐゴシック"/>
              </a:rPr>
              <a:t>Student  engagement – to keep more students choosing STEM studies</a:t>
            </a:r>
          </a:p>
          <a:p>
            <a:pPr marL="0" indent="0" defTabSz="914400">
              <a:spcBef>
                <a:spcPct val="0"/>
              </a:spcBef>
            </a:pPr>
            <a:r>
              <a:rPr lang="en-US" smtClean="0">
                <a:ea typeface="ＭＳ Ｐゴシック"/>
                <a:cs typeface="ＭＳ Ｐゴシック"/>
              </a:rPr>
              <a:t>More highly qualified STEM teachers – assure long-term solution with more knowledgeable STEM teachers </a:t>
            </a:r>
          </a:p>
        </p:txBody>
      </p:sp>
      <p:sp>
        <p:nvSpPr>
          <p:cNvPr id="167939" name="Slide Number Placeholder 3"/>
          <p:cNvSpPr txBox="1">
            <a:spLocks noGrp="1"/>
          </p:cNvSpPr>
          <p:nvPr/>
        </p:nvSpPr>
        <p:spPr bwMode="auto">
          <a:xfrm>
            <a:off x="3884613" y="8650288"/>
            <a:ext cx="2971800" cy="455612"/>
          </a:xfrm>
          <a:prstGeom prst="rect">
            <a:avLst/>
          </a:prstGeom>
          <a:noFill/>
          <a:ln w="9525">
            <a:noFill/>
            <a:miter lim="800000"/>
            <a:headEnd/>
            <a:tailEnd/>
          </a:ln>
        </p:spPr>
        <p:txBody>
          <a:bodyPr lIns="91435" tIns="45718" rIns="91435" bIns="45718" anchor="b"/>
          <a:lstStyle/>
          <a:p>
            <a:pPr algn="r"/>
            <a:fld id="{2256FFEC-D34F-4A2C-B41B-582BBBBACA0C}" type="slidenum">
              <a:rPr lang="en-US" sz="1200">
                <a:solidFill>
                  <a:schemeClr val="tx1"/>
                </a:solidFill>
                <a:latin typeface="Calibri" pitchFamily="34" charset="0"/>
              </a:rPr>
              <a:pPr algn="r"/>
              <a:t>28</a:t>
            </a:fld>
            <a:endParaRPr lang="en-US" sz="1200">
              <a:solidFill>
                <a:schemeClr val="tx1"/>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xfrm>
            <a:off x="1152525" y="682625"/>
            <a:ext cx="4554538" cy="3416300"/>
          </a:xfrm>
          <a:ln/>
        </p:spPr>
      </p:sp>
      <p:sp>
        <p:nvSpPr>
          <p:cNvPr id="169986" name="Notes Placeholder 2"/>
          <p:cNvSpPr>
            <a:spLocks noGrp="1"/>
          </p:cNvSpPr>
          <p:nvPr>
            <p:ph type="body" idx="1"/>
          </p:nvPr>
        </p:nvSpPr>
        <p:spPr>
          <a:xfrm>
            <a:off x="685800" y="4325938"/>
            <a:ext cx="5486400" cy="4098925"/>
          </a:xfrm>
          <a:noFill/>
          <a:ln/>
        </p:spPr>
        <p:txBody>
          <a:bodyPr lIns="91435" tIns="45718" rIns="91435" bIns="45718"/>
          <a:lstStyle/>
          <a:p>
            <a:pPr marL="0" indent="0" defTabSz="914400">
              <a:spcBef>
                <a:spcPct val="0"/>
              </a:spcBef>
            </a:pPr>
            <a:r>
              <a:rPr lang="en-US" b="1" u="sng" smtClean="0">
                <a:ea typeface="ＭＳ Ｐゴシック"/>
                <a:cs typeface="ＭＳ Ｐゴシック"/>
              </a:rPr>
              <a:t>TRANSITION:</a:t>
            </a:r>
            <a:r>
              <a:rPr lang="en-US" b="1" smtClean="0">
                <a:ea typeface="ＭＳ Ｐゴシック"/>
                <a:cs typeface="ＭＳ Ｐゴシック"/>
              </a:rPr>
              <a:t>  </a:t>
            </a:r>
            <a:r>
              <a:rPr lang="en-US" smtClean="0">
                <a:ea typeface="ＭＳ Ｐゴシック"/>
                <a:cs typeface="ＭＳ Ｐゴシック"/>
              </a:rPr>
              <a:t>STEM Education initiatives look for programs that go beyond subject area knowledge.  They also emphasize the importance of 21</a:t>
            </a:r>
            <a:r>
              <a:rPr lang="en-US" baseline="30000" smtClean="0">
                <a:ea typeface="ＭＳ Ｐゴシック"/>
                <a:cs typeface="ＭＳ Ｐゴシック"/>
              </a:rPr>
              <a:t>st</a:t>
            </a:r>
            <a:r>
              <a:rPr lang="en-US" smtClean="0">
                <a:ea typeface="ＭＳ Ｐゴシック"/>
                <a:cs typeface="ＭＳ Ｐゴシック"/>
              </a:rPr>
              <a:t> century  skills, student engagement and professional development. Networking Academy delivers all of these.</a:t>
            </a:r>
          </a:p>
          <a:p>
            <a:pPr marL="0" indent="0" defTabSz="914400">
              <a:spcBef>
                <a:spcPct val="0"/>
              </a:spcBef>
            </a:pPr>
            <a:r>
              <a:rPr lang="en-US" smtClean="0">
                <a:ea typeface="ＭＳ Ｐゴシック"/>
                <a:cs typeface="ＭＳ Ｐゴシック"/>
              </a:rPr>
              <a:t>21st Century STEM career skills – for innovative thinking and for effective workforce skills (e.g. communication, teamwork)</a:t>
            </a:r>
          </a:p>
          <a:p>
            <a:pPr marL="0" indent="0" defTabSz="914400">
              <a:spcBef>
                <a:spcPct val="0"/>
              </a:spcBef>
            </a:pPr>
            <a:r>
              <a:rPr lang="en-US" smtClean="0">
                <a:ea typeface="ＭＳ Ｐゴシック"/>
                <a:cs typeface="ＭＳ Ｐゴシック"/>
              </a:rPr>
              <a:t>Student  engagement – to keep more students choosing STEM studies</a:t>
            </a:r>
          </a:p>
          <a:p>
            <a:pPr marL="0" indent="0" defTabSz="914400">
              <a:spcBef>
                <a:spcPct val="0"/>
              </a:spcBef>
            </a:pPr>
            <a:r>
              <a:rPr lang="en-US" smtClean="0">
                <a:ea typeface="ＭＳ Ｐゴシック"/>
                <a:cs typeface="ＭＳ Ｐゴシック"/>
              </a:rPr>
              <a:t>More highly qualified STEM teachers – assure long-term solution with more knowledgeable STEM teachers </a:t>
            </a:r>
          </a:p>
        </p:txBody>
      </p:sp>
      <p:sp>
        <p:nvSpPr>
          <p:cNvPr id="169987" name="Slide Number Placeholder 3"/>
          <p:cNvSpPr txBox="1">
            <a:spLocks noGrp="1"/>
          </p:cNvSpPr>
          <p:nvPr/>
        </p:nvSpPr>
        <p:spPr bwMode="auto">
          <a:xfrm>
            <a:off x="3884613" y="8650288"/>
            <a:ext cx="2971800" cy="455612"/>
          </a:xfrm>
          <a:prstGeom prst="rect">
            <a:avLst/>
          </a:prstGeom>
          <a:noFill/>
          <a:ln w="9525">
            <a:noFill/>
            <a:miter lim="800000"/>
            <a:headEnd/>
            <a:tailEnd/>
          </a:ln>
        </p:spPr>
        <p:txBody>
          <a:bodyPr lIns="91435" tIns="45718" rIns="91435" bIns="45718" anchor="b"/>
          <a:lstStyle/>
          <a:p>
            <a:pPr algn="r"/>
            <a:fld id="{AB04FD95-B1D5-4D6F-A73E-7576E2AA5519}" type="slidenum">
              <a:rPr lang="en-US" sz="1200">
                <a:solidFill>
                  <a:schemeClr val="tx1"/>
                </a:solidFill>
                <a:latin typeface="Calibri" pitchFamily="34" charset="0"/>
              </a:rPr>
              <a:pPr algn="r"/>
              <a:t>29</a:t>
            </a:fld>
            <a:endParaRPr lang="en-US" sz="1200">
              <a:solidFill>
                <a:schemeClr val="tx1"/>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1"/>
          <p:cNvSpPr txBox="1">
            <a:spLocks noGrp="1" noChangeArrowheads="1"/>
          </p:cNvSpPr>
          <p:nvPr/>
        </p:nvSpPr>
        <p:spPr bwMode="auto">
          <a:xfrm>
            <a:off x="3884613" y="8650288"/>
            <a:ext cx="2971800" cy="455612"/>
          </a:xfrm>
          <a:prstGeom prst="rect">
            <a:avLst/>
          </a:prstGeom>
          <a:noFill/>
          <a:ln w="9525">
            <a:noFill/>
            <a:miter lim="800000"/>
            <a:headEnd/>
            <a:tailEnd/>
          </a:ln>
        </p:spPr>
        <p:txBody>
          <a:bodyPr anchor="b"/>
          <a:lstStyle/>
          <a:p>
            <a:pPr algn="r"/>
            <a:fld id="{0DAF987D-BF63-451B-8C32-17DFB01143E0}" type="slidenum">
              <a:rPr lang="en-US" sz="1200">
                <a:solidFill>
                  <a:schemeClr val="tx1"/>
                </a:solidFill>
                <a:latin typeface="Calibri" pitchFamily="34" charset="0"/>
              </a:rPr>
              <a:pPr algn="r"/>
              <a:t>30</a:t>
            </a:fld>
            <a:endParaRPr lang="en-US" sz="1200">
              <a:solidFill>
                <a:schemeClr val="tx1"/>
              </a:solidFill>
              <a:latin typeface="Calibri" pitchFamily="34" charset="0"/>
            </a:endParaRPr>
          </a:p>
        </p:txBody>
      </p:sp>
      <p:sp>
        <p:nvSpPr>
          <p:cNvPr id="172034" name="Rectangle 2"/>
          <p:cNvSpPr>
            <a:spLocks noGrp="1" noRot="1" noChangeAspect="1" noChangeArrowheads="1" noTextEdit="1"/>
          </p:cNvSpPr>
          <p:nvPr>
            <p:ph type="sldImg"/>
          </p:nvPr>
        </p:nvSpPr>
        <p:spPr>
          <a:xfrm>
            <a:off x="1152525" y="682625"/>
            <a:ext cx="4554538" cy="3416300"/>
          </a:xfrm>
          <a:ln/>
        </p:spPr>
      </p:sp>
      <p:sp>
        <p:nvSpPr>
          <p:cNvPr id="172035" name="Rectangle 3"/>
          <p:cNvSpPr>
            <a:spLocks noGrp="1" noChangeArrowheads="1"/>
          </p:cNvSpPr>
          <p:nvPr>
            <p:ph type="body" idx="1"/>
          </p:nvPr>
        </p:nvSpPr>
        <p:spPr>
          <a:xfrm>
            <a:off x="685800" y="4325938"/>
            <a:ext cx="5486400" cy="4098925"/>
          </a:xfrm>
          <a:noFill/>
          <a:ln/>
        </p:spPr>
        <p:txBody>
          <a:bodyPr lIns="91440" tIns="45720" rIns="91440" bIns="45720"/>
          <a:lstStyle/>
          <a:p>
            <a:pPr marL="0" indent="0" defTabSz="914400">
              <a:spcBef>
                <a:spcPct val="0"/>
              </a:spcBef>
            </a:pPr>
            <a:endParaRPr lang="en-US"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txBox="1">
            <a:spLocks noGrp="1" noChangeArrowheads="1"/>
          </p:cNvSpPr>
          <p:nvPr/>
        </p:nvSpPr>
        <p:spPr bwMode="auto">
          <a:xfrm>
            <a:off x="3884613" y="8650288"/>
            <a:ext cx="2971800" cy="455612"/>
          </a:xfrm>
          <a:prstGeom prst="rect">
            <a:avLst/>
          </a:prstGeom>
          <a:noFill/>
          <a:ln>
            <a:miter lim="800000"/>
            <a:headEnd/>
            <a:tailEnd/>
          </a:ln>
        </p:spPr>
        <p:txBody>
          <a:bodyPr anchor="b"/>
          <a:lstStyle/>
          <a:p>
            <a:pPr algn="r">
              <a:defRPr/>
            </a:pPr>
            <a:fld id="{07373FA5-E557-464A-A07C-92E33EB02651}" type="slidenum">
              <a:rPr lang="en-US" sz="1200">
                <a:solidFill>
                  <a:schemeClr val="tx1"/>
                </a:solidFill>
                <a:latin typeface="+mn-lt"/>
                <a:ea typeface="+mn-ea"/>
                <a:cs typeface="+mn-cs"/>
              </a:rPr>
              <a:pPr algn="r">
                <a:defRPr/>
              </a:pPr>
              <a:t>31</a:t>
            </a:fld>
            <a:endParaRPr lang="en-US" sz="1200">
              <a:solidFill>
                <a:schemeClr val="tx1"/>
              </a:solidFill>
              <a:latin typeface="+mn-lt"/>
              <a:ea typeface="+mn-ea"/>
              <a:cs typeface="+mn-cs"/>
            </a:endParaRPr>
          </a:p>
        </p:txBody>
      </p:sp>
      <p:sp>
        <p:nvSpPr>
          <p:cNvPr id="182274" name="Rectangle 2"/>
          <p:cNvSpPr>
            <a:spLocks noGrp="1" noRot="1" noChangeAspect="1" noChangeArrowheads="1" noTextEdit="1"/>
          </p:cNvSpPr>
          <p:nvPr>
            <p:ph type="sldImg"/>
          </p:nvPr>
        </p:nvSpPr>
        <p:spPr>
          <a:xfrm>
            <a:off x="1155700" y="685800"/>
            <a:ext cx="4551363" cy="3413125"/>
          </a:xfrm>
          <a:ln/>
        </p:spPr>
      </p:sp>
      <p:sp>
        <p:nvSpPr>
          <p:cNvPr id="182275" name="Rectangle 3"/>
          <p:cNvSpPr>
            <a:spLocks noGrp="1" noChangeArrowheads="1"/>
          </p:cNvSpPr>
          <p:nvPr>
            <p:ph type="body" idx="1"/>
          </p:nvPr>
        </p:nvSpPr>
        <p:spPr>
          <a:xfrm>
            <a:off x="685800" y="4327525"/>
            <a:ext cx="5486400" cy="4094163"/>
          </a:xfrm>
          <a:noFill/>
          <a:ln/>
        </p:spPr>
        <p:txBody>
          <a:bodyPr lIns="91440" tIns="45720" rIns="91440" bIns="45720"/>
          <a:lstStyle/>
          <a:p>
            <a:pPr marL="0" indent="0" defTabSz="914400" eaLnBrk="1" hangingPunct="1">
              <a:lnSpc>
                <a:spcPct val="80000"/>
              </a:lnSpc>
              <a:spcBef>
                <a:spcPct val="0"/>
              </a:spcBef>
              <a:buClr>
                <a:schemeClr val="tx1"/>
              </a:buClr>
            </a:pPr>
            <a:r>
              <a:rPr lang="en-US" altLang="ja-JP" sz="900" b="1" smtClean="0">
                <a:ea typeface="ＭＳ Ｐゴシック"/>
                <a:cs typeface="ＭＳ Ｐゴシック"/>
              </a:rPr>
              <a:t>NOTE: This answers the WHY CISCO? </a:t>
            </a:r>
          </a:p>
          <a:p>
            <a:pPr marL="0" indent="0" defTabSz="914400" eaLnBrk="1" hangingPunct="1">
              <a:lnSpc>
                <a:spcPct val="80000"/>
              </a:lnSpc>
              <a:spcBef>
                <a:spcPct val="0"/>
              </a:spcBef>
              <a:buClr>
                <a:schemeClr val="tx1"/>
              </a:buClr>
            </a:pPr>
            <a:r>
              <a:rPr lang="en-US" altLang="ja-JP" sz="900" smtClean="0">
                <a:ea typeface="ＭＳ Ｐゴシック"/>
                <a:cs typeface="ＭＳ Ｐゴシック"/>
              </a:rPr>
              <a:t>To prepare students for the fast-moving demands of this century, radical system-wide education transformation is needed. Cisco Global Education is engaged in shaping a sustainable and replicable model for change through:</a:t>
            </a:r>
            <a:endParaRPr lang="en-US" sz="900" smtClean="0">
              <a:ea typeface="ＭＳ Ｐゴシック"/>
              <a:cs typeface="ＭＳ Ｐゴシック"/>
            </a:endParaRPr>
          </a:p>
          <a:p>
            <a:pPr marL="457200" lvl="1" indent="0" defTabSz="914400" eaLnBrk="1" hangingPunct="1">
              <a:lnSpc>
                <a:spcPct val="80000"/>
              </a:lnSpc>
              <a:spcBef>
                <a:spcPct val="0"/>
              </a:spcBef>
            </a:pPr>
            <a:r>
              <a:rPr lang="en-US" altLang="ja-JP" sz="900" b="1" smtClean="0">
                <a:ea typeface="ＭＳ Ｐゴシック"/>
              </a:rPr>
              <a:t>Thought leadership</a:t>
            </a:r>
            <a:r>
              <a:rPr lang="en-US" altLang="ja-JP" sz="900" smtClean="0">
                <a:ea typeface="ＭＳ Ｐゴシック"/>
              </a:rPr>
              <a:t> that identifies the best directions in education transformation</a:t>
            </a:r>
            <a:endParaRPr lang="en-US" altLang="ja-JP" sz="900" b="1" smtClean="0">
              <a:ea typeface="ＭＳ Ｐゴシック"/>
            </a:endParaRPr>
          </a:p>
          <a:p>
            <a:pPr marL="457200" lvl="1" indent="0" defTabSz="914400" eaLnBrk="1" hangingPunct="1">
              <a:lnSpc>
                <a:spcPct val="80000"/>
              </a:lnSpc>
              <a:spcBef>
                <a:spcPct val="0"/>
              </a:spcBef>
            </a:pPr>
            <a:r>
              <a:rPr lang="en-US" altLang="ja-JP" sz="900" b="1" smtClean="0">
                <a:ea typeface="ＭＳ Ｐゴシック"/>
              </a:rPr>
              <a:t>Practical engagements</a:t>
            </a:r>
            <a:r>
              <a:rPr lang="en-US" altLang="ja-JP" sz="900" smtClean="0">
                <a:ea typeface="ＭＳ Ｐゴシック"/>
              </a:rPr>
              <a:t> that focus on developing, scaling and replicating successful working models</a:t>
            </a:r>
          </a:p>
          <a:p>
            <a:pPr marL="457200" lvl="1" indent="0" defTabSz="914400" eaLnBrk="1" hangingPunct="1">
              <a:lnSpc>
                <a:spcPct val="80000"/>
              </a:lnSpc>
              <a:spcBef>
                <a:spcPct val="0"/>
              </a:spcBef>
            </a:pPr>
            <a:r>
              <a:rPr lang="en-US" altLang="ja-JP" sz="900" b="1" smtClean="0">
                <a:ea typeface="ＭＳ Ｐゴシック"/>
              </a:rPr>
              <a:t>Leadership capacity </a:t>
            </a:r>
            <a:r>
              <a:rPr lang="en-US" altLang="ja-JP" sz="900" smtClean="0">
                <a:ea typeface="ＭＳ Ｐゴシック"/>
              </a:rPr>
              <a:t> b</a:t>
            </a:r>
            <a:r>
              <a:rPr lang="en-US" sz="900" smtClean="0">
                <a:ea typeface="ＭＳ Ｐゴシック"/>
              </a:rPr>
              <a:t>uilding a community of Education System leader using web 2.0 technologies, example: GETideas.org is a Cisco sponsored open, online community to promote transformation in education.</a:t>
            </a:r>
            <a:endParaRPr lang="en-US" altLang="ja-JP" sz="900" smtClean="0">
              <a:ea typeface="ＭＳ Ｐゴシック"/>
            </a:endParaRPr>
          </a:p>
          <a:p>
            <a:pPr marL="0" indent="0" defTabSz="914400" eaLnBrk="1" hangingPunct="1">
              <a:lnSpc>
                <a:spcPct val="80000"/>
              </a:lnSpc>
              <a:spcBef>
                <a:spcPct val="0"/>
              </a:spcBef>
            </a:pPr>
            <a:r>
              <a:rPr lang="en-US" altLang="ja-JP" sz="900" smtClean="0">
                <a:ea typeface="ＭＳ Ｐゴシック"/>
                <a:cs typeface="ＭＳ Ｐゴシック"/>
              </a:rPr>
              <a:t>Two proofpoints: Our successes in the NYC ischool and 21</a:t>
            </a:r>
            <a:r>
              <a:rPr lang="en-US" altLang="ja-JP" sz="900" baseline="30000" smtClean="0">
                <a:ea typeface="ＭＳ Ｐゴシック"/>
                <a:cs typeface="ＭＳ Ｐゴシック"/>
              </a:rPr>
              <a:t>St</a:t>
            </a:r>
            <a:r>
              <a:rPr lang="en-US" altLang="ja-JP" sz="900" smtClean="0">
                <a:ea typeface="ＭＳ Ｐゴシック"/>
                <a:cs typeface="ＭＳ Ｐゴシック"/>
              </a:rPr>
              <a:t> Century School initiative (Louisiana and Mississippi).</a:t>
            </a:r>
          </a:p>
          <a:p>
            <a:pPr marL="0" indent="0" defTabSz="914400" eaLnBrk="1" hangingPunct="1">
              <a:lnSpc>
                <a:spcPct val="80000"/>
              </a:lnSpc>
              <a:spcBef>
                <a:spcPct val="35000"/>
              </a:spcBef>
            </a:pPr>
            <a:r>
              <a:rPr lang="en-US" sz="900" smtClean="0">
                <a:ea typeface="ＭＳ Ｐゴシック"/>
                <a:cs typeface="ＭＳ Ｐゴシック"/>
              </a:rPr>
              <a:t>Student testing and other assessment techniques are critical to classroom success. In January 2009, Cisco joined with Intel and Microsoft to announce </a:t>
            </a:r>
            <a:r>
              <a:rPr lang="en-US" sz="900" u="sng" smtClean="0">
                <a:ea typeface="ＭＳ Ｐゴシック"/>
                <a:cs typeface="ＭＳ Ｐゴシック"/>
              </a:rPr>
              <a:t>Assessment and Teaching of 21st Century Skills </a:t>
            </a:r>
            <a:r>
              <a:rPr lang="en-US" sz="900" smtClean="0">
                <a:ea typeface="ＭＳ Ｐゴシック"/>
                <a:cs typeface="ＭＳ Ｐゴシック"/>
              </a:rPr>
              <a:t>(ATC21S), a research initiative aimed at making global education more effective by clearly defining the skills needed by today’s students and developing strategies for measuring students’ progress with the aid of information technologies </a:t>
            </a:r>
          </a:p>
          <a:p>
            <a:pPr marL="0" indent="0" defTabSz="914400" eaLnBrk="1" hangingPunct="1">
              <a:lnSpc>
                <a:spcPct val="80000"/>
              </a:lnSpc>
              <a:spcBef>
                <a:spcPct val="0"/>
              </a:spcBef>
            </a:pPr>
            <a:endParaRPr lang="en-US" sz="900" smtClean="0">
              <a:ea typeface="ＭＳ Ｐゴシック"/>
              <a:cs typeface="ＭＳ Ｐゴシック"/>
            </a:endParaRPr>
          </a:p>
          <a:p>
            <a:pPr marL="0" indent="0" defTabSz="914400" eaLnBrk="1" hangingPunct="1">
              <a:lnSpc>
                <a:spcPct val="80000"/>
              </a:lnSpc>
              <a:spcBef>
                <a:spcPct val="0"/>
              </a:spcBef>
            </a:pPr>
            <a:endParaRPr lang="en-US" sz="900" smtClean="0">
              <a:ea typeface="ＭＳ Ｐゴシック"/>
              <a:cs typeface="ＭＳ Ｐゴシック"/>
            </a:endParaRPr>
          </a:p>
          <a:p>
            <a:pPr marL="0" indent="0" defTabSz="914400" eaLnBrk="1" hangingPunct="1">
              <a:lnSpc>
                <a:spcPct val="80000"/>
              </a:lnSpc>
              <a:spcBef>
                <a:spcPct val="0"/>
              </a:spcBef>
            </a:pPr>
            <a:r>
              <a:rPr lang="en-US" sz="900" b="1" smtClean="0">
                <a:ea typeface="ＭＳ Ｐゴシック"/>
                <a:cs typeface="ＭＳ Ｐゴシック"/>
              </a:rPr>
              <a:t>ADDITIONAL POINTS</a:t>
            </a:r>
            <a:endParaRPr lang="en-US" sz="900" smtClean="0">
              <a:ea typeface="ＭＳ Ｐゴシック"/>
              <a:cs typeface="ＭＳ Ｐゴシック"/>
            </a:endParaRPr>
          </a:p>
          <a:p>
            <a:pPr marL="0" indent="0" defTabSz="914400" eaLnBrk="1" hangingPunct="1">
              <a:lnSpc>
                <a:spcPct val="80000"/>
              </a:lnSpc>
              <a:spcBef>
                <a:spcPct val="0"/>
              </a:spcBef>
            </a:pPr>
            <a:r>
              <a:rPr lang="en-US" sz="900" smtClean="0">
                <a:ea typeface="ＭＳ Ｐゴシック"/>
                <a:cs typeface="ＭＳ Ｐゴシック"/>
              </a:rPr>
              <a:t>Started by two Stanford professors, from it’s very beginnings, Cisco has had close ties to education.</a:t>
            </a:r>
          </a:p>
          <a:p>
            <a:pPr marL="0" indent="0" defTabSz="914400" eaLnBrk="1" hangingPunct="1">
              <a:lnSpc>
                <a:spcPct val="80000"/>
              </a:lnSpc>
              <a:spcBef>
                <a:spcPct val="0"/>
              </a:spcBef>
            </a:pPr>
            <a:r>
              <a:rPr lang="en-US" sz="900" smtClean="0">
                <a:ea typeface="ＭＳ Ｐゴシック"/>
                <a:cs typeface="ＭＳ Ｐゴシック"/>
              </a:rPr>
              <a:t>At Cisco, we believe that the same technologies that created the Internet and the information revolution have the power to transform education for the 21st century and lay the foundation for a better future for countless young people.</a:t>
            </a:r>
          </a:p>
          <a:p>
            <a:pPr marL="0" indent="0" defTabSz="914400" eaLnBrk="1" hangingPunct="1">
              <a:lnSpc>
                <a:spcPct val="80000"/>
              </a:lnSpc>
              <a:spcBef>
                <a:spcPct val="0"/>
              </a:spcBef>
            </a:pPr>
            <a:r>
              <a:rPr lang="en-US" sz="900" smtClean="0">
                <a:ea typeface="ＭＳ Ｐゴシック"/>
                <a:cs typeface="ＭＳ Ｐゴシック"/>
              </a:rPr>
              <a:t>We are committed to helping educators develop the skills that students need to flourish in today’s economy and society, such as collaboration, creativity, and critical thinking. </a:t>
            </a:r>
          </a:p>
          <a:p>
            <a:pPr marL="0" indent="0" defTabSz="914400" eaLnBrk="1" hangingPunct="1">
              <a:lnSpc>
                <a:spcPct val="80000"/>
              </a:lnSpc>
              <a:spcBef>
                <a:spcPct val="0"/>
              </a:spcBef>
            </a:pPr>
            <a:r>
              <a:rPr lang="en-US" sz="900" smtClean="0">
                <a:ea typeface="ＭＳ Ｐゴシック"/>
                <a:cs typeface="ＭＳ Ｐゴシック"/>
              </a:rPr>
              <a:t>When these abilities are supported by integrating technology in the classroom, education transformation becomes a reality, and is more affordable and less intimidating than ever before.</a:t>
            </a:r>
          </a:p>
          <a:p>
            <a:pPr marL="0" indent="0" defTabSz="914400" eaLnBrk="1" hangingPunct="1">
              <a:lnSpc>
                <a:spcPct val="80000"/>
              </a:lnSpc>
              <a:spcBef>
                <a:spcPct val="0"/>
              </a:spcBef>
            </a:pPr>
            <a:r>
              <a:rPr lang="en-US" sz="900" smtClean="0">
                <a:ea typeface="ＭＳ Ｐゴシック"/>
                <a:cs typeface="ＭＳ Ｐゴシック"/>
              </a:rPr>
              <a:t>Our education commitment focuses on transforming students, teachers, and systems to engage learners who live in a connected world.</a:t>
            </a:r>
          </a:p>
          <a:p>
            <a:pPr marL="0" indent="0" defTabSz="914400" eaLnBrk="1" hangingPunct="1">
              <a:lnSpc>
                <a:spcPct val="80000"/>
              </a:lnSpc>
              <a:spcBef>
                <a:spcPct val="0"/>
              </a:spcBef>
            </a:pPr>
            <a:r>
              <a:rPr lang="en-US" sz="900" smtClean="0">
                <a:ea typeface="ＭＳ Ｐゴシック"/>
                <a:cs typeface="ＭＳ Ｐゴシック"/>
              </a:rPr>
              <a:t>Because of connectivity, 21st century students learn faster and they learn differently. </a:t>
            </a:r>
          </a:p>
          <a:p>
            <a:pPr marL="0" indent="0" defTabSz="914400" eaLnBrk="1" hangingPunct="1">
              <a:lnSpc>
                <a:spcPct val="80000"/>
              </a:lnSpc>
              <a:spcBef>
                <a:spcPct val="0"/>
              </a:spcBef>
            </a:pPr>
            <a:r>
              <a:rPr lang="en-US" sz="900" smtClean="0">
                <a:ea typeface="ＭＳ Ｐゴシック"/>
                <a:cs typeface="ＭＳ Ｐゴシック"/>
              </a:rPr>
              <a:t>Their education must allow them to complete engaging projects and collaborate with their peers rather than passively acquiring information.</a:t>
            </a:r>
          </a:p>
          <a:p>
            <a:pPr marL="0" indent="0" defTabSz="914400" eaLnBrk="1" hangingPunct="1">
              <a:lnSpc>
                <a:spcPct val="80000"/>
              </a:lnSpc>
              <a:spcBef>
                <a:spcPct val="0"/>
              </a:spcBef>
            </a:pPr>
            <a:r>
              <a:rPr lang="en-US" sz="900" smtClean="0">
                <a:ea typeface="ＭＳ Ｐゴシック"/>
                <a:cs typeface="ＭＳ Ｐゴシック"/>
              </a:rPr>
              <a:t>Technology can help improve and reduce variability in student outcomes, while equipping students with the skills that the marketplace demands and employers value.</a:t>
            </a:r>
          </a:p>
          <a:p>
            <a:pPr marL="0" indent="0" defTabSz="914400" eaLnBrk="1" hangingPunct="1">
              <a:lnSpc>
                <a:spcPct val="80000"/>
              </a:lnSpc>
              <a:spcBef>
                <a:spcPct val="0"/>
              </a:spcBef>
            </a:pPr>
            <a:r>
              <a:rPr lang="en-US" sz="900" smtClean="0">
                <a:ea typeface="ＭＳ Ｐゴシック"/>
                <a:cs typeface="ＭＳ Ｐゴシック"/>
              </a:rPr>
              <a:t>With technology, we can build basic educational capacity faster, enhance the quality of education, and give many more children the chance to learn, improve their lives, and strengthen their communities.</a:t>
            </a:r>
          </a:p>
          <a:p>
            <a:pPr marL="0" indent="0" defTabSz="914400" eaLnBrk="1" hangingPunct="1">
              <a:lnSpc>
                <a:spcPct val="80000"/>
              </a:lnSpc>
              <a:spcBef>
                <a:spcPct val="0"/>
              </a:spcBef>
            </a:pPr>
            <a:endParaRPr lang="en-US" sz="900" smtClean="0">
              <a:ea typeface="ＭＳ Ｐゴシック"/>
              <a:cs typeface="ＭＳ Ｐゴシック"/>
            </a:endParaRPr>
          </a:p>
          <a:p>
            <a:pPr marL="0" indent="0" defTabSz="914400" eaLnBrk="1" hangingPunct="1">
              <a:lnSpc>
                <a:spcPct val="80000"/>
              </a:lnSpc>
              <a:spcBef>
                <a:spcPct val="0"/>
              </a:spcBef>
            </a:pPr>
            <a:endParaRPr lang="en-US" sz="900"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a:xfrm>
            <a:off x="1152525" y="682625"/>
            <a:ext cx="4554538" cy="3416300"/>
          </a:xfrm>
          <a:ln/>
        </p:spPr>
      </p:sp>
      <p:sp>
        <p:nvSpPr>
          <p:cNvPr id="184322" name="Notes Placeholder 2"/>
          <p:cNvSpPr>
            <a:spLocks noGrp="1"/>
          </p:cNvSpPr>
          <p:nvPr>
            <p:ph type="body" idx="1"/>
          </p:nvPr>
        </p:nvSpPr>
        <p:spPr>
          <a:xfrm>
            <a:off x="685800" y="4325938"/>
            <a:ext cx="5486400" cy="4098925"/>
          </a:xfrm>
          <a:noFill/>
          <a:ln/>
        </p:spPr>
        <p:txBody>
          <a:bodyPr lIns="91440" tIns="45720" rIns="91440" bIns="45720"/>
          <a:lstStyle/>
          <a:p>
            <a:pPr marL="0" indent="0" defTabSz="914400" eaLnBrk="1" hangingPunct="1">
              <a:spcBef>
                <a:spcPct val="0"/>
              </a:spcBef>
            </a:pPr>
            <a:endParaRPr lang="en-US" smtClean="0">
              <a:ea typeface="ＭＳ Ｐゴシック"/>
              <a:cs typeface="ＭＳ Ｐゴシック"/>
            </a:endParaRPr>
          </a:p>
        </p:txBody>
      </p:sp>
      <p:sp>
        <p:nvSpPr>
          <p:cNvPr id="49155" name="Slide Number Placeholder 3"/>
          <p:cNvSpPr txBox="1">
            <a:spLocks noGrp="1"/>
          </p:cNvSpPr>
          <p:nvPr/>
        </p:nvSpPr>
        <p:spPr bwMode="auto">
          <a:xfrm>
            <a:off x="3884613" y="8650288"/>
            <a:ext cx="2971800" cy="455612"/>
          </a:xfrm>
          <a:prstGeom prst="rect">
            <a:avLst/>
          </a:prstGeom>
          <a:noFill/>
          <a:ln>
            <a:miter lim="800000"/>
            <a:headEnd/>
            <a:tailEnd/>
          </a:ln>
        </p:spPr>
        <p:txBody>
          <a:bodyPr anchor="b"/>
          <a:lstStyle/>
          <a:p>
            <a:pPr algn="r">
              <a:defRPr/>
            </a:pPr>
            <a:fld id="{E7886C41-4369-49B9-B472-D74B61BE5096}" type="slidenum">
              <a:rPr lang="en-US" sz="1200">
                <a:solidFill>
                  <a:schemeClr val="tx1"/>
                </a:solidFill>
                <a:latin typeface="+mn-lt"/>
                <a:ea typeface="+mn-ea"/>
                <a:cs typeface="+mn-cs"/>
              </a:rPr>
              <a:pPr algn="r">
                <a:defRPr/>
              </a:pPr>
              <a:t>32</a:t>
            </a:fld>
            <a:endParaRPr lang="en-US" sz="1200">
              <a:solidFill>
                <a:schemeClr val="tx1"/>
              </a:solidFill>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1"/>
          <p:cNvSpPr txBox="1">
            <a:spLocks noGrp="1" noChangeArrowheads="1"/>
          </p:cNvSpPr>
          <p:nvPr/>
        </p:nvSpPr>
        <p:spPr bwMode="auto">
          <a:xfrm>
            <a:off x="5800725" y="8504238"/>
            <a:ext cx="793750" cy="280987"/>
          </a:xfrm>
          <a:prstGeom prst="rect">
            <a:avLst/>
          </a:prstGeom>
          <a:noFill/>
          <a:ln w="9525">
            <a:noFill/>
            <a:miter lim="800000"/>
            <a:headEnd/>
            <a:tailEnd/>
          </a:ln>
        </p:spPr>
        <p:txBody>
          <a:bodyPr lIns="18423" tIns="0" rIns="18423" bIns="0" anchor="b"/>
          <a:lstStyle/>
          <a:p>
            <a:pPr algn="r" defTabSz="884238" eaLnBrk="0" hangingPunct="0"/>
            <a:fld id="{1E8415FA-ACEA-421D-9B12-1052C2E49321}" type="slidenum">
              <a:rPr lang="en-US" sz="800">
                <a:solidFill>
                  <a:schemeClr val="tx1"/>
                </a:solidFill>
              </a:rPr>
              <a:pPr algn="r" defTabSz="884238" eaLnBrk="0" hangingPunct="0"/>
              <a:t>3</a:t>
            </a:fld>
            <a:endParaRPr lang="en-US" sz="800">
              <a:solidFill>
                <a:schemeClr val="tx1"/>
              </a:solidFill>
            </a:endParaRPr>
          </a:p>
        </p:txBody>
      </p:sp>
      <p:sp>
        <p:nvSpPr>
          <p:cNvPr id="93186" name="Rectangle 2"/>
          <p:cNvSpPr>
            <a:spLocks noGrp="1" noRot="1" noChangeAspect="1" noChangeArrowheads="1" noTextEdit="1"/>
          </p:cNvSpPr>
          <p:nvPr>
            <p:ph type="sldImg"/>
          </p:nvPr>
        </p:nvSpPr>
        <p:spPr>
          <a:xfrm>
            <a:off x="823913" y="244475"/>
            <a:ext cx="5318125" cy="3989388"/>
          </a:xfrm>
          <a:ln/>
        </p:spPr>
      </p:sp>
      <p:sp>
        <p:nvSpPr>
          <p:cNvPr id="93187" name="Rectangle 3"/>
          <p:cNvSpPr>
            <a:spLocks noGrp="1" noChangeArrowheads="1"/>
          </p:cNvSpPr>
          <p:nvPr>
            <p:ph type="body" idx="1"/>
          </p:nvPr>
        </p:nvSpPr>
        <p:spPr>
          <a:xfrm>
            <a:off x="400050" y="4379913"/>
            <a:ext cx="6029325" cy="4254500"/>
          </a:xfrm>
          <a:noFill/>
          <a:ln/>
        </p:spPr>
        <p:txBody>
          <a:bodyPr lIns="89729" tIns="44870" rIns="89729" bIns="44870"/>
          <a:lstStyle/>
          <a:p>
            <a:r>
              <a:rPr lang="en-US" smtClean="0">
                <a:ea typeface="ＭＳ Ｐゴシック"/>
                <a:cs typeface="ＭＳ Ｐゴシック"/>
              </a:rPr>
              <a:t>What is transforming life around the world is not the dual core microprocessor, the proprietary search engine algorithm, or the software bundle. It</a:t>
            </a:r>
            <a:r>
              <a:rPr lang="ja-JP" altLang="en-US" smtClean="0">
                <a:ea typeface="ＭＳ Ｐゴシック"/>
                <a:cs typeface="ＭＳ Ｐゴシック"/>
              </a:rPr>
              <a:t>’</a:t>
            </a:r>
            <a:r>
              <a:rPr lang="en-US" altLang="ja-JP" smtClean="0">
                <a:ea typeface="ＭＳ Ｐゴシック"/>
                <a:cs typeface="ＭＳ Ｐゴシック"/>
              </a:rPr>
              <a:t>s the networking technology that connects us all and breaks down barriers to human progress. </a:t>
            </a:r>
          </a:p>
          <a:p>
            <a:r>
              <a:rPr lang="en-US" smtClean="0">
                <a:ea typeface="ＭＳ Ｐゴシック"/>
                <a:cs typeface="ＭＳ Ｐゴシック"/>
              </a:rPr>
              <a:t>As the leader in this world-changing technology, Cisco is changing the way we work, live, play and learn. This is bigger and more important than the Internet, productivity or communications. It</a:t>
            </a:r>
            <a:r>
              <a:rPr lang="ja-JP" altLang="en-US" smtClean="0">
                <a:ea typeface="ＭＳ Ｐゴシック"/>
                <a:cs typeface="ＭＳ Ｐゴシック"/>
              </a:rPr>
              <a:t>’</a:t>
            </a:r>
            <a:r>
              <a:rPr lang="en-US" altLang="ja-JP" smtClean="0">
                <a:ea typeface="ＭＳ Ｐゴシック"/>
                <a:cs typeface="ＭＳ Ｐゴシック"/>
              </a:rPr>
              <a:t>s about transforming human experiences and furthering human progress. This is a much broader and bolder aspiration than Cisco has ever endeavored, but no other company can claim this. </a:t>
            </a:r>
          </a:p>
          <a:p>
            <a:r>
              <a:rPr lang="en-US" smtClean="0">
                <a:ea typeface="ＭＳ Ｐゴシック"/>
                <a:cs typeface="ＭＳ Ｐゴシック"/>
              </a:rPr>
              <a:t>Our vision acknowledges that leaders affect positive change in the world and that the network affects every facet of our lives.</a:t>
            </a:r>
          </a:p>
          <a:p>
            <a:r>
              <a:rPr lang="en-US" smtClean="0">
                <a:ea typeface="ＭＳ Ｐゴシック"/>
                <a:cs typeface="ＭＳ Ｐゴシック"/>
              </a:rPr>
              <a:t>Our overriding goal as a business is to create value and have the network be the platform for this growth and prosperity.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pPr>
              <a:buFontTx/>
              <a:buNone/>
            </a:pPr>
            <a:r>
              <a:rPr lang="en-US" i="1" smtClean="0">
                <a:ea typeface="ＭＳ Ｐゴシック"/>
                <a:cs typeface="ＭＳ Ｐゴシック"/>
              </a:rPr>
              <a:t>[build slide]</a:t>
            </a:r>
          </a:p>
          <a:p>
            <a:r>
              <a:rPr lang="en-US" smtClean="0">
                <a:ea typeface="ＭＳ Ｐゴシック"/>
                <a:cs typeface="ＭＳ Ｐゴシック"/>
              </a:rPr>
              <a:t>Here is another example of the accelerating rate of technology and media change:</a:t>
            </a:r>
          </a:p>
          <a:p>
            <a:pPr lvl="1"/>
            <a:r>
              <a:rPr lang="en-US" smtClean="0">
                <a:ea typeface="ＭＳ Ｐゴシック"/>
              </a:rPr>
              <a:t>TV:  top networks ABC, NBC and CBS have 10 million viewers every month.</a:t>
            </a:r>
          </a:p>
          <a:p>
            <a:pPr lvl="1"/>
            <a:r>
              <a:rPr lang="en-US" smtClean="0">
                <a:ea typeface="ＭＳ Ｐゴシック"/>
              </a:rPr>
              <a:t>These business have been around for a combined 200 years.</a:t>
            </a:r>
          </a:p>
          <a:p>
            <a:pPr>
              <a:buFontTx/>
              <a:buNone/>
            </a:pPr>
            <a:r>
              <a:rPr lang="en-US" i="1" smtClean="0">
                <a:ea typeface="ＭＳ Ｐゴシック"/>
                <a:cs typeface="ＭＳ Ｐゴシック"/>
              </a:rPr>
              <a:t>[click once for animation]</a:t>
            </a:r>
          </a:p>
          <a:p>
            <a:pPr lvl="1"/>
            <a:r>
              <a:rPr lang="en-US" smtClean="0">
                <a:ea typeface="ＭＳ Ｐゴシック"/>
              </a:rPr>
              <a:t>By contrast, MySpace, YouTube and Facebook get 250 million visitors every month.</a:t>
            </a:r>
          </a:p>
          <a:p>
            <a:pPr lvl="2"/>
            <a:r>
              <a:rPr lang="en-US" smtClean="0">
                <a:ea typeface="ＭＳ Ｐゴシック"/>
              </a:rPr>
              <a:t> None of these sites existed 6 years ago.</a:t>
            </a:r>
          </a:p>
          <a:p>
            <a:pPr lvl="2"/>
            <a:endParaRPr lang="en-US" smtClean="0">
              <a:ea typeface="ＭＳ Ｐゴシック"/>
            </a:endParaRPr>
          </a:p>
        </p:txBody>
      </p:sp>
      <p:sp>
        <p:nvSpPr>
          <p:cNvPr id="95235" name="Slide Number Placeholder 3"/>
          <p:cNvSpPr>
            <a:spLocks noGrp="1"/>
          </p:cNvSpPr>
          <p:nvPr>
            <p:ph type="sldNum" sz="quarter" idx="5"/>
          </p:nvPr>
        </p:nvSpPr>
        <p:spPr>
          <a:noFill/>
        </p:spPr>
        <p:txBody>
          <a:bodyPr/>
          <a:lstStyle/>
          <a:p>
            <a:fld id="{C9EB2FD9-D16E-482D-A131-4DD3F7ADA42C}" type="slidenum">
              <a:rPr lang="en-US" smtClean="0">
                <a:latin typeface="Arial" charset="0"/>
                <a:ea typeface="ＭＳ Ｐゴシック"/>
                <a:cs typeface="ＭＳ Ｐゴシック"/>
              </a:rPr>
              <a:pPr/>
              <a:t>4</a:t>
            </a:fld>
            <a:endParaRPr lang="en-US" smtClean="0">
              <a:latin typeface="Arial"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r>
              <a:rPr lang="en-US" i="1" smtClean="0">
                <a:ea typeface="ＭＳ Ｐゴシック"/>
                <a:cs typeface="ＭＳ Ｐゴシック"/>
              </a:rPr>
              <a:t>[build slide]</a:t>
            </a:r>
          </a:p>
          <a:p>
            <a:r>
              <a:rPr lang="en-US" smtClean="0">
                <a:ea typeface="ＭＳ Ｐゴシック"/>
                <a:cs typeface="ＭＳ Ｐゴシック"/>
              </a:rPr>
              <a:t>From the same report, more video was uploaded to YouTube in the last 2 months than if ABC, NBC and CBS had been airing new content every day all year long since 1948.</a:t>
            </a:r>
          </a:p>
          <a:p>
            <a:pPr>
              <a:buFontTx/>
              <a:buNone/>
            </a:pPr>
            <a:r>
              <a:rPr lang="en-US" i="1" smtClean="0">
                <a:ea typeface="ＭＳ Ｐゴシック"/>
                <a:cs typeface="ＭＳ Ｐゴシック"/>
              </a:rPr>
              <a:t>[click once for animation]</a:t>
            </a:r>
          </a:p>
          <a:p>
            <a:r>
              <a:rPr lang="en-US" smtClean="0">
                <a:ea typeface="ＭＳ Ｐゴシック"/>
                <a:cs typeface="ＭＳ Ｐゴシック"/>
              </a:rPr>
              <a:t>And next, the mobile device, such as a smart phone, will be the world</a:t>
            </a:r>
            <a:r>
              <a:rPr lang="ja-JP" altLang="en-US" smtClean="0">
                <a:ea typeface="ＭＳ Ｐゴシック"/>
                <a:cs typeface="ＭＳ Ｐゴシック"/>
              </a:rPr>
              <a:t>’</a:t>
            </a:r>
            <a:r>
              <a:rPr lang="en-US" altLang="ja-JP" smtClean="0">
                <a:ea typeface="ＭＳ Ｐゴシック"/>
                <a:cs typeface="ＭＳ Ｐゴシック"/>
              </a:rPr>
              <a:t>s primary connection to the Internet by 2020.</a:t>
            </a:r>
          </a:p>
          <a:p>
            <a:r>
              <a:rPr lang="en-US" smtClean="0">
                <a:ea typeface="ＭＳ Ｐゴシック"/>
                <a:cs typeface="ＭＳ Ｐゴシック"/>
              </a:rPr>
              <a:t>So we</a:t>
            </a:r>
            <a:r>
              <a:rPr lang="ja-JP" altLang="en-US" smtClean="0">
                <a:ea typeface="ＭＳ Ｐゴシック"/>
                <a:cs typeface="ＭＳ Ｐゴシック"/>
              </a:rPr>
              <a:t>’</a:t>
            </a:r>
            <a:r>
              <a:rPr lang="en-US" altLang="ja-JP" smtClean="0">
                <a:ea typeface="ＭＳ Ｐゴシック"/>
                <a:cs typeface="ＭＳ Ｐゴシック"/>
              </a:rPr>
              <a:t>re seeing an explosion in the number of users, their own ability to publish and share online, and their increasing ease of access through mobility and wireless.</a:t>
            </a:r>
          </a:p>
          <a:p>
            <a:r>
              <a:rPr lang="en-US" smtClean="0">
                <a:ea typeface="ＭＳ Ｐゴシック"/>
                <a:cs typeface="ＭＳ Ｐゴシック"/>
              </a:rPr>
              <a:t>It</a:t>
            </a:r>
            <a:r>
              <a:rPr lang="ja-JP" altLang="en-US" smtClean="0">
                <a:ea typeface="ＭＳ Ｐゴシック"/>
                <a:cs typeface="ＭＳ Ｐゴシック"/>
              </a:rPr>
              <a:t>’</a:t>
            </a:r>
            <a:r>
              <a:rPr lang="en-US" altLang="ja-JP" smtClean="0">
                <a:ea typeface="ＭＳ Ｐゴシック"/>
                <a:cs typeface="ＭＳ Ｐゴシック"/>
              </a:rPr>
              <a:t>s obvious how powerful technology changes are for transforming the ways people access news, information and entertainment. But that isn</a:t>
            </a:r>
            <a:r>
              <a:rPr lang="ja-JP" altLang="en-US" smtClean="0">
                <a:ea typeface="ＭＳ Ｐゴシック"/>
                <a:cs typeface="ＭＳ Ｐゴシック"/>
              </a:rPr>
              <a:t>’</a:t>
            </a:r>
            <a:r>
              <a:rPr lang="en-US" altLang="ja-JP" smtClean="0">
                <a:ea typeface="ＭＳ Ｐゴシック"/>
                <a:cs typeface="ＭＳ Ｐゴシック"/>
              </a:rPr>
              <a:t>t the only reason we need to integrate more technology in education.</a:t>
            </a:r>
          </a:p>
          <a:p>
            <a:endParaRPr lang="en-US" smtClean="0">
              <a:ea typeface="ＭＳ Ｐゴシック"/>
              <a:cs typeface="ＭＳ Ｐゴシック"/>
            </a:endParaRPr>
          </a:p>
        </p:txBody>
      </p:sp>
      <p:sp>
        <p:nvSpPr>
          <p:cNvPr id="97283" name="Slide Number Placeholder 3"/>
          <p:cNvSpPr>
            <a:spLocks noGrp="1"/>
          </p:cNvSpPr>
          <p:nvPr>
            <p:ph type="sldNum" sz="quarter" idx="5"/>
          </p:nvPr>
        </p:nvSpPr>
        <p:spPr>
          <a:noFill/>
        </p:spPr>
        <p:txBody>
          <a:bodyPr/>
          <a:lstStyle/>
          <a:p>
            <a:fld id="{4D32E1C5-7EA1-48F8-9B95-A53685CC5E04}" type="slidenum">
              <a:rPr lang="en-US" smtClean="0">
                <a:latin typeface="Arial" charset="0"/>
                <a:ea typeface="ＭＳ Ｐゴシック"/>
                <a:cs typeface="ＭＳ Ｐゴシック"/>
              </a:rPr>
              <a:pPr/>
              <a:t>5</a:t>
            </a:fld>
            <a:endParaRPr lang="en-US" smtClean="0">
              <a:latin typeface="Arial"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xfrm>
            <a:off x="1296988" y="573088"/>
            <a:ext cx="4321175" cy="3241675"/>
          </a:xfrm>
          <a:ln/>
        </p:spPr>
      </p:sp>
      <p:sp>
        <p:nvSpPr>
          <p:cNvPr id="99330" name="Notes Placeholder 2"/>
          <p:cNvSpPr>
            <a:spLocks noGrp="1"/>
          </p:cNvSpPr>
          <p:nvPr>
            <p:ph type="body" idx="1"/>
          </p:nvPr>
        </p:nvSpPr>
        <p:spPr>
          <a:noFill/>
          <a:ln/>
        </p:spPr>
        <p:txBody>
          <a:bodyPr lIns="95646" tIns="50175" rIns="95646" bIns="50175"/>
          <a:lstStyle/>
          <a:p>
            <a:r>
              <a:rPr lang="en-US" smtClean="0">
                <a:ea typeface="ＭＳ Ｐゴシック"/>
                <a:cs typeface="ＭＳ Ｐゴシック"/>
              </a:rPr>
              <a:t>These are the 10 fastest growing occupations in the US through 2014, according to Money Magazine.</a:t>
            </a:r>
          </a:p>
          <a:p>
            <a:r>
              <a:rPr lang="en-US" smtClean="0">
                <a:ea typeface="ＭＳ Ｐゴシック"/>
                <a:cs typeface="ＭＳ Ｐゴシック"/>
              </a:rPr>
              <a:t>You’ll note that IT jobs, from network analysts to software engineers and database administrators comprise 5 out of 10 of the fastest growing jobs on the list. </a:t>
            </a:r>
          </a:p>
          <a:p>
            <a:r>
              <a:rPr lang="en-US" smtClean="0">
                <a:ea typeface="ＭＳ Ｐゴシック"/>
                <a:cs typeface="ＭＳ Ｐゴシック"/>
              </a:rPr>
              <a:t>Clearly, careers in information technology will play an important role in the US economy now and in the years to come</a:t>
            </a:r>
          </a:p>
          <a:p>
            <a:endParaRPr lang="en-US" smtClean="0">
              <a:ea typeface="ＭＳ Ｐゴシック"/>
              <a:cs typeface="ＭＳ Ｐゴシック"/>
            </a:endParaRPr>
          </a:p>
          <a:p>
            <a:endParaRPr lang="en-US" smtClean="0">
              <a:ea typeface="ＭＳ Ｐゴシック"/>
              <a:cs typeface="ＭＳ Ｐゴシック"/>
            </a:endParaRPr>
          </a:p>
        </p:txBody>
      </p:sp>
      <p:sp>
        <p:nvSpPr>
          <p:cNvPr id="99331" name="Slide Number Placeholder 3"/>
          <p:cNvSpPr txBox="1">
            <a:spLocks noGrp="1"/>
          </p:cNvSpPr>
          <p:nvPr/>
        </p:nvSpPr>
        <p:spPr bwMode="auto">
          <a:xfrm>
            <a:off x="5800725" y="8504238"/>
            <a:ext cx="793750" cy="280987"/>
          </a:xfrm>
          <a:prstGeom prst="rect">
            <a:avLst/>
          </a:prstGeom>
          <a:noFill/>
          <a:ln w="9525">
            <a:noFill/>
            <a:miter lim="800000"/>
            <a:headEnd/>
            <a:tailEnd/>
          </a:ln>
        </p:spPr>
        <p:txBody>
          <a:bodyPr lIns="18815" tIns="0" rIns="18815" bIns="0" anchor="b"/>
          <a:lstStyle/>
          <a:p>
            <a:pPr algn="r" defTabSz="903288" eaLnBrk="0" hangingPunct="0"/>
            <a:fld id="{EAF10F8E-2CED-4979-8F0F-947C34BD9435}" type="slidenum">
              <a:rPr lang="en-US" sz="800">
                <a:solidFill>
                  <a:schemeClr val="tx1"/>
                </a:solidFill>
              </a:rPr>
              <a:pPr algn="r" defTabSz="903288" eaLnBrk="0" hangingPunct="0"/>
              <a:t>6</a:t>
            </a:fld>
            <a:endParaRPr lang="en-US" sz="8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r>
              <a:rPr lang="en-US" smtClean="0">
                <a:ea typeface="ＭＳ Ｐゴシック"/>
                <a:cs typeface="ＭＳ Ｐゴシック"/>
              </a:rPr>
              <a:t>From the Bureau of Labor Statistics</a:t>
            </a:r>
          </a:p>
        </p:txBody>
      </p:sp>
      <p:sp>
        <p:nvSpPr>
          <p:cNvPr id="101379" name="Slide Number Placeholder 3"/>
          <p:cNvSpPr>
            <a:spLocks noGrp="1"/>
          </p:cNvSpPr>
          <p:nvPr>
            <p:ph type="sldNum" sz="quarter" idx="5"/>
          </p:nvPr>
        </p:nvSpPr>
        <p:spPr>
          <a:noFill/>
        </p:spPr>
        <p:txBody>
          <a:bodyPr/>
          <a:lstStyle/>
          <a:p>
            <a:fld id="{5D8D39F3-58EA-4A49-9373-8B1CD3E77160}" type="slidenum">
              <a:rPr lang="en-US" smtClean="0">
                <a:latin typeface="Arial" charset="0"/>
                <a:ea typeface="ＭＳ Ｐゴシック"/>
                <a:cs typeface="ＭＳ Ｐゴシック"/>
              </a:rPr>
              <a:pPr/>
              <a:t>7</a:t>
            </a:fld>
            <a:endParaRPr lang="en-US" smtClean="0">
              <a:latin typeface="Arial"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1"/>
          <p:cNvSpPr>
            <a:spLocks noGrp="1" noChangeArrowheads="1"/>
          </p:cNvSpPr>
          <p:nvPr>
            <p:ph type="sldNum" sz="quarter" idx="5"/>
          </p:nvPr>
        </p:nvSpPr>
        <p:spPr>
          <a:noFill/>
        </p:spPr>
        <p:txBody>
          <a:bodyPr/>
          <a:lstStyle/>
          <a:p>
            <a:fld id="{F3C9598B-6579-413F-946B-BF306C683C11}" type="slidenum">
              <a:rPr lang="en-US" smtClean="0">
                <a:latin typeface="Arial" charset="0"/>
                <a:ea typeface="ＭＳ Ｐゴシック"/>
                <a:cs typeface="ＭＳ Ｐゴシック"/>
              </a:rPr>
              <a:pPr/>
              <a:t>8</a:t>
            </a:fld>
            <a:endParaRPr lang="en-US" smtClean="0">
              <a:latin typeface="Arial" charset="0"/>
              <a:ea typeface="ＭＳ Ｐゴシック"/>
              <a:cs typeface="ＭＳ Ｐゴシック"/>
            </a:endParaRPr>
          </a:p>
        </p:txBody>
      </p:sp>
      <p:sp>
        <p:nvSpPr>
          <p:cNvPr id="103426" name="Rectangle 2"/>
          <p:cNvSpPr>
            <a:spLocks noGrp="1" noRot="1" noChangeAspect="1" noChangeArrowheads="1" noTextEdit="1"/>
          </p:cNvSpPr>
          <p:nvPr>
            <p:ph type="sldImg"/>
          </p:nvPr>
        </p:nvSpPr>
        <p:spPr>
          <a:xfrm>
            <a:off x="852488" y="239713"/>
            <a:ext cx="5213350" cy="3910012"/>
          </a:xfrm>
          <a:ln/>
        </p:spPr>
      </p:sp>
      <p:sp>
        <p:nvSpPr>
          <p:cNvPr id="103427" name="Rectangle 3"/>
          <p:cNvSpPr>
            <a:spLocks noGrp="1" noChangeArrowheads="1"/>
          </p:cNvSpPr>
          <p:nvPr>
            <p:ph type="body" idx="1"/>
          </p:nvPr>
        </p:nvSpPr>
        <p:spPr>
          <a:xfrm>
            <a:off x="395288" y="4289425"/>
            <a:ext cx="5988050" cy="4167188"/>
          </a:xfrm>
          <a:noFill/>
          <a:ln/>
        </p:spPr>
        <p:txBody>
          <a:bodyPr/>
          <a:lstStyle/>
          <a:p>
            <a:r>
              <a:rPr lang="en-US" dirty="0" smtClean="0">
                <a:ea typeface="ＭＳ Ｐゴシック"/>
                <a:cs typeface="ＭＳ Ｐゴシック"/>
              </a:rPr>
              <a:t>Market share and increasing market share is one of the most important objectives used in business as it represents customer demand from a company for a particular product.  (Based on the total market size/opportunity). </a:t>
            </a:r>
          </a:p>
          <a:p>
            <a:r>
              <a:rPr lang="en-US" dirty="0" smtClean="0">
                <a:ea typeface="ＭＳ Ｐゴシック"/>
                <a:cs typeface="ＭＳ Ｐゴシック"/>
              </a:rPr>
              <a:t>Cisco is uniquely positioned in various market share product segments – and quickly becomes a leader in product areas – including new markets and existing markets that Cisco enters.  </a:t>
            </a:r>
          </a:p>
          <a:p>
            <a:r>
              <a:rPr lang="en-US" dirty="0" smtClean="0">
                <a:ea typeface="ＭＳ Ｐゴシック"/>
                <a:cs typeface="ＭＳ Ｐゴシック"/>
              </a:rPr>
              <a:t>This ability is a testament to our strategy and mindful approach to growing our business and our proven track record of stellar execution and teamwork in accomplishing goals.</a:t>
            </a:r>
          </a:p>
          <a:p>
            <a:endParaRPr lang="en-US" dirty="0" smtClean="0">
              <a:ea typeface="ＭＳ Ｐゴシック"/>
              <a:cs typeface="ＭＳ Ｐゴシック"/>
            </a:endParaRPr>
          </a:p>
          <a:p>
            <a:r>
              <a:rPr lang="en-US" dirty="0" smtClean="0">
                <a:ea typeface="ＭＳ Ｐゴシック"/>
                <a:cs typeface="ＭＳ Ｐゴシック"/>
              </a:rPr>
              <a:t>Market Share data is based on Calendar Quarters as provided by market analyst's.  Data above reflects Q3CY11 (July-August-September 2010)</a:t>
            </a:r>
          </a:p>
          <a:p>
            <a:r>
              <a:rPr lang="en-US" dirty="0" smtClean="0">
                <a:ea typeface="ＭＳ Ｐゴシック"/>
                <a:cs typeface="ＭＳ Ｐゴシック"/>
              </a:rPr>
              <a:t>Starting Timelines for each graph vary</a:t>
            </a:r>
          </a:p>
          <a:p>
            <a:pPr lvl="1"/>
            <a:r>
              <a:rPr lang="en-US" dirty="0" smtClean="0">
                <a:ea typeface="ＭＳ Ｐゴシック"/>
              </a:rPr>
              <a:t>Security Q4CY04</a:t>
            </a:r>
          </a:p>
          <a:p>
            <a:pPr lvl="1"/>
            <a:r>
              <a:rPr lang="en-US" dirty="0" smtClean="0">
                <a:ea typeface="ＭＳ Ｐゴシック"/>
              </a:rPr>
              <a:t>Digital Video Q3CY05</a:t>
            </a:r>
          </a:p>
          <a:p>
            <a:pPr lvl="1"/>
            <a:r>
              <a:rPr lang="en-US" dirty="0" smtClean="0">
                <a:ea typeface="ＭＳ Ｐゴシック"/>
              </a:rPr>
              <a:t>Switching Q1CY06</a:t>
            </a:r>
          </a:p>
          <a:p>
            <a:pPr lvl="1"/>
            <a:r>
              <a:rPr lang="en-US" dirty="0" smtClean="0">
                <a:ea typeface="ＭＳ Ｐゴシック"/>
              </a:rPr>
              <a:t>Voice Q1CY04</a:t>
            </a:r>
          </a:p>
          <a:p>
            <a:pPr lvl="1"/>
            <a:r>
              <a:rPr lang="en-US" dirty="0" smtClean="0">
                <a:ea typeface="ＭＳ Ｐゴシック"/>
              </a:rPr>
              <a:t>Wireless </a:t>
            </a:r>
            <a:r>
              <a:rPr lang="en-US" dirty="0" err="1" smtClean="0">
                <a:ea typeface="ＭＳ Ｐゴシック"/>
              </a:rPr>
              <a:t>Lan</a:t>
            </a:r>
            <a:r>
              <a:rPr lang="en-US" dirty="0" smtClean="0">
                <a:ea typeface="ＭＳ Ｐゴシック"/>
              </a:rPr>
              <a:t> Q2CY03</a:t>
            </a:r>
          </a:p>
          <a:p>
            <a:pPr lvl="1"/>
            <a:r>
              <a:rPr lang="en-US" dirty="0" smtClean="0">
                <a:ea typeface="ＭＳ Ｐゴシック"/>
              </a:rPr>
              <a:t>Storage Q4CY02</a:t>
            </a:r>
          </a:p>
          <a:p>
            <a:pPr lvl="1"/>
            <a:r>
              <a:rPr lang="en-US" dirty="0" smtClean="0">
                <a:ea typeface="ＭＳ Ｐゴシック"/>
              </a:rPr>
              <a:t>Routing Q2CY03</a:t>
            </a:r>
          </a:p>
          <a:p>
            <a:pPr lvl="1"/>
            <a:r>
              <a:rPr lang="en-US" dirty="0" smtClean="0">
                <a:ea typeface="ＭＳ Ｐゴシック"/>
              </a:rPr>
              <a:t>NW Home Q1CY05</a:t>
            </a:r>
          </a:p>
          <a:p>
            <a:pPr lvl="1"/>
            <a:r>
              <a:rPr lang="en-US" dirty="0" smtClean="0">
                <a:ea typeface="ＭＳ Ｐゴシック"/>
              </a:rPr>
              <a:t>Web </a:t>
            </a:r>
            <a:r>
              <a:rPr lang="en-US" dirty="0" err="1" smtClean="0">
                <a:ea typeface="ＭＳ Ｐゴシック"/>
              </a:rPr>
              <a:t>Conf</a:t>
            </a:r>
            <a:r>
              <a:rPr lang="en-US" dirty="0" smtClean="0">
                <a:ea typeface="ＭＳ Ｐゴシック"/>
              </a:rPr>
              <a:t> 2003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05475" name="Slide Number Placeholder 3"/>
          <p:cNvSpPr>
            <a:spLocks noGrp="1"/>
          </p:cNvSpPr>
          <p:nvPr>
            <p:ph type="sldNum" sz="quarter" idx="5"/>
          </p:nvPr>
        </p:nvSpPr>
        <p:spPr>
          <a:noFill/>
        </p:spPr>
        <p:txBody>
          <a:bodyPr/>
          <a:lstStyle/>
          <a:p>
            <a:fld id="{CEAD9D78-30A1-4A8D-AEFE-0A8476C8E1F5}" type="slidenum">
              <a:rPr lang="en-US" smtClean="0">
                <a:latin typeface="Arial" charset="0"/>
                <a:ea typeface="ＭＳ Ｐゴシック"/>
                <a:cs typeface="ＭＳ Ｐゴシック"/>
              </a:rPr>
              <a:pPr/>
              <a:t>9</a:t>
            </a:fld>
            <a:endParaRPr lang="en-US" smtClean="0">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533400"/>
            <a:ext cx="8145462" cy="8382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1600200"/>
            <a:ext cx="7940675" cy="3571875"/>
          </a:xfrm>
          <a:prstGeom prst="rect">
            <a:avLst/>
          </a:prstGeom>
        </p:spPr>
        <p:txBody>
          <a:bodyPr/>
          <a:lstStyle/>
          <a:p>
            <a:pPr lvl="0"/>
            <a:endParaRPr lang="en-US" noProof="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a:prstGeom prst="rect">
            <a:avLst/>
          </a:prstGeo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8578850"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5"/>
          <p:cNvSpPr>
            <a:spLocks noChangeArrowheads="1"/>
          </p:cNvSpPr>
          <p:nvPr/>
        </p:nvSpPr>
        <p:spPr bwMode="auto">
          <a:xfrm>
            <a:off x="0" y="6338888"/>
            <a:ext cx="9144000" cy="271462"/>
          </a:xfrm>
          <a:prstGeom prst="rect">
            <a:avLst/>
          </a:prstGeom>
          <a:solidFill>
            <a:srgbClr val="FFFFFF"/>
          </a:solidFill>
          <a:ln w="25400">
            <a:noFill/>
            <a:miter lim="800000"/>
            <a:headEnd/>
            <a:tailEnd/>
          </a:ln>
        </p:spPr>
        <p:txBody>
          <a:bodyPr anchor="ctr"/>
          <a:lstStyle/>
          <a:p>
            <a:pPr algn="ctr">
              <a:defRPr/>
            </a:pPr>
            <a:endParaRPr lang="en-US">
              <a:solidFill>
                <a:srgbClr val="FFFFFF"/>
              </a:solidFill>
              <a:latin typeface="Arial" pitchFamily="34" charset="0"/>
              <a:ea typeface="ＭＳ Ｐゴシック" pitchFamily="34" charset="-128"/>
              <a:cs typeface="+mn-cs"/>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vl1pPr>
          </a:lstStyle>
          <a:p>
            <a:pPr lvl="0"/>
            <a:r>
              <a:rPr lang="en-US" noProof="0" smtClean="0"/>
              <a:t>Click icon to add chart</a:t>
            </a:r>
            <a:endParaRPr lang="en-US" noProof="0"/>
          </a:p>
        </p:txBody>
      </p:sp>
      <p:sp>
        <p:nvSpPr>
          <p:cNvPr id="4" name="Text Placeholder 9"/>
          <p:cNvSpPr>
            <a:spLocks noGrp="1"/>
          </p:cNvSpPr>
          <p:nvPr>
            <p:ph type="body" sz="quarter" idx="11"/>
          </p:nvPr>
        </p:nvSpPr>
        <p:spPr>
          <a:xfrm>
            <a:off x="249466" y="6062114"/>
            <a:ext cx="7461250" cy="276999"/>
          </a:xfrm>
        </p:spPr>
        <p:txBody>
          <a:bodyPr anchor="b">
            <a:spAutoFit/>
          </a:bodyPr>
          <a:lstStyle>
            <a:lvl1pPr algn="l" defTabSz="804863">
              <a:lnSpc>
                <a:spcPct val="100000"/>
              </a:lnSpc>
              <a:spcBef>
                <a:spcPct val="50000"/>
              </a:spcBef>
              <a:buNone/>
              <a:defRPr sz="1200">
                <a:solidFill>
                  <a:schemeClr val="bg1">
                    <a:lumMod val="50000"/>
                  </a:schemeClr>
                </a:solidFill>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3" name="Subtitle 2"/>
          <p:cNvSpPr>
            <a:spLocks noGrp="1"/>
          </p:cNvSpPr>
          <p:nvPr>
            <p:ph type="subTitle" idx="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CiscoSans ExtraLight"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8"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9"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0"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1"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2"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3"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4"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5"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6"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7"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8"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9"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21"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3" name="Subtitle 2"/>
          <p:cNvSpPr>
            <a:spLocks noGrp="1"/>
          </p:cNvSpPr>
          <p:nvPr>
            <p:ph type="subTitle" idx="1"/>
          </p:nvPr>
        </p:nvSpPr>
        <p:spPr>
          <a:xfrm>
            <a:off x="236383" y="4279392"/>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rmAutofit/>
          </a:bodyPr>
          <a:lstStyle>
            <a:lvl1pPr algn="ctr">
              <a:defRPr>
                <a:latin typeface="+mj-lt"/>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3" name="Rectangle 19"/>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lgn="ctr" eaLnBrk="0" hangingPunct="0">
              <a:lnSpc>
                <a:spcPct val="90000"/>
              </a:lnSpc>
              <a:defRPr/>
            </a:pPr>
            <a:endParaRPr lang="en-US" b="1">
              <a:solidFill>
                <a:srgbClr val="0096D6"/>
              </a:solidFill>
              <a:latin typeface="CiscoSans ExtraLight" charset="0"/>
              <a:ea typeface="ＭＳ Ｐゴシック" pitchFamily="34" charset="-128"/>
              <a:cs typeface="+mn-cs"/>
            </a:endParaRPr>
          </a:p>
        </p:txBody>
      </p:sp>
      <p:sp>
        <p:nvSpPr>
          <p:cNvPr id="4" name="Freeform 20"/>
          <p:cNvSpPr>
            <a:spLocks/>
          </p:cNvSpPr>
          <p:nvPr/>
        </p:nvSpPr>
        <p:spPr bwMode="black">
          <a:xfrm>
            <a:off x="4614863" y="5840413"/>
            <a:ext cx="120650" cy="165100"/>
          </a:xfrm>
          <a:custGeom>
            <a:avLst/>
            <a:gdLst>
              <a:gd name="T0" fmla="*/ 120650 w 58"/>
              <a:gd name="T1" fmla="*/ 49530 h 80"/>
              <a:gd name="T2" fmla="*/ 87367 w 58"/>
              <a:gd name="T3" fmla="*/ 41275 h 80"/>
              <a:gd name="T4" fmla="*/ 43684 w 58"/>
              <a:gd name="T5" fmla="*/ 82550 h 80"/>
              <a:gd name="T6" fmla="*/ 87367 w 58"/>
              <a:gd name="T7" fmla="*/ 123825 h 80"/>
              <a:gd name="T8" fmla="*/ 120650 w 58"/>
              <a:gd name="T9" fmla="*/ 115570 h 80"/>
              <a:gd name="T10" fmla="*/ 120650 w 58"/>
              <a:gd name="T11" fmla="*/ 158909 h 80"/>
              <a:gd name="T12" fmla="*/ 85287 w 58"/>
              <a:gd name="T13" fmla="*/ 165100 h 80"/>
              <a:gd name="T14" fmla="*/ 0 w 58"/>
              <a:gd name="T15" fmla="*/ 82550 h 80"/>
              <a:gd name="T16" fmla="*/ 85287 w 58"/>
              <a:gd name="T17" fmla="*/ 0 h 80"/>
              <a:gd name="T18" fmla="*/ 120650 w 58"/>
              <a:gd name="T19" fmla="*/ 6191 h 80"/>
              <a:gd name="T20" fmla="*/ 120650 w 58"/>
              <a:gd name="T21" fmla="*/ 4953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5" name="Freeform 21"/>
          <p:cNvSpPr>
            <a:spLocks/>
          </p:cNvSpPr>
          <p:nvPr/>
        </p:nvSpPr>
        <p:spPr bwMode="black">
          <a:xfrm>
            <a:off x="4200525" y="5840413"/>
            <a:ext cx="119063" cy="165100"/>
          </a:xfrm>
          <a:custGeom>
            <a:avLst/>
            <a:gdLst>
              <a:gd name="T0" fmla="*/ 119063 w 58"/>
              <a:gd name="T1" fmla="*/ 49530 h 80"/>
              <a:gd name="T2" fmla="*/ 86218 w 58"/>
              <a:gd name="T3" fmla="*/ 41275 h 80"/>
              <a:gd name="T4" fmla="*/ 43109 w 58"/>
              <a:gd name="T5" fmla="*/ 82550 h 80"/>
              <a:gd name="T6" fmla="*/ 86218 w 58"/>
              <a:gd name="T7" fmla="*/ 123825 h 80"/>
              <a:gd name="T8" fmla="*/ 119063 w 58"/>
              <a:gd name="T9" fmla="*/ 115570 h 80"/>
              <a:gd name="T10" fmla="*/ 119063 w 58"/>
              <a:gd name="T11" fmla="*/ 158909 h 80"/>
              <a:gd name="T12" fmla="*/ 82112 w 58"/>
              <a:gd name="T13" fmla="*/ 165100 h 80"/>
              <a:gd name="T14" fmla="*/ 0 w 58"/>
              <a:gd name="T15" fmla="*/ 82550 h 80"/>
              <a:gd name="T16" fmla="*/ 82112 w 58"/>
              <a:gd name="T17" fmla="*/ 0 h 80"/>
              <a:gd name="T18" fmla="*/ 119063 w 58"/>
              <a:gd name="T19" fmla="*/ 6191 h 80"/>
              <a:gd name="T20" fmla="*/ 119063 w 58"/>
              <a:gd name="T21" fmla="*/ 4953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6" name="Freeform 22"/>
          <p:cNvSpPr>
            <a:spLocks noEditPoints="1"/>
          </p:cNvSpPr>
          <p:nvPr/>
        </p:nvSpPr>
        <p:spPr bwMode="black">
          <a:xfrm>
            <a:off x="4778375" y="5840413"/>
            <a:ext cx="165100" cy="165100"/>
          </a:xfrm>
          <a:custGeom>
            <a:avLst/>
            <a:gdLst>
              <a:gd name="T0" fmla="*/ 165100 w 80"/>
              <a:gd name="T1" fmla="*/ 82550 h 80"/>
              <a:gd name="T2" fmla="*/ 82550 w 80"/>
              <a:gd name="T3" fmla="*/ 165100 h 80"/>
              <a:gd name="T4" fmla="*/ 0 w 80"/>
              <a:gd name="T5" fmla="*/ 82550 h 80"/>
              <a:gd name="T6" fmla="*/ 82550 w 80"/>
              <a:gd name="T7" fmla="*/ 0 h 80"/>
              <a:gd name="T8" fmla="*/ 165100 w 80"/>
              <a:gd name="T9" fmla="*/ 82550 h 80"/>
              <a:gd name="T10" fmla="*/ 82550 w 80"/>
              <a:gd name="T11" fmla="*/ 41275 h 80"/>
              <a:gd name="T12" fmla="*/ 41275 w 80"/>
              <a:gd name="T13" fmla="*/ 82550 h 80"/>
              <a:gd name="T14" fmla="*/ 82550 w 80"/>
              <a:gd name="T15" fmla="*/ 123825 h 80"/>
              <a:gd name="T16" fmla="*/ 123825 w 80"/>
              <a:gd name="T17" fmla="*/ 82550 h 80"/>
              <a:gd name="T18" fmla="*/ 82550 w 80"/>
              <a:gd name="T19" fmla="*/ 41275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7" name="Freeform 23"/>
          <p:cNvSpPr>
            <a:spLocks/>
          </p:cNvSpPr>
          <p:nvPr/>
        </p:nvSpPr>
        <p:spPr bwMode="black">
          <a:xfrm>
            <a:off x="4468813" y="5840413"/>
            <a:ext cx="107950" cy="165100"/>
          </a:xfrm>
          <a:custGeom>
            <a:avLst/>
            <a:gdLst>
              <a:gd name="T0" fmla="*/ 97570 w 52"/>
              <a:gd name="T1" fmla="*/ 39211 h 80"/>
              <a:gd name="T2" fmla="*/ 66431 w 52"/>
              <a:gd name="T3" fmla="*/ 35084 h 80"/>
              <a:gd name="T4" fmla="*/ 41519 w 52"/>
              <a:gd name="T5" fmla="*/ 47466 h 80"/>
              <a:gd name="T6" fmla="*/ 60203 w 52"/>
              <a:gd name="T7" fmla="*/ 61913 h 80"/>
              <a:gd name="T8" fmla="*/ 70583 w 52"/>
              <a:gd name="T9" fmla="*/ 66040 h 80"/>
              <a:gd name="T10" fmla="*/ 107950 w 52"/>
              <a:gd name="T11" fmla="*/ 111443 h 80"/>
              <a:gd name="T12" fmla="*/ 43595 w 52"/>
              <a:gd name="T13" fmla="*/ 165100 h 80"/>
              <a:gd name="T14" fmla="*/ 0 w 52"/>
              <a:gd name="T15" fmla="*/ 158909 h 80"/>
              <a:gd name="T16" fmla="*/ 0 w 52"/>
              <a:gd name="T17" fmla="*/ 123825 h 80"/>
              <a:gd name="T18" fmla="*/ 37367 w 52"/>
              <a:gd name="T19" fmla="*/ 130016 h 80"/>
              <a:gd name="T20" fmla="*/ 66431 w 52"/>
              <a:gd name="T21" fmla="*/ 115570 h 80"/>
              <a:gd name="T22" fmla="*/ 47747 w 52"/>
              <a:gd name="T23" fmla="*/ 99060 h 80"/>
              <a:gd name="T24" fmla="*/ 39443 w 52"/>
              <a:gd name="T25" fmla="*/ 96996 h 80"/>
              <a:gd name="T26" fmla="*/ 0 w 52"/>
              <a:gd name="T27" fmla="*/ 49530 h 80"/>
              <a:gd name="T28" fmla="*/ 58127 w 52"/>
              <a:gd name="T29" fmla="*/ 0 h 80"/>
              <a:gd name="T30" fmla="*/ 97570 w 52"/>
              <a:gd name="T31" fmla="*/ 6191 h 80"/>
              <a:gd name="T32" fmla="*/ 97570 w 52"/>
              <a:gd name="T33" fmla="*/ 3921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8" name="Freeform 24"/>
          <p:cNvSpPr>
            <a:spLocks/>
          </p:cNvSpPr>
          <p:nvPr/>
        </p:nvSpPr>
        <p:spPr bwMode="black">
          <a:xfrm>
            <a:off x="4117975" y="5654675"/>
            <a:ext cx="38100" cy="80963"/>
          </a:xfrm>
          <a:custGeom>
            <a:avLst/>
            <a:gdLst>
              <a:gd name="T0" fmla="*/ 38100 w 19"/>
              <a:gd name="T1" fmla="*/ 20760 h 39"/>
              <a:gd name="T2" fmla="*/ 20053 w 19"/>
              <a:gd name="T3" fmla="*/ 0 h 39"/>
              <a:gd name="T4" fmla="*/ 0 w 19"/>
              <a:gd name="T5" fmla="*/ 20760 h 39"/>
              <a:gd name="T6" fmla="*/ 0 w 19"/>
              <a:gd name="T7" fmla="*/ 62279 h 39"/>
              <a:gd name="T8" fmla="*/ 20053 w 19"/>
              <a:gd name="T9" fmla="*/ 80963 h 39"/>
              <a:gd name="T10" fmla="*/ 38100 w 19"/>
              <a:gd name="T11" fmla="*/ 62279 h 39"/>
              <a:gd name="T12" fmla="*/ 38100 w 19"/>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9" name="Freeform 25"/>
          <p:cNvSpPr>
            <a:spLocks/>
          </p:cNvSpPr>
          <p:nvPr/>
        </p:nvSpPr>
        <p:spPr bwMode="black">
          <a:xfrm>
            <a:off x="4227513" y="5600700"/>
            <a:ext cx="38100" cy="134938"/>
          </a:xfrm>
          <a:custGeom>
            <a:avLst/>
            <a:gdLst>
              <a:gd name="T0" fmla="*/ 38100 w 19"/>
              <a:gd name="T1" fmla="*/ 18684 h 65"/>
              <a:gd name="T2" fmla="*/ 18047 w 19"/>
              <a:gd name="T3" fmla="*/ 0 h 65"/>
              <a:gd name="T4" fmla="*/ 0 w 19"/>
              <a:gd name="T5" fmla="*/ 18684 h 65"/>
              <a:gd name="T6" fmla="*/ 0 w 19"/>
              <a:gd name="T7" fmla="*/ 116254 h 65"/>
              <a:gd name="T8" fmla="*/ 18047 w 19"/>
              <a:gd name="T9" fmla="*/ 134938 h 65"/>
              <a:gd name="T10" fmla="*/ 38100 w 19"/>
              <a:gd name="T11" fmla="*/ 116254 h 65"/>
              <a:gd name="T12" fmla="*/ 38100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0" name="Freeform 26"/>
          <p:cNvSpPr>
            <a:spLocks/>
          </p:cNvSpPr>
          <p:nvPr/>
        </p:nvSpPr>
        <p:spPr bwMode="black">
          <a:xfrm>
            <a:off x="4335463" y="5526088"/>
            <a:ext cx="38100" cy="247650"/>
          </a:xfrm>
          <a:custGeom>
            <a:avLst/>
            <a:gdLst>
              <a:gd name="T0" fmla="*/ 38100 w 19"/>
              <a:gd name="T1" fmla="*/ 18574 h 120"/>
              <a:gd name="T2" fmla="*/ 20053 w 19"/>
              <a:gd name="T3" fmla="*/ 0 h 120"/>
              <a:gd name="T4" fmla="*/ 0 w 19"/>
              <a:gd name="T5" fmla="*/ 18574 h 120"/>
              <a:gd name="T6" fmla="*/ 0 w 19"/>
              <a:gd name="T7" fmla="*/ 229076 h 120"/>
              <a:gd name="T8" fmla="*/ 20053 w 19"/>
              <a:gd name="T9" fmla="*/ 247650 h 120"/>
              <a:gd name="T10" fmla="*/ 38100 w 19"/>
              <a:gd name="T11" fmla="*/ 229076 h 120"/>
              <a:gd name="T12" fmla="*/ 38100 w 19"/>
              <a:gd name="T13" fmla="*/ 18574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1" name="Freeform 27"/>
          <p:cNvSpPr>
            <a:spLocks/>
          </p:cNvSpPr>
          <p:nvPr/>
        </p:nvSpPr>
        <p:spPr bwMode="black">
          <a:xfrm>
            <a:off x="4443413" y="5600700"/>
            <a:ext cx="39687" cy="134938"/>
          </a:xfrm>
          <a:custGeom>
            <a:avLst/>
            <a:gdLst>
              <a:gd name="T0" fmla="*/ 39687 w 19"/>
              <a:gd name="T1" fmla="*/ 18684 h 65"/>
              <a:gd name="T2" fmla="*/ 18799 w 19"/>
              <a:gd name="T3" fmla="*/ 0 h 65"/>
              <a:gd name="T4" fmla="*/ 0 w 19"/>
              <a:gd name="T5" fmla="*/ 18684 h 65"/>
              <a:gd name="T6" fmla="*/ 0 w 19"/>
              <a:gd name="T7" fmla="*/ 116254 h 65"/>
              <a:gd name="T8" fmla="*/ 18799 w 19"/>
              <a:gd name="T9" fmla="*/ 134938 h 65"/>
              <a:gd name="T10" fmla="*/ 39687 w 19"/>
              <a:gd name="T11" fmla="*/ 116254 h 65"/>
              <a:gd name="T12" fmla="*/ 39687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2" name="Freeform 28"/>
          <p:cNvSpPr>
            <a:spLocks/>
          </p:cNvSpPr>
          <p:nvPr/>
        </p:nvSpPr>
        <p:spPr bwMode="black">
          <a:xfrm>
            <a:off x="4551363" y="5654675"/>
            <a:ext cx="41275" cy="80963"/>
          </a:xfrm>
          <a:custGeom>
            <a:avLst/>
            <a:gdLst>
              <a:gd name="T0" fmla="*/ 41275 w 20"/>
              <a:gd name="T1" fmla="*/ 20760 h 39"/>
              <a:gd name="T2" fmla="*/ 20638 w 20"/>
              <a:gd name="T3" fmla="*/ 0 h 39"/>
              <a:gd name="T4" fmla="*/ 0 w 20"/>
              <a:gd name="T5" fmla="*/ 20760 h 39"/>
              <a:gd name="T6" fmla="*/ 0 w 20"/>
              <a:gd name="T7" fmla="*/ 62279 h 39"/>
              <a:gd name="T8" fmla="*/ 20638 w 20"/>
              <a:gd name="T9" fmla="*/ 80963 h 39"/>
              <a:gd name="T10" fmla="*/ 41275 w 20"/>
              <a:gd name="T11" fmla="*/ 62279 h 39"/>
              <a:gd name="T12" fmla="*/ 41275 w 20"/>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3" name="Freeform 29"/>
          <p:cNvSpPr>
            <a:spLocks/>
          </p:cNvSpPr>
          <p:nvPr/>
        </p:nvSpPr>
        <p:spPr bwMode="black">
          <a:xfrm>
            <a:off x="4660900" y="5600700"/>
            <a:ext cx="39688" cy="134938"/>
          </a:xfrm>
          <a:custGeom>
            <a:avLst/>
            <a:gdLst>
              <a:gd name="T0" fmla="*/ 39688 w 19"/>
              <a:gd name="T1" fmla="*/ 18684 h 65"/>
              <a:gd name="T2" fmla="*/ 20888 w 19"/>
              <a:gd name="T3" fmla="*/ 0 h 65"/>
              <a:gd name="T4" fmla="*/ 0 w 19"/>
              <a:gd name="T5" fmla="*/ 18684 h 65"/>
              <a:gd name="T6" fmla="*/ 0 w 19"/>
              <a:gd name="T7" fmla="*/ 116254 h 65"/>
              <a:gd name="T8" fmla="*/ 20888 w 19"/>
              <a:gd name="T9" fmla="*/ 134938 h 65"/>
              <a:gd name="T10" fmla="*/ 39688 w 19"/>
              <a:gd name="T11" fmla="*/ 116254 h 65"/>
              <a:gd name="T12" fmla="*/ 39688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4" name="Freeform 30"/>
          <p:cNvSpPr>
            <a:spLocks/>
          </p:cNvSpPr>
          <p:nvPr/>
        </p:nvSpPr>
        <p:spPr bwMode="black">
          <a:xfrm>
            <a:off x="4770438" y="5526088"/>
            <a:ext cx="39687" cy="247650"/>
          </a:xfrm>
          <a:custGeom>
            <a:avLst/>
            <a:gdLst>
              <a:gd name="T0" fmla="*/ 39687 w 19"/>
              <a:gd name="T1" fmla="*/ 18574 h 120"/>
              <a:gd name="T2" fmla="*/ 18799 w 19"/>
              <a:gd name="T3" fmla="*/ 0 h 120"/>
              <a:gd name="T4" fmla="*/ 0 w 19"/>
              <a:gd name="T5" fmla="*/ 18574 h 120"/>
              <a:gd name="T6" fmla="*/ 0 w 19"/>
              <a:gd name="T7" fmla="*/ 229076 h 120"/>
              <a:gd name="T8" fmla="*/ 18799 w 19"/>
              <a:gd name="T9" fmla="*/ 247650 h 120"/>
              <a:gd name="T10" fmla="*/ 39687 w 19"/>
              <a:gd name="T11" fmla="*/ 229076 h 120"/>
              <a:gd name="T12" fmla="*/ 39687 w 19"/>
              <a:gd name="T13" fmla="*/ 18574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5" name="Freeform 31"/>
          <p:cNvSpPr>
            <a:spLocks/>
          </p:cNvSpPr>
          <p:nvPr/>
        </p:nvSpPr>
        <p:spPr bwMode="black">
          <a:xfrm>
            <a:off x="4876800" y="5600700"/>
            <a:ext cx="39688" cy="134938"/>
          </a:xfrm>
          <a:custGeom>
            <a:avLst/>
            <a:gdLst>
              <a:gd name="T0" fmla="*/ 39688 w 19"/>
              <a:gd name="T1" fmla="*/ 18684 h 65"/>
              <a:gd name="T2" fmla="*/ 20888 w 19"/>
              <a:gd name="T3" fmla="*/ 0 h 65"/>
              <a:gd name="T4" fmla="*/ 0 w 19"/>
              <a:gd name="T5" fmla="*/ 18684 h 65"/>
              <a:gd name="T6" fmla="*/ 0 w 19"/>
              <a:gd name="T7" fmla="*/ 116254 h 65"/>
              <a:gd name="T8" fmla="*/ 20888 w 19"/>
              <a:gd name="T9" fmla="*/ 134938 h 65"/>
              <a:gd name="T10" fmla="*/ 39688 w 19"/>
              <a:gd name="T11" fmla="*/ 116254 h 65"/>
              <a:gd name="T12" fmla="*/ 39688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6" name="Freeform 32"/>
          <p:cNvSpPr>
            <a:spLocks/>
          </p:cNvSpPr>
          <p:nvPr/>
        </p:nvSpPr>
        <p:spPr bwMode="black">
          <a:xfrm>
            <a:off x="4986338" y="5654675"/>
            <a:ext cx="39687" cy="80963"/>
          </a:xfrm>
          <a:custGeom>
            <a:avLst/>
            <a:gdLst>
              <a:gd name="T0" fmla="*/ 39687 w 19"/>
              <a:gd name="T1" fmla="*/ 20760 h 39"/>
              <a:gd name="T2" fmla="*/ 18799 w 19"/>
              <a:gd name="T3" fmla="*/ 0 h 39"/>
              <a:gd name="T4" fmla="*/ 0 w 19"/>
              <a:gd name="T5" fmla="*/ 20760 h 39"/>
              <a:gd name="T6" fmla="*/ 0 w 19"/>
              <a:gd name="T7" fmla="*/ 62279 h 39"/>
              <a:gd name="T8" fmla="*/ 18799 w 19"/>
              <a:gd name="T9" fmla="*/ 80963 h 39"/>
              <a:gd name="T10" fmla="*/ 39687 w 19"/>
              <a:gd name="T11" fmla="*/ 62279 h 39"/>
              <a:gd name="T12" fmla="*/ 39687 w 19"/>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1"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
                                    </p:animMotion>
                                  </p:childTnLst>
                                </p:cTn>
                              </p:par>
                              <p:par>
                                <p:cTn id="40" presetID="42" presetClass="path" presetSubtype="0" accel="50000" decel="50000" fill="hold" grpId="1"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
                                    </p:animMotion>
                                  </p:childTnLst>
                                </p:cTn>
                              </p:par>
                              <p:par>
                                <p:cTn id="42" presetID="42" presetClass="path" presetSubtype="0" accel="50000" decel="50000" fill="hold" grpId="1"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
                                    </p:animMotion>
                                  </p:childTnLst>
                                </p:cTn>
                              </p:par>
                              <p:par>
                                <p:cTn id="44" presetID="42" presetClass="path" presetSubtype="0" accel="50000" decel="50000" fill="hold" grpId="1"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
                                    </p:animMotion>
                                  </p:childTnLst>
                                </p:cTn>
                              </p:par>
                              <p:par>
                                <p:cTn id="46" presetID="64" presetClass="path" presetSubtype="0" accel="50000" decel="50000" fill="hold" grpId="1"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
                                    </p:animMotion>
                                  </p:childTnLst>
                                </p:cTn>
                              </p:par>
                              <p:par>
                                <p:cTn id="48" presetID="64" presetClass="path" presetSubtype="0" accel="50000" decel="50000" fill="hold" grpId="1"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
                                    </p:animMotion>
                                  </p:childTnLst>
                                </p:cTn>
                              </p:par>
                              <p:par>
                                <p:cTn id="50" presetID="64" presetClass="path" presetSubtype="0" accel="50000" decel="50000" fill="hold" grpId="1"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
                                    </p:animMotion>
                                  </p:childTnLst>
                                </p:cTn>
                              </p:par>
                              <p:par>
                                <p:cTn id="52" presetID="64" presetClass="path" presetSubtype="0" accel="50000" decel="50000" fill="hold" grpId="1"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3" name="Rectangle 19"/>
          <p:cNvSpPr>
            <a:spLocks noChangeArrowheads="1"/>
          </p:cNvSpPr>
          <p:nvPr/>
        </p:nvSpPr>
        <p:spPr bwMode="black">
          <a:xfrm>
            <a:off x="6313488" y="3708400"/>
            <a:ext cx="115887" cy="441325"/>
          </a:xfrm>
          <a:prstGeom prst="rect">
            <a:avLst/>
          </a:prstGeom>
          <a:solidFill>
            <a:schemeClr val="bg1"/>
          </a:solidFill>
          <a:ln w="9525">
            <a:noFill/>
            <a:miter lim="800000"/>
            <a:headEnd/>
            <a:tailEnd/>
          </a:ln>
        </p:spPr>
        <p:txBody>
          <a:bodyPr/>
          <a:lstStyle/>
          <a:p>
            <a:pPr algn="ctr" eaLnBrk="0" hangingPunct="0">
              <a:lnSpc>
                <a:spcPct val="90000"/>
              </a:lnSpc>
              <a:defRPr/>
            </a:pPr>
            <a:endParaRPr lang="en-US" b="1">
              <a:solidFill>
                <a:srgbClr val="0096D6"/>
              </a:solidFill>
              <a:latin typeface="CiscoSans ExtraLight" charset="0"/>
              <a:ea typeface="ＭＳ Ｐゴシック" pitchFamily="34" charset="-128"/>
              <a:cs typeface="+mn-cs"/>
            </a:endParaRPr>
          </a:p>
        </p:txBody>
      </p:sp>
      <p:sp>
        <p:nvSpPr>
          <p:cNvPr id="4" name="Freeform 20"/>
          <p:cNvSpPr>
            <a:spLocks/>
          </p:cNvSpPr>
          <p:nvPr/>
        </p:nvSpPr>
        <p:spPr bwMode="black">
          <a:xfrm>
            <a:off x="6992938" y="3697288"/>
            <a:ext cx="336550" cy="466725"/>
          </a:xfrm>
          <a:custGeom>
            <a:avLst/>
            <a:gdLst>
              <a:gd name="T0" fmla="*/ 336550 w 58"/>
              <a:gd name="T1" fmla="*/ 140018 h 80"/>
              <a:gd name="T2" fmla="*/ 243709 w 58"/>
              <a:gd name="T3" fmla="*/ 116681 h 80"/>
              <a:gd name="T4" fmla="*/ 121854 w 58"/>
              <a:gd name="T5" fmla="*/ 233363 h 80"/>
              <a:gd name="T6" fmla="*/ 243709 w 58"/>
              <a:gd name="T7" fmla="*/ 350044 h 80"/>
              <a:gd name="T8" fmla="*/ 336550 w 58"/>
              <a:gd name="T9" fmla="*/ 326708 h 80"/>
              <a:gd name="T10" fmla="*/ 336550 w 58"/>
              <a:gd name="T11" fmla="*/ 449223 h 80"/>
              <a:gd name="T12" fmla="*/ 237906 w 58"/>
              <a:gd name="T13" fmla="*/ 466725 h 80"/>
              <a:gd name="T14" fmla="*/ 0 w 58"/>
              <a:gd name="T15" fmla="*/ 233363 h 80"/>
              <a:gd name="T16" fmla="*/ 237906 w 58"/>
              <a:gd name="T17" fmla="*/ 0 h 80"/>
              <a:gd name="T18" fmla="*/ 336550 w 58"/>
              <a:gd name="T19" fmla="*/ 17502 h 80"/>
              <a:gd name="T20" fmla="*/ 336550 w 58"/>
              <a:gd name="T21" fmla="*/ 14001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5" name="Freeform 21"/>
          <p:cNvSpPr>
            <a:spLocks/>
          </p:cNvSpPr>
          <p:nvPr/>
        </p:nvSpPr>
        <p:spPr bwMode="black">
          <a:xfrm>
            <a:off x="5824538" y="3697288"/>
            <a:ext cx="338137" cy="466725"/>
          </a:xfrm>
          <a:custGeom>
            <a:avLst/>
            <a:gdLst>
              <a:gd name="T0" fmla="*/ 338137 w 58"/>
              <a:gd name="T1" fmla="*/ 140018 h 80"/>
              <a:gd name="T2" fmla="*/ 244858 w 58"/>
              <a:gd name="T3" fmla="*/ 116681 h 80"/>
              <a:gd name="T4" fmla="*/ 122429 w 58"/>
              <a:gd name="T5" fmla="*/ 233363 h 80"/>
              <a:gd name="T6" fmla="*/ 244858 w 58"/>
              <a:gd name="T7" fmla="*/ 350044 h 80"/>
              <a:gd name="T8" fmla="*/ 338137 w 58"/>
              <a:gd name="T9" fmla="*/ 326708 h 80"/>
              <a:gd name="T10" fmla="*/ 338137 w 58"/>
              <a:gd name="T11" fmla="*/ 449223 h 80"/>
              <a:gd name="T12" fmla="*/ 233198 w 58"/>
              <a:gd name="T13" fmla="*/ 466725 h 80"/>
              <a:gd name="T14" fmla="*/ 0 w 58"/>
              <a:gd name="T15" fmla="*/ 233363 h 80"/>
              <a:gd name="T16" fmla="*/ 233198 w 58"/>
              <a:gd name="T17" fmla="*/ 0 h 80"/>
              <a:gd name="T18" fmla="*/ 338137 w 58"/>
              <a:gd name="T19" fmla="*/ 17502 h 80"/>
              <a:gd name="T20" fmla="*/ 338137 w 58"/>
              <a:gd name="T21" fmla="*/ 14001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6" name="Freeform 22"/>
          <p:cNvSpPr>
            <a:spLocks noEditPoints="1"/>
          </p:cNvSpPr>
          <p:nvPr/>
        </p:nvSpPr>
        <p:spPr bwMode="black">
          <a:xfrm>
            <a:off x="7451725" y="3697288"/>
            <a:ext cx="463550" cy="466725"/>
          </a:xfrm>
          <a:custGeom>
            <a:avLst/>
            <a:gdLst>
              <a:gd name="T0" fmla="*/ 463550 w 80"/>
              <a:gd name="T1" fmla="*/ 233363 h 80"/>
              <a:gd name="T2" fmla="*/ 231775 w 80"/>
              <a:gd name="T3" fmla="*/ 466725 h 80"/>
              <a:gd name="T4" fmla="*/ 0 w 80"/>
              <a:gd name="T5" fmla="*/ 233363 h 80"/>
              <a:gd name="T6" fmla="*/ 231775 w 80"/>
              <a:gd name="T7" fmla="*/ 0 h 80"/>
              <a:gd name="T8" fmla="*/ 463550 w 80"/>
              <a:gd name="T9" fmla="*/ 233363 h 80"/>
              <a:gd name="T10" fmla="*/ 231775 w 80"/>
              <a:gd name="T11" fmla="*/ 116681 h 80"/>
              <a:gd name="T12" fmla="*/ 115888 w 80"/>
              <a:gd name="T13" fmla="*/ 233363 h 80"/>
              <a:gd name="T14" fmla="*/ 231775 w 80"/>
              <a:gd name="T15" fmla="*/ 350044 h 80"/>
              <a:gd name="T16" fmla="*/ 347663 w 80"/>
              <a:gd name="T17" fmla="*/ 233363 h 80"/>
              <a:gd name="T18" fmla="*/ 231775 w 80"/>
              <a:gd name="T19" fmla="*/ 116681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7" name="Freeform 23"/>
          <p:cNvSpPr>
            <a:spLocks/>
          </p:cNvSpPr>
          <p:nvPr/>
        </p:nvSpPr>
        <p:spPr bwMode="black">
          <a:xfrm>
            <a:off x="6580188" y="3697288"/>
            <a:ext cx="301625" cy="466725"/>
          </a:xfrm>
          <a:custGeom>
            <a:avLst/>
            <a:gdLst>
              <a:gd name="T0" fmla="*/ 272623 w 52"/>
              <a:gd name="T1" fmla="*/ 110847 h 80"/>
              <a:gd name="T2" fmla="*/ 185615 w 52"/>
              <a:gd name="T3" fmla="*/ 99179 h 80"/>
              <a:gd name="T4" fmla="*/ 116010 w 52"/>
              <a:gd name="T5" fmla="*/ 134183 h 80"/>
              <a:gd name="T6" fmla="*/ 168214 w 52"/>
              <a:gd name="T7" fmla="*/ 175022 h 80"/>
              <a:gd name="T8" fmla="*/ 197216 w 52"/>
              <a:gd name="T9" fmla="*/ 186690 h 80"/>
              <a:gd name="T10" fmla="*/ 301625 w 52"/>
              <a:gd name="T11" fmla="*/ 315039 h 80"/>
              <a:gd name="T12" fmla="*/ 121810 w 52"/>
              <a:gd name="T13" fmla="*/ 466725 h 80"/>
              <a:gd name="T14" fmla="*/ 0 w 52"/>
              <a:gd name="T15" fmla="*/ 449223 h 80"/>
              <a:gd name="T16" fmla="*/ 0 w 52"/>
              <a:gd name="T17" fmla="*/ 350044 h 80"/>
              <a:gd name="T18" fmla="*/ 104409 w 52"/>
              <a:gd name="T19" fmla="*/ 367546 h 80"/>
              <a:gd name="T20" fmla="*/ 185615 w 52"/>
              <a:gd name="T21" fmla="*/ 326708 h 80"/>
              <a:gd name="T22" fmla="*/ 133411 w 52"/>
              <a:gd name="T23" fmla="*/ 280035 h 80"/>
              <a:gd name="T24" fmla="*/ 110209 w 52"/>
              <a:gd name="T25" fmla="*/ 274201 h 80"/>
              <a:gd name="T26" fmla="*/ 0 w 52"/>
              <a:gd name="T27" fmla="*/ 140018 h 80"/>
              <a:gd name="T28" fmla="*/ 162413 w 52"/>
              <a:gd name="T29" fmla="*/ 0 h 80"/>
              <a:gd name="T30" fmla="*/ 272623 w 52"/>
              <a:gd name="T31" fmla="*/ 17502 h 80"/>
              <a:gd name="T32" fmla="*/ 272623 w 52"/>
              <a:gd name="T33" fmla="*/ 1108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8" name="Freeform 24"/>
          <p:cNvSpPr>
            <a:spLocks/>
          </p:cNvSpPr>
          <p:nvPr/>
        </p:nvSpPr>
        <p:spPr bwMode="black">
          <a:xfrm>
            <a:off x="5592763" y="3082925"/>
            <a:ext cx="109537" cy="227013"/>
          </a:xfrm>
          <a:custGeom>
            <a:avLst/>
            <a:gdLst>
              <a:gd name="T0" fmla="*/ 109537 w 19"/>
              <a:gd name="T1" fmla="*/ 58208 h 39"/>
              <a:gd name="T2" fmla="*/ 57651 w 19"/>
              <a:gd name="T3" fmla="*/ 0 h 39"/>
              <a:gd name="T4" fmla="*/ 0 w 19"/>
              <a:gd name="T5" fmla="*/ 58208 h 39"/>
              <a:gd name="T6" fmla="*/ 0 w 19"/>
              <a:gd name="T7" fmla="*/ 174625 h 39"/>
              <a:gd name="T8" fmla="*/ 57651 w 19"/>
              <a:gd name="T9" fmla="*/ 227013 h 39"/>
              <a:gd name="T10" fmla="*/ 109537 w 19"/>
              <a:gd name="T11" fmla="*/ 174625 h 39"/>
              <a:gd name="T12" fmla="*/ 109537 w 19"/>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9" name="Freeform 25"/>
          <p:cNvSpPr>
            <a:spLocks/>
          </p:cNvSpPr>
          <p:nvPr/>
        </p:nvSpPr>
        <p:spPr bwMode="black">
          <a:xfrm>
            <a:off x="5900738" y="2930525"/>
            <a:ext cx="109537" cy="379413"/>
          </a:xfrm>
          <a:custGeom>
            <a:avLst/>
            <a:gdLst>
              <a:gd name="T0" fmla="*/ 109537 w 19"/>
              <a:gd name="T1" fmla="*/ 52534 h 65"/>
              <a:gd name="T2" fmla="*/ 51886 w 19"/>
              <a:gd name="T3" fmla="*/ 0 h 65"/>
              <a:gd name="T4" fmla="*/ 0 w 19"/>
              <a:gd name="T5" fmla="*/ 52534 h 65"/>
              <a:gd name="T6" fmla="*/ 0 w 19"/>
              <a:gd name="T7" fmla="*/ 326879 h 65"/>
              <a:gd name="T8" fmla="*/ 51886 w 19"/>
              <a:gd name="T9" fmla="*/ 379413 h 65"/>
              <a:gd name="T10" fmla="*/ 109537 w 19"/>
              <a:gd name="T11" fmla="*/ 326879 h 65"/>
              <a:gd name="T12" fmla="*/ 109537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0" name="Freeform 26"/>
          <p:cNvSpPr>
            <a:spLocks/>
          </p:cNvSpPr>
          <p:nvPr/>
        </p:nvSpPr>
        <p:spPr bwMode="black">
          <a:xfrm>
            <a:off x="6202363" y="2720975"/>
            <a:ext cx="111125" cy="698500"/>
          </a:xfrm>
          <a:custGeom>
            <a:avLst/>
            <a:gdLst>
              <a:gd name="T0" fmla="*/ 111125 w 19"/>
              <a:gd name="T1" fmla="*/ 52388 h 120"/>
              <a:gd name="T2" fmla="*/ 58487 w 19"/>
              <a:gd name="T3" fmla="*/ 0 h 120"/>
              <a:gd name="T4" fmla="*/ 0 w 19"/>
              <a:gd name="T5" fmla="*/ 52388 h 120"/>
              <a:gd name="T6" fmla="*/ 0 w 19"/>
              <a:gd name="T7" fmla="*/ 646113 h 120"/>
              <a:gd name="T8" fmla="*/ 58487 w 19"/>
              <a:gd name="T9" fmla="*/ 698500 h 120"/>
              <a:gd name="T10" fmla="*/ 111125 w 19"/>
              <a:gd name="T11" fmla="*/ 646113 h 120"/>
              <a:gd name="T12" fmla="*/ 111125 w 19"/>
              <a:gd name="T13" fmla="*/ 5238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1" name="Freeform 27"/>
          <p:cNvSpPr>
            <a:spLocks/>
          </p:cNvSpPr>
          <p:nvPr/>
        </p:nvSpPr>
        <p:spPr bwMode="black">
          <a:xfrm>
            <a:off x="6510338" y="2930525"/>
            <a:ext cx="111125" cy="379413"/>
          </a:xfrm>
          <a:custGeom>
            <a:avLst/>
            <a:gdLst>
              <a:gd name="T0" fmla="*/ 111125 w 19"/>
              <a:gd name="T1" fmla="*/ 52534 h 65"/>
              <a:gd name="T2" fmla="*/ 52638 w 19"/>
              <a:gd name="T3" fmla="*/ 0 h 65"/>
              <a:gd name="T4" fmla="*/ 0 w 19"/>
              <a:gd name="T5" fmla="*/ 52534 h 65"/>
              <a:gd name="T6" fmla="*/ 0 w 19"/>
              <a:gd name="T7" fmla="*/ 326879 h 65"/>
              <a:gd name="T8" fmla="*/ 52638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2" name="Freeform 28"/>
          <p:cNvSpPr>
            <a:spLocks/>
          </p:cNvSpPr>
          <p:nvPr/>
        </p:nvSpPr>
        <p:spPr bwMode="black">
          <a:xfrm>
            <a:off x="6811963" y="3082925"/>
            <a:ext cx="115887" cy="227013"/>
          </a:xfrm>
          <a:custGeom>
            <a:avLst/>
            <a:gdLst>
              <a:gd name="T0" fmla="*/ 115887 w 20"/>
              <a:gd name="T1" fmla="*/ 58208 h 39"/>
              <a:gd name="T2" fmla="*/ 57944 w 20"/>
              <a:gd name="T3" fmla="*/ 0 h 39"/>
              <a:gd name="T4" fmla="*/ 0 w 20"/>
              <a:gd name="T5" fmla="*/ 58208 h 39"/>
              <a:gd name="T6" fmla="*/ 0 w 20"/>
              <a:gd name="T7" fmla="*/ 174625 h 39"/>
              <a:gd name="T8" fmla="*/ 57944 w 20"/>
              <a:gd name="T9" fmla="*/ 227013 h 39"/>
              <a:gd name="T10" fmla="*/ 115887 w 20"/>
              <a:gd name="T11" fmla="*/ 174625 h 39"/>
              <a:gd name="T12" fmla="*/ 115887 w 20"/>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3" name="Freeform 29"/>
          <p:cNvSpPr>
            <a:spLocks/>
          </p:cNvSpPr>
          <p:nvPr/>
        </p:nvSpPr>
        <p:spPr bwMode="black">
          <a:xfrm>
            <a:off x="7119938" y="2930525"/>
            <a:ext cx="111125" cy="379413"/>
          </a:xfrm>
          <a:custGeom>
            <a:avLst/>
            <a:gdLst>
              <a:gd name="T0" fmla="*/ 111125 w 19"/>
              <a:gd name="T1" fmla="*/ 52534 h 65"/>
              <a:gd name="T2" fmla="*/ 58487 w 19"/>
              <a:gd name="T3" fmla="*/ 0 h 65"/>
              <a:gd name="T4" fmla="*/ 0 w 19"/>
              <a:gd name="T5" fmla="*/ 52534 h 65"/>
              <a:gd name="T6" fmla="*/ 0 w 19"/>
              <a:gd name="T7" fmla="*/ 326879 h 65"/>
              <a:gd name="T8" fmla="*/ 58487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4" name="Freeform 30"/>
          <p:cNvSpPr>
            <a:spLocks/>
          </p:cNvSpPr>
          <p:nvPr/>
        </p:nvSpPr>
        <p:spPr bwMode="black">
          <a:xfrm>
            <a:off x="7427913" y="2720975"/>
            <a:ext cx="111125" cy="698500"/>
          </a:xfrm>
          <a:custGeom>
            <a:avLst/>
            <a:gdLst>
              <a:gd name="T0" fmla="*/ 111125 w 19"/>
              <a:gd name="T1" fmla="*/ 52388 h 120"/>
              <a:gd name="T2" fmla="*/ 52638 w 19"/>
              <a:gd name="T3" fmla="*/ 0 h 120"/>
              <a:gd name="T4" fmla="*/ 0 w 19"/>
              <a:gd name="T5" fmla="*/ 52388 h 120"/>
              <a:gd name="T6" fmla="*/ 0 w 19"/>
              <a:gd name="T7" fmla="*/ 646113 h 120"/>
              <a:gd name="T8" fmla="*/ 52638 w 19"/>
              <a:gd name="T9" fmla="*/ 698500 h 120"/>
              <a:gd name="T10" fmla="*/ 111125 w 19"/>
              <a:gd name="T11" fmla="*/ 646113 h 120"/>
              <a:gd name="T12" fmla="*/ 111125 w 19"/>
              <a:gd name="T13" fmla="*/ 5238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5" name="Freeform 31"/>
          <p:cNvSpPr>
            <a:spLocks/>
          </p:cNvSpPr>
          <p:nvPr/>
        </p:nvSpPr>
        <p:spPr bwMode="black">
          <a:xfrm>
            <a:off x="7729538" y="2930525"/>
            <a:ext cx="111125" cy="379413"/>
          </a:xfrm>
          <a:custGeom>
            <a:avLst/>
            <a:gdLst>
              <a:gd name="T0" fmla="*/ 111125 w 19"/>
              <a:gd name="T1" fmla="*/ 52534 h 65"/>
              <a:gd name="T2" fmla="*/ 58487 w 19"/>
              <a:gd name="T3" fmla="*/ 0 h 65"/>
              <a:gd name="T4" fmla="*/ 0 w 19"/>
              <a:gd name="T5" fmla="*/ 52534 h 65"/>
              <a:gd name="T6" fmla="*/ 0 w 19"/>
              <a:gd name="T7" fmla="*/ 326879 h 65"/>
              <a:gd name="T8" fmla="*/ 58487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6" name="Freeform 32"/>
          <p:cNvSpPr>
            <a:spLocks/>
          </p:cNvSpPr>
          <p:nvPr/>
        </p:nvSpPr>
        <p:spPr bwMode="black">
          <a:xfrm>
            <a:off x="8037513" y="3082925"/>
            <a:ext cx="111125" cy="227013"/>
          </a:xfrm>
          <a:custGeom>
            <a:avLst/>
            <a:gdLst>
              <a:gd name="T0" fmla="*/ 111125 w 19"/>
              <a:gd name="T1" fmla="*/ 58208 h 39"/>
              <a:gd name="T2" fmla="*/ 52638 w 19"/>
              <a:gd name="T3" fmla="*/ 0 h 39"/>
              <a:gd name="T4" fmla="*/ 0 w 19"/>
              <a:gd name="T5" fmla="*/ 58208 h 39"/>
              <a:gd name="T6" fmla="*/ 0 w 19"/>
              <a:gd name="T7" fmla="*/ 174625 h 39"/>
              <a:gd name="T8" fmla="*/ 52638 w 19"/>
              <a:gd name="T9" fmla="*/ 227013 h 39"/>
              <a:gd name="T10" fmla="*/ 111125 w 19"/>
              <a:gd name="T11" fmla="*/ 174625 h 39"/>
              <a:gd name="T12" fmla="*/ 111125 w 19"/>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7" name="TextBox 33"/>
          <p:cNvSpPr txBox="1">
            <a:spLocks noChangeArrowheads="1"/>
          </p:cNvSpPr>
          <p:nvPr/>
        </p:nvSpPr>
        <p:spPr bwMode="auto">
          <a:xfrm>
            <a:off x="644525" y="3060700"/>
            <a:ext cx="2436813" cy="646113"/>
          </a:xfrm>
          <a:prstGeom prst="rect">
            <a:avLst/>
          </a:prstGeom>
          <a:noFill/>
          <a:ln>
            <a:noFill/>
          </a:ln>
          <a:extLst/>
        </p:spPr>
        <p:txBody>
          <a:bodyPr wrap="none">
            <a:spAutoFit/>
          </a:bodyPr>
          <a:lstStyle>
            <a:lvl1pPr eaLnBrk="0" hangingPunct="0">
              <a:defRPr sz="2400" b="1">
                <a:solidFill>
                  <a:schemeClr val="bg1"/>
                </a:solidFill>
                <a:latin typeface="Arial" charset="0"/>
                <a:ea typeface="ＭＳ Ｐゴシック" charset="0"/>
                <a:cs typeface="ＭＳ Ｐゴシック" charset="0"/>
              </a:defRPr>
            </a:lvl1pPr>
            <a:lvl2pPr marL="742950" indent="-285750" eaLnBrk="0" hangingPunct="0">
              <a:defRPr sz="2400" b="1">
                <a:solidFill>
                  <a:schemeClr val="bg1"/>
                </a:solidFill>
                <a:latin typeface="Arial" charset="0"/>
                <a:ea typeface="ＭＳ Ｐゴシック" charset="0"/>
              </a:defRPr>
            </a:lvl2pPr>
            <a:lvl3pPr marL="1143000" indent="-228600" eaLnBrk="0" hangingPunct="0">
              <a:defRPr sz="2400" b="1">
                <a:solidFill>
                  <a:schemeClr val="bg1"/>
                </a:solidFill>
                <a:latin typeface="Arial" charset="0"/>
                <a:ea typeface="ＭＳ Ｐゴシック" charset="0"/>
              </a:defRPr>
            </a:lvl3pPr>
            <a:lvl4pPr marL="1600200" indent="-228600" eaLnBrk="0" hangingPunct="0">
              <a:defRPr sz="2400" b="1">
                <a:solidFill>
                  <a:schemeClr val="bg1"/>
                </a:solidFill>
                <a:latin typeface="Arial" charset="0"/>
                <a:ea typeface="ＭＳ Ｐゴシック" charset="0"/>
              </a:defRPr>
            </a:lvl4pPr>
            <a:lvl5pPr marL="2057400" indent="-228600" eaLnBrk="0" hangingPunct="0">
              <a:defRPr sz="2400" b="1">
                <a:solidFill>
                  <a:schemeClr val="bg1"/>
                </a:solidFill>
                <a:latin typeface="Arial" charset="0"/>
                <a:ea typeface="ＭＳ Ｐゴシック" charset="0"/>
              </a:defRPr>
            </a:lvl5pPr>
            <a:lvl6pPr marL="2514600" indent="-228600" eaLnBrk="0" fontAlgn="base" hangingPunct="0">
              <a:spcBef>
                <a:spcPct val="0"/>
              </a:spcBef>
              <a:spcAft>
                <a:spcPct val="0"/>
              </a:spcAft>
              <a:defRPr sz="2400" b="1">
                <a:solidFill>
                  <a:schemeClr val="bg1"/>
                </a:solidFill>
                <a:latin typeface="Arial" charset="0"/>
                <a:ea typeface="ＭＳ Ｐゴシック" charset="0"/>
              </a:defRPr>
            </a:lvl6pPr>
            <a:lvl7pPr marL="2971800" indent="-228600" eaLnBrk="0" fontAlgn="base" hangingPunct="0">
              <a:spcBef>
                <a:spcPct val="0"/>
              </a:spcBef>
              <a:spcAft>
                <a:spcPct val="0"/>
              </a:spcAft>
              <a:defRPr sz="2400" b="1">
                <a:solidFill>
                  <a:schemeClr val="bg1"/>
                </a:solidFill>
                <a:latin typeface="Arial" charset="0"/>
                <a:ea typeface="ＭＳ Ｐゴシック" charset="0"/>
              </a:defRPr>
            </a:lvl7pPr>
            <a:lvl8pPr marL="3429000" indent="-228600" eaLnBrk="0" fontAlgn="base" hangingPunct="0">
              <a:spcBef>
                <a:spcPct val="0"/>
              </a:spcBef>
              <a:spcAft>
                <a:spcPct val="0"/>
              </a:spcAft>
              <a:defRPr sz="2400" b="1">
                <a:solidFill>
                  <a:schemeClr val="bg1"/>
                </a:solidFill>
                <a:latin typeface="Arial" charset="0"/>
                <a:ea typeface="ＭＳ Ｐゴシック" charset="0"/>
              </a:defRPr>
            </a:lvl8pPr>
            <a:lvl9pPr marL="3886200" indent="-228600" eaLnBrk="0" fontAlgn="base" hangingPunct="0">
              <a:spcBef>
                <a:spcPct val="0"/>
              </a:spcBef>
              <a:spcAft>
                <a:spcPct val="0"/>
              </a:spcAft>
              <a:defRPr sz="2400" b="1">
                <a:solidFill>
                  <a:schemeClr val="bg1"/>
                </a:solidFill>
                <a:latin typeface="Arial" charset="0"/>
                <a:ea typeface="ＭＳ Ｐゴシック" charset="0"/>
              </a:defRPr>
            </a:lvl9pPr>
          </a:lstStyle>
          <a:p>
            <a:pPr algn="ctr">
              <a:lnSpc>
                <a:spcPct val="90000"/>
              </a:lnSpc>
              <a:defRPr/>
            </a:pPr>
            <a:r>
              <a:rPr lang="en-US" sz="3600" smtClean="0">
                <a:solidFill>
                  <a:srgbClr val="FFFFFF"/>
                </a:solidFill>
                <a:latin typeface="CiscoSans ExtraLight" charset="0"/>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700"/>
                                        <p:tgtEl>
                                          <p:spTgt spid="16"/>
                                        </p:tgtEl>
                                      </p:cBhvr>
                                    </p:animEffect>
                                  </p:childTnLst>
                                </p:cTn>
                              </p:par>
                              <p:par>
                                <p:cTn id="40" presetID="42" presetClass="path" presetSubtype="0" accel="50000" decel="50000" fill="hold" grpId="1" nodeType="withEffect">
                                  <p:stCondLst>
                                    <p:cond delay="0"/>
                                  </p:stCondLst>
                                  <p:childTnLst>
                                    <p:animMotion origin="layout" path="M -4.72222E-6 3.7037E-7 L -4.72222E-6 0.09143 " pathEditMode="relative" rAng="0" ptsTypes="AA">
                                      <p:cBhvr>
                                        <p:cTn id="41" dur="700" spd="-100000" fill="hold"/>
                                        <p:tgtEl>
                                          <p:spTgt spid="8"/>
                                        </p:tgtEl>
                                        <p:attrNameLst>
                                          <p:attrName>ppt_x</p:attrName>
                                          <p:attrName>ppt_y</p:attrName>
                                        </p:attrNameLst>
                                      </p:cBhvr>
                                      <p:rCtr x="0" y="4600"/>
                                    </p:animMotion>
                                  </p:childTnLst>
                                </p:cTn>
                              </p:par>
                              <p:par>
                                <p:cTn id="42" presetID="42" presetClass="path" presetSubtype="0" accel="50000" decel="50000" fill="hold" grpId="1" nodeType="withEffect">
                                  <p:stCondLst>
                                    <p:cond delay="0"/>
                                  </p:stCondLst>
                                  <p:childTnLst>
                                    <p:animMotion origin="layout" path="M 5E-6 3.7037E-6 L 5E-6 0.11157 " pathEditMode="relative" rAng="0" ptsTypes="AA">
                                      <p:cBhvr>
                                        <p:cTn id="43" dur="700" spd="-100000" fill="hold"/>
                                        <p:tgtEl>
                                          <p:spTgt spid="10"/>
                                        </p:tgtEl>
                                        <p:attrNameLst>
                                          <p:attrName>ppt_x</p:attrName>
                                          <p:attrName>ppt_y</p:attrName>
                                        </p:attrNameLst>
                                      </p:cBhvr>
                                      <p:rCtr x="0" y="5600"/>
                                    </p:animMotion>
                                  </p:childTnLst>
                                </p:cTn>
                              </p:par>
                              <p:par>
                                <p:cTn id="44" presetID="42" presetClass="path" presetSubtype="0" accel="50000" decel="50000" fill="hold" grpId="1" nodeType="withEffect">
                                  <p:stCondLst>
                                    <p:cond delay="0"/>
                                  </p:stCondLst>
                                  <p:childTnLst>
                                    <p:animMotion origin="layout" path="M 4.72222E-6 4.81481E-6 L 4.72222E-6 0.09143 " pathEditMode="relative" rAng="0" ptsTypes="AA">
                                      <p:cBhvr>
                                        <p:cTn id="45" dur="700" spd="-100000" fill="hold"/>
                                        <p:tgtEl>
                                          <p:spTgt spid="12"/>
                                        </p:tgtEl>
                                        <p:attrNameLst>
                                          <p:attrName>ppt_x</p:attrName>
                                          <p:attrName>ppt_y</p:attrName>
                                        </p:attrNameLst>
                                      </p:cBhvr>
                                      <p:rCtr x="0" y="4600"/>
                                    </p:animMotion>
                                  </p:childTnLst>
                                </p:cTn>
                              </p:par>
                              <p:par>
                                <p:cTn id="46" presetID="42" presetClass="path" presetSubtype="0" accel="50000" decel="50000" fill="hold" grpId="1" nodeType="withEffect">
                                  <p:stCondLst>
                                    <p:cond delay="0"/>
                                  </p:stCondLst>
                                  <p:childTnLst>
                                    <p:animMotion origin="layout" path="M -2.77778E-6 3.7037E-6 L -2.77778E-6 0.11157 " pathEditMode="relative" rAng="0" ptsTypes="AA">
                                      <p:cBhvr>
                                        <p:cTn id="47" dur="700" spd="-100000" fill="hold"/>
                                        <p:tgtEl>
                                          <p:spTgt spid="14"/>
                                        </p:tgtEl>
                                        <p:attrNameLst>
                                          <p:attrName>ppt_x</p:attrName>
                                          <p:attrName>ppt_y</p:attrName>
                                        </p:attrNameLst>
                                      </p:cBhvr>
                                      <p:rCtr x="0" y="5600"/>
                                    </p:animMotion>
                                  </p:childTnLst>
                                </p:cTn>
                              </p:par>
                              <p:par>
                                <p:cTn id="48" presetID="42" presetClass="path" presetSubtype="0" accel="50000" decel="50000" fill="hold" grpId="1" nodeType="withEffect">
                                  <p:stCondLst>
                                    <p:cond delay="0"/>
                                  </p:stCondLst>
                                  <p:childTnLst>
                                    <p:animMotion origin="layout" path="M 5.55556E-7 4.81481E-6 L 5.55556E-7 0.09143 " pathEditMode="relative" rAng="0" ptsTypes="AA">
                                      <p:cBhvr>
                                        <p:cTn id="49" dur="700" spd="-100000" fill="hold"/>
                                        <p:tgtEl>
                                          <p:spTgt spid="16"/>
                                        </p:tgtEl>
                                        <p:attrNameLst>
                                          <p:attrName>ppt_x</p:attrName>
                                          <p:attrName>ppt_y</p:attrName>
                                        </p:attrNameLst>
                                      </p:cBhvr>
                                      <p:rCtr x="0" y="4600"/>
                                    </p:animMotion>
                                  </p:childTnLst>
                                </p:cTn>
                              </p:par>
                              <p:par>
                                <p:cTn id="50" presetID="64" presetClass="path" presetSubtype="0" accel="50000" decel="50000" fill="hold" grpId="1" nodeType="withEffect">
                                  <p:stCondLst>
                                    <p:cond delay="0"/>
                                  </p:stCondLst>
                                  <p:childTnLst>
                                    <p:animMotion origin="layout" path="M 4.72222E-6 3.33333E-6 L 4.72222E-6 -0.10764 " pathEditMode="relative" rAng="0" ptsTypes="AA">
                                      <p:cBhvr>
                                        <p:cTn id="51" dur="700" spd="-100000" fill="hold"/>
                                        <p:tgtEl>
                                          <p:spTgt spid="9"/>
                                        </p:tgtEl>
                                        <p:attrNameLst>
                                          <p:attrName>ppt_x</p:attrName>
                                          <p:attrName>ppt_y</p:attrName>
                                        </p:attrNameLst>
                                      </p:cBhvr>
                                      <p:rCtr x="0" y="-5400"/>
                                    </p:animMotion>
                                  </p:childTnLst>
                                </p:cTn>
                              </p:par>
                              <p:par>
                                <p:cTn id="52" presetID="64" presetClass="path" presetSubtype="0" accel="50000" decel="50000" fill="hold" grpId="1" nodeType="withEffect">
                                  <p:stCondLst>
                                    <p:cond delay="0"/>
                                  </p:stCondLst>
                                  <p:childTnLst>
                                    <p:animMotion origin="layout" path="M 4.44444E-6 3.33333E-6 L 4.44444E-6 -0.10764 " pathEditMode="relative" rAng="0" ptsTypes="AA">
                                      <p:cBhvr>
                                        <p:cTn id="53" dur="700" spd="-100000" fill="hold"/>
                                        <p:tgtEl>
                                          <p:spTgt spid="11"/>
                                        </p:tgtEl>
                                        <p:attrNameLst>
                                          <p:attrName>ppt_x</p:attrName>
                                          <p:attrName>ppt_y</p:attrName>
                                        </p:attrNameLst>
                                      </p:cBhvr>
                                      <p:rCtr x="0" y="-5400"/>
                                    </p:animMotion>
                                  </p:childTnLst>
                                </p:cTn>
                              </p:par>
                              <p:par>
                                <p:cTn id="54" presetID="64" presetClass="path" presetSubtype="0" accel="50000" decel="50000" fill="hold" grpId="1" nodeType="withEffect">
                                  <p:stCondLst>
                                    <p:cond delay="0"/>
                                  </p:stCondLst>
                                  <p:childTnLst>
                                    <p:animMotion origin="layout" path="M -2.22222E-6 3.33333E-6 L -2.22222E-6 -0.10764 " pathEditMode="relative" rAng="0" ptsTypes="AA">
                                      <p:cBhvr>
                                        <p:cTn id="55" dur="700" spd="-100000" fill="hold"/>
                                        <p:tgtEl>
                                          <p:spTgt spid="13"/>
                                        </p:tgtEl>
                                        <p:attrNameLst>
                                          <p:attrName>ppt_x</p:attrName>
                                          <p:attrName>ppt_y</p:attrName>
                                        </p:attrNameLst>
                                      </p:cBhvr>
                                      <p:rCtr x="0" y="-5400"/>
                                    </p:animMotion>
                                  </p:childTnLst>
                                </p:cTn>
                              </p:par>
                              <p:par>
                                <p:cTn id="56" presetID="64" presetClass="path" presetSubtype="0" accel="50000" decel="50000" fill="hold" grpId="1" nodeType="withEffect">
                                  <p:stCondLst>
                                    <p:cond delay="0"/>
                                  </p:stCondLst>
                                  <p:childTnLst>
                                    <p:animMotion origin="layout" path="M 1.11111E-6 3.33333E-6 L 1.11111E-6 -0.10764 " pathEditMode="relative" rAng="0" ptsTypes="AA">
                                      <p:cBhvr>
                                        <p:cTn id="57" dur="700" spd="-100000" fill="hold"/>
                                        <p:tgtEl>
                                          <p:spTgt spid="15"/>
                                        </p:tgtEl>
                                        <p:attrNameLst>
                                          <p:attrName>ppt_x</p:attrName>
                                          <p:attrName>ppt_y</p:attrName>
                                        </p:attrNameLst>
                                      </p:cBhvr>
                                      <p:rCtr x="0" y="-5400"/>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00"/>
                                        <p:tgtEl>
                                          <p:spTgt spid="5"/>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700"/>
                                        <p:tgtEl>
                                          <p:spTgt spid="3"/>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700"/>
                                        <p:tgtEl>
                                          <p:spTgt spid="7"/>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700"/>
                                        <p:tgtEl>
                                          <p:spTgt spid="4"/>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ull">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533400"/>
            <a:ext cx="8145462" cy="838200"/>
          </a:xfrm>
          <a:prstGeom prst="rect">
            <a:avLst/>
          </a:prstGeom>
        </p:spPr>
        <p:txBody>
          <a:bodyPr/>
          <a:lstStyle>
            <a:lvl1pPr>
              <a:defRPr>
                <a:solidFill>
                  <a:schemeClr val="accent5">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5638" y="1600200"/>
            <a:ext cx="7940675" cy="3571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egu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6" name="Text Placeholder 8"/>
          <p:cNvSpPr>
            <a:spLocks noGrp="1"/>
          </p:cNvSpPr>
          <p:nvPr>
            <p:ph idx="1"/>
          </p:nvPr>
        </p:nvSpPr>
        <p:spPr>
          <a:xfrm>
            <a:off x="457200" y="15240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5" name="Rectangle 4"/>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atin typeface="+mj-lt"/>
            </a:endParaRPr>
          </a:p>
        </p:txBody>
      </p:sp>
      <p:pic>
        <p:nvPicPr>
          <p:cNvPr id="6" name="Picture 5" descr="verticalbar.png"/>
          <p:cNvPicPr>
            <a:picLocks noChangeAspect="1"/>
          </p:cNvPicPr>
          <p:nvPr userDrawn="1"/>
        </p:nvPicPr>
        <p:blipFill>
          <a:blip r:embed="rId2" cstate="print"/>
          <a:srcRect/>
          <a:stretch>
            <a:fillRect/>
          </a:stretch>
        </p:blipFill>
        <p:spPr bwMode="auto">
          <a:xfrm>
            <a:off x="4441825" y="777875"/>
            <a:ext cx="88900" cy="5287963"/>
          </a:xfrm>
          <a:prstGeom prst="rect">
            <a:avLst/>
          </a:prstGeom>
          <a:noFill/>
          <a:ln w="9525">
            <a:noFill/>
            <a:miter lim="800000"/>
            <a:headEnd/>
            <a:tailEnd/>
          </a:ln>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4" name="Picture 50" descr="bottom bar.jpg"/>
          <p:cNvPicPr>
            <a:picLocks noChangeAspect="1"/>
          </p:cNvPicPr>
          <p:nvPr/>
        </p:nvPicPr>
        <p:blipFill>
          <a:blip r:embed="rId2" cstate="print"/>
          <a:srcRect/>
          <a:stretch>
            <a:fillRect/>
          </a:stretch>
        </p:blipFill>
        <p:spPr bwMode="auto">
          <a:xfrm>
            <a:off x="333375" y="6375400"/>
            <a:ext cx="8477250" cy="171450"/>
          </a:xfrm>
          <a:prstGeom prst="rect">
            <a:avLst/>
          </a:prstGeom>
          <a:noFill/>
          <a:ln w="9525">
            <a:noFill/>
            <a:miter lim="800000"/>
            <a:headEnd/>
            <a:tailEnd/>
          </a:ln>
        </p:spPr>
      </p:pic>
      <p:sp>
        <p:nvSpPr>
          <p:cNvPr id="5" name="Rectangle 46"/>
          <p:cNvSpPr/>
          <p:nvPr/>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6" name="Rectangle 45"/>
          <p:cNvSpPr/>
          <p:nvPr/>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7" name="Rectangle 44"/>
          <p:cNvSpPr/>
          <p:nvPr/>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8" name="Rounded Rectangle 27"/>
          <p:cNvSpPr/>
          <p:nvPr/>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9" name="Rounded Rectangle 28"/>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0" name="Rounded Rectangle 29"/>
          <p:cNvSpPr/>
          <p:nvPr/>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1" name="Rounded Rectangle 30"/>
          <p:cNvSpPr/>
          <p:nvPr/>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2" name="Rounded Rectangle 33"/>
          <p:cNvSpPr/>
          <p:nvPr/>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3" name="Rounded Rectangle 34"/>
          <p:cNvSpPr/>
          <p:nvPr/>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4" name="Rounded Rectangle 36"/>
          <p:cNvSpPr/>
          <p:nvPr/>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5" name="Rounded Rectangle 37"/>
          <p:cNvSpPr/>
          <p:nvPr/>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6" name="Rounded Rectangle 38"/>
          <p:cNvSpPr/>
          <p:nvPr/>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7" name="Rounded Rectangle 40"/>
          <p:cNvSpPr/>
          <p:nvPr/>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8" name="Rounded Rectangle 41"/>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9" name="Rectangle 43"/>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20" name="Rectangle 4"/>
          <p:cNvSpPr>
            <a:spLocks noChangeArrowheads="1"/>
          </p:cNvSpPr>
          <p:nvPr/>
        </p:nvSpPr>
        <p:spPr bwMode="ltGray">
          <a:xfrm>
            <a:off x="250825" y="6586538"/>
            <a:ext cx="2058988" cy="174625"/>
          </a:xfrm>
          <a:prstGeom prst="rect">
            <a:avLst/>
          </a:prstGeom>
          <a:noFill/>
          <a:ln w="9525">
            <a:noFill/>
            <a:miter lim="800000"/>
            <a:headEnd/>
            <a:tailEnd/>
          </a:ln>
        </p:spPr>
        <p:txBody>
          <a:bodyPr wrap="none" lIns="82124" tIns="41061" rIns="82124" bIns="41061" anchor="b" anchorCtr="1">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21"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22"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9174B484-5472-45AF-BA8D-E46CAC9036F2}"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23" name="Rectangle 100"/>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24" name="Rectangle 4"/>
          <p:cNvSpPr>
            <a:spLocks noChangeArrowheads="1"/>
          </p:cNvSpPr>
          <p:nvPr/>
        </p:nvSpPr>
        <p:spPr bwMode="ltGray">
          <a:xfrm>
            <a:off x="250825" y="6586538"/>
            <a:ext cx="2058988" cy="174625"/>
          </a:xfrm>
          <a:prstGeom prst="rect">
            <a:avLst/>
          </a:prstGeom>
          <a:noFill/>
          <a:ln w="9525">
            <a:noFill/>
            <a:miter lim="800000"/>
            <a:headEnd/>
            <a:tailEnd/>
          </a:ln>
        </p:spPr>
        <p:txBody>
          <a:bodyPr wrap="none" lIns="82124" tIns="41061" rIns="82124" bIns="41061" anchor="b" anchorCtr="1">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25"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26"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B9626CE9-27A1-4779-87C4-23B5A0BE18D4}"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27" name="Rounded Rectangle 32"/>
          <p:cNvSpPr/>
          <p:nvPr/>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28" name="Rounded Rectangle 27"/>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29" name="Rounded Rectangle 51"/>
          <p:cNvSpPr/>
          <p:nvPr/>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30" name="Rectangle 24"/>
          <p:cNvSpPr/>
          <p:nvPr/>
        </p:nvSpPr>
        <p:spPr>
          <a:xfrm>
            <a:off x="14288" y="0"/>
            <a:ext cx="9129712" cy="6378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31" name="Rectangle 108"/>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32" name="Rectangle 4"/>
          <p:cNvSpPr>
            <a:spLocks noChangeArrowheads="1"/>
          </p:cNvSpPr>
          <p:nvPr/>
        </p:nvSpPr>
        <p:spPr bwMode="ltGray">
          <a:xfrm>
            <a:off x="250825" y="6586538"/>
            <a:ext cx="2058988" cy="174625"/>
          </a:xfrm>
          <a:prstGeom prst="rect">
            <a:avLst/>
          </a:prstGeom>
          <a:noFill/>
          <a:ln w="9525">
            <a:noFill/>
            <a:miter lim="800000"/>
            <a:headEnd/>
            <a:tailEnd/>
          </a:ln>
        </p:spPr>
        <p:txBody>
          <a:bodyPr wrap="none" lIns="82124" tIns="41061" rIns="82124" bIns="41061" anchor="b" anchorCtr="1">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33"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34"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3146C18C-04F7-43AF-82F6-D14E4B8AC4DB}"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3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grpSp>
        <p:nvGrpSpPr>
          <p:cNvPr id="36"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37"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38"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9"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0"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1"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2"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3"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4"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5"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6"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7"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9"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5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5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53" name="Rectangle 56"/>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54"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55"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47B827DB-FFE9-4ED0-8588-D365A45D3ED5}"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56"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Click to edit Master title style</a:t>
            </a:r>
            <a:endParaRPr lang="en-US" dirty="0"/>
          </a:p>
        </p:txBody>
      </p:sp>
      <p:sp>
        <p:nvSpPr>
          <p:cNvPr id="48" name="Subtitle 2"/>
          <p:cNvSpPr>
            <a:spLocks noGrp="1"/>
          </p:cNvSpPr>
          <p:nvPr>
            <p:ph type="subTitle" idx="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8"/>
                                        </p:tgtEl>
                                        <p:attrNameLst>
                                          <p:attrName>ppt_x</p:attrName>
                                          <p:attrName>ppt_y</p:attrName>
                                        </p:attrNameLst>
                                      </p:cBhvr>
                                      <p:rCtr x="0" y="32900"/>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9"/>
                                        </p:tgtEl>
                                        <p:attrNameLst>
                                          <p:attrName>ppt_x</p:attrName>
                                          <p:attrName>ppt_y</p:attrName>
                                        </p:attrNameLst>
                                      </p:cBhvr>
                                      <p:rCtr x="0" y="49700"/>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0"/>
                                        </p:tgtEl>
                                        <p:attrNameLst>
                                          <p:attrName>ppt_x</p:attrName>
                                          <p:attrName>ppt_y</p:attrName>
                                        </p:attrNameLst>
                                      </p:cBhvr>
                                      <p:rCtr x="0" y="-50400"/>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1"/>
                                        </p:tgtEl>
                                        <p:attrNameLst>
                                          <p:attrName>ppt_x</p:attrName>
                                          <p:attrName>ppt_y</p:attrName>
                                        </p:attrNameLst>
                                      </p:cBhvr>
                                      <p:rCtr x="0" y="-17300"/>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27"/>
                                        </p:tgtEl>
                                        <p:attrNameLst>
                                          <p:attrName>ppt_x</p:attrName>
                                          <p:attrName>ppt_y</p:attrName>
                                        </p:attrNameLst>
                                      </p:cBhvr>
                                      <p:rCtr x="0" y="57200"/>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2"/>
                                        </p:tgtEl>
                                        <p:attrNameLst>
                                          <p:attrName>ppt_x</p:attrName>
                                          <p:attrName>ppt_y</p:attrName>
                                        </p:attrNameLst>
                                      </p:cBhvr>
                                      <p:rCtr x="0" y="-76800"/>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3"/>
                                        </p:tgtEl>
                                        <p:attrNameLst>
                                          <p:attrName>ppt_x</p:attrName>
                                          <p:attrName>ppt_y</p:attrName>
                                        </p:attrNameLst>
                                      </p:cBhvr>
                                      <p:rCtr x="0" y="-50400"/>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28"/>
                                        </p:tgtEl>
                                        <p:attrNameLst>
                                          <p:attrName>ppt_x</p:attrName>
                                          <p:attrName>ppt_y</p:attrName>
                                        </p:attrNameLst>
                                      </p:cBhvr>
                                      <p:rCtr x="0" y="49700"/>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4"/>
                                        </p:tgtEl>
                                        <p:attrNameLst>
                                          <p:attrName>ppt_x</p:attrName>
                                          <p:attrName>ppt_y</p:attrName>
                                        </p:attrNameLst>
                                      </p:cBhvr>
                                      <p:rCtr x="0" y="49700"/>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5"/>
                                        </p:tgtEl>
                                        <p:attrNameLst>
                                          <p:attrName>ppt_x</p:attrName>
                                          <p:attrName>ppt_y</p:attrName>
                                        </p:attrNameLst>
                                      </p:cBhvr>
                                      <p:rCtr x="0" y="-66100"/>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6"/>
                                        </p:tgtEl>
                                        <p:attrNameLst>
                                          <p:attrName>ppt_x</p:attrName>
                                          <p:attrName>ppt_y</p:attrName>
                                        </p:attrNameLst>
                                      </p:cBhvr>
                                      <p:rCtr x="0" y="-50400"/>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17"/>
                                        </p:tgtEl>
                                        <p:attrNameLst>
                                          <p:attrName>ppt_x</p:attrName>
                                          <p:attrName>ppt_y</p:attrName>
                                        </p:attrNameLst>
                                      </p:cBhvr>
                                      <p:rCtr x="0" y="49700"/>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18"/>
                                        </p:tgtEl>
                                        <p:attrNameLst>
                                          <p:attrName>ppt_x</p:attrName>
                                          <p:attrName>ppt_y</p:attrName>
                                        </p:attrNameLst>
                                      </p:cBhvr>
                                      <p:rCtr x="0" y="49700"/>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7"/>
                                        </p:tgtEl>
                                        <p:attrNameLst>
                                          <p:attrName>style.color</p:attrName>
                                        </p:attrNameLst>
                                      </p:cBhvr>
                                      <p:to>
                                        <a:srgbClr val="60CCCC"/>
                                      </p:to>
                                    </p:animClr>
                                    <p:animClr clrSpc="rgb" dir="cw">
                                      <p:cBhvr>
                                        <p:cTn id="33" dur="6650" autoRev="1" fill="hold"/>
                                        <p:tgtEl>
                                          <p:spTgt spid="7"/>
                                        </p:tgtEl>
                                        <p:attrNameLst>
                                          <p:attrName>fillcolor</p:attrName>
                                        </p:attrNameLst>
                                      </p:cBhvr>
                                      <p:to>
                                        <a:srgbClr val="60CCCC"/>
                                      </p:to>
                                    </p:animClr>
                                    <p:set>
                                      <p:cBhvr>
                                        <p:cTn id="34" dur="6650" autoRev="1" fill="hold"/>
                                        <p:tgtEl>
                                          <p:spTgt spid="7"/>
                                        </p:tgtEl>
                                        <p:attrNameLst>
                                          <p:attrName>fill.type</p:attrName>
                                        </p:attrNameLst>
                                      </p:cBhvr>
                                      <p:to>
                                        <p:strVal val="solid"/>
                                      </p:to>
                                    </p:set>
                                    <p:set>
                                      <p:cBhvr>
                                        <p:cTn id="35" dur="6650" autoRev="1" fill="hold"/>
                                        <p:tgtEl>
                                          <p:spTgt spid="7"/>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6"/>
                                        </p:tgtEl>
                                        <p:attrNameLst>
                                          <p:attrName>style.color</p:attrName>
                                        </p:attrNameLst>
                                      </p:cBhvr>
                                      <p:to>
                                        <a:srgbClr val="60CCCC"/>
                                      </p:to>
                                    </p:animClr>
                                    <p:animClr clrSpc="rgb" dir="cw">
                                      <p:cBhvr>
                                        <p:cTn id="38" dur="5350" autoRev="1" fill="hold"/>
                                        <p:tgtEl>
                                          <p:spTgt spid="6"/>
                                        </p:tgtEl>
                                        <p:attrNameLst>
                                          <p:attrName>fillcolor</p:attrName>
                                        </p:attrNameLst>
                                      </p:cBhvr>
                                      <p:to>
                                        <a:srgbClr val="60CCCC"/>
                                      </p:to>
                                    </p:animClr>
                                    <p:set>
                                      <p:cBhvr>
                                        <p:cTn id="39" dur="5350" autoRev="1" fill="hold"/>
                                        <p:tgtEl>
                                          <p:spTgt spid="6"/>
                                        </p:tgtEl>
                                        <p:attrNameLst>
                                          <p:attrName>fill.type</p:attrName>
                                        </p:attrNameLst>
                                      </p:cBhvr>
                                      <p:to>
                                        <p:strVal val="solid"/>
                                      </p:to>
                                    </p:set>
                                    <p:set>
                                      <p:cBhvr>
                                        <p:cTn id="40" dur="5350" autoRev="1" fill="hold"/>
                                        <p:tgtEl>
                                          <p:spTgt spid="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5"/>
                                        </p:tgtEl>
                                        <p:attrNameLst>
                                          <p:attrName>style.color</p:attrName>
                                        </p:attrNameLst>
                                      </p:cBhvr>
                                      <p:to>
                                        <a:srgbClr val="60CCCC"/>
                                      </p:to>
                                    </p:animClr>
                                    <p:animClr clrSpc="rgb" dir="cw">
                                      <p:cBhvr>
                                        <p:cTn id="43" dur="6650" autoRev="1" fill="hold"/>
                                        <p:tgtEl>
                                          <p:spTgt spid="5"/>
                                        </p:tgtEl>
                                        <p:attrNameLst>
                                          <p:attrName>fillcolor</p:attrName>
                                        </p:attrNameLst>
                                      </p:cBhvr>
                                      <p:to>
                                        <a:srgbClr val="60CCCC"/>
                                      </p:to>
                                    </p:animClr>
                                    <p:set>
                                      <p:cBhvr>
                                        <p:cTn id="44" dur="6650" autoRev="1" fill="hold"/>
                                        <p:tgtEl>
                                          <p:spTgt spid="5"/>
                                        </p:tgtEl>
                                        <p:attrNameLst>
                                          <p:attrName>fill.type</p:attrName>
                                        </p:attrNameLst>
                                      </p:cBhvr>
                                      <p:to>
                                        <p:strVal val="solid"/>
                                      </p:to>
                                    </p:set>
                                    <p:set>
                                      <p:cBhvr>
                                        <p:cTn id="45" dur="6650" autoRev="1" fill="hold"/>
                                        <p:tgtEl>
                                          <p:spTgt spid="5"/>
                                        </p:tgtEl>
                                        <p:attrNameLst>
                                          <p:attrName>fill.on</p:attrName>
                                        </p:attrNameLst>
                                      </p:cBhvr>
                                      <p:to>
                                        <p:strVal val="true"/>
                                      </p:to>
                                    </p:set>
                                  </p:childTnLst>
                                </p:cTn>
                              </p:par>
                              <p:par>
                                <p:cTn id="46"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47" dur="7300" fill="hold"/>
                                        <p:tgtEl>
                                          <p:spTgt spid="29"/>
                                        </p:tgtEl>
                                        <p:attrNameLst>
                                          <p:attrName>ppt_x</p:attrName>
                                          <p:attrName>ppt_y</p:attrName>
                                        </p:attrNameLst>
                                      </p:cBhvr>
                                      <p:rCtr x="0" y="-50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27" grpId="0" animBg="1"/>
      <p:bldP spid="28" grpId="0" animBg="1"/>
      <p:bldP spid="2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4" name="Picture 50" descr="bottom bar.jpg"/>
          <p:cNvPicPr>
            <a:picLocks noChangeAspect="1"/>
          </p:cNvPicPr>
          <p:nvPr/>
        </p:nvPicPr>
        <p:blipFill>
          <a:blip r:embed="rId2" cstate="print"/>
          <a:srcRect/>
          <a:stretch>
            <a:fillRect/>
          </a:stretch>
        </p:blipFill>
        <p:spPr bwMode="auto">
          <a:xfrm>
            <a:off x="333375" y="6375400"/>
            <a:ext cx="8477250" cy="171450"/>
          </a:xfrm>
          <a:prstGeom prst="rect">
            <a:avLst/>
          </a:prstGeom>
          <a:noFill/>
          <a:ln w="9525">
            <a:noFill/>
            <a:miter lim="800000"/>
            <a:headEnd/>
            <a:tailEnd/>
          </a:ln>
        </p:spPr>
      </p:pic>
      <p:sp>
        <p:nvSpPr>
          <p:cNvPr id="5" name="Rectangle 46"/>
          <p:cNvSpPr/>
          <p:nvPr/>
        </p:nvSpPr>
        <p:spPr>
          <a:xfrm>
            <a:off x="3405188" y="5440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6" name="Rectangle 45"/>
          <p:cNvSpPr/>
          <p:nvPr/>
        </p:nvSpPr>
        <p:spPr>
          <a:xfrm>
            <a:off x="1460500" y="5440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7" name="Rectangle 44"/>
          <p:cNvSpPr/>
          <p:nvPr/>
        </p:nvSpPr>
        <p:spPr>
          <a:xfrm>
            <a:off x="4772025" y="5440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8" name="Rounded Rectangle 27"/>
          <p:cNvSpPr/>
          <p:nvPr/>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9" name="Rounded Rectangle 28"/>
          <p:cNvSpPr/>
          <p:nvPr/>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0" name="Rounded Rectangle 36"/>
          <p:cNvSpPr/>
          <p:nvPr/>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1" name="Rounded Rectangle 40"/>
          <p:cNvSpPr/>
          <p:nvPr/>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2" name="Rounded Rectangle 41"/>
          <p:cNvSpPr/>
          <p:nvPr/>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3" name="Rectangle 43"/>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14" name="Rectangle 4"/>
          <p:cNvSpPr>
            <a:spLocks noChangeArrowheads="1"/>
          </p:cNvSpPr>
          <p:nvPr/>
        </p:nvSpPr>
        <p:spPr bwMode="ltGray">
          <a:xfrm>
            <a:off x="250825" y="6586538"/>
            <a:ext cx="2058988" cy="174625"/>
          </a:xfrm>
          <a:prstGeom prst="rect">
            <a:avLst/>
          </a:prstGeom>
          <a:noFill/>
          <a:ln w="9525">
            <a:noFill/>
            <a:miter lim="800000"/>
            <a:headEnd/>
            <a:tailEnd/>
          </a:ln>
        </p:spPr>
        <p:txBody>
          <a:bodyPr wrap="none" lIns="82124" tIns="41061" rIns="82124" bIns="41061" anchor="b" anchorCtr="1">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15"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16"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4A1A31E0-DEEE-4882-BD62-91D9757891F0}"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17" name="Rectangle 100"/>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18" name="Rectangle 4"/>
          <p:cNvSpPr>
            <a:spLocks noChangeArrowheads="1"/>
          </p:cNvSpPr>
          <p:nvPr/>
        </p:nvSpPr>
        <p:spPr bwMode="ltGray">
          <a:xfrm>
            <a:off x="250825" y="6586538"/>
            <a:ext cx="2058988" cy="174625"/>
          </a:xfrm>
          <a:prstGeom prst="rect">
            <a:avLst/>
          </a:prstGeom>
          <a:noFill/>
          <a:ln w="9525">
            <a:noFill/>
            <a:miter lim="800000"/>
            <a:headEnd/>
            <a:tailEnd/>
          </a:ln>
        </p:spPr>
        <p:txBody>
          <a:bodyPr wrap="none" lIns="82124" tIns="41061" rIns="82124" bIns="41061" anchor="b" anchorCtr="1">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19"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20"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F683908D-C1C6-40EA-A51A-3E38574DE3A4}"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21" name="Rounded Rectangle 20"/>
          <p:cNvSpPr/>
          <p:nvPr/>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22" name="Rounded Rectangle 35"/>
          <p:cNvSpPr/>
          <p:nvPr/>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23" name="Rectangle 24"/>
          <p:cNvSpPr/>
          <p:nvPr/>
        </p:nvSpPr>
        <p:spPr>
          <a:xfrm>
            <a:off x="14288" y="0"/>
            <a:ext cx="9129712" cy="6378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24" name="Rectangle 108"/>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25" name="Rectangle 4"/>
          <p:cNvSpPr>
            <a:spLocks noChangeArrowheads="1"/>
          </p:cNvSpPr>
          <p:nvPr/>
        </p:nvSpPr>
        <p:spPr bwMode="ltGray">
          <a:xfrm>
            <a:off x="250825" y="6586538"/>
            <a:ext cx="2058988" cy="174625"/>
          </a:xfrm>
          <a:prstGeom prst="rect">
            <a:avLst/>
          </a:prstGeom>
          <a:noFill/>
          <a:ln w="9525">
            <a:noFill/>
            <a:miter lim="800000"/>
            <a:headEnd/>
            <a:tailEnd/>
          </a:ln>
        </p:spPr>
        <p:txBody>
          <a:bodyPr wrap="none" lIns="82124" tIns="41061" rIns="82124" bIns="41061" anchor="b" anchorCtr="1">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26"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27"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2F64134F-A90D-4EFD-A452-87C9AB4AFDCA}"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28"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grpSp>
        <p:nvGrpSpPr>
          <p:cNvPr id="29"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30"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31"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2"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3"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4"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5"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6"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7"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8"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39"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0"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1"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2"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43"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44" name="Rectangle 56"/>
          <p:cNvSpPr/>
          <p:nvPr/>
        </p:nvSpPr>
        <p:spPr>
          <a:xfrm>
            <a:off x="0" y="6537325"/>
            <a:ext cx="9129713"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45"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46"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E683C6D7-9C1C-4DC6-BC72-F44F8F30ECA7}"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47"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50" name="Title 1"/>
          <p:cNvSpPr>
            <a:spLocks noGrp="1"/>
          </p:cNvSpPr>
          <p:nvPr>
            <p:ph type="ctrTitle"/>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Click to edit Master title style</a:t>
            </a:r>
            <a:endParaRPr lang="en-US" dirty="0"/>
          </a:p>
        </p:txBody>
      </p:sp>
      <p:sp>
        <p:nvSpPr>
          <p:cNvPr id="48" name="Subtitle 2"/>
          <p:cNvSpPr>
            <a:spLocks noGrp="1"/>
          </p:cNvSpPr>
          <p:nvPr>
            <p:ph type="subTitle" idx="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ounded Rectangle 28"/>
          <p:cNvSpPr/>
          <p:nvPr/>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6" name="Rounded Rectangle 29"/>
          <p:cNvSpPr/>
          <p:nvPr/>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7" name="Rounded Rectangle 30"/>
          <p:cNvSpPr/>
          <p:nvPr/>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1">
              <a:latin typeface="+mj-lt"/>
            </a:endParaRPr>
          </a:p>
        </p:txBody>
      </p:sp>
      <p:sp>
        <p:nvSpPr>
          <p:cNvPr id="8" name="Rounded Rectangle 31"/>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9" name="Rounded Rectangle 32"/>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0" name="Rounded Rectangle 33"/>
          <p:cNvSpPr/>
          <p:nvPr/>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grpSp>
        <p:nvGrpSpPr>
          <p:cNvPr id="11" name="Group 38"/>
          <p:cNvGrpSpPr/>
          <p:nvPr/>
        </p:nvGrpSpPr>
        <p:grpSpPr>
          <a:xfrm>
            <a:off x="341314" y="311151"/>
            <a:ext cx="829170" cy="438358"/>
            <a:chOff x="609600" y="528537"/>
            <a:chExt cx="1444734" cy="763789"/>
          </a:xfrm>
          <a:solidFill>
            <a:schemeClr val="bg1"/>
          </a:solidFill>
        </p:grpSpPr>
        <p:sp>
          <p:nvSpPr>
            <p:cNvPr id="12"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13"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4"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5"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6"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7"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8"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9"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0"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1"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2"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3"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4"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5"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26"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chemeClr val="bg2"/>
                </a:solidFill>
                <a:latin typeface="CiscoSans ExtraLight" charset="0"/>
                <a:ea typeface="ＭＳ Ｐゴシック" pitchFamily="34" charset="-128"/>
                <a:cs typeface="+mn-cs"/>
              </a:rPr>
              <a:t>Cisco Confidential</a:t>
            </a:r>
          </a:p>
        </p:txBody>
      </p:sp>
      <p:sp>
        <p:nvSpPr>
          <p:cNvPr id="27"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0220C53B-D469-40EE-A2CC-75CC696D4D2C}" type="slidenum">
              <a:rPr lang="en-US" sz="600" b="1">
                <a:solidFill>
                  <a:schemeClr val="bg2"/>
                </a:solidFill>
                <a:latin typeface="CiscoSans ExtraLight" charset="0"/>
                <a:ea typeface="ＭＳ Ｐゴシック" pitchFamily="34" charset="-128"/>
                <a:cs typeface="+mn-cs"/>
              </a:rPr>
              <a:pPr algn="r" defTabSz="814388" eaLnBrk="0" hangingPunct="0">
                <a:defRPr/>
              </a:pPr>
              <a:t>‹#›</a:t>
            </a:fld>
            <a:endParaRPr lang="en-US" sz="600" b="1">
              <a:solidFill>
                <a:schemeClr val="bg2"/>
              </a:solidFill>
              <a:latin typeface="CiscoSans ExtraLight" charset="0"/>
              <a:ea typeface="ＭＳ Ｐゴシック" pitchFamily="34" charset="-128"/>
              <a:cs typeface="+mn-cs"/>
            </a:endParaRPr>
          </a:p>
        </p:txBody>
      </p:sp>
      <p:sp>
        <p:nvSpPr>
          <p:cNvPr id="28"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FFFFFF"/>
                </a:solidFill>
                <a:latin typeface="CiscoSans ExtraLight" charset="0"/>
                <a:ea typeface="ＭＳ Ｐゴシック" pitchFamily="34" charset="-128"/>
                <a:cs typeface="+mn-cs"/>
              </a:rPr>
              <a:t>© 2010 Cisco and/or its affiliates. All rights reserved.</a:t>
            </a:r>
          </a:p>
        </p:txBody>
      </p:sp>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5000" fill="hold"/>
                                        <p:tgtEl>
                                          <p:spTgt spid="9"/>
                                        </p:tgtEl>
                                        <p:attrNameLst>
                                          <p:attrName>ppt_x</p:attrName>
                                          <p:attrName>ppt_y</p:attrName>
                                        </p:attrNameLst>
                                      </p:cBhvr>
                                      <p:rCtr x="0" y="-71200"/>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5000" fill="hold"/>
                                        <p:tgtEl>
                                          <p:spTgt spid="8"/>
                                        </p:tgtEl>
                                        <p:attrNameLst>
                                          <p:attrName>ppt_x</p:attrName>
                                          <p:attrName>ppt_y</p:attrName>
                                        </p:attrNameLst>
                                      </p:cBhvr>
                                      <p:rCtr x="0" y="44300"/>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5000" fill="hold"/>
                                        <p:tgtEl>
                                          <p:spTgt spid="10"/>
                                        </p:tgtEl>
                                        <p:attrNameLst>
                                          <p:attrName>ppt_x</p:attrName>
                                          <p:attrName>ppt_y</p:attrName>
                                        </p:attrNameLst>
                                      </p:cBhvr>
                                      <p:rCtr x="0" y="-66600"/>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5000" fill="hold"/>
                                        <p:tgtEl>
                                          <p:spTgt spid="7"/>
                                        </p:tgtEl>
                                        <p:attrNameLst>
                                          <p:attrName>ppt_x</p:attrName>
                                          <p:attrName>ppt_y</p:attrName>
                                        </p:attrNameLst>
                                      </p:cBhvr>
                                      <p:rCtr x="0" y="-7100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5000" fill="hold"/>
                                        <p:tgtEl>
                                          <p:spTgt spid="6"/>
                                        </p:tgtEl>
                                        <p:attrNameLst>
                                          <p:attrName>ppt_x</p:attrName>
                                          <p:attrName>ppt_y</p:attrName>
                                        </p:attrNameLst>
                                      </p:cBhvr>
                                      <p:rCtr x="0" y="4100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5000" fill="hold"/>
                                        <p:tgtEl>
                                          <p:spTgt spid="5"/>
                                        </p:tgtEl>
                                        <p:attrNameLst>
                                          <p:attrName>ppt_x</p:attrName>
                                          <p:attrName>ppt_y</p:attrName>
                                        </p:attrNameLst>
                                      </p:cBhvr>
                                      <p:rCtr x="0" y="59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ounded Rectangle 28"/>
          <p:cNvSpPr/>
          <p:nvPr/>
        </p:nvSpPr>
        <p:spPr>
          <a:xfrm>
            <a:off x="1824038"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6" name="Rounded Rectangle 29"/>
          <p:cNvSpPr/>
          <p:nvPr/>
        </p:nvSpPr>
        <p:spPr>
          <a:xfrm>
            <a:off x="0" y="1236663"/>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7" name="Rounded Rectangle 30"/>
          <p:cNvSpPr/>
          <p:nvPr/>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1">
              <a:latin typeface="+mj-lt"/>
            </a:endParaRPr>
          </a:p>
        </p:txBody>
      </p:sp>
      <p:sp>
        <p:nvSpPr>
          <p:cNvPr id="8" name="Rounded Rectangle 31"/>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9" name="Rounded Rectangle 32"/>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0" name="Rounded Rectangle 33"/>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grpSp>
        <p:nvGrpSpPr>
          <p:cNvPr id="11" name="Group 38"/>
          <p:cNvGrpSpPr/>
          <p:nvPr/>
        </p:nvGrpSpPr>
        <p:grpSpPr>
          <a:xfrm>
            <a:off x="341314" y="311151"/>
            <a:ext cx="829170" cy="438358"/>
            <a:chOff x="609600" y="528537"/>
            <a:chExt cx="1444734" cy="763789"/>
          </a:xfrm>
          <a:solidFill>
            <a:schemeClr val="bg1"/>
          </a:solidFill>
        </p:grpSpPr>
        <p:sp>
          <p:nvSpPr>
            <p:cNvPr id="12"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13"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4"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5"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6"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7"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8"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9"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0"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1"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2"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3"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4"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25"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26"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chemeClr val="bg2"/>
                </a:solidFill>
                <a:latin typeface="CiscoSans ExtraLight" charset="0"/>
                <a:ea typeface="ＭＳ Ｐゴシック" pitchFamily="34" charset="-128"/>
                <a:cs typeface="+mn-cs"/>
              </a:rPr>
              <a:t>Cisco Confidential</a:t>
            </a:r>
          </a:p>
        </p:txBody>
      </p:sp>
      <p:sp>
        <p:nvSpPr>
          <p:cNvPr id="27"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63ACB340-9EF5-4DE0-9342-492584A33161}" type="slidenum">
              <a:rPr lang="en-US" sz="600" b="1">
                <a:solidFill>
                  <a:schemeClr val="bg2"/>
                </a:solidFill>
                <a:latin typeface="CiscoSans ExtraLight" charset="0"/>
                <a:ea typeface="ＭＳ Ｐゴシック" pitchFamily="34" charset="-128"/>
                <a:cs typeface="+mn-cs"/>
              </a:rPr>
              <a:pPr algn="r" defTabSz="814388" eaLnBrk="0" hangingPunct="0">
                <a:defRPr/>
              </a:pPr>
              <a:t>‹#›</a:t>
            </a:fld>
            <a:endParaRPr lang="en-US" sz="600" b="1">
              <a:solidFill>
                <a:schemeClr val="bg2"/>
              </a:solidFill>
              <a:latin typeface="CiscoSans ExtraLight" charset="0"/>
              <a:ea typeface="ＭＳ Ｐゴシック" pitchFamily="34" charset="-128"/>
              <a:cs typeface="+mn-cs"/>
            </a:endParaRPr>
          </a:p>
        </p:txBody>
      </p:sp>
      <p:sp>
        <p:nvSpPr>
          <p:cNvPr id="28"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FFFFFF"/>
                </a:solidFill>
                <a:latin typeface="CiscoSans ExtraLight" charset="0"/>
                <a:ea typeface="ＭＳ Ｐゴシック" pitchFamily="34" charset="-128"/>
                <a:cs typeface="+mn-cs"/>
              </a:rPr>
              <a:t>© 2010 Cisco and/or its affiliates. All rights reserved.</a:t>
            </a:r>
          </a:p>
        </p:txBody>
      </p:sp>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13" descr="C:\Documents and Settings\contractor\Desktop\Pattern_Half_Page.png"/>
          <p:cNvPicPr>
            <a:picLocks noChangeAspect="1" noChangeArrowheads="1"/>
          </p:cNvPicPr>
          <p:nvPr/>
        </p:nvPicPr>
        <p:blipFill>
          <a:blip r:embed="rId2" cstate="print"/>
          <a:srcRect/>
          <a:stretch>
            <a:fillRect/>
          </a:stretch>
        </p:blipFill>
        <p:spPr bwMode="auto">
          <a:xfrm>
            <a:off x="333375" y="3106738"/>
            <a:ext cx="8477250" cy="3438525"/>
          </a:xfrm>
          <a:prstGeom prst="rect">
            <a:avLst/>
          </a:prstGeom>
          <a:noFill/>
          <a:ln w="9525">
            <a:noFill/>
            <a:miter lim="800000"/>
            <a:headEnd/>
            <a:tailEnd/>
          </a:ln>
        </p:spPr>
      </p:pic>
      <p:sp>
        <p:nvSpPr>
          <p:cNvPr id="4" name="Rectangle 11"/>
          <p:cNvSpPr/>
          <p:nvPr/>
        </p:nvSpPr>
        <p:spPr>
          <a:xfrm>
            <a:off x="217488" y="3021013"/>
            <a:ext cx="8694737" cy="3357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5"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6"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7"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8" name="Rectangle 19"/>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B02F86AA-74BD-41BC-9BE0-74C396DA8862}"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9"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4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8578850"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6" name="Rounded Rectangle 14"/>
          <p:cNvSpPr>
            <a:spLocks noChangeArrowheads="1"/>
          </p:cNvSpPr>
          <p:nvPr/>
        </p:nvSpPr>
        <p:spPr bwMode="auto">
          <a:xfrm>
            <a:off x="4984750" y="1411288"/>
            <a:ext cx="3759200" cy="4794250"/>
          </a:xfrm>
          <a:prstGeom prst="roundRect">
            <a:avLst>
              <a:gd name="adj" fmla="val 0"/>
            </a:avLst>
          </a:prstGeom>
          <a:gradFill rotWithShape="1">
            <a:gsLst>
              <a:gs pos="0">
                <a:srgbClr val="E2F4FA"/>
              </a:gs>
              <a:gs pos="47000">
                <a:schemeClr val="bg1"/>
              </a:gs>
              <a:gs pos="100000">
                <a:srgbClr val="E2F4FA"/>
              </a:gs>
            </a:gsLst>
            <a:lin ang="2700000" scaled="1"/>
          </a:gradFill>
          <a:ln>
            <a:noFill/>
          </a:ln>
          <a:effectLst>
            <a:outerShdw blurRad="63500" dist="38100" dir="5400000" algn="t" rotWithShape="0">
              <a:srgbClr val="000000">
                <a:alpha val="39999"/>
              </a:srgbClr>
            </a:outerShdw>
          </a:effectLst>
          <a:extLst/>
        </p:spPr>
        <p:txBody>
          <a:bodyPr anchor="ctr"/>
          <a:lstStyle/>
          <a:p>
            <a:pPr algn="ctr" eaLnBrk="0" hangingPunct="0">
              <a:lnSpc>
                <a:spcPct val="90000"/>
              </a:lnSpc>
              <a:defRPr/>
            </a:pPr>
            <a:endParaRPr lang="en-US" b="1">
              <a:solidFill>
                <a:schemeClr val="lt1"/>
              </a:solidFill>
              <a:latin typeface="+mj-lt"/>
              <a:ea typeface="+mn-ea"/>
              <a:cs typeface="+mn-cs"/>
            </a:endParaRPr>
          </a:p>
        </p:txBody>
      </p:sp>
      <p:sp>
        <p:nvSpPr>
          <p:cNvPr id="7"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9"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2B620EAB-21EE-4C81-AFD3-62924F7E1370}"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pic>
        <p:nvPicPr>
          <p:cNvPr id="10" name="Picture 15" descr="verticalbar.png"/>
          <p:cNvPicPr>
            <a:picLocks noChangeAspect="1"/>
          </p:cNvPicPr>
          <p:nvPr/>
        </p:nvPicPr>
        <p:blipFill>
          <a:blip r:embed="rId2" cstate="print"/>
          <a:srcRect/>
          <a:stretch>
            <a:fillRect/>
          </a:stretch>
        </p:blipFill>
        <p:spPr bwMode="auto">
          <a:xfrm>
            <a:off x="4948238" y="1335088"/>
            <a:ext cx="84137" cy="4960937"/>
          </a:xfrm>
          <a:prstGeom prst="rect">
            <a:avLst/>
          </a:prstGeom>
          <a:noFill/>
          <a:ln w="9525">
            <a:noFill/>
            <a:miter lim="800000"/>
            <a:headEnd/>
            <a:tailEnd/>
          </a:ln>
        </p:spPr>
      </p:pic>
      <p:sp>
        <p:nvSpPr>
          <p:cNvPr id="11" name="Rectangle 4"/>
          <p:cNvSpPr>
            <a:spLocks noChangeArrowheads="1"/>
          </p:cNvSpPr>
          <p:nvPr/>
        </p:nvSpPr>
        <p:spPr bwMode="ltGray">
          <a:xfrm>
            <a:off x="250825" y="6586538"/>
            <a:ext cx="2568575" cy="174625"/>
          </a:xfrm>
          <a:prstGeom prst="rect">
            <a:avLst/>
          </a:prstGeom>
          <a:noFill/>
          <a:ln w="9525">
            <a:noFill/>
            <a:miter lim="800000"/>
            <a:headEnd/>
            <a:tailEnd/>
          </a:ln>
        </p:spPr>
        <p:txBody>
          <a:bodyPr lIns="82124" tIns="41061" rIns="82124" bIns="41061" anchor="b">
            <a:spAutoFit/>
          </a:bodyPr>
          <a:lstStyle/>
          <a:p>
            <a:pPr defTabSz="814388">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FontTx/>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Click to edit Master text styles</a:t>
            </a:r>
          </a:p>
        </p:txBody>
      </p:sp>
      <p:sp>
        <p:nvSpPr>
          <p:cNvPr id="8" name="Text Placeholder 11"/>
          <p:cNvSpPr>
            <a:spLocks noGrp="1"/>
          </p:cNvSpPr>
          <p:nvPr>
            <p:ph type="body" sz="quarter" idx="13"/>
          </p:nvPr>
        </p:nvSpPr>
        <p:spPr>
          <a:xfrm>
            <a:off x="5310432" y="4735551"/>
            <a:ext cx="3236976" cy="338554"/>
          </a:xfrm>
          <a:noFill/>
        </p:spPr>
        <p:txBody>
          <a:bodyPr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noProof="0" dirty="0" smtClean="0"/>
              <a:t>Click to edit Master text styles</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6" name="Rectangle 13"/>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8" name="Rectangle 15"/>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FFB3724E-B321-499C-8B42-2F656909C8C9}"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pic>
        <p:nvPicPr>
          <p:cNvPr id="10" name="Picture 12" descr="verticalbar.png"/>
          <p:cNvPicPr>
            <a:picLocks noChangeAspect="1"/>
          </p:cNvPicPr>
          <p:nvPr/>
        </p:nvPicPr>
        <p:blipFill>
          <a:blip r:embed="rId2" cstate="print"/>
          <a:srcRect/>
          <a:stretch>
            <a:fillRect/>
          </a:stretch>
        </p:blipFill>
        <p:spPr bwMode="auto">
          <a:xfrm>
            <a:off x="4448175" y="777875"/>
            <a:ext cx="88900" cy="5287963"/>
          </a:xfrm>
          <a:prstGeom prst="rect">
            <a:avLst/>
          </a:prstGeom>
          <a:noFill/>
          <a:ln w="9525">
            <a:noFill/>
            <a:miter lim="800000"/>
            <a:headEnd/>
            <a:tailEnd/>
          </a:ln>
        </p:spPr>
      </p:pic>
      <p:sp>
        <p:nvSpPr>
          <p:cNvPr id="11" name="Rectangle 4"/>
          <p:cNvSpPr>
            <a:spLocks noChangeArrowheads="1"/>
          </p:cNvSpPr>
          <p:nvPr/>
        </p:nvSpPr>
        <p:spPr bwMode="ltGray">
          <a:xfrm>
            <a:off x="250825" y="6586538"/>
            <a:ext cx="2568575" cy="174625"/>
          </a:xfrm>
          <a:prstGeom prst="rect">
            <a:avLst/>
          </a:prstGeom>
          <a:noFill/>
          <a:ln w="9525">
            <a:noFill/>
            <a:miter lim="800000"/>
            <a:headEnd/>
            <a:tailEnd/>
          </a:ln>
        </p:spPr>
        <p:txBody>
          <a:bodyPr lIns="82124" tIns="41061" rIns="82124" bIns="41061" anchor="b">
            <a:spAutoFit/>
          </a:bodyPr>
          <a:lstStyle/>
          <a:p>
            <a:pPr defTabSz="814388">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2" name="Title 1"/>
          <p:cNvSpPr>
            <a:spLocks noGrp="1"/>
          </p:cNvSpPr>
          <p:nvPr>
            <p:ph type="title"/>
          </p:nvPr>
        </p:nvSpPr>
        <p:spPr>
          <a:xfrm>
            <a:off x="229702" y="301752"/>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818888" y="310896"/>
            <a:ext cx="3895344" cy="841248"/>
          </a:xfrm>
        </p:spPr>
        <p:txBody>
          <a:bodyPr lIns="82296" rIns="82296" rtlCol="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dirty="0" smtClean="0"/>
              <a:t>Click to edit Master text styles</a:t>
            </a:r>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tx2"/>
                </a:solidFill>
                <a:latin typeface="+mj-lt"/>
              </a:defRPr>
            </a:lvl1pPr>
            <a:lvl2pPr marL="742950" indent="-173038">
              <a:buClr>
                <a:schemeClr val="accent5"/>
              </a:buClr>
              <a:buFont typeface="Arial" pitchFamily="34" charset="0"/>
              <a:buChar char="•"/>
              <a:defRPr>
                <a:solidFill>
                  <a:schemeClr val="tx2"/>
                </a:solidFill>
                <a:latin typeface="+mj-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baseline="0">
                <a:solidFill>
                  <a:schemeClr val="accent1"/>
                </a:solidFill>
                <a:latin typeface="+mj-lt"/>
              </a:defRPr>
            </a:lvl1pPr>
            <a:lvl2pPr marL="742950" indent="-17145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8" name="Rectangle 2"/>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pic>
        <p:nvPicPr>
          <p:cNvPr id="12" name="Picture 15" descr="verticalbar.png"/>
          <p:cNvPicPr>
            <a:picLocks noChangeAspect="1"/>
          </p:cNvPicPr>
          <p:nvPr/>
        </p:nvPicPr>
        <p:blipFill>
          <a:blip r:embed="rId2" cstate="print"/>
          <a:srcRect/>
          <a:stretch>
            <a:fillRect/>
          </a:stretch>
        </p:blipFill>
        <p:spPr bwMode="auto">
          <a:xfrm>
            <a:off x="3038475" y="777875"/>
            <a:ext cx="88900" cy="5287963"/>
          </a:xfrm>
          <a:prstGeom prst="rect">
            <a:avLst/>
          </a:prstGeom>
          <a:noFill/>
          <a:ln w="9525">
            <a:noFill/>
            <a:miter lim="800000"/>
            <a:headEnd/>
            <a:tailEnd/>
          </a:ln>
        </p:spPr>
      </p:pic>
      <p:pic>
        <p:nvPicPr>
          <p:cNvPr id="16" name="Picture 16" descr="verticalbar.png"/>
          <p:cNvPicPr>
            <a:picLocks noChangeAspect="1"/>
          </p:cNvPicPr>
          <p:nvPr/>
        </p:nvPicPr>
        <p:blipFill>
          <a:blip r:embed="rId2" cstate="print"/>
          <a:srcRect/>
          <a:stretch>
            <a:fillRect/>
          </a:stretch>
        </p:blipFill>
        <p:spPr bwMode="auto">
          <a:xfrm>
            <a:off x="6029325" y="777875"/>
            <a:ext cx="88900" cy="5287963"/>
          </a:xfrm>
          <a:prstGeom prst="rect">
            <a:avLst/>
          </a:prstGeom>
          <a:noFill/>
          <a:ln w="9525">
            <a:noFill/>
            <a:miter lim="800000"/>
            <a:headEnd/>
            <a:tailEnd/>
          </a:ln>
        </p:spPr>
      </p:pic>
      <p:sp>
        <p:nvSpPr>
          <p:cNvPr id="11" name="Text Placeholder 10"/>
          <p:cNvSpPr>
            <a:spLocks noGrp="1"/>
          </p:cNvSpPr>
          <p:nvPr>
            <p:ph type="body" sz="quarter" idx="11"/>
          </p:nvPr>
        </p:nvSpPr>
        <p:spPr>
          <a:xfrm>
            <a:off x="6315076" y="103897"/>
            <a:ext cx="2633472"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9" name="Text Placeholder 10"/>
          <p:cNvSpPr>
            <a:spLocks noGrp="1"/>
          </p:cNvSpPr>
          <p:nvPr>
            <p:ph type="body" sz="quarter" idx="12"/>
          </p:nvPr>
        </p:nvSpPr>
        <p:spPr>
          <a:xfrm>
            <a:off x="215900" y="103897"/>
            <a:ext cx="2670175" cy="1150939"/>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10" name="Text Placeholder 10"/>
          <p:cNvSpPr>
            <a:spLocks noGrp="1"/>
          </p:cNvSpPr>
          <p:nvPr>
            <p:ph type="body" sz="quarter" idx="13"/>
          </p:nvPr>
        </p:nvSpPr>
        <p:spPr>
          <a:xfrm>
            <a:off x="3295651" y="103897"/>
            <a:ext cx="2596896"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5"/>
          <p:cNvSpPr>
            <a:spLocks noChangeArrowheads="1"/>
          </p:cNvSpPr>
          <p:nvPr/>
        </p:nvSpPr>
        <p:spPr bwMode="auto">
          <a:xfrm>
            <a:off x="0" y="6338888"/>
            <a:ext cx="9144000" cy="271462"/>
          </a:xfrm>
          <a:prstGeom prst="rect">
            <a:avLst/>
          </a:prstGeom>
          <a:solidFill>
            <a:srgbClr val="FFFFFF"/>
          </a:solidFill>
          <a:ln w="25400">
            <a:noFill/>
            <a:miter lim="800000"/>
            <a:headEnd/>
            <a:tailEnd/>
          </a:ln>
        </p:spPr>
        <p:txBody>
          <a:bodyPr anchor="ctr"/>
          <a:lstStyle/>
          <a:p>
            <a:pPr algn="ctr">
              <a:defRPr/>
            </a:pPr>
            <a:endParaRPr lang="en-US">
              <a:solidFill>
                <a:srgbClr val="FFFFFF"/>
              </a:solidFill>
              <a:latin typeface="Arial" pitchFamily="34" charset="0"/>
              <a:ea typeface="ＭＳ Ｐゴシック" pitchFamily="34" charset="-128"/>
              <a:cs typeface="+mn-cs"/>
            </a:endParaRPr>
          </a:p>
        </p:txBody>
      </p:sp>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vl1pPr>
          </a:lstStyle>
          <a:p>
            <a:pPr lvl="0"/>
            <a:r>
              <a:rPr lang="en-US" noProof="0" smtClean="0"/>
              <a:t>Click icon to add chart</a:t>
            </a:r>
            <a:endParaRPr lang="en-US" noProof="0"/>
          </a:p>
        </p:txBody>
      </p:sp>
      <p:sp>
        <p:nvSpPr>
          <p:cNvPr id="4" name="Text Placeholder 9"/>
          <p:cNvSpPr>
            <a:spLocks noGrp="1"/>
          </p:cNvSpPr>
          <p:nvPr>
            <p:ph type="body" sz="quarter" idx="11"/>
          </p:nvPr>
        </p:nvSpPr>
        <p:spPr>
          <a:xfrm>
            <a:off x="249466" y="6062114"/>
            <a:ext cx="7461250" cy="276999"/>
          </a:xfrm>
        </p:spPr>
        <p:txBody>
          <a:bodyPr anchor="b">
            <a:spAutoFit/>
          </a:bodyPr>
          <a:lstStyle>
            <a:lvl1pPr algn="l" defTabSz="804863">
              <a:lnSpc>
                <a:spcPct val="100000"/>
              </a:lnSpc>
              <a:spcBef>
                <a:spcPct val="50000"/>
              </a:spcBef>
              <a:buNone/>
              <a:defRPr sz="1200">
                <a:solidFill>
                  <a:schemeClr val="bg1">
                    <a:lumMod val="50000"/>
                  </a:schemeClr>
                </a:solidFill>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1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5"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3" name="Subtitle 2"/>
          <p:cNvSpPr>
            <a:spLocks noGrp="1"/>
          </p:cNvSpPr>
          <p:nvPr>
            <p:ph type="subTitle" idx="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CiscoSans ExtraLight"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2"/>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pic>
        <p:nvPicPr>
          <p:cNvPr id="6" name="Picture 9" descr="verticalbar.png"/>
          <p:cNvPicPr>
            <a:picLocks noChangeAspect="1"/>
          </p:cNvPicPr>
          <p:nvPr/>
        </p:nvPicPr>
        <p:blipFill>
          <a:blip r:embed="rId2" cstate="print"/>
          <a:srcRect/>
          <a:stretch>
            <a:fillRect/>
          </a:stretch>
        </p:blipFill>
        <p:spPr bwMode="auto">
          <a:xfrm>
            <a:off x="4441825" y="777875"/>
            <a:ext cx="88900" cy="5287963"/>
          </a:xfrm>
          <a:prstGeom prst="rect">
            <a:avLst/>
          </a:prstGeom>
          <a:noFill/>
          <a:ln w="9525">
            <a:noFill/>
            <a:miter lim="800000"/>
            <a:headEnd/>
            <a:tailEnd/>
          </a:ln>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6"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7"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8"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9"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0"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1"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2"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3"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4"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5"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6"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7"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8"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9"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20"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21"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lgn="ctr" eaLnBrk="0" hangingPunct="0">
              <a:lnSpc>
                <a:spcPct val="90000"/>
              </a:lnSpc>
              <a:defRPr/>
            </a:pPr>
            <a:endParaRPr lang="en-US" b="1">
              <a:latin typeface="CiscoSans ExtraLight" charset="0"/>
              <a:ea typeface="ＭＳ Ｐゴシック" pitchFamily="34" charset="-128"/>
              <a:cs typeface="+mn-cs"/>
            </a:endParaRPr>
          </a:p>
        </p:txBody>
      </p:sp>
      <p:sp>
        <p:nvSpPr>
          <p:cNvPr id="3" name="Subtitle 2"/>
          <p:cNvSpPr>
            <a:spLocks noGrp="1"/>
          </p:cNvSpPr>
          <p:nvPr>
            <p:ph type="subTitle" idx="1"/>
          </p:nvPr>
        </p:nvSpPr>
        <p:spPr>
          <a:xfrm>
            <a:off x="236383" y="4279392"/>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rmAutofit/>
          </a:bodyPr>
          <a:lstStyle>
            <a:lvl1pPr algn="ctr">
              <a:defRPr>
                <a:latin typeface="+mj-lt"/>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ounded Rectangle 8"/>
          <p:cNvSpPr/>
          <p:nvPr/>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6" name="Rounded Rectangle 9"/>
          <p:cNvSpPr/>
          <p:nvPr/>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8" name="Rounded Rectangle 10"/>
          <p:cNvSpPr/>
          <p:nvPr/>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1">
              <a:latin typeface="+mj-lt"/>
            </a:endParaRPr>
          </a:p>
        </p:txBody>
      </p:sp>
      <p:sp>
        <p:nvSpPr>
          <p:cNvPr id="9" name="Rounded Rectangle 11"/>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0" name="Rounded Rectangle 12"/>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1" name="Rounded Rectangle 13"/>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2"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chemeClr val="bg2"/>
                </a:solidFill>
                <a:latin typeface="CiscoSans ExtraLight" charset="0"/>
                <a:ea typeface="ＭＳ Ｐゴシック" pitchFamily="34" charset="-128"/>
                <a:cs typeface="+mn-cs"/>
              </a:rPr>
              <a:t>Cisco Confidential</a:t>
            </a:r>
          </a:p>
        </p:txBody>
      </p:sp>
      <p:sp>
        <p:nvSpPr>
          <p:cNvPr id="13"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2CA51F55-E14E-42FA-B592-9CAA6ECB5B79}" type="slidenum">
              <a:rPr lang="en-US" sz="600" b="1">
                <a:solidFill>
                  <a:schemeClr val="bg2"/>
                </a:solidFill>
                <a:latin typeface="CiscoSans ExtraLight" charset="0"/>
                <a:ea typeface="ＭＳ Ｐゴシック" pitchFamily="34" charset="-128"/>
                <a:cs typeface="+mn-cs"/>
              </a:rPr>
              <a:pPr algn="r" defTabSz="814388" eaLnBrk="0" hangingPunct="0">
                <a:defRPr/>
              </a:pPr>
              <a:t>‹#›</a:t>
            </a:fld>
            <a:endParaRPr lang="en-US" sz="600" b="1">
              <a:solidFill>
                <a:schemeClr val="bg2"/>
              </a:solidFill>
              <a:latin typeface="CiscoSans ExtraLight" charset="0"/>
              <a:ea typeface="ＭＳ Ｐゴシック" pitchFamily="34" charset="-128"/>
              <a:cs typeface="+mn-cs"/>
            </a:endParaRPr>
          </a:p>
        </p:txBody>
      </p:sp>
      <p:sp>
        <p:nvSpPr>
          <p:cNvPr id="14"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FFFFFF"/>
                </a:solidFill>
                <a:latin typeface="CiscoSans ExtraLight" charset="0"/>
                <a:ea typeface="ＭＳ Ｐゴシック" pitchFamily="34" charset="-128"/>
                <a:cs typeface="+mn-cs"/>
              </a:rPr>
              <a:t>© 2010 Cisco and/or its affiliates. All rights reserved.</a:t>
            </a:r>
          </a:p>
        </p:txBody>
      </p:sp>
      <p:sp>
        <p:nvSpPr>
          <p:cNvPr id="2" name="Title 1"/>
          <p:cNvSpPr>
            <a:spLocks noGrp="1"/>
          </p:cNvSpPr>
          <p:nvPr>
            <p:ph type="title"/>
          </p:nvPr>
        </p:nvSpPr>
        <p:spPr>
          <a:xfrm>
            <a:off x="237744" y="484632"/>
            <a:ext cx="8755128" cy="4372131"/>
          </a:xfrm>
        </p:spPr>
        <p:txBody>
          <a:bodyPr/>
          <a:lstStyle>
            <a:lvl1pPr marL="174625" indent="-174625">
              <a:buFont typeface="CiscoSans ExtraLight"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29768" y="5358903"/>
            <a:ext cx="8574685" cy="614362"/>
          </a:xfrm>
        </p:spPr>
        <p:txBody>
          <a:bodyPr rtlCol="0">
            <a:normAutofit/>
          </a:bodyPr>
          <a:lstStyle>
            <a:lvl1pPr marL="0" indent="0">
              <a:buNone/>
              <a:defRPr lang="en-US" sz="2400" kern="1200" dirty="0" smtClean="0">
                <a:solidFill>
                  <a:srgbClr val="FFFFFF"/>
                </a:solidFill>
                <a:latin typeface="+mj-lt"/>
                <a:ea typeface="+mn-ea"/>
                <a:cs typeface="+mn-cs"/>
              </a:defRPr>
            </a:lvl1pPr>
          </a:lstStyle>
          <a:p>
            <a:pPr lvl="0"/>
            <a:r>
              <a:rPr lang="en-US" dirty="0"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2" presetClass="entr" presetSubtype="4"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9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ppt_x"/>
                                          </p:val>
                                        </p:tav>
                                        <p:tav tm="100000">
                                          <p:val>
                                            <p:strVal val="#ppt_x"/>
                                          </p:val>
                                        </p:tav>
                                      </p:tavLst>
                                    </p:anim>
                                    <p:anim calcmode="lin" valueType="num">
                                      <p:cBhvr additive="base">
                                        <p:cTn id="23" dur="20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9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100" fill="hold"/>
                                        <p:tgtEl>
                                          <p:spTgt spid="10"/>
                                        </p:tgtEl>
                                        <p:attrNameLst>
                                          <p:attrName>ppt_x</p:attrName>
                                        </p:attrNameLst>
                                      </p:cBhvr>
                                      <p:tavLst>
                                        <p:tav tm="0">
                                          <p:val>
                                            <p:strVal val="#ppt_x"/>
                                          </p:val>
                                        </p:tav>
                                        <p:tav tm="100000">
                                          <p:val>
                                            <p:strVal val="#ppt_x"/>
                                          </p:val>
                                        </p:tav>
                                      </p:tavLst>
                                    </p:anim>
                                    <p:anim calcmode="lin" valueType="num">
                                      <p:cBhvr additive="base">
                                        <p:cTn id="31"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ectangle 28"/>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6" name="Rectangle 22"/>
          <p:cNvSpPr>
            <a:spLocks noChangeArrowheads="1"/>
          </p:cNvSpPr>
          <p:nvPr/>
        </p:nvSpPr>
        <p:spPr bwMode="auto">
          <a:xfrm>
            <a:off x="1892300" y="4794250"/>
            <a:ext cx="5346700" cy="996950"/>
          </a:xfrm>
          <a:prstGeom prst="rect">
            <a:avLst/>
          </a:prstGeom>
          <a:solidFill>
            <a:schemeClr val="bg1"/>
          </a:solidFill>
          <a:ln>
            <a:noFill/>
          </a:ln>
          <a:effectLst>
            <a:outerShdw blurRad="63500" dist="38100" dir="5400000" algn="t" rotWithShape="0">
              <a:srgbClr val="000000">
                <a:alpha val="39999"/>
              </a:srgbClr>
            </a:outerShdw>
          </a:effectLst>
          <a:extLst/>
        </p:spPr>
        <p:txBody>
          <a:bodyPr anchor="ctr"/>
          <a:lstStyle/>
          <a:p>
            <a:pPr algn="ctr" eaLnBrk="0" hangingPunct="0">
              <a:lnSpc>
                <a:spcPct val="90000"/>
              </a:lnSpc>
              <a:defRPr/>
            </a:pPr>
            <a:endParaRPr lang="en-US" b="1">
              <a:solidFill>
                <a:schemeClr val="lt1"/>
              </a:solidFill>
              <a:latin typeface="+mj-lt"/>
              <a:ea typeface="+mn-ea"/>
              <a:cs typeface="+mn-cs"/>
            </a:endParaRPr>
          </a:p>
        </p:txBody>
      </p:sp>
      <p:sp>
        <p:nvSpPr>
          <p:cNvPr id="26" name="Picture Placeholder 25"/>
          <p:cNvSpPr>
            <a:spLocks noGrp="1"/>
          </p:cNvSpPr>
          <p:nvPr>
            <p:ph type="pic" sz="quarter" idx="10"/>
          </p:nvPr>
        </p:nvSpPr>
        <p:spPr>
          <a:xfrm>
            <a:off x="1895475" y="795528"/>
            <a:ext cx="5338763"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ectangle 31"/>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CiscoSans ExtraLight" pitchFamily="34" charset="0"/>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CiscoSans ExtraLight" pitchFamily="34" charset="0"/>
              </a:defRPr>
            </a:lvl1pPr>
          </a:lstStyle>
          <a:p>
            <a:r>
              <a:rPr lang="en-US" dirty="0" smtClean="0"/>
              <a:t>Click to edit Master title style</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5" name="Rectangle 39"/>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0" y="0"/>
            <a:ext cx="9156700" cy="6858000"/>
          </a:xfrm>
          <a:prstGeom prst="rect">
            <a:avLst/>
          </a:prstGeom>
          <a:noFill/>
          <a:ln w="9525">
            <a:noFill/>
            <a:miter lim="800000"/>
            <a:headEnd/>
            <a:tailEnd/>
          </a:ln>
        </p:spPr>
      </p:pic>
      <p:sp>
        <p:nvSpPr>
          <p:cNvPr id="10" name="Rectangle 47"/>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1" name="Rectangle 28"/>
          <p:cNvSpPr/>
          <p:nvPr/>
        </p:nvSpPr>
        <p:spPr>
          <a:xfrm>
            <a:off x="246063" y="311150"/>
            <a:ext cx="33480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2" name="Rectangle 49"/>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3" name="Rectangle 51"/>
          <p:cNvSpPr/>
          <p:nvPr/>
        </p:nvSpPr>
        <p:spPr>
          <a:xfrm>
            <a:off x="266700" y="3028950"/>
            <a:ext cx="2570163"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4" name="Rectangle 53"/>
          <p:cNvSpPr/>
          <p:nvPr/>
        </p:nvSpPr>
        <p:spPr>
          <a:xfrm>
            <a:off x="2911475" y="3028950"/>
            <a:ext cx="40132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5" name="Rectangle 55"/>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16" name="Rectangle 57"/>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latin typeface="+mj-lt"/>
            </a:endParaRPr>
          </a:p>
        </p:txBody>
      </p:sp>
      <p:sp>
        <p:nvSpPr>
          <p:cNvPr id="49" name="Picture Placeholder 25"/>
          <p:cNvSpPr>
            <a:spLocks noGrp="1"/>
          </p:cNvSpPr>
          <p:nvPr>
            <p:ph type="pic" sz="quarter" idx="11"/>
          </p:nvPr>
        </p:nvSpPr>
        <p:spPr>
          <a:xfrm>
            <a:off x="3668714" y="311149"/>
            <a:ext cx="3268136"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245685" y="311149"/>
            <a:ext cx="3347889"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279469" y="3028951"/>
            <a:ext cx="2570159"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24174" y="3028951"/>
            <a:ext cx="4012675"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cSld>
  <p:clrMapOvr>
    <a:masterClrMapping/>
  </p:clrMapOvr>
  <p:transition>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6"/>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b="1"/>
          </a:p>
        </p:txBody>
      </p:sp>
      <p:pic>
        <p:nvPicPr>
          <p:cNvPr id="4" name="Picture 2" descr="bottom bar.jpg"/>
          <p:cNvPicPr>
            <a:picLocks noChangeAspect="1"/>
          </p:cNvPicPr>
          <p:nvPr/>
        </p:nvPicPr>
        <p:blipFill>
          <a:blip r:embed="rId2" cstate="print"/>
          <a:srcRect/>
          <a:stretch>
            <a:fillRect/>
          </a:stretch>
        </p:blipFill>
        <p:spPr bwMode="auto">
          <a:xfrm>
            <a:off x="333375" y="6375400"/>
            <a:ext cx="8477250" cy="171450"/>
          </a:xfrm>
          <a:prstGeom prst="rect">
            <a:avLst/>
          </a:prstGeom>
          <a:noFill/>
          <a:ln w="9525">
            <a:noFill/>
            <a:miter lim="800000"/>
            <a:headEnd/>
            <a:tailEnd/>
          </a:ln>
        </p:spPr>
      </p:pic>
      <p:sp>
        <p:nvSpPr>
          <p:cNvPr id="6" name="Rectangle 16"/>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7"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E896D785-59C0-4CF3-94AD-6FA0C1DBF05A}"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8"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5" name="Picture Placeholder 4"/>
          <p:cNvSpPr>
            <a:spLocks noGrp="1"/>
          </p:cNvSpPr>
          <p:nvPr>
            <p:ph type="pic" sz="quarter" idx="10"/>
          </p:nvPr>
        </p:nvSpPr>
        <p:spPr>
          <a:xfrm>
            <a:off x="338328" y="310896"/>
            <a:ext cx="8455151" cy="6063966"/>
          </a:xfrm>
          <a:ln>
            <a:solidFill>
              <a:schemeClr val="bg2"/>
            </a:solidFill>
          </a:ln>
        </p:spPr>
        <p:txBody>
          <a:bodyPr rtlCol="0" anchor="ctr">
            <a:normAutofit/>
          </a:bodyPr>
          <a:lstStyle>
            <a:lvl1pPr algn="ctr">
              <a:buFontTx/>
              <a:buNone/>
              <a:defRPr baseline="0">
                <a:latin typeface="+mn-lt"/>
              </a:defRPr>
            </a:lvl1pPr>
          </a:lstStyle>
          <a:p>
            <a:pPr lvl="0"/>
            <a:r>
              <a:rPr lang="en-US" noProof="0" dirty="0" smtClean="0"/>
              <a:t>Click icon to add picture</a:t>
            </a:r>
            <a:endParaRPr lang="en-US" noProof="0" dirty="0"/>
          </a:p>
        </p:txBody>
      </p:sp>
    </p:spTree>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3" name="Picture 13"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4" name="Rectangle 21"/>
          <p:cNvSpPr>
            <a:spLocks noChangeArrowheads="1"/>
          </p:cNvSpPr>
          <p:nvPr/>
        </p:nvSpPr>
        <p:spPr bwMode="auto">
          <a:xfrm>
            <a:off x="0" y="0"/>
            <a:ext cx="9144000" cy="6858000"/>
          </a:xfrm>
          <a:prstGeom prst="rect">
            <a:avLst/>
          </a:prstGeom>
          <a:blipFill dpi="0" rotWithShape="1">
            <a:blip r:embed="rId3" cstate="print">
              <a:alphaModFix amt="29000"/>
            </a:blip>
            <a:srcRect/>
            <a:stretch>
              <a:fillRect/>
            </a:stretch>
          </a:blipFill>
          <a:ln w="25400">
            <a:noFill/>
            <a:miter lim="800000"/>
            <a:headEnd/>
            <a:tailEnd/>
          </a:ln>
        </p:spPr>
        <p:txBody>
          <a:bodyPr anchor="ctr"/>
          <a:lstStyle/>
          <a:p>
            <a:pPr algn="ctr" eaLnBrk="0" hangingPunct="0">
              <a:lnSpc>
                <a:spcPct val="90000"/>
              </a:lnSpc>
              <a:defRPr/>
            </a:pPr>
            <a:endParaRPr lang="en-US" b="1">
              <a:solidFill>
                <a:srgbClr val="FFFFFF"/>
              </a:solidFill>
              <a:latin typeface="CiscoSans ExtraLight" charset="0"/>
              <a:ea typeface="ＭＳ Ｐゴシック" pitchFamily="34" charset="-128"/>
              <a:cs typeface="+mn-cs"/>
            </a:endParaRPr>
          </a:p>
        </p:txBody>
      </p:sp>
      <p:grpSp>
        <p:nvGrpSpPr>
          <p:cNvPr id="5" name="Group 3"/>
          <p:cNvGrpSpPr/>
          <p:nvPr/>
        </p:nvGrpSpPr>
        <p:grpSpPr>
          <a:xfrm>
            <a:off x="341314" y="6124575"/>
            <a:ext cx="787133" cy="416134"/>
            <a:chOff x="609600" y="528537"/>
            <a:chExt cx="1444734" cy="763789"/>
          </a:xfrm>
          <a:solidFill>
            <a:schemeClr val="bg1"/>
          </a:solidFill>
        </p:grpSpPr>
        <p:sp>
          <p:nvSpPr>
            <p:cNvPr id="6" name="Rectangle 4"/>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7" name="Freeform 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8" name="Freeform 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9" name="Freeform 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0" name="Freeform 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1" name="Freeform 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2" name="Freeform 1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3" name="Freeform 1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4" name="Freeform 1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5" name="Freeform 1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6" name="Freeform 1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7" name="Freeform 1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8" name="Freeform 1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9" name="Freeform 1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40" name="Media Placeholder 39"/>
          <p:cNvSpPr>
            <a:spLocks noGrp="1"/>
          </p:cNvSpPr>
          <p:nvPr>
            <p:ph type="media" sz="quarter" idx="11"/>
          </p:nvPr>
        </p:nvSpPr>
        <p:spPr>
          <a:xfrm>
            <a:off x="329184" y="777240"/>
            <a:ext cx="84856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n-lt"/>
                <a:ea typeface="+mn-ea"/>
                <a:cs typeface="+mn-cs"/>
              </a:defRPr>
            </a:lvl1pPr>
          </a:lstStyle>
          <a:p>
            <a:pPr lvl="0"/>
            <a:r>
              <a:rPr lang="en-US" noProof="0" dirty="0" smtClean="0"/>
              <a:t>Click icon to add media</a:t>
            </a:r>
            <a:endParaRPr lang="en-US" noProof="0" dirty="0"/>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13"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4" name="Rectangle 21"/>
          <p:cNvSpPr>
            <a:spLocks noChangeArrowheads="1"/>
          </p:cNvSpPr>
          <p:nvPr/>
        </p:nvSpPr>
        <p:spPr bwMode="auto">
          <a:xfrm>
            <a:off x="-12700" y="0"/>
            <a:ext cx="9144000" cy="6858000"/>
          </a:xfrm>
          <a:prstGeom prst="rect">
            <a:avLst/>
          </a:prstGeom>
          <a:blipFill dpi="0" rotWithShape="1">
            <a:blip r:embed="rId3" cstate="print">
              <a:alphaModFix amt="29000"/>
            </a:blip>
            <a:srcRect/>
            <a:stretch>
              <a:fillRect/>
            </a:stretch>
          </a:blipFill>
          <a:ln w="25400">
            <a:noFill/>
            <a:miter lim="800000"/>
            <a:headEnd/>
            <a:tailEnd/>
          </a:ln>
        </p:spPr>
        <p:txBody>
          <a:bodyPr anchor="ctr"/>
          <a:lstStyle/>
          <a:p>
            <a:pPr algn="ctr" eaLnBrk="0" hangingPunct="0">
              <a:lnSpc>
                <a:spcPct val="90000"/>
              </a:lnSpc>
              <a:defRPr/>
            </a:pPr>
            <a:endParaRPr lang="en-US" b="1">
              <a:solidFill>
                <a:srgbClr val="FFFFFF"/>
              </a:solidFill>
              <a:latin typeface="CiscoSans ExtraLight" charset="0"/>
              <a:ea typeface="ＭＳ Ｐゴシック" pitchFamily="34" charset="-128"/>
              <a:cs typeface="+mn-cs"/>
            </a:endParaRPr>
          </a:p>
        </p:txBody>
      </p:sp>
      <p:grpSp>
        <p:nvGrpSpPr>
          <p:cNvPr id="5" name="Group 3"/>
          <p:cNvGrpSpPr/>
          <p:nvPr/>
        </p:nvGrpSpPr>
        <p:grpSpPr>
          <a:xfrm>
            <a:off x="341314" y="6124575"/>
            <a:ext cx="787133" cy="416134"/>
            <a:chOff x="609600" y="528537"/>
            <a:chExt cx="1444734" cy="763789"/>
          </a:xfrm>
          <a:solidFill>
            <a:schemeClr val="bg1"/>
          </a:solidFill>
        </p:grpSpPr>
        <p:sp>
          <p:nvSpPr>
            <p:cNvPr id="6"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algn="ctr" eaLnBrk="0" hangingPunct="0">
                <a:lnSpc>
                  <a:spcPct val="90000"/>
                </a:lnSpc>
                <a:defRPr/>
              </a:pPr>
              <a:endParaRPr lang="en-US" b="1">
                <a:latin typeface="+mj-lt"/>
                <a:ea typeface="+mn-ea"/>
                <a:cs typeface="+mn-cs"/>
              </a:endParaRPr>
            </a:p>
          </p:txBody>
        </p:sp>
        <p:sp>
          <p:nvSpPr>
            <p:cNvPr id="7"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8"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9"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0"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1"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2"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3"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4"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5"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6"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7"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8"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sp>
          <p:nvSpPr>
            <p:cNvPr id="19"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algn="ctr" eaLnBrk="0" hangingPunct="0">
                <a:lnSpc>
                  <a:spcPct val="90000"/>
                </a:lnSpc>
                <a:defRPr/>
              </a:pPr>
              <a:endParaRPr lang="en-US" b="1">
                <a:latin typeface="+mj-lt"/>
                <a:ea typeface="+mn-ea"/>
                <a:cs typeface="+mn-cs"/>
              </a:endParaRPr>
            </a:p>
          </p:txBody>
        </p:sp>
      </p:grpSp>
      <p:sp>
        <p:nvSpPr>
          <p:cNvPr id="21" name="Media Placeholder 20"/>
          <p:cNvSpPr>
            <a:spLocks noGrp="1"/>
          </p:cNvSpPr>
          <p:nvPr>
            <p:ph type="media" sz="quarter" idx="10"/>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n-lt"/>
                <a:ea typeface="+mn-ea"/>
                <a:cs typeface="+mn-cs"/>
              </a:defRPr>
            </a:lvl1pPr>
          </a:lstStyle>
          <a:p>
            <a:pPr lvl="0"/>
            <a:r>
              <a:rPr lang="en-US" noProof="0" dirty="0" smtClean="0"/>
              <a:t>Click icon to add media</a:t>
            </a:r>
            <a:endParaRPr lang="en-US" noProof="0" dirty="0"/>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
    <p:spTree>
      <p:nvGrpSpPr>
        <p:cNvPr id="1" name=""/>
        <p:cNvGrpSpPr/>
        <p:nvPr/>
      </p:nvGrpSpPr>
      <p:grpSpPr>
        <a:xfrm>
          <a:off x="0" y="0"/>
          <a:ext cx="0" cy="0"/>
          <a:chOff x="0" y="0"/>
          <a:chExt cx="0" cy="0"/>
        </a:xfrm>
      </p:grpSpPr>
      <p:sp>
        <p:nvSpPr>
          <p:cNvPr id="2" name="Title 1"/>
          <p:cNvSpPr>
            <a:spLocks noGrp="1"/>
          </p:cNvSpPr>
          <p:nvPr>
            <p:ph type="title"/>
          </p:nvPr>
        </p:nvSpPr>
        <p:spPr>
          <a:xfrm>
            <a:off x="655638" y="533400"/>
            <a:ext cx="8145462" cy="838200"/>
          </a:xfrm>
          <a:prstGeom prst="rect">
            <a:avLst/>
          </a:prstGeom>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6" name="Text Placeholder 8"/>
          <p:cNvSpPr>
            <a:spLocks noGrp="1"/>
          </p:cNvSpPr>
          <p:nvPr>
            <p:ph idx="1"/>
          </p:nvPr>
        </p:nvSpPr>
        <p:spPr>
          <a:xfrm>
            <a:off x="457200" y="15240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3"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D954F4D8-9651-4BB3-95FD-AC7F373462D0}"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sp>
        <p:nvSpPr>
          <p:cNvPr id="4"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3" name="Rectangle 19"/>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lgn="ctr" eaLnBrk="0" hangingPunct="0">
              <a:lnSpc>
                <a:spcPct val="90000"/>
              </a:lnSpc>
              <a:defRPr/>
            </a:pPr>
            <a:endParaRPr lang="en-US" b="1">
              <a:solidFill>
                <a:srgbClr val="0096D6"/>
              </a:solidFill>
              <a:latin typeface="CiscoSans ExtraLight" charset="0"/>
              <a:ea typeface="ＭＳ Ｐゴシック" pitchFamily="34" charset="-128"/>
              <a:cs typeface="+mn-cs"/>
            </a:endParaRPr>
          </a:p>
        </p:txBody>
      </p:sp>
      <p:sp>
        <p:nvSpPr>
          <p:cNvPr id="4" name="Freeform 20"/>
          <p:cNvSpPr>
            <a:spLocks/>
          </p:cNvSpPr>
          <p:nvPr/>
        </p:nvSpPr>
        <p:spPr bwMode="black">
          <a:xfrm>
            <a:off x="4614863" y="5840413"/>
            <a:ext cx="120650" cy="165100"/>
          </a:xfrm>
          <a:custGeom>
            <a:avLst/>
            <a:gdLst>
              <a:gd name="T0" fmla="*/ 120650 w 58"/>
              <a:gd name="T1" fmla="*/ 49530 h 80"/>
              <a:gd name="T2" fmla="*/ 87367 w 58"/>
              <a:gd name="T3" fmla="*/ 41275 h 80"/>
              <a:gd name="T4" fmla="*/ 43684 w 58"/>
              <a:gd name="T5" fmla="*/ 82550 h 80"/>
              <a:gd name="T6" fmla="*/ 87367 w 58"/>
              <a:gd name="T7" fmla="*/ 123825 h 80"/>
              <a:gd name="T8" fmla="*/ 120650 w 58"/>
              <a:gd name="T9" fmla="*/ 115570 h 80"/>
              <a:gd name="T10" fmla="*/ 120650 w 58"/>
              <a:gd name="T11" fmla="*/ 158909 h 80"/>
              <a:gd name="T12" fmla="*/ 85287 w 58"/>
              <a:gd name="T13" fmla="*/ 165100 h 80"/>
              <a:gd name="T14" fmla="*/ 0 w 58"/>
              <a:gd name="T15" fmla="*/ 82550 h 80"/>
              <a:gd name="T16" fmla="*/ 85287 w 58"/>
              <a:gd name="T17" fmla="*/ 0 h 80"/>
              <a:gd name="T18" fmla="*/ 120650 w 58"/>
              <a:gd name="T19" fmla="*/ 6191 h 80"/>
              <a:gd name="T20" fmla="*/ 120650 w 58"/>
              <a:gd name="T21" fmla="*/ 4953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5" name="Freeform 21"/>
          <p:cNvSpPr>
            <a:spLocks/>
          </p:cNvSpPr>
          <p:nvPr/>
        </p:nvSpPr>
        <p:spPr bwMode="black">
          <a:xfrm>
            <a:off x="4200525" y="5840413"/>
            <a:ext cx="119063" cy="165100"/>
          </a:xfrm>
          <a:custGeom>
            <a:avLst/>
            <a:gdLst>
              <a:gd name="T0" fmla="*/ 119063 w 58"/>
              <a:gd name="T1" fmla="*/ 49530 h 80"/>
              <a:gd name="T2" fmla="*/ 86218 w 58"/>
              <a:gd name="T3" fmla="*/ 41275 h 80"/>
              <a:gd name="T4" fmla="*/ 43109 w 58"/>
              <a:gd name="T5" fmla="*/ 82550 h 80"/>
              <a:gd name="T6" fmla="*/ 86218 w 58"/>
              <a:gd name="T7" fmla="*/ 123825 h 80"/>
              <a:gd name="T8" fmla="*/ 119063 w 58"/>
              <a:gd name="T9" fmla="*/ 115570 h 80"/>
              <a:gd name="T10" fmla="*/ 119063 w 58"/>
              <a:gd name="T11" fmla="*/ 158909 h 80"/>
              <a:gd name="T12" fmla="*/ 82112 w 58"/>
              <a:gd name="T13" fmla="*/ 165100 h 80"/>
              <a:gd name="T14" fmla="*/ 0 w 58"/>
              <a:gd name="T15" fmla="*/ 82550 h 80"/>
              <a:gd name="T16" fmla="*/ 82112 w 58"/>
              <a:gd name="T17" fmla="*/ 0 h 80"/>
              <a:gd name="T18" fmla="*/ 119063 w 58"/>
              <a:gd name="T19" fmla="*/ 6191 h 80"/>
              <a:gd name="T20" fmla="*/ 119063 w 58"/>
              <a:gd name="T21" fmla="*/ 4953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6" name="Freeform 22"/>
          <p:cNvSpPr>
            <a:spLocks noEditPoints="1"/>
          </p:cNvSpPr>
          <p:nvPr/>
        </p:nvSpPr>
        <p:spPr bwMode="black">
          <a:xfrm>
            <a:off x="4778375" y="5840413"/>
            <a:ext cx="165100" cy="165100"/>
          </a:xfrm>
          <a:custGeom>
            <a:avLst/>
            <a:gdLst>
              <a:gd name="T0" fmla="*/ 165100 w 80"/>
              <a:gd name="T1" fmla="*/ 82550 h 80"/>
              <a:gd name="T2" fmla="*/ 82550 w 80"/>
              <a:gd name="T3" fmla="*/ 165100 h 80"/>
              <a:gd name="T4" fmla="*/ 0 w 80"/>
              <a:gd name="T5" fmla="*/ 82550 h 80"/>
              <a:gd name="T6" fmla="*/ 82550 w 80"/>
              <a:gd name="T7" fmla="*/ 0 h 80"/>
              <a:gd name="T8" fmla="*/ 165100 w 80"/>
              <a:gd name="T9" fmla="*/ 82550 h 80"/>
              <a:gd name="T10" fmla="*/ 82550 w 80"/>
              <a:gd name="T11" fmla="*/ 41275 h 80"/>
              <a:gd name="T12" fmla="*/ 41275 w 80"/>
              <a:gd name="T13" fmla="*/ 82550 h 80"/>
              <a:gd name="T14" fmla="*/ 82550 w 80"/>
              <a:gd name="T15" fmla="*/ 123825 h 80"/>
              <a:gd name="T16" fmla="*/ 123825 w 80"/>
              <a:gd name="T17" fmla="*/ 82550 h 80"/>
              <a:gd name="T18" fmla="*/ 82550 w 80"/>
              <a:gd name="T19" fmla="*/ 41275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7" name="Freeform 23"/>
          <p:cNvSpPr>
            <a:spLocks/>
          </p:cNvSpPr>
          <p:nvPr/>
        </p:nvSpPr>
        <p:spPr bwMode="black">
          <a:xfrm>
            <a:off x="4468813" y="5840413"/>
            <a:ext cx="107950" cy="165100"/>
          </a:xfrm>
          <a:custGeom>
            <a:avLst/>
            <a:gdLst>
              <a:gd name="T0" fmla="*/ 97570 w 52"/>
              <a:gd name="T1" fmla="*/ 39211 h 80"/>
              <a:gd name="T2" fmla="*/ 66431 w 52"/>
              <a:gd name="T3" fmla="*/ 35084 h 80"/>
              <a:gd name="T4" fmla="*/ 41519 w 52"/>
              <a:gd name="T5" fmla="*/ 47466 h 80"/>
              <a:gd name="T6" fmla="*/ 60203 w 52"/>
              <a:gd name="T7" fmla="*/ 61913 h 80"/>
              <a:gd name="T8" fmla="*/ 70583 w 52"/>
              <a:gd name="T9" fmla="*/ 66040 h 80"/>
              <a:gd name="T10" fmla="*/ 107950 w 52"/>
              <a:gd name="T11" fmla="*/ 111443 h 80"/>
              <a:gd name="T12" fmla="*/ 43595 w 52"/>
              <a:gd name="T13" fmla="*/ 165100 h 80"/>
              <a:gd name="T14" fmla="*/ 0 w 52"/>
              <a:gd name="T15" fmla="*/ 158909 h 80"/>
              <a:gd name="T16" fmla="*/ 0 w 52"/>
              <a:gd name="T17" fmla="*/ 123825 h 80"/>
              <a:gd name="T18" fmla="*/ 37367 w 52"/>
              <a:gd name="T19" fmla="*/ 130016 h 80"/>
              <a:gd name="T20" fmla="*/ 66431 w 52"/>
              <a:gd name="T21" fmla="*/ 115570 h 80"/>
              <a:gd name="T22" fmla="*/ 47747 w 52"/>
              <a:gd name="T23" fmla="*/ 99060 h 80"/>
              <a:gd name="T24" fmla="*/ 39443 w 52"/>
              <a:gd name="T25" fmla="*/ 96996 h 80"/>
              <a:gd name="T26" fmla="*/ 0 w 52"/>
              <a:gd name="T27" fmla="*/ 49530 h 80"/>
              <a:gd name="T28" fmla="*/ 58127 w 52"/>
              <a:gd name="T29" fmla="*/ 0 h 80"/>
              <a:gd name="T30" fmla="*/ 97570 w 52"/>
              <a:gd name="T31" fmla="*/ 6191 h 80"/>
              <a:gd name="T32" fmla="*/ 97570 w 52"/>
              <a:gd name="T33" fmla="*/ 3921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8" name="Freeform 24"/>
          <p:cNvSpPr>
            <a:spLocks/>
          </p:cNvSpPr>
          <p:nvPr/>
        </p:nvSpPr>
        <p:spPr bwMode="black">
          <a:xfrm>
            <a:off x="4117975" y="5654675"/>
            <a:ext cx="38100" cy="80963"/>
          </a:xfrm>
          <a:custGeom>
            <a:avLst/>
            <a:gdLst>
              <a:gd name="T0" fmla="*/ 38100 w 19"/>
              <a:gd name="T1" fmla="*/ 20760 h 39"/>
              <a:gd name="T2" fmla="*/ 20053 w 19"/>
              <a:gd name="T3" fmla="*/ 0 h 39"/>
              <a:gd name="T4" fmla="*/ 0 w 19"/>
              <a:gd name="T5" fmla="*/ 20760 h 39"/>
              <a:gd name="T6" fmla="*/ 0 w 19"/>
              <a:gd name="T7" fmla="*/ 62279 h 39"/>
              <a:gd name="T8" fmla="*/ 20053 w 19"/>
              <a:gd name="T9" fmla="*/ 80963 h 39"/>
              <a:gd name="T10" fmla="*/ 38100 w 19"/>
              <a:gd name="T11" fmla="*/ 62279 h 39"/>
              <a:gd name="T12" fmla="*/ 38100 w 19"/>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9" name="Freeform 25"/>
          <p:cNvSpPr>
            <a:spLocks/>
          </p:cNvSpPr>
          <p:nvPr/>
        </p:nvSpPr>
        <p:spPr bwMode="black">
          <a:xfrm>
            <a:off x="4227513" y="5600700"/>
            <a:ext cx="38100" cy="134938"/>
          </a:xfrm>
          <a:custGeom>
            <a:avLst/>
            <a:gdLst>
              <a:gd name="T0" fmla="*/ 38100 w 19"/>
              <a:gd name="T1" fmla="*/ 18684 h 65"/>
              <a:gd name="T2" fmla="*/ 18047 w 19"/>
              <a:gd name="T3" fmla="*/ 0 h 65"/>
              <a:gd name="T4" fmla="*/ 0 w 19"/>
              <a:gd name="T5" fmla="*/ 18684 h 65"/>
              <a:gd name="T6" fmla="*/ 0 w 19"/>
              <a:gd name="T7" fmla="*/ 116254 h 65"/>
              <a:gd name="T8" fmla="*/ 18047 w 19"/>
              <a:gd name="T9" fmla="*/ 134938 h 65"/>
              <a:gd name="T10" fmla="*/ 38100 w 19"/>
              <a:gd name="T11" fmla="*/ 116254 h 65"/>
              <a:gd name="T12" fmla="*/ 38100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0" name="Freeform 26"/>
          <p:cNvSpPr>
            <a:spLocks/>
          </p:cNvSpPr>
          <p:nvPr/>
        </p:nvSpPr>
        <p:spPr bwMode="black">
          <a:xfrm>
            <a:off x="4335463" y="5526088"/>
            <a:ext cx="38100" cy="247650"/>
          </a:xfrm>
          <a:custGeom>
            <a:avLst/>
            <a:gdLst>
              <a:gd name="T0" fmla="*/ 38100 w 19"/>
              <a:gd name="T1" fmla="*/ 18574 h 120"/>
              <a:gd name="T2" fmla="*/ 20053 w 19"/>
              <a:gd name="T3" fmla="*/ 0 h 120"/>
              <a:gd name="T4" fmla="*/ 0 w 19"/>
              <a:gd name="T5" fmla="*/ 18574 h 120"/>
              <a:gd name="T6" fmla="*/ 0 w 19"/>
              <a:gd name="T7" fmla="*/ 229076 h 120"/>
              <a:gd name="T8" fmla="*/ 20053 w 19"/>
              <a:gd name="T9" fmla="*/ 247650 h 120"/>
              <a:gd name="T10" fmla="*/ 38100 w 19"/>
              <a:gd name="T11" fmla="*/ 229076 h 120"/>
              <a:gd name="T12" fmla="*/ 38100 w 19"/>
              <a:gd name="T13" fmla="*/ 18574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1" name="Freeform 27"/>
          <p:cNvSpPr>
            <a:spLocks/>
          </p:cNvSpPr>
          <p:nvPr/>
        </p:nvSpPr>
        <p:spPr bwMode="black">
          <a:xfrm>
            <a:off x="4443413" y="5600700"/>
            <a:ext cx="39687" cy="134938"/>
          </a:xfrm>
          <a:custGeom>
            <a:avLst/>
            <a:gdLst>
              <a:gd name="T0" fmla="*/ 39687 w 19"/>
              <a:gd name="T1" fmla="*/ 18684 h 65"/>
              <a:gd name="T2" fmla="*/ 18799 w 19"/>
              <a:gd name="T3" fmla="*/ 0 h 65"/>
              <a:gd name="T4" fmla="*/ 0 w 19"/>
              <a:gd name="T5" fmla="*/ 18684 h 65"/>
              <a:gd name="T6" fmla="*/ 0 w 19"/>
              <a:gd name="T7" fmla="*/ 116254 h 65"/>
              <a:gd name="T8" fmla="*/ 18799 w 19"/>
              <a:gd name="T9" fmla="*/ 134938 h 65"/>
              <a:gd name="T10" fmla="*/ 39687 w 19"/>
              <a:gd name="T11" fmla="*/ 116254 h 65"/>
              <a:gd name="T12" fmla="*/ 39687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2" name="Freeform 28"/>
          <p:cNvSpPr>
            <a:spLocks/>
          </p:cNvSpPr>
          <p:nvPr/>
        </p:nvSpPr>
        <p:spPr bwMode="black">
          <a:xfrm>
            <a:off x="4551363" y="5654675"/>
            <a:ext cx="41275" cy="80963"/>
          </a:xfrm>
          <a:custGeom>
            <a:avLst/>
            <a:gdLst>
              <a:gd name="T0" fmla="*/ 41275 w 20"/>
              <a:gd name="T1" fmla="*/ 20760 h 39"/>
              <a:gd name="T2" fmla="*/ 20638 w 20"/>
              <a:gd name="T3" fmla="*/ 0 h 39"/>
              <a:gd name="T4" fmla="*/ 0 w 20"/>
              <a:gd name="T5" fmla="*/ 20760 h 39"/>
              <a:gd name="T6" fmla="*/ 0 w 20"/>
              <a:gd name="T7" fmla="*/ 62279 h 39"/>
              <a:gd name="T8" fmla="*/ 20638 w 20"/>
              <a:gd name="T9" fmla="*/ 80963 h 39"/>
              <a:gd name="T10" fmla="*/ 41275 w 20"/>
              <a:gd name="T11" fmla="*/ 62279 h 39"/>
              <a:gd name="T12" fmla="*/ 41275 w 20"/>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3" name="Freeform 29"/>
          <p:cNvSpPr>
            <a:spLocks/>
          </p:cNvSpPr>
          <p:nvPr/>
        </p:nvSpPr>
        <p:spPr bwMode="black">
          <a:xfrm>
            <a:off x="4660900" y="5600700"/>
            <a:ext cx="39688" cy="134938"/>
          </a:xfrm>
          <a:custGeom>
            <a:avLst/>
            <a:gdLst>
              <a:gd name="T0" fmla="*/ 39688 w 19"/>
              <a:gd name="T1" fmla="*/ 18684 h 65"/>
              <a:gd name="T2" fmla="*/ 20888 w 19"/>
              <a:gd name="T3" fmla="*/ 0 h 65"/>
              <a:gd name="T4" fmla="*/ 0 w 19"/>
              <a:gd name="T5" fmla="*/ 18684 h 65"/>
              <a:gd name="T6" fmla="*/ 0 w 19"/>
              <a:gd name="T7" fmla="*/ 116254 h 65"/>
              <a:gd name="T8" fmla="*/ 20888 w 19"/>
              <a:gd name="T9" fmla="*/ 134938 h 65"/>
              <a:gd name="T10" fmla="*/ 39688 w 19"/>
              <a:gd name="T11" fmla="*/ 116254 h 65"/>
              <a:gd name="T12" fmla="*/ 39688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4" name="Freeform 30"/>
          <p:cNvSpPr>
            <a:spLocks/>
          </p:cNvSpPr>
          <p:nvPr/>
        </p:nvSpPr>
        <p:spPr bwMode="black">
          <a:xfrm>
            <a:off x="4770438" y="5526088"/>
            <a:ext cx="39687" cy="247650"/>
          </a:xfrm>
          <a:custGeom>
            <a:avLst/>
            <a:gdLst>
              <a:gd name="T0" fmla="*/ 39687 w 19"/>
              <a:gd name="T1" fmla="*/ 18574 h 120"/>
              <a:gd name="T2" fmla="*/ 18799 w 19"/>
              <a:gd name="T3" fmla="*/ 0 h 120"/>
              <a:gd name="T4" fmla="*/ 0 w 19"/>
              <a:gd name="T5" fmla="*/ 18574 h 120"/>
              <a:gd name="T6" fmla="*/ 0 w 19"/>
              <a:gd name="T7" fmla="*/ 229076 h 120"/>
              <a:gd name="T8" fmla="*/ 18799 w 19"/>
              <a:gd name="T9" fmla="*/ 247650 h 120"/>
              <a:gd name="T10" fmla="*/ 39687 w 19"/>
              <a:gd name="T11" fmla="*/ 229076 h 120"/>
              <a:gd name="T12" fmla="*/ 39687 w 19"/>
              <a:gd name="T13" fmla="*/ 18574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5" name="Freeform 31"/>
          <p:cNvSpPr>
            <a:spLocks/>
          </p:cNvSpPr>
          <p:nvPr/>
        </p:nvSpPr>
        <p:spPr bwMode="black">
          <a:xfrm>
            <a:off x="4876800" y="5600700"/>
            <a:ext cx="39688" cy="134938"/>
          </a:xfrm>
          <a:custGeom>
            <a:avLst/>
            <a:gdLst>
              <a:gd name="T0" fmla="*/ 39688 w 19"/>
              <a:gd name="T1" fmla="*/ 18684 h 65"/>
              <a:gd name="T2" fmla="*/ 20888 w 19"/>
              <a:gd name="T3" fmla="*/ 0 h 65"/>
              <a:gd name="T4" fmla="*/ 0 w 19"/>
              <a:gd name="T5" fmla="*/ 18684 h 65"/>
              <a:gd name="T6" fmla="*/ 0 w 19"/>
              <a:gd name="T7" fmla="*/ 116254 h 65"/>
              <a:gd name="T8" fmla="*/ 20888 w 19"/>
              <a:gd name="T9" fmla="*/ 134938 h 65"/>
              <a:gd name="T10" fmla="*/ 39688 w 19"/>
              <a:gd name="T11" fmla="*/ 116254 h 65"/>
              <a:gd name="T12" fmla="*/ 39688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6" name="Freeform 32"/>
          <p:cNvSpPr>
            <a:spLocks/>
          </p:cNvSpPr>
          <p:nvPr/>
        </p:nvSpPr>
        <p:spPr bwMode="black">
          <a:xfrm>
            <a:off x="4986338" y="5654675"/>
            <a:ext cx="39687" cy="80963"/>
          </a:xfrm>
          <a:custGeom>
            <a:avLst/>
            <a:gdLst>
              <a:gd name="T0" fmla="*/ 39687 w 19"/>
              <a:gd name="T1" fmla="*/ 20760 h 39"/>
              <a:gd name="T2" fmla="*/ 18799 w 19"/>
              <a:gd name="T3" fmla="*/ 0 h 39"/>
              <a:gd name="T4" fmla="*/ 0 w 19"/>
              <a:gd name="T5" fmla="*/ 20760 h 39"/>
              <a:gd name="T6" fmla="*/ 0 w 19"/>
              <a:gd name="T7" fmla="*/ 62279 h 39"/>
              <a:gd name="T8" fmla="*/ 18799 w 19"/>
              <a:gd name="T9" fmla="*/ 80963 h 39"/>
              <a:gd name="T10" fmla="*/ 39687 w 19"/>
              <a:gd name="T11" fmla="*/ 62279 h 39"/>
              <a:gd name="T12" fmla="*/ 39687 w 19"/>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1"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
                                    </p:animMotion>
                                  </p:childTnLst>
                                </p:cTn>
                              </p:par>
                              <p:par>
                                <p:cTn id="40" presetID="42" presetClass="path" presetSubtype="0" accel="50000" decel="50000" fill="hold" grpId="1"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
                                    </p:animMotion>
                                  </p:childTnLst>
                                </p:cTn>
                              </p:par>
                              <p:par>
                                <p:cTn id="42" presetID="42" presetClass="path" presetSubtype="0" accel="50000" decel="50000" fill="hold" grpId="1"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
                                    </p:animMotion>
                                  </p:childTnLst>
                                </p:cTn>
                              </p:par>
                              <p:par>
                                <p:cTn id="44" presetID="42" presetClass="path" presetSubtype="0" accel="50000" decel="50000" fill="hold" grpId="1"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
                                    </p:animMotion>
                                  </p:childTnLst>
                                </p:cTn>
                              </p:par>
                              <p:par>
                                <p:cTn id="46" presetID="64" presetClass="path" presetSubtype="0" accel="50000" decel="50000" fill="hold" grpId="1"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
                                    </p:animMotion>
                                  </p:childTnLst>
                                </p:cTn>
                              </p:par>
                              <p:par>
                                <p:cTn id="48" presetID="64" presetClass="path" presetSubtype="0" accel="50000" decel="50000" fill="hold" grpId="1"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
                                    </p:animMotion>
                                  </p:childTnLst>
                                </p:cTn>
                              </p:par>
                              <p:par>
                                <p:cTn id="50" presetID="64" presetClass="path" presetSubtype="0" accel="50000" decel="50000" fill="hold" grpId="1"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
                                    </p:animMotion>
                                  </p:childTnLst>
                                </p:cTn>
                              </p:par>
                              <p:par>
                                <p:cTn id="52" presetID="64" presetClass="path" presetSubtype="0" accel="50000" decel="50000" fill="hold" grpId="1"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a:ln w="9525">
            <a:noFill/>
            <a:miter lim="800000"/>
            <a:headEnd/>
            <a:tailEnd/>
          </a:ln>
        </p:spPr>
      </p:pic>
      <p:sp>
        <p:nvSpPr>
          <p:cNvPr id="3" name="Rectangle 19"/>
          <p:cNvSpPr>
            <a:spLocks noChangeArrowheads="1"/>
          </p:cNvSpPr>
          <p:nvPr/>
        </p:nvSpPr>
        <p:spPr bwMode="black">
          <a:xfrm>
            <a:off x="6313488" y="3708400"/>
            <a:ext cx="115887" cy="441325"/>
          </a:xfrm>
          <a:prstGeom prst="rect">
            <a:avLst/>
          </a:prstGeom>
          <a:solidFill>
            <a:schemeClr val="bg1"/>
          </a:solidFill>
          <a:ln w="9525">
            <a:noFill/>
            <a:miter lim="800000"/>
            <a:headEnd/>
            <a:tailEnd/>
          </a:ln>
        </p:spPr>
        <p:txBody>
          <a:bodyPr/>
          <a:lstStyle/>
          <a:p>
            <a:pPr algn="ctr" eaLnBrk="0" hangingPunct="0">
              <a:lnSpc>
                <a:spcPct val="90000"/>
              </a:lnSpc>
              <a:defRPr/>
            </a:pPr>
            <a:endParaRPr lang="en-US" b="1">
              <a:solidFill>
                <a:srgbClr val="0096D6"/>
              </a:solidFill>
              <a:latin typeface="CiscoSans ExtraLight" charset="0"/>
              <a:ea typeface="ＭＳ Ｐゴシック" pitchFamily="34" charset="-128"/>
              <a:cs typeface="+mn-cs"/>
            </a:endParaRPr>
          </a:p>
        </p:txBody>
      </p:sp>
      <p:sp>
        <p:nvSpPr>
          <p:cNvPr id="4" name="Freeform 20"/>
          <p:cNvSpPr>
            <a:spLocks/>
          </p:cNvSpPr>
          <p:nvPr/>
        </p:nvSpPr>
        <p:spPr bwMode="black">
          <a:xfrm>
            <a:off x="6992938" y="3697288"/>
            <a:ext cx="336550" cy="466725"/>
          </a:xfrm>
          <a:custGeom>
            <a:avLst/>
            <a:gdLst>
              <a:gd name="T0" fmla="*/ 336550 w 58"/>
              <a:gd name="T1" fmla="*/ 140018 h 80"/>
              <a:gd name="T2" fmla="*/ 243709 w 58"/>
              <a:gd name="T3" fmla="*/ 116681 h 80"/>
              <a:gd name="T4" fmla="*/ 121854 w 58"/>
              <a:gd name="T5" fmla="*/ 233363 h 80"/>
              <a:gd name="T6" fmla="*/ 243709 w 58"/>
              <a:gd name="T7" fmla="*/ 350044 h 80"/>
              <a:gd name="T8" fmla="*/ 336550 w 58"/>
              <a:gd name="T9" fmla="*/ 326708 h 80"/>
              <a:gd name="T10" fmla="*/ 336550 w 58"/>
              <a:gd name="T11" fmla="*/ 449223 h 80"/>
              <a:gd name="T12" fmla="*/ 237906 w 58"/>
              <a:gd name="T13" fmla="*/ 466725 h 80"/>
              <a:gd name="T14" fmla="*/ 0 w 58"/>
              <a:gd name="T15" fmla="*/ 233363 h 80"/>
              <a:gd name="T16" fmla="*/ 237906 w 58"/>
              <a:gd name="T17" fmla="*/ 0 h 80"/>
              <a:gd name="T18" fmla="*/ 336550 w 58"/>
              <a:gd name="T19" fmla="*/ 17502 h 80"/>
              <a:gd name="T20" fmla="*/ 336550 w 58"/>
              <a:gd name="T21" fmla="*/ 14001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5" name="Freeform 21"/>
          <p:cNvSpPr>
            <a:spLocks/>
          </p:cNvSpPr>
          <p:nvPr/>
        </p:nvSpPr>
        <p:spPr bwMode="black">
          <a:xfrm>
            <a:off x="5824538" y="3697288"/>
            <a:ext cx="338137" cy="466725"/>
          </a:xfrm>
          <a:custGeom>
            <a:avLst/>
            <a:gdLst>
              <a:gd name="T0" fmla="*/ 338137 w 58"/>
              <a:gd name="T1" fmla="*/ 140018 h 80"/>
              <a:gd name="T2" fmla="*/ 244858 w 58"/>
              <a:gd name="T3" fmla="*/ 116681 h 80"/>
              <a:gd name="T4" fmla="*/ 122429 w 58"/>
              <a:gd name="T5" fmla="*/ 233363 h 80"/>
              <a:gd name="T6" fmla="*/ 244858 w 58"/>
              <a:gd name="T7" fmla="*/ 350044 h 80"/>
              <a:gd name="T8" fmla="*/ 338137 w 58"/>
              <a:gd name="T9" fmla="*/ 326708 h 80"/>
              <a:gd name="T10" fmla="*/ 338137 w 58"/>
              <a:gd name="T11" fmla="*/ 449223 h 80"/>
              <a:gd name="T12" fmla="*/ 233198 w 58"/>
              <a:gd name="T13" fmla="*/ 466725 h 80"/>
              <a:gd name="T14" fmla="*/ 0 w 58"/>
              <a:gd name="T15" fmla="*/ 233363 h 80"/>
              <a:gd name="T16" fmla="*/ 233198 w 58"/>
              <a:gd name="T17" fmla="*/ 0 h 80"/>
              <a:gd name="T18" fmla="*/ 338137 w 58"/>
              <a:gd name="T19" fmla="*/ 17502 h 80"/>
              <a:gd name="T20" fmla="*/ 338137 w 58"/>
              <a:gd name="T21" fmla="*/ 14001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6" name="Freeform 22"/>
          <p:cNvSpPr>
            <a:spLocks noEditPoints="1"/>
          </p:cNvSpPr>
          <p:nvPr/>
        </p:nvSpPr>
        <p:spPr bwMode="black">
          <a:xfrm>
            <a:off x="7451725" y="3697288"/>
            <a:ext cx="463550" cy="466725"/>
          </a:xfrm>
          <a:custGeom>
            <a:avLst/>
            <a:gdLst>
              <a:gd name="T0" fmla="*/ 463550 w 80"/>
              <a:gd name="T1" fmla="*/ 233363 h 80"/>
              <a:gd name="T2" fmla="*/ 231775 w 80"/>
              <a:gd name="T3" fmla="*/ 466725 h 80"/>
              <a:gd name="T4" fmla="*/ 0 w 80"/>
              <a:gd name="T5" fmla="*/ 233363 h 80"/>
              <a:gd name="T6" fmla="*/ 231775 w 80"/>
              <a:gd name="T7" fmla="*/ 0 h 80"/>
              <a:gd name="T8" fmla="*/ 463550 w 80"/>
              <a:gd name="T9" fmla="*/ 233363 h 80"/>
              <a:gd name="T10" fmla="*/ 231775 w 80"/>
              <a:gd name="T11" fmla="*/ 116681 h 80"/>
              <a:gd name="T12" fmla="*/ 115888 w 80"/>
              <a:gd name="T13" fmla="*/ 233363 h 80"/>
              <a:gd name="T14" fmla="*/ 231775 w 80"/>
              <a:gd name="T15" fmla="*/ 350044 h 80"/>
              <a:gd name="T16" fmla="*/ 347663 w 80"/>
              <a:gd name="T17" fmla="*/ 233363 h 80"/>
              <a:gd name="T18" fmla="*/ 231775 w 80"/>
              <a:gd name="T19" fmla="*/ 116681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7" name="Freeform 23"/>
          <p:cNvSpPr>
            <a:spLocks/>
          </p:cNvSpPr>
          <p:nvPr/>
        </p:nvSpPr>
        <p:spPr bwMode="black">
          <a:xfrm>
            <a:off x="6580188" y="3697288"/>
            <a:ext cx="301625" cy="466725"/>
          </a:xfrm>
          <a:custGeom>
            <a:avLst/>
            <a:gdLst>
              <a:gd name="T0" fmla="*/ 272623 w 52"/>
              <a:gd name="T1" fmla="*/ 110847 h 80"/>
              <a:gd name="T2" fmla="*/ 185615 w 52"/>
              <a:gd name="T3" fmla="*/ 99179 h 80"/>
              <a:gd name="T4" fmla="*/ 116010 w 52"/>
              <a:gd name="T5" fmla="*/ 134183 h 80"/>
              <a:gd name="T6" fmla="*/ 168214 w 52"/>
              <a:gd name="T7" fmla="*/ 175022 h 80"/>
              <a:gd name="T8" fmla="*/ 197216 w 52"/>
              <a:gd name="T9" fmla="*/ 186690 h 80"/>
              <a:gd name="T10" fmla="*/ 301625 w 52"/>
              <a:gd name="T11" fmla="*/ 315039 h 80"/>
              <a:gd name="T12" fmla="*/ 121810 w 52"/>
              <a:gd name="T13" fmla="*/ 466725 h 80"/>
              <a:gd name="T14" fmla="*/ 0 w 52"/>
              <a:gd name="T15" fmla="*/ 449223 h 80"/>
              <a:gd name="T16" fmla="*/ 0 w 52"/>
              <a:gd name="T17" fmla="*/ 350044 h 80"/>
              <a:gd name="T18" fmla="*/ 104409 w 52"/>
              <a:gd name="T19" fmla="*/ 367546 h 80"/>
              <a:gd name="T20" fmla="*/ 185615 w 52"/>
              <a:gd name="T21" fmla="*/ 326708 h 80"/>
              <a:gd name="T22" fmla="*/ 133411 w 52"/>
              <a:gd name="T23" fmla="*/ 280035 h 80"/>
              <a:gd name="T24" fmla="*/ 110209 w 52"/>
              <a:gd name="T25" fmla="*/ 274201 h 80"/>
              <a:gd name="T26" fmla="*/ 0 w 52"/>
              <a:gd name="T27" fmla="*/ 140018 h 80"/>
              <a:gd name="T28" fmla="*/ 162413 w 52"/>
              <a:gd name="T29" fmla="*/ 0 h 80"/>
              <a:gd name="T30" fmla="*/ 272623 w 52"/>
              <a:gd name="T31" fmla="*/ 17502 h 80"/>
              <a:gd name="T32" fmla="*/ 272623 w 52"/>
              <a:gd name="T33" fmla="*/ 1108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8" name="Freeform 24"/>
          <p:cNvSpPr>
            <a:spLocks/>
          </p:cNvSpPr>
          <p:nvPr/>
        </p:nvSpPr>
        <p:spPr bwMode="black">
          <a:xfrm>
            <a:off x="5592763" y="3082925"/>
            <a:ext cx="109537" cy="227013"/>
          </a:xfrm>
          <a:custGeom>
            <a:avLst/>
            <a:gdLst>
              <a:gd name="T0" fmla="*/ 109537 w 19"/>
              <a:gd name="T1" fmla="*/ 58208 h 39"/>
              <a:gd name="T2" fmla="*/ 57651 w 19"/>
              <a:gd name="T3" fmla="*/ 0 h 39"/>
              <a:gd name="T4" fmla="*/ 0 w 19"/>
              <a:gd name="T5" fmla="*/ 58208 h 39"/>
              <a:gd name="T6" fmla="*/ 0 w 19"/>
              <a:gd name="T7" fmla="*/ 174625 h 39"/>
              <a:gd name="T8" fmla="*/ 57651 w 19"/>
              <a:gd name="T9" fmla="*/ 227013 h 39"/>
              <a:gd name="T10" fmla="*/ 109537 w 19"/>
              <a:gd name="T11" fmla="*/ 174625 h 39"/>
              <a:gd name="T12" fmla="*/ 109537 w 19"/>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9" name="Freeform 25"/>
          <p:cNvSpPr>
            <a:spLocks/>
          </p:cNvSpPr>
          <p:nvPr/>
        </p:nvSpPr>
        <p:spPr bwMode="black">
          <a:xfrm>
            <a:off x="5900738" y="2930525"/>
            <a:ext cx="109537" cy="379413"/>
          </a:xfrm>
          <a:custGeom>
            <a:avLst/>
            <a:gdLst>
              <a:gd name="T0" fmla="*/ 109537 w 19"/>
              <a:gd name="T1" fmla="*/ 52534 h 65"/>
              <a:gd name="T2" fmla="*/ 51886 w 19"/>
              <a:gd name="T3" fmla="*/ 0 h 65"/>
              <a:gd name="T4" fmla="*/ 0 w 19"/>
              <a:gd name="T5" fmla="*/ 52534 h 65"/>
              <a:gd name="T6" fmla="*/ 0 w 19"/>
              <a:gd name="T7" fmla="*/ 326879 h 65"/>
              <a:gd name="T8" fmla="*/ 51886 w 19"/>
              <a:gd name="T9" fmla="*/ 379413 h 65"/>
              <a:gd name="T10" fmla="*/ 109537 w 19"/>
              <a:gd name="T11" fmla="*/ 326879 h 65"/>
              <a:gd name="T12" fmla="*/ 109537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0" name="Freeform 26"/>
          <p:cNvSpPr>
            <a:spLocks/>
          </p:cNvSpPr>
          <p:nvPr/>
        </p:nvSpPr>
        <p:spPr bwMode="black">
          <a:xfrm>
            <a:off x="6202363" y="2720975"/>
            <a:ext cx="111125" cy="698500"/>
          </a:xfrm>
          <a:custGeom>
            <a:avLst/>
            <a:gdLst>
              <a:gd name="T0" fmla="*/ 111125 w 19"/>
              <a:gd name="T1" fmla="*/ 52388 h 120"/>
              <a:gd name="T2" fmla="*/ 58487 w 19"/>
              <a:gd name="T3" fmla="*/ 0 h 120"/>
              <a:gd name="T4" fmla="*/ 0 w 19"/>
              <a:gd name="T5" fmla="*/ 52388 h 120"/>
              <a:gd name="T6" fmla="*/ 0 w 19"/>
              <a:gd name="T7" fmla="*/ 646113 h 120"/>
              <a:gd name="T8" fmla="*/ 58487 w 19"/>
              <a:gd name="T9" fmla="*/ 698500 h 120"/>
              <a:gd name="T10" fmla="*/ 111125 w 19"/>
              <a:gd name="T11" fmla="*/ 646113 h 120"/>
              <a:gd name="T12" fmla="*/ 111125 w 19"/>
              <a:gd name="T13" fmla="*/ 5238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1" name="Freeform 27"/>
          <p:cNvSpPr>
            <a:spLocks/>
          </p:cNvSpPr>
          <p:nvPr/>
        </p:nvSpPr>
        <p:spPr bwMode="black">
          <a:xfrm>
            <a:off x="6510338" y="2930525"/>
            <a:ext cx="111125" cy="379413"/>
          </a:xfrm>
          <a:custGeom>
            <a:avLst/>
            <a:gdLst>
              <a:gd name="T0" fmla="*/ 111125 w 19"/>
              <a:gd name="T1" fmla="*/ 52534 h 65"/>
              <a:gd name="T2" fmla="*/ 52638 w 19"/>
              <a:gd name="T3" fmla="*/ 0 h 65"/>
              <a:gd name="T4" fmla="*/ 0 w 19"/>
              <a:gd name="T5" fmla="*/ 52534 h 65"/>
              <a:gd name="T6" fmla="*/ 0 w 19"/>
              <a:gd name="T7" fmla="*/ 326879 h 65"/>
              <a:gd name="T8" fmla="*/ 52638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2" name="Freeform 28"/>
          <p:cNvSpPr>
            <a:spLocks/>
          </p:cNvSpPr>
          <p:nvPr/>
        </p:nvSpPr>
        <p:spPr bwMode="black">
          <a:xfrm>
            <a:off x="6811963" y="3082925"/>
            <a:ext cx="115887" cy="227013"/>
          </a:xfrm>
          <a:custGeom>
            <a:avLst/>
            <a:gdLst>
              <a:gd name="T0" fmla="*/ 115887 w 20"/>
              <a:gd name="T1" fmla="*/ 58208 h 39"/>
              <a:gd name="T2" fmla="*/ 57944 w 20"/>
              <a:gd name="T3" fmla="*/ 0 h 39"/>
              <a:gd name="T4" fmla="*/ 0 w 20"/>
              <a:gd name="T5" fmla="*/ 58208 h 39"/>
              <a:gd name="T6" fmla="*/ 0 w 20"/>
              <a:gd name="T7" fmla="*/ 174625 h 39"/>
              <a:gd name="T8" fmla="*/ 57944 w 20"/>
              <a:gd name="T9" fmla="*/ 227013 h 39"/>
              <a:gd name="T10" fmla="*/ 115887 w 20"/>
              <a:gd name="T11" fmla="*/ 174625 h 39"/>
              <a:gd name="T12" fmla="*/ 115887 w 20"/>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3" name="Freeform 29"/>
          <p:cNvSpPr>
            <a:spLocks/>
          </p:cNvSpPr>
          <p:nvPr/>
        </p:nvSpPr>
        <p:spPr bwMode="black">
          <a:xfrm>
            <a:off x="7119938" y="2930525"/>
            <a:ext cx="111125" cy="379413"/>
          </a:xfrm>
          <a:custGeom>
            <a:avLst/>
            <a:gdLst>
              <a:gd name="T0" fmla="*/ 111125 w 19"/>
              <a:gd name="T1" fmla="*/ 52534 h 65"/>
              <a:gd name="T2" fmla="*/ 58487 w 19"/>
              <a:gd name="T3" fmla="*/ 0 h 65"/>
              <a:gd name="T4" fmla="*/ 0 w 19"/>
              <a:gd name="T5" fmla="*/ 52534 h 65"/>
              <a:gd name="T6" fmla="*/ 0 w 19"/>
              <a:gd name="T7" fmla="*/ 326879 h 65"/>
              <a:gd name="T8" fmla="*/ 58487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4" name="Freeform 30"/>
          <p:cNvSpPr>
            <a:spLocks/>
          </p:cNvSpPr>
          <p:nvPr/>
        </p:nvSpPr>
        <p:spPr bwMode="black">
          <a:xfrm>
            <a:off x="7427913" y="2720975"/>
            <a:ext cx="111125" cy="698500"/>
          </a:xfrm>
          <a:custGeom>
            <a:avLst/>
            <a:gdLst>
              <a:gd name="T0" fmla="*/ 111125 w 19"/>
              <a:gd name="T1" fmla="*/ 52388 h 120"/>
              <a:gd name="T2" fmla="*/ 52638 w 19"/>
              <a:gd name="T3" fmla="*/ 0 h 120"/>
              <a:gd name="T4" fmla="*/ 0 w 19"/>
              <a:gd name="T5" fmla="*/ 52388 h 120"/>
              <a:gd name="T6" fmla="*/ 0 w 19"/>
              <a:gd name="T7" fmla="*/ 646113 h 120"/>
              <a:gd name="T8" fmla="*/ 52638 w 19"/>
              <a:gd name="T9" fmla="*/ 698500 h 120"/>
              <a:gd name="T10" fmla="*/ 111125 w 19"/>
              <a:gd name="T11" fmla="*/ 646113 h 120"/>
              <a:gd name="T12" fmla="*/ 111125 w 19"/>
              <a:gd name="T13" fmla="*/ 5238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5" name="Freeform 31"/>
          <p:cNvSpPr>
            <a:spLocks/>
          </p:cNvSpPr>
          <p:nvPr/>
        </p:nvSpPr>
        <p:spPr bwMode="black">
          <a:xfrm>
            <a:off x="7729538" y="2930525"/>
            <a:ext cx="111125" cy="379413"/>
          </a:xfrm>
          <a:custGeom>
            <a:avLst/>
            <a:gdLst>
              <a:gd name="T0" fmla="*/ 111125 w 19"/>
              <a:gd name="T1" fmla="*/ 52534 h 65"/>
              <a:gd name="T2" fmla="*/ 58487 w 19"/>
              <a:gd name="T3" fmla="*/ 0 h 65"/>
              <a:gd name="T4" fmla="*/ 0 w 19"/>
              <a:gd name="T5" fmla="*/ 52534 h 65"/>
              <a:gd name="T6" fmla="*/ 0 w 19"/>
              <a:gd name="T7" fmla="*/ 326879 h 65"/>
              <a:gd name="T8" fmla="*/ 58487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6" name="Freeform 32"/>
          <p:cNvSpPr>
            <a:spLocks/>
          </p:cNvSpPr>
          <p:nvPr/>
        </p:nvSpPr>
        <p:spPr bwMode="black">
          <a:xfrm>
            <a:off x="8037513" y="3082925"/>
            <a:ext cx="111125" cy="227013"/>
          </a:xfrm>
          <a:custGeom>
            <a:avLst/>
            <a:gdLst>
              <a:gd name="T0" fmla="*/ 111125 w 19"/>
              <a:gd name="T1" fmla="*/ 58208 h 39"/>
              <a:gd name="T2" fmla="*/ 52638 w 19"/>
              <a:gd name="T3" fmla="*/ 0 h 39"/>
              <a:gd name="T4" fmla="*/ 0 w 19"/>
              <a:gd name="T5" fmla="*/ 58208 h 39"/>
              <a:gd name="T6" fmla="*/ 0 w 19"/>
              <a:gd name="T7" fmla="*/ 174625 h 39"/>
              <a:gd name="T8" fmla="*/ 52638 w 19"/>
              <a:gd name="T9" fmla="*/ 227013 h 39"/>
              <a:gd name="T10" fmla="*/ 111125 w 19"/>
              <a:gd name="T11" fmla="*/ 174625 h 39"/>
              <a:gd name="T12" fmla="*/ 111125 w 19"/>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7" name="TextBox 33"/>
          <p:cNvSpPr txBox="1">
            <a:spLocks noChangeArrowheads="1"/>
          </p:cNvSpPr>
          <p:nvPr/>
        </p:nvSpPr>
        <p:spPr bwMode="auto">
          <a:xfrm>
            <a:off x="644525" y="3060700"/>
            <a:ext cx="2436813" cy="646113"/>
          </a:xfrm>
          <a:prstGeom prst="rect">
            <a:avLst/>
          </a:prstGeom>
          <a:noFill/>
          <a:ln>
            <a:noFill/>
          </a:ln>
          <a:extLst/>
        </p:spPr>
        <p:txBody>
          <a:bodyPr wrap="none">
            <a:spAutoFit/>
          </a:bodyPr>
          <a:lstStyle>
            <a:lvl1pPr eaLnBrk="0" hangingPunct="0">
              <a:defRPr sz="2400" b="1">
                <a:solidFill>
                  <a:schemeClr val="bg1"/>
                </a:solidFill>
                <a:latin typeface="Arial" charset="0"/>
                <a:ea typeface="ＭＳ Ｐゴシック" charset="0"/>
                <a:cs typeface="ＭＳ Ｐゴシック" charset="0"/>
              </a:defRPr>
            </a:lvl1pPr>
            <a:lvl2pPr marL="742950" indent="-285750" eaLnBrk="0" hangingPunct="0">
              <a:defRPr sz="2400" b="1">
                <a:solidFill>
                  <a:schemeClr val="bg1"/>
                </a:solidFill>
                <a:latin typeface="Arial" charset="0"/>
                <a:ea typeface="ＭＳ Ｐゴシック" charset="0"/>
              </a:defRPr>
            </a:lvl2pPr>
            <a:lvl3pPr marL="1143000" indent="-228600" eaLnBrk="0" hangingPunct="0">
              <a:defRPr sz="2400" b="1">
                <a:solidFill>
                  <a:schemeClr val="bg1"/>
                </a:solidFill>
                <a:latin typeface="Arial" charset="0"/>
                <a:ea typeface="ＭＳ Ｐゴシック" charset="0"/>
              </a:defRPr>
            </a:lvl3pPr>
            <a:lvl4pPr marL="1600200" indent="-228600" eaLnBrk="0" hangingPunct="0">
              <a:defRPr sz="2400" b="1">
                <a:solidFill>
                  <a:schemeClr val="bg1"/>
                </a:solidFill>
                <a:latin typeface="Arial" charset="0"/>
                <a:ea typeface="ＭＳ Ｐゴシック" charset="0"/>
              </a:defRPr>
            </a:lvl4pPr>
            <a:lvl5pPr marL="2057400" indent="-228600" eaLnBrk="0" hangingPunct="0">
              <a:defRPr sz="2400" b="1">
                <a:solidFill>
                  <a:schemeClr val="bg1"/>
                </a:solidFill>
                <a:latin typeface="Arial" charset="0"/>
                <a:ea typeface="ＭＳ Ｐゴシック" charset="0"/>
              </a:defRPr>
            </a:lvl5pPr>
            <a:lvl6pPr marL="2514600" indent="-228600" eaLnBrk="0" fontAlgn="base" hangingPunct="0">
              <a:spcBef>
                <a:spcPct val="0"/>
              </a:spcBef>
              <a:spcAft>
                <a:spcPct val="0"/>
              </a:spcAft>
              <a:defRPr sz="2400" b="1">
                <a:solidFill>
                  <a:schemeClr val="bg1"/>
                </a:solidFill>
                <a:latin typeface="Arial" charset="0"/>
                <a:ea typeface="ＭＳ Ｐゴシック" charset="0"/>
              </a:defRPr>
            </a:lvl6pPr>
            <a:lvl7pPr marL="2971800" indent="-228600" eaLnBrk="0" fontAlgn="base" hangingPunct="0">
              <a:spcBef>
                <a:spcPct val="0"/>
              </a:spcBef>
              <a:spcAft>
                <a:spcPct val="0"/>
              </a:spcAft>
              <a:defRPr sz="2400" b="1">
                <a:solidFill>
                  <a:schemeClr val="bg1"/>
                </a:solidFill>
                <a:latin typeface="Arial" charset="0"/>
                <a:ea typeface="ＭＳ Ｐゴシック" charset="0"/>
              </a:defRPr>
            </a:lvl7pPr>
            <a:lvl8pPr marL="3429000" indent="-228600" eaLnBrk="0" fontAlgn="base" hangingPunct="0">
              <a:spcBef>
                <a:spcPct val="0"/>
              </a:spcBef>
              <a:spcAft>
                <a:spcPct val="0"/>
              </a:spcAft>
              <a:defRPr sz="2400" b="1">
                <a:solidFill>
                  <a:schemeClr val="bg1"/>
                </a:solidFill>
                <a:latin typeface="Arial" charset="0"/>
                <a:ea typeface="ＭＳ Ｐゴシック" charset="0"/>
              </a:defRPr>
            </a:lvl8pPr>
            <a:lvl9pPr marL="3886200" indent="-228600" eaLnBrk="0" fontAlgn="base" hangingPunct="0">
              <a:spcBef>
                <a:spcPct val="0"/>
              </a:spcBef>
              <a:spcAft>
                <a:spcPct val="0"/>
              </a:spcAft>
              <a:defRPr sz="2400" b="1">
                <a:solidFill>
                  <a:schemeClr val="bg1"/>
                </a:solidFill>
                <a:latin typeface="Arial" charset="0"/>
                <a:ea typeface="ＭＳ Ｐゴシック" charset="0"/>
              </a:defRPr>
            </a:lvl9pPr>
          </a:lstStyle>
          <a:p>
            <a:pPr algn="ctr">
              <a:lnSpc>
                <a:spcPct val="90000"/>
              </a:lnSpc>
              <a:defRPr/>
            </a:pPr>
            <a:r>
              <a:rPr lang="en-US" sz="3600" smtClean="0">
                <a:solidFill>
                  <a:srgbClr val="FFFFFF"/>
                </a:solidFill>
                <a:latin typeface="CiscoSans ExtraLight" charset="0"/>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700"/>
                                        <p:tgtEl>
                                          <p:spTgt spid="16"/>
                                        </p:tgtEl>
                                      </p:cBhvr>
                                    </p:animEffect>
                                  </p:childTnLst>
                                </p:cTn>
                              </p:par>
                              <p:par>
                                <p:cTn id="40" presetID="42" presetClass="path" presetSubtype="0" accel="50000" decel="50000" fill="hold" grpId="1" nodeType="withEffect">
                                  <p:stCondLst>
                                    <p:cond delay="0"/>
                                  </p:stCondLst>
                                  <p:childTnLst>
                                    <p:animMotion origin="layout" path="M -4.72222E-6 3.7037E-7 L -4.72222E-6 0.09143 " pathEditMode="relative" rAng="0" ptsTypes="AA">
                                      <p:cBhvr>
                                        <p:cTn id="41" dur="700" spd="-100000" fill="hold"/>
                                        <p:tgtEl>
                                          <p:spTgt spid="8"/>
                                        </p:tgtEl>
                                        <p:attrNameLst>
                                          <p:attrName>ppt_x</p:attrName>
                                          <p:attrName>ppt_y</p:attrName>
                                        </p:attrNameLst>
                                      </p:cBhvr>
                                      <p:rCtr x="0" y="4600"/>
                                    </p:animMotion>
                                  </p:childTnLst>
                                </p:cTn>
                              </p:par>
                              <p:par>
                                <p:cTn id="42" presetID="42" presetClass="path" presetSubtype="0" accel="50000" decel="50000" fill="hold" grpId="1" nodeType="withEffect">
                                  <p:stCondLst>
                                    <p:cond delay="0"/>
                                  </p:stCondLst>
                                  <p:childTnLst>
                                    <p:animMotion origin="layout" path="M 5E-6 3.7037E-6 L 5E-6 0.11157 " pathEditMode="relative" rAng="0" ptsTypes="AA">
                                      <p:cBhvr>
                                        <p:cTn id="43" dur="700" spd="-100000" fill="hold"/>
                                        <p:tgtEl>
                                          <p:spTgt spid="10"/>
                                        </p:tgtEl>
                                        <p:attrNameLst>
                                          <p:attrName>ppt_x</p:attrName>
                                          <p:attrName>ppt_y</p:attrName>
                                        </p:attrNameLst>
                                      </p:cBhvr>
                                      <p:rCtr x="0" y="5600"/>
                                    </p:animMotion>
                                  </p:childTnLst>
                                </p:cTn>
                              </p:par>
                              <p:par>
                                <p:cTn id="44" presetID="42" presetClass="path" presetSubtype="0" accel="50000" decel="50000" fill="hold" grpId="1" nodeType="withEffect">
                                  <p:stCondLst>
                                    <p:cond delay="0"/>
                                  </p:stCondLst>
                                  <p:childTnLst>
                                    <p:animMotion origin="layout" path="M 4.72222E-6 4.81481E-6 L 4.72222E-6 0.09143 " pathEditMode="relative" rAng="0" ptsTypes="AA">
                                      <p:cBhvr>
                                        <p:cTn id="45" dur="700" spd="-100000" fill="hold"/>
                                        <p:tgtEl>
                                          <p:spTgt spid="12"/>
                                        </p:tgtEl>
                                        <p:attrNameLst>
                                          <p:attrName>ppt_x</p:attrName>
                                          <p:attrName>ppt_y</p:attrName>
                                        </p:attrNameLst>
                                      </p:cBhvr>
                                      <p:rCtr x="0" y="4600"/>
                                    </p:animMotion>
                                  </p:childTnLst>
                                </p:cTn>
                              </p:par>
                              <p:par>
                                <p:cTn id="46" presetID="42" presetClass="path" presetSubtype="0" accel="50000" decel="50000" fill="hold" grpId="1" nodeType="withEffect">
                                  <p:stCondLst>
                                    <p:cond delay="0"/>
                                  </p:stCondLst>
                                  <p:childTnLst>
                                    <p:animMotion origin="layout" path="M -2.77778E-6 3.7037E-6 L -2.77778E-6 0.11157 " pathEditMode="relative" rAng="0" ptsTypes="AA">
                                      <p:cBhvr>
                                        <p:cTn id="47" dur="700" spd="-100000" fill="hold"/>
                                        <p:tgtEl>
                                          <p:spTgt spid="14"/>
                                        </p:tgtEl>
                                        <p:attrNameLst>
                                          <p:attrName>ppt_x</p:attrName>
                                          <p:attrName>ppt_y</p:attrName>
                                        </p:attrNameLst>
                                      </p:cBhvr>
                                      <p:rCtr x="0" y="5600"/>
                                    </p:animMotion>
                                  </p:childTnLst>
                                </p:cTn>
                              </p:par>
                              <p:par>
                                <p:cTn id="48" presetID="42" presetClass="path" presetSubtype="0" accel="50000" decel="50000" fill="hold" grpId="1" nodeType="withEffect">
                                  <p:stCondLst>
                                    <p:cond delay="0"/>
                                  </p:stCondLst>
                                  <p:childTnLst>
                                    <p:animMotion origin="layout" path="M 5.55556E-7 4.81481E-6 L 5.55556E-7 0.09143 " pathEditMode="relative" rAng="0" ptsTypes="AA">
                                      <p:cBhvr>
                                        <p:cTn id="49" dur="700" spd="-100000" fill="hold"/>
                                        <p:tgtEl>
                                          <p:spTgt spid="16"/>
                                        </p:tgtEl>
                                        <p:attrNameLst>
                                          <p:attrName>ppt_x</p:attrName>
                                          <p:attrName>ppt_y</p:attrName>
                                        </p:attrNameLst>
                                      </p:cBhvr>
                                      <p:rCtr x="0" y="4600"/>
                                    </p:animMotion>
                                  </p:childTnLst>
                                </p:cTn>
                              </p:par>
                              <p:par>
                                <p:cTn id="50" presetID="64" presetClass="path" presetSubtype="0" accel="50000" decel="50000" fill="hold" grpId="1" nodeType="withEffect">
                                  <p:stCondLst>
                                    <p:cond delay="0"/>
                                  </p:stCondLst>
                                  <p:childTnLst>
                                    <p:animMotion origin="layout" path="M 4.72222E-6 3.33333E-6 L 4.72222E-6 -0.10764 " pathEditMode="relative" rAng="0" ptsTypes="AA">
                                      <p:cBhvr>
                                        <p:cTn id="51" dur="700" spd="-100000" fill="hold"/>
                                        <p:tgtEl>
                                          <p:spTgt spid="9"/>
                                        </p:tgtEl>
                                        <p:attrNameLst>
                                          <p:attrName>ppt_x</p:attrName>
                                          <p:attrName>ppt_y</p:attrName>
                                        </p:attrNameLst>
                                      </p:cBhvr>
                                      <p:rCtr x="0" y="-5400"/>
                                    </p:animMotion>
                                  </p:childTnLst>
                                </p:cTn>
                              </p:par>
                              <p:par>
                                <p:cTn id="52" presetID="64" presetClass="path" presetSubtype="0" accel="50000" decel="50000" fill="hold" grpId="1" nodeType="withEffect">
                                  <p:stCondLst>
                                    <p:cond delay="0"/>
                                  </p:stCondLst>
                                  <p:childTnLst>
                                    <p:animMotion origin="layout" path="M 4.44444E-6 3.33333E-6 L 4.44444E-6 -0.10764 " pathEditMode="relative" rAng="0" ptsTypes="AA">
                                      <p:cBhvr>
                                        <p:cTn id="53" dur="700" spd="-100000" fill="hold"/>
                                        <p:tgtEl>
                                          <p:spTgt spid="11"/>
                                        </p:tgtEl>
                                        <p:attrNameLst>
                                          <p:attrName>ppt_x</p:attrName>
                                          <p:attrName>ppt_y</p:attrName>
                                        </p:attrNameLst>
                                      </p:cBhvr>
                                      <p:rCtr x="0" y="-5400"/>
                                    </p:animMotion>
                                  </p:childTnLst>
                                </p:cTn>
                              </p:par>
                              <p:par>
                                <p:cTn id="54" presetID="64" presetClass="path" presetSubtype="0" accel="50000" decel="50000" fill="hold" grpId="1" nodeType="withEffect">
                                  <p:stCondLst>
                                    <p:cond delay="0"/>
                                  </p:stCondLst>
                                  <p:childTnLst>
                                    <p:animMotion origin="layout" path="M -2.22222E-6 3.33333E-6 L -2.22222E-6 -0.10764 " pathEditMode="relative" rAng="0" ptsTypes="AA">
                                      <p:cBhvr>
                                        <p:cTn id="55" dur="700" spd="-100000" fill="hold"/>
                                        <p:tgtEl>
                                          <p:spTgt spid="13"/>
                                        </p:tgtEl>
                                        <p:attrNameLst>
                                          <p:attrName>ppt_x</p:attrName>
                                          <p:attrName>ppt_y</p:attrName>
                                        </p:attrNameLst>
                                      </p:cBhvr>
                                      <p:rCtr x="0" y="-5400"/>
                                    </p:animMotion>
                                  </p:childTnLst>
                                </p:cTn>
                              </p:par>
                              <p:par>
                                <p:cTn id="56" presetID="64" presetClass="path" presetSubtype="0" accel="50000" decel="50000" fill="hold" grpId="1" nodeType="withEffect">
                                  <p:stCondLst>
                                    <p:cond delay="0"/>
                                  </p:stCondLst>
                                  <p:childTnLst>
                                    <p:animMotion origin="layout" path="M 1.11111E-6 3.33333E-6 L 1.11111E-6 -0.10764 " pathEditMode="relative" rAng="0" ptsTypes="AA">
                                      <p:cBhvr>
                                        <p:cTn id="57" dur="700" spd="-100000" fill="hold"/>
                                        <p:tgtEl>
                                          <p:spTgt spid="15"/>
                                        </p:tgtEl>
                                        <p:attrNameLst>
                                          <p:attrName>ppt_x</p:attrName>
                                          <p:attrName>ppt_y</p:attrName>
                                        </p:attrNameLst>
                                      </p:cBhvr>
                                      <p:rCtr x="0" y="-5400"/>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00"/>
                                        <p:tgtEl>
                                          <p:spTgt spid="5"/>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700"/>
                                        <p:tgtEl>
                                          <p:spTgt spid="3"/>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700"/>
                                        <p:tgtEl>
                                          <p:spTgt spid="7"/>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700"/>
                                        <p:tgtEl>
                                          <p:spTgt spid="4"/>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9" descr="Complex_Gradient7.jpg"/>
          <p:cNvPicPr>
            <a:picLocks noChangeAspect="1"/>
          </p:cNvPicPr>
          <p:nvPr/>
        </p:nvPicPr>
        <p:blipFill>
          <a:blip r:embed="rId2" cstate="print"/>
          <a:srcRect l="1695" r="14438"/>
          <a:stretch>
            <a:fillRect/>
          </a:stretch>
        </p:blipFill>
        <p:spPr bwMode="auto">
          <a:xfrm>
            <a:off x="0" y="0"/>
            <a:ext cx="9144000" cy="6858000"/>
          </a:xfrm>
          <a:prstGeom prst="rect">
            <a:avLst/>
          </a:prstGeom>
          <a:noFill/>
          <a:ln w="9525">
            <a:noFill/>
            <a:miter lim="800000"/>
            <a:headEnd/>
            <a:tailEnd/>
          </a:ln>
        </p:spPr>
      </p:pic>
      <p:sp>
        <p:nvSpPr>
          <p:cNvPr id="3" name="Rectangle 3"/>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lgn="ctr" eaLnBrk="0" hangingPunct="0">
              <a:lnSpc>
                <a:spcPct val="90000"/>
              </a:lnSpc>
              <a:defRPr/>
            </a:pPr>
            <a:endParaRPr lang="en-US" b="1">
              <a:solidFill>
                <a:srgbClr val="0096D6"/>
              </a:solidFill>
              <a:latin typeface="CiscoSans ExtraLight" charset="0"/>
              <a:ea typeface="ＭＳ Ｐゴシック" pitchFamily="34" charset="-128"/>
              <a:cs typeface="+mn-cs"/>
            </a:endParaRPr>
          </a:p>
        </p:txBody>
      </p:sp>
      <p:sp>
        <p:nvSpPr>
          <p:cNvPr id="4" name="Freeform 4"/>
          <p:cNvSpPr>
            <a:spLocks/>
          </p:cNvSpPr>
          <p:nvPr/>
        </p:nvSpPr>
        <p:spPr bwMode="black">
          <a:xfrm>
            <a:off x="4614863" y="5840413"/>
            <a:ext cx="120650" cy="165100"/>
          </a:xfrm>
          <a:custGeom>
            <a:avLst/>
            <a:gdLst>
              <a:gd name="T0" fmla="*/ 120650 w 58"/>
              <a:gd name="T1" fmla="*/ 49530 h 80"/>
              <a:gd name="T2" fmla="*/ 87367 w 58"/>
              <a:gd name="T3" fmla="*/ 41275 h 80"/>
              <a:gd name="T4" fmla="*/ 43684 w 58"/>
              <a:gd name="T5" fmla="*/ 82550 h 80"/>
              <a:gd name="T6" fmla="*/ 87367 w 58"/>
              <a:gd name="T7" fmla="*/ 123825 h 80"/>
              <a:gd name="T8" fmla="*/ 120650 w 58"/>
              <a:gd name="T9" fmla="*/ 115570 h 80"/>
              <a:gd name="T10" fmla="*/ 120650 w 58"/>
              <a:gd name="T11" fmla="*/ 158909 h 80"/>
              <a:gd name="T12" fmla="*/ 85287 w 58"/>
              <a:gd name="T13" fmla="*/ 165100 h 80"/>
              <a:gd name="T14" fmla="*/ 0 w 58"/>
              <a:gd name="T15" fmla="*/ 82550 h 80"/>
              <a:gd name="T16" fmla="*/ 85287 w 58"/>
              <a:gd name="T17" fmla="*/ 0 h 80"/>
              <a:gd name="T18" fmla="*/ 120650 w 58"/>
              <a:gd name="T19" fmla="*/ 6191 h 80"/>
              <a:gd name="T20" fmla="*/ 120650 w 58"/>
              <a:gd name="T21" fmla="*/ 4953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5" name="Freeform 5"/>
          <p:cNvSpPr>
            <a:spLocks/>
          </p:cNvSpPr>
          <p:nvPr/>
        </p:nvSpPr>
        <p:spPr bwMode="black">
          <a:xfrm>
            <a:off x="4200525" y="5840413"/>
            <a:ext cx="119063" cy="165100"/>
          </a:xfrm>
          <a:custGeom>
            <a:avLst/>
            <a:gdLst>
              <a:gd name="T0" fmla="*/ 119063 w 58"/>
              <a:gd name="T1" fmla="*/ 49530 h 80"/>
              <a:gd name="T2" fmla="*/ 86218 w 58"/>
              <a:gd name="T3" fmla="*/ 41275 h 80"/>
              <a:gd name="T4" fmla="*/ 43109 w 58"/>
              <a:gd name="T5" fmla="*/ 82550 h 80"/>
              <a:gd name="T6" fmla="*/ 86218 w 58"/>
              <a:gd name="T7" fmla="*/ 123825 h 80"/>
              <a:gd name="T8" fmla="*/ 119063 w 58"/>
              <a:gd name="T9" fmla="*/ 115570 h 80"/>
              <a:gd name="T10" fmla="*/ 119063 w 58"/>
              <a:gd name="T11" fmla="*/ 158909 h 80"/>
              <a:gd name="T12" fmla="*/ 82112 w 58"/>
              <a:gd name="T13" fmla="*/ 165100 h 80"/>
              <a:gd name="T14" fmla="*/ 0 w 58"/>
              <a:gd name="T15" fmla="*/ 82550 h 80"/>
              <a:gd name="T16" fmla="*/ 82112 w 58"/>
              <a:gd name="T17" fmla="*/ 0 h 80"/>
              <a:gd name="T18" fmla="*/ 119063 w 58"/>
              <a:gd name="T19" fmla="*/ 6191 h 80"/>
              <a:gd name="T20" fmla="*/ 119063 w 58"/>
              <a:gd name="T21" fmla="*/ 4953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6" name="Freeform 6"/>
          <p:cNvSpPr>
            <a:spLocks noEditPoints="1"/>
          </p:cNvSpPr>
          <p:nvPr/>
        </p:nvSpPr>
        <p:spPr bwMode="black">
          <a:xfrm>
            <a:off x="4778375" y="5840413"/>
            <a:ext cx="165100" cy="165100"/>
          </a:xfrm>
          <a:custGeom>
            <a:avLst/>
            <a:gdLst>
              <a:gd name="T0" fmla="*/ 165100 w 80"/>
              <a:gd name="T1" fmla="*/ 82550 h 80"/>
              <a:gd name="T2" fmla="*/ 82550 w 80"/>
              <a:gd name="T3" fmla="*/ 165100 h 80"/>
              <a:gd name="T4" fmla="*/ 0 w 80"/>
              <a:gd name="T5" fmla="*/ 82550 h 80"/>
              <a:gd name="T6" fmla="*/ 82550 w 80"/>
              <a:gd name="T7" fmla="*/ 0 h 80"/>
              <a:gd name="T8" fmla="*/ 165100 w 80"/>
              <a:gd name="T9" fmla="*/ 82550 h 80"/>
              <a:gd name="T10" fmla="*/ 82550 w 80"/>
              <a:gd name="T11" fmla="*/ 41275 h 80"/>
              <a:gd name="T12" fmla="*/ 41275 w 80"/>
              <a:gd name="T13" fmla="*/ 82550 h 80"/>
              <a:gd name="T14" fmla="*/ 82550 w 80"/>
              <a:gd name="T15" fmla="*/ 123825 h 80"/>
              <a:gd name="T16" fmla="*/ 123825 w 80"/>
              <a:gd name="T17" fmla="*/ 82550 h 80"/>
              <a:gd name="T18" fmla="*/ 82550 w 80"/>
              <a:gd name="T19" fmla="*/ 41275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7" name="Freeform 7"/>
          <p:cNvSpPr>
            <a:spLocks/>
          </p:cNvSpPr>
          <p:nvPr/>
        </p:nvSpPr>
        <p:spPr bwMode="black">
          <a:xfrm>
            <a:off x="4468813" y="5840413"/>
            <a:ext cx="107950" cy="165100"/>
          </a:xfrm>
          <a:custGeom>
            <a:avLst/>
            <a:gdLst>
              <a:gd name="T0" fmla="*/ 97570 w 52"/>
              <a:gd name="T1" fmla="*/ 39211 h 80"/>
              <a:gd name="T2" fmla="*/ 66431 w 52"/>
              <a:gd name="T3" fmla="*/ 35084 h 80"/>
              <a:gd name="T4" fmla="*/ 41519 w 52"/>
              <a:gd name="T5" fmla="*/ 47466 h 80"/>
              <a:gd name="T6" fmla="*/ 60203 w 52"/>
              <a:gd name="T7" fmla="*/ 61913 h 80"/>
              <a:gd name="T8" fmla="*/ 70583 w 52"/>
              <a:gd name="T9" fmla="*/ 66040 h 80"/>
              <a:gd name="T10" fmla="*/ 107950 w 52"/>
              <a:gd name="T11" fmla="*/ 111443 h 80"/>
              <a:gd name="T12" fmla="*/ 43595 w 52"/>
              <a:gd name="T13" fmla="*/ 165100 h 80"/>
              <a:gd name="T14" fmla="*/ 0 w 52"/>
              <a:gd name="T15" fmla="*/ 158909 h 80"/>
              <a:gd name="T16" fmla="*/ 0 w 52"/>
              <a:gd name="T17" fmla="*/ 123825 h 80"/>
              <a:gd name="T18" fmla="*/ 37367 w 52"/>
              <a:gd name="T19" fmla="*/ 130016 h 80"/>
              <a:gd name="T20" fmla="*/ 66431 w 52"/>
              <a:gd name="T21" fmla="*/ 115570 h 80"/>
              <a:gd name="T22" fmla="*/ 47747 w 52"/>
              <a:gd name="T23" fmla="*/ 99060 h 80"/>
              <a:gd name="T24" fmla="*/ 39443 w 52"/>
              <a:gd name="T25" fmla="*/ 96996 h 80"/>
              <a:gd name="T26" fmla="*/ 0 w 52"/>
              <a:gd name="T27" fmla="*/ 49530 h 80"/>
              <a:gd name="T28" fmla="*/ 58127 w 52"/>
              <a:gd name="T29" fmla="*/ 0 h 80"/>
              <a:gd name="T30" fmla="*/ 97570 w 52"/>
              <a:gd name="T31" fmla="*/ 6191 h 80"/>
              <a:gd name="T32" fmla="*/ 97570 w 52"/>
              <a:gd name="T33" fmla="*/ 3921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8" name="Freeform 8"/>
          <p:cNvSpPr>
            <a:spLocks/>
          </p:cNvSpPr>
          <p:nvPr/>
        </p:nvSpPr>
        <p:spPr bwMode="black">
          <a:xfrm>
            <a:off x="4117975" y="5654675"/>
            <a:ext cx="38100" cy="80963"/>
          </a:xfrm>
          <a:custGeom>
            <a:avLst/>
            <a:gdLst>
              <a:gd name="T0" fmla="*/ 38100 w 19"/>
              <a:gd name="T1" fmla="*/ 20760 h 39"/>
              <a:gd name="T2" fmla="*/ 20053 w 19"/>
              <a:gd name="T3" fmla="*/ 0 h 39"/>
              <a:gd name="T4" fmla="*/ 0 w 19"/>
              <a:gd name="T5" fmla="*/ 20760 h 39"/>
              <a:gd name="T6" fmla="*/ 0 w 19"/>
              <a:gd name="T7" fmla="*/ 62279 h 39"/>
              <a:gd name="T8" fmla="*/ 20053 w 19"/>
              <a:gd name="T9" fmla="*/ 80963 h 39"/>
              <a:gd name="T10" fmla="*/ 38100 w 19"/>
              <a:gd name="T11" fmla="*/ 62279 h 39"/>
              <a:gd name="T12" fmla="*/ 38100 w 19"/>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9" name="Freeform 9"/>
          <p:cNvSpPr>
            <a:spLocks/>
          </p:cNvSpPr>
          <p:nvPr/>
        </p:nvSpPr>
        <p:spPr bwMode="black">
          <a:xfrm>
            <a:off x="4227513" y="5600700"/>
            <a:ext cx="38100" cy="134938"/>
          </a:xfrm>
          <a:custGeom>
            <a:avLst/>
            <a:gdLst>
              <a:gd name="T0" fmla="*/ 38100 w 19"/>
              <a:gd name="T1" fmla="*/ 18684 h 65"/>
              <a:gd name="T2" fmla="*/ 18047 w 19"/>
              <a:gd name="T3" fmla="*/ 0 h 65"/>
              <a:gd name="T4" fmla="*/ 0 w 19"/>
              <a:gd name="T5" fmla="*/ 18684 h 65"/>
              <a:gd name="T6" fmla="*/ 0 w 19"/>
              <a:gd name="T7" fmla="*/ 116254 h 65"/>
              <a:gd name="T8" fmla="*/ 18047 w 19"/>
              <a:gd name="T9" fmla="*/ 134938 h 65"/>
              <a:gd name="T10" fmla="*/ 38100 w 19"/>
              <a:gd name="T11" fmla="*/ 116254 h 65"/>
              <a:gd name="T12" fmla="*/ 38100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0" name="Freeform 10"/>
          <p:cNvSpPr>
            <a:spLocks/>
          </p:cNvSpPr>
          <p:nvPr/>
        </p:nvSpPr>
        <p:spPr bwMode="black">
          <a:xfrm>
            <a:off x="4335463" y="5526088"/>
            <a:ext cx="38100" cy="247650"/>
          </a:xfrm>
          <a:custGeom>
            <a:avLst/>
            <a:gdLst>
              <a:gd name="T0" fmla="*/ 38100 w 19"/>
              <a:gd name="T1" fmla="*/ 18574 h 120"/>
              <a:gd name="T2" fmla="*/ 20053 w 19"/>
              <a:gd name="T3" fmla="*/ 0 h 120"/>
              <a:gd name="T4" fmla="*/ 0 w 19"/>
              <a:gd name="T5" fmla="*/ 18574 h 120"/>
              <a:gd name="T6" fmla="*/ 0 w 19"/>
              <a:gd name="T7" fmla="*/ 229076 h 120"/>
              <a:gd name="T8" fmla="*/ 20053 w 19"/>
              <a:gd name="T9" fmla="*/ 247650 h 120"/>
              <a:gd name="T10" fmla="*/ 38100 w 19"/>
              <a:gd name="T11" fmla="*/ 229076 h 120"/>
              <a:gd name="T12" fmla="*/ 38100 w 19"/>
              <a:gd name="T13" fmla="*/ 18574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1" name="Freeform 11"/>
          <p:cNvSpPr>
            <a:spLocks/>
          </p:cNvSpPr>
          <p:nvPr/>
        </p:nvSpPr>
        <p:spPr bwMode="black">
          <a:xfrm>
            <a:off x="4443413" y="5600700"/>
            <a:ext cx="39687" cy="134938"/>
          </a:xfrm>
          <a:custGeom>
            <a:avLst/>
            <a:gdLst>
              <a:gd name="T0" fmla="*/ 39687 w 19"/>
              <a:gd name="T1" fmla="*/ 18684 h 65"/>
              <a:gd name="T2" fmla="*/ 18799 w 19"/>
              <a:gd name="T3" fmla="*/ 0 h 65"/>
              <a:gd name="T4" fmla="*/ 0 w 19"/>
              <a:gd name="T5" fmla="*/ 18684 h 65"/>
              <a:gd name="T6" fmla="*/ 0 w 19"/>
              <a:gd name="T7" fmla="*/ 116254 h 65"/>
              <a:gd name="T8" fmla="*/ 18799 w 19"/>
              <a:gd name="T9" fmla="*/ 134938 h 65"/>
              <a:gd name="T10" fmla="*/ 39687 w 19"/>
              <a:gd name="T11" fmla="*/ 116254 h 65"/>
              <a:gd name="T12" fmla="*/ 39687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2" name="Freeform 13"/>
          <p:cNvSpPr>
            <a:spLocks/>
          </p:cNvSpPr>
          <p:nvPr/>
        </p:nvSpPr>
        <p:spPr bwMode="black">
          <a:xfrm>
            <a:off x="4551363" y="5654675"/>
            <a:ext cx="41275" cy="80963"/>
          </a:xfrm>
          <a:custGeom>
            <a:avLst/>
            <a:gdLst>
              <a:gd name="T0" fmla="*/ 41275 w 20"/>
              <a:gd name="T1" fmla="*/ 20760 h 39"/>
              <a:gd name="T2" fmla="*/ 20638 w 20"/>
              <a:gd name="T3" fmla="*/ 0 h 39"/>
              <a:gd name="T4" fmla="*/ 0 w 20"/>
              <a:gd name="T5" fmla="*/ 20760 h 39"/>
              <a:gd name="T6" fmla="*/ 0 w 20"/>
              <a:gd name="T7" fmla="*/ 62279 h 39"/>
              <a:gd name="T8" fmla="*/ 20638 w 20"/>
              <a:gd name="T9" fmla="*/ 80963 h 39"/>
              <a:gd name="T10" fmla="*/ 41275 w 20"/>
              <a:gd name="T11" fmla="*/ 62279 h 39"/>
              <a:gd name="T12" fmla="*/ 41275 w 20"/>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3" name="Freeform 14"/>
          <p:cNvSpPr>
            <a:spLocks/>
          </p:cNvSpPr>
          <p:nvPr/>
        </p:nvSpPr>
        <p:spPr bwMode="black">
          <a:xfrm>
            <a:off x="4660900" y="5600700"/>
            <a:ext cx="39688" cy="134938"/>
          </a:xfrm>
          <a:custGeom>
            <a:avLst/>
            <a:gdLst>
              <a:gd name="T0" fmla="*/ 39688 w 19"/>
              <a:gd name="T1" fmla="*/ 18684 h 65"/>
              <a:gd name="T2" fmla="*/ 20888 w 19"/>
              <a:gd name="T3" fmla="*/ 0 h 65"/>
              <a:gd name="T4" fmla="*/ 0 w 19"/>
              <a:gd name="T5" fmla="*/ 18684 h 65"/>
              <a:gd name="T6" fmla="*/ 0 w 19"/>
              <a:gd name="T7" fmla="*/ 116254 h 65"/>
              <a:gd name="T8" fmla="*/ 20888 w 19"/>
              <a:gd name="T9" fmla="*/ 134938 h 65"/>
              <a:gd name="T10" fmla="*/ 39688 w 19"/>
              <a:gd name="T11" fmla="*/ 116254 h 65"/>
              <a:gd name="T12" fmla="*/ 39688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4" name="Freeform 15"/>
          <p:cNvSpPr>
            <a:spLocks/>
          </p:cNvSpPr>
          <p:nvPr/>
        </p:nvSpPr>
        <p:spPr bwMode="black">
          <a:xfrm>
            <a:off x="4770438" y="5526088"/>
            <a:ext cx="39687" cy="247650"/>
          </a:xfrm>
          <a:custGeom>
            <a:avLst/>
            <a:gdLst>
              <a:gd name="T0" fmla="*/ 39687 w 19"/>
              <a:gd name="T1" fmla="*/ 18574 h 120"/>
              <a:gd name="T2" fmla="*/ 18799 w 19"/>
              <a:gd name="T3" fmla="*/ 0 h 120"/>
              <a:gd name="T4" fmla="*/ 0 w 19"/>
              <a:gd name="T5" fmla="*/ 18574 h 120"/>
              <a:gd name="T6" fmla="*/ 0 w 19"/>
              <a:gd name="T7" fmla="*/ 229076 h 120"/>
              <a:gd name="T8" fmla="*/ 18799 w 19"/>
              <a:gd name="T9" fmla="*/ 247650 h 120"/>
              <a:gd name="T10" fmla="*/ 39687 w 19"/>
              <a:gd name="T11" fmla="*/ 229076 h 120"/>
              <a:gd name="T12" fmla="*/ 39687 w 19"/>
              <a:gd name="T13" fmla="*/ 18574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5" name="Freeform 16"/>
          <p:cNvSpPr>
            <a:spLocks/>
          </p:cNvSpPr>
          <p:nvPr/>
        </p:nvSpPr>
        <p:spPr bwMode="black">
          <a:xfrm>
            <a:off x="4876800" y="5600700"/>
            <a:ext cx="39688" cy="134938"/>
          </a:xfrm>
          <a:custGeom>
            <a:avLst/>
            <a:gdLst>
              <a:gd name="T0" fmla="*/ 39688 w 19"/>
              <a:gd name="T1" fmla="*/ 18684 h 65"/>
              <a:gd name="T2" fmla="*/ 20888 w 19"/>
              <a:gd name="T3" fmla="*/ 0 h 65"/>
              <a:gd name="T4" fmla="*/ 0 w 19"/>
              <a:gd name="T5" fmla="*/ 18684 h 65"/>
              <a:gd name="T6" fmla="*/ 0 w 19"/>
              <a:gd name="T7" fmla="*/ 116254 h 65"/>
              <a:gd name="T8" fmla="*/ 20888 w 19"/>
              <a:gd name="T9" fmla="*/ 134938 h 65"/>
              <a:gd name="T10" fmla="*/ 39688 w 19"/>
              <a:gd name="T11" fmla="*/ 116254 h 65"/>
              <a:gd name="T12" fmla="*/ 39688 w 19"/>
              <a:gd name="T13" fmla="*/ 1868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6" name="Freeform 17"/>
          <p:cNvSpPr>
            <a:spLocks/>
          </p:cNvSpPr>
          <p:nvPr/>
        </p:nvSpPr>
        <p:spPr bwMode="black">
          <a:xfrm>
            <a:off x="4986338" y="5654675"/>
            <a:ext cx="39687" cy="80963"/>
          </a:xfrm>
          <a:custGeom>
            <a:avLst/>
            <a:gdLst>
              <a:gd name="T0" fmla="*/ 39687 w 19"/>
              <a:gd name="T1" fmla="*/ 20760 h 39"/>
              <a:gd name="T2" fmla="*/ 18799 w 19"/>
              <a:gd name="T3" fmla="*/ 0 h 39"/>
              <a:gd name="T4" fmla="*/ 0 w 19"/>
              <a:gd name="T5" fmla="*/ 20760 h 39"/>
              <a:gd name="T6" fmla="*/ 0 w 19"/>
              <a:gd name="T7" fmla="*/ 62279 h 39"/>
              <a:gd name="T8" fmla="*/ 18799 w 19"/>
              <a:gd name="T9" fmla="*/ 80963 h 39"/>
              <a:gd name="T10" fmla="*/ 39687 w 19"/>
              <a:gd name="T11" fmla="*/ 62279 h 39"/>
              <a:gd name="T12" fmla="*/ 39687 w 19"/>
              <a:gd name="T13" fmla="*/ 2076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1"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00"/>
                                    </p:animMotion>
                                  </p:childTnLst>
                                </p:cTn>
                              </p:par>
                              <p:par>
                                <p:cTn id="40" presetID="42" presetClass="path" presetSubtype="0" accel="50000" decel="50000" fill="hold" grpId="1"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00"/>
                                    </p:animMotion>
                                  </p:childTnLst>
                                </p:cTn>
                              </p:par>
                              <p:par>
                                <p:cTn id="42" presetID="42" presetClass="path" presetSubtype="0" accel="50000" decel="50000" fill="hold" grpId="1"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00"/>
                                    </p:animMotion>
                                  </p:childTnLst>
                                </p:cTn>
                              </p:par>
                              <p:par>
                                <p:cTn id="44" presetID="42" presetClass="path" presetSubtype="0" accel="50000" decel="50000" fill="hold" grpId="1"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00"/>
                                    </p:animMotion>
                                  </p:childTnLst>
                                </p:cTn>
                              </p:par>
                              <p:par>
                                <p:cTn id="46" presetID="64" presetClass="path" presetSubtype="0" accel="50000" decel="50000" fill="hold" grpId="1"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00"/>
                                    </p:animMotion>
                                  </p:childTnLst>
                                </p:cTn>
                              </p:par>
                              <p:par>
                                <p:cTn id="48" presetID="64" presetClass="path" presetSubtype="0" accel="50000" decel="50000" fill="hold" grpId="1"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00"/>
                                    </p:animMotion>
                                  </p:childTnLst>
                                </p:cTn>
                              </p:par>
                              <p:par>
                                <p:cTn id="50" presetID="64" presetClass="path" presetSubtype="0" accel="50000" decel="50000" fill="hold" grpId="1"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00"/>
                                    </p:animMotion>
                                  </p:childTnLst>
                                </p:cTn>
                              </p:par>
                              <p:par>
                                <p:cTn id="52" presetID="64" presetClass="path" presetSubtype="0" accel="50000" decel="50000" fill="hold" grpId="1"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00"/>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7" descr="Complex_Gradient7.jpg"/>
          <p:cNvPicPr>
            <a:picLocks noChangeAspect="1"/>
          </p:cNvPicPr>
          <p:nvPr/>
        </p:nvPicPr>
        <p:blipFill>
          <a:blip r:embed="rId2" cstate="print"/>
          <a:srcRect l="1695" r="14438"/>
          <a:stretch>
            <a:fillRect/>
          </a:stretch>
        </p:blipFill>
        <p:spPr bwMode="auto">
          <a:xfrm>
            <a:off x="0" y="0"/>
            <a:ext cx="9144000" cy="6858000"/>
          </a:xfrm>
          <a:prstGeom prst="rect">
            <a:avLst/>
          </a:prstGeom>
          <a:noFill/>
          <a:ln w="9525">
            <a:noFill/>
            <a:miter lim="800000"/>
            <a:headEnd/>
            <a:tailEnd/>
          </a:ln>
        </p:spPr>
      </p:pic>
      <p:sp>
        <p:nvSpPr>
          <p:cNvPr id="3" name="TextBox 33"/>
          <p:cNvSpPr txBox="1">
            <a:spLocks noChangeArrowheads="1"/>
          </p:cNvSpPr>
          <p:nvPr/>
        </p:nvSpPr>
        <p:spPr bwMode="auto">
          <a:xfrm>
            <a:off x="644525" y="3060700"/>
            <a:ext cx="2436813" cy="646113"/>
          </a:xfrm>
          <a:prstGeom prst="rect">
            <a:avLst/>
          </a:prstGeom>
          <a:noFill/>
          <a:ln>
            <a:noFill/>
          </a:ln>
          <a:extLst/>
        </p:spPr>
        <p:txBody>
          <a:bodyPr wrap="none">
            <a:spAutoFit/>
          </a:bodyPr>
          <a:lstStyle>
            <a:lvl1pPr eaLnBrk="0" hangingPunct="0">
              <a:defRPr sz="2400" b="1">
                <a:solidFill>
                  <a:schemeClr val="bg1"/>
                </a:solidFill>
                <a:latin typeface="Arial" charset="0"/>
                <a:ea typeface="ＭＳ Ｐゴシック" charset="0"/>
                <a:cs typeface="ＭＳ Ｐゴシック" charset="0"/>
              </a:defRPr>
            </a:lvl1pPr>
            <a:lvl2pPr marL="742950" indent="-285750" eaLnBrk="0" hangingPunct="0">
              <a:defRPr sz="2400" b="1">
                <a:solidFill>
                  <a:schemeClr val="bg1"/>
                </a:solidFill>
                <a:latin typeface="Arial" charset="0"/>
                <a:ea typeface="ＭＳ Ｐゴシック" charset="0"/>
              </a:defRPr>
            </a:lvl2pPr>
            <a:lvl3pPr marL="1143000" indent="-228600" eaLnBrk="0" hangingPunct="0">
              <a:defRPr sz="2400" b="1">
                <a:solidFill>
                  <a:schemeClr val="bg1"/>
                </a:solidFill>
                <a:latin typeface="Arial" charset="0"/>
                <a:ea typeface="ＭＳ Ｐゴシック" charset="0"/>
              </a:defRPr>
            </a:lvl3pPr>
            <a:lvl4pPr marL="1600200" indent="-228600" eaLnBrk="0" hangingPunct="0">
              <a:defRPr sz="2400" b="1">
                <a:solidFill>
                  <a:schemeClr val="bg1"/>
                </a:solidFill>
                <a:latin typeface="Arial" charset="0"/>
                <a:ea typeface="ＭＳ Ｐゴシック" charset="0"/>
              </a:defRPr>
            </a:lvl4pPr>
            <a:lvl5pPr marL="2057400" indent="-228600" eaLnBrk="0" hangingPunct="0">
              <a:defRPr sz="2400" b="1">
                <a:solidFill>
                  <a:schemeClr val="bg1"/>
                </a:solidFill>
                <a:latin typeface="Arial" charset="0"/>
                <a:ea typeface="ＭＳ Ｐゴシック" charset="0"/>
              </a:defRPr>
            </a:lvl5pPr>
            <a:lvl6pPr marL="2514600" indent="-228600" eaLnBrk="0" fontAlgn="base" hangingPunct="0">
              <a:spcBef>
                <a:spcPct val="0"/>
              </a:spcBef>
              <a:spcAft>
                <a:spcPct val="0"/>
              </a:spcAft>
              <a:defRPr sz="2400" b="1">
                <a:solidFill>
                  <a:schemeClr val="bg1"/>
                </a:solidFill>
                <a:latin typeface="Arial" charset="0"/>
                <a:ea typeface="ＭＳ Ｐゴシック" charset="0"/>
              </a:defRPr>
            </a:lvl6pPr>
            <a:lvl7pPr marL="2971800" indent="-228600" eaLnBrk="0" fontAlgn="base" hangingPunct="0">
              <a:spcBef>
                <a:spcPct val="0"/>
              </a:spcBef>
              <a:spcAft>
                <a:spcPct val="0"/>
              </a:spcAft>
              <a:defRPr sz="2400" b="1">
                <a:solidFill>
                  <a:schemeClr val="bg1"/>
                </a:solidFill>
                <a:latin typeface="Arial" charset="0"/>
                <a:ea typeface="ＭＳ Ｐゴシック" charset="0"/>
              </a:defRPr>
            </a:lvl7pPr>
            <a:lvl8pPr marL="3429000" indent="-228600" eaLnBrk="0" fontAlgn="base" hangingPunct="0">
              <a:spcBef>
                <a:spcPct val="0"/>
              </a:spcBef>
              <a:spcAft>
                <a:spcPct val="0"/>
              </a:spcAft>
              <a:defRPr sz="2400" b="1">
                <a:solidFill>
                  <a:schemeClr val="bg1"/>
                </a:solidFill>
                <a:latin typeface="Arial" charset="0"/>
                <a:ea typeface="ＭＳ Ｐゴシック" charset="0"/>
              </a:defRPr>
            </a:lvl8pPr>
            <a:lvl9pPr marL="3886200" indent="-228600" eaLnBrk="0" fontAlgn="base" hangingPunct="0">
              <a:spcBef>
                <a:spcPct val="0"/>
              </a:spcBef>
              <a:spcAft>
                <a:spcPct val="0"/>
              </a:spcAft>
              <a:defRPr sz="2400" b="1">
                <a:solidFill>
                  <a:schemeClr val="bg1"/>
                </a:solidFill>
                <a:latin typeface="Arial" charset="0"/>
                <a:ea typeface="ＭＳ Ｐゴシック" charset="0"/>
              </a:defRPr>
            </a:lvl9pPr>
          </a:lstStyle>
          <a:p>
            <a:pPr algn="ctr">
              <a:lnSpc>
                <a:spcPct val="90000"/>
              </a:lnSpc>
              <a:defRPr/>
            </a:pPr>
            <a:r>
              <a:rPr lang="en-US" sz="3600" smtClean="0">
                <a:solidFill>
                  <a:srgbClr val="FFFFFF"/>
                </a:solidFill>
                <a:latin typeface="CiscoSans ExtraLight" charset="0"/>
              </a:rPr>
              <a:t>Thank you.</a:t>
            </a:r>
          </a:p>
        </p:txBody>
      </p:sp>
      <p:sp>
        <p:nvSpPr>
          <p:cNvPr id="4" name="Rectangle 18"/>
          <p:cNvSpPr>
            <a:spLocks noChangeArrowheads="1"/>
          </p:cNvSpPr>
          <p:nvPr/>
        </p:nvSpPr>
        <p:spPr bwMode="black">
          <a:xfrm>
            <a:off x="6313488" y="3708400"/>
            <a:ext cx="115887" cy="441325"/>
          </a:xfrm>
          <a:prstGeom prst="rect">
            <a:avLst/>
          </a:prstGeom>
          <a:solidFill>
            <a:schemeClr val="bg1"/>
          </a:solidFill>
          <a:ln w="9525">
            <a:noFill/>
            <a:miter lim="800000"/>
            <a:headEnd/>
            <a:tailEnd/>
          </a:ln>
        </p:spPr>
        <p:txBody>
          <a:bodyPr/>
          <a:lstStyle/>
          <a:p>
            <a:pPr algn="ctr" eaLnBrk="0" hangingPunct="0">
              <a:lnSpc>
                <a:spcPct val="90000"/>
              </a:lnSpc>
              <a:defRPr/>
            </a:pPr>
            <a:endParaRPr lang="en-US" b="1">
              <a:solidFill>
                <a:srgbClr val="0096D6"/>
              </a:solidFill>
              <a:latin typeface="CiscoSans ExtraLight" charset="0"/>
              <a:ea typeface="ＭＳ Ｐゴシック" pitchFamily="34" charset="-128"/>
              <a:cs typeface="+mn-cs"/>
            </a:endParaRPr>
          </a:p>
        </p:txBody>
      </p:sp>
      <p:sp>
        <p:nvSpPr>
          <p:cNvPr id="5" name="Freeform 34"/>
          <p:cNvSpPr>
            <a:spLocks/>
          </p:cNvSpPr>
          <p:nvPr/>
        </p:nvSpPr>
        <p:spPr bwMode="black">
          <a:xfrm>
            <a:off x="6992938" y="3697288"/>
            <a:ext cx="336550" cy="466725"/>
          </a:xfrm>
          <a:custGeom>
            <a:avLst/>
            <a:gdLst>
              <a:gd name="T0" fmla="*/ 336550 w 58"/>
              <a:gd name="T1" fmla="*/ 140018 h 80"/>
              <a:gd name="T2" fmla="*/ 243709 w 58"/>
              <a:gd name="T3" fmla="*/ 116681 h 80"/>
              <a:gd name="T4" fmla="*/ 121854 w 58"/>
              <a:gd name="T5" fmla="*/ 233363 h 80"/>
              <a:gd name="T6" fmla="*/ 243709 w 58"/>
              <a:gd name="T7" fmla="*/ 350044 h 80"/>
              <a:gd name="T8" fmla="*/ 336550 w 58"/>
              <a:gd name="T9" fmla="*/ 326708 h 80"/>
              <a:gd name="T10" fmla="*/ 336550 w 58"/>
              <a:gd name="T11" fmla="*/ 449223 h 80"/>
              <a:gd name="T12" fmla="*/ 237906 w 58"/>
              <a:gd name="T13" fmla="*/ 466725 h 80"/>
              <a:gd name="T14" fmla="*/ 0 w 58"/>
              <a:gd name="T15" fmla="*/ 233363 h 80"/>
              <a:gd name="T16" fmla="*/ 237906 w 58"/>
              <a:gd name="T17" fmla="*/ 0 h 80"/>
              <a:gd name="T18" fmla="*/ 336550 w 58"/>
              <a:gd name="T19" fmla="*/ 17502 h 80"/>
              <a:gd name="T20" fmla="*/ 336550 w 58"/>
              <a:gd name="T21" fmla="*/ 14001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6" name="Freeform 35"/>
          <p:cNvSpPr>
            <a:spLocks/>
          </p:cNvSpPr>
          <p:nvPr/>
        </p:nvSpPr>
        <p:spPr bwMode="black">
          <a:xfrm>
            <a:off x="5824538" y="3697288"/>
            <a:ext cx="338137" cy="466725"/>
          </a:xfrm>
          <a:custGeom>
            <a:avLst/>
            <a:gdLst>
              <a:gd name="T0" fmla="*/ 338137 w 58"/>
              <a:gd name="T1" fmla="*/ 140018 h 80"/>
              <a:gd name="T2" fmla="*/ 244858 w 58"/>
              <a:gd name="T3" fmla="*/ 116681 h 80"/>
              <a:gd name="T4" fmla="*/ 122429 w 58"/>
              <a:gd name="T5" fmla="*/ 233363 h 80"/>
              <a:gd name="T6" fmla="*/ 244858 w 58"/>
              <a:gd name="T7" fmla="*/ 350044 h 80"/>
              <a:gd name="T8" fmla="*/ 338137 w 58"/>
              <a:gd name="T9" fmla="*/ 326708 h 80"/>
              <a:gd name="T10" fmla="*/ 338137 w 58"/>
              <a:gd name="T11" fmla="*/ 449223 h 80"/>
              <a:gd name="T12" fmla="*/ 233198 w 58"/>
              <a:gd name="T13" fmla="*/ 466725 h 80"/>
              <a:gd name="T14" fmla="*/ 0 w 58"/>
              <a:gd name="T15" fmla="*/ 233363 h 80"/>
              <a:gd name="T16" fmla="*/ 233198 w 58"/>
              <a:gd name="T17" fmla="*/ 0 h 80"/>
              <a:gd name="T18" fmla="*/ 338137 w 58"/>
              <a:gd name="T19" fmla="*/ 17502 h 80"/>
              <a:gd name="T20" fmla="*/ 338137 w 58"/>
              <a:gd name="T21" fmla="*/ 14001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7" name="Freeform 36"/>
          <p:cNvSpPr>
            <a:spLocks noEditPoints="1"/>
          </p:cNvSpPr>
          <p:nvPr/>
        </p:nvSpPr>
        <p:spPr bwMode="black">
          <a:xfrm>
            <a:off x="7451725" y="3697288"/>
            <a:ext cx="463550" cy="466725"/>
          </a:xfrm>
          <a:custGeom>
            <a:avLst/>
            <a:gdLst>
              <a:gd name="T0" fmla="*/ 463550 w 80"/>
              <a:gd name="T1" fmla="*/ 233363 h 80"/>
              <a:gd name="T2" fmla="*/ 231775 w 80"/>
              <a:gd name="T3" fmla="*/ 466725 h 80"/>
              <a:gd name="T4" fmla="*/ 0 w 80"/>
              <a:gd name="T5" fmla="*/ 233363 h 80"/>
              <a:gd name="T6" fmla="*/ 231775 w 80"/>
              <a:gd name="T7" fmla="*/ 0 h 80"/>
              <a:gd name="T8" fmla="*/ 463550 w 80"/>
              <a:gd name="T9" fmla="*/ 233363 h 80"/>
              <a:gd name="T10" fmla="*/ 231775 w 80"/>
              <a:gd name="T11" fmla="*/ 116681 h 80"/>
              <a:gd name="T12" fmla="*/ 115888 w 80"/>
              <a:gd name="T13" fmla="*/ 233363 h 80"/>
              <a:gd name="T14" fmla="*/ 231775 w 80"/>
              <a:gd name="T15" fmla="*/ 350044 h 80"/>
              <a:gd name="T16" fmla="*/ 347663 w 80"/>
              <a:gd name="T17" fmla="*/ 233363 h 80"/>
              <a:gd name="T18" fmla="*/ 231775 w 80"/>
              <a:gd name="T19" fmla="*/ 116681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8" name="Freeform 37"/>
          <p:cNvSpPr>
            <a:spLocks/>
          </p:cNvSpPr>
          <p:nvPr/>
        </p:nvSpPr>
        <p:spPr bwMode="black">
          <a:xfrm>
            <a:off x="6580188" y="3697288"/>
            <a:ext cx="301625" cy="466725"/>
          </a:xfrm>
          <a:custGeom>
            <a:avLst/>
            <a:gdLst>
              <a:gd name="T0" fmla="*/ 272623 w 52"/>
              <a:gd name="T1" fmla="*/ 110847 h 80"/>
              <a:gd name="T2" fmla="*/ 185615 w 52"/>
              <a:gd name="T3" fmla="*/ 99179 h 80"/>
              <a:gd name="T4" fmla="*/ 116010 w 52"/>
              <a:gd name="T5" fmla="*/ 134183 h 80"/>
              <a:gd name="T6" fmla="*/ 168214 w 52"/>
              <a:gd name="T7" fmla="*/ 175022 h 80"/>
              <a:gd name="T8" fmla="*/ 197216 w 52"/>
              <a:gd name="T9" fmla="*/ 186690 h 80"/>
              <a:gd name="T10" fmla="*/ 301625 w 52"/>
              <a:gd name="T11" fmla="*/ 315039 h 80"/>
              <a:gd name="T12" fmla="*/ 121810 w 52"/>
              <a:gd name="T13" fmla="*/ 466725 h 80"/>
              <a:gd name="T14" fmla="*/ 0 w 52"/>
              <a:gd name="T15" fmla="*/ 449223 h 80"/>
              <a:gd name="T16" fmla="*/ 0 w 52"/>
              <a:gd name="T17" fmla="*/ 350044 h 80"/>
              <a:gd name="T18" fmla="*/ 104409 w 52"/>
              <a:gd name="T19" fmla="*/ 367546 h 80"/>
              <a:gd name="T20" fmla="*/ 185615 w 52"/>
              <a:gd name="T21" fmla="*/ 326708 h 80"/>
              <a:gd name="T22" fmla="*/ 133411 w 52"/>
              <a:gd name="T23" fmla="*/ 280035 h 80"/>
              <a:gd name="T24" fmla="*/ 110209 w 52"/>
              <a:gd name="T25" fmla="*/ 274201 h 80"/>
              <a:gd name="T26" fmla="*/ 0 w 52"/>
              <a:gd name="T27" fmla="*/ 140018 h 80"/>
              <a:gd name="T28" fmla="*/ 162413 w 52"/>
              <a:gd name="T29" fmla="*/ 0 h 80"/>
              <a:gd name="T30" fmla="*/ 272623 w 52"/>
              <a:gd name="T31" fmla="*/ 17502 h 80"/>
              <a:gd name="T32" fmla="*/ 272623 w 52"/>
              <a:gd name="T33" fmla="*/ 1108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9" name="Freeform 38"/>
          <p:cNvSpPr>
            <a:spLocks/>
          </p:cNvSpPr>
          <p:nvPr/>
        </p:nvSpPr>
        <p:spPr bwMode="black">
          <a:xfrm>
            <a:off x="5592763" y="3082925"/>
            <a:ext cx="109537" cy="227013"/>
          </a:xfrm>
          <a:custGeom>
            <a:avLst/>
            <a:gdLst>
              <a:gd name="T0" fmla="*/ 109537 w 19"/>
              <a:gd name="T1" fmla="*/ 58208 h 39"/>
              <a:gd name="T2" fmla="*/ 57651 w 19"/>
              <a:gd name="T3" fmla="*/ 0 h 39"/>
              <a:gd name="T4" fmla="*/ 0 w 19"/>
              <a:gd name="T5" fmla="*/ 58208 h 39"/>
              <a:gd name="T6" fmla="*/ 0 w 19"/>
              <a:gd name="T7" fmla="*/ 174625 h 39"/>
              <a:gd name="T8" fmla="*/ 57651 w 19"/>
              <a:gd name="T9" fmla="*/ 227013 h 39"/>
              <a:gd name="T10" fmla="*/ 109537 w 19"/>
              <a:gd name="T11" fmla="*/ 174625 h 39"/>
              <a:gd name="T12" fmla="*/ 109537 w 19"/>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0" name="Freeform 39"/>
          <p:cNvSpPr>
            <a:spLocks/>
          </p:cNvSpPr>
          <p:nvPr/>
        </p:nvSpPr>
        <p:spPr bwMode="black">
          <a:xfrm>
            <a:off x="5900738" y="2930525"/>
            <a:ext cx="109537" cy="379413"/>
          </a:xfrm>
          <a:custGeom>
            <a:avLst/>
            <a:gdLst>
              <a:gd name="T0" fmla="*/ 109537 w 19"/>
              <a:gd name="T1" fmla="*/ 52534 h 65"/>
              <a:gd name="T2" fmla="*/ 51886 w 19"/>
              <a:gd name="T3" fmla="*/ 0 h 65"/>
              <a:gd name="T4" fmla="*/ 0 w 19"/>
              <a:gd name="T5" fmla="*/ 52534 h 65"/>
              <a:gd name="T6" fmla="*/ 0 w 19"/>
              <a:gd name="T7" fmla="*/ 326879 h 65"/>
              <a:gd name="T8" fmla="*/ 51886 w 19"/>
              <a:gd name="T9" fmla="*/ 379413 h 65"/>
              <a:gd name="T10" fmla="*/ 109537 w 19"/>
              <a:gd name="T11" fmla="*/ 326879 h 65"/>
              <a:gd name="T12" fmla="*/ 109537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1" name="Freeform 40"/>
          <p:cNvSpPr>
            <a:spLocks/>
          </p:cNvSpPr>
          <p:nvPr/>
        </p:nvSpPr>
        <p:spPr bwMode="black">
          <a:xfrm>
            <a:off x="6202363" y="2720975"/>
            <a:ext cx="111125" cy="698500"/>
          </a:xfrm>
          <a:custGeom>
            <a:avLst/>
            <a:gdLst>
              <a:gd name="T0" fmla="*/ 111125 w 19"/>
              <a:gd name="T1" fmla="*/ 52388 h 120"/>
              <a:gd name="T2" fmla="*/ 58487 w 19"/>
              <a:gd name="T3" fmla="*/ 0 h 120"/>
              <a:gd name="T4" fmla="*/ 0 w 19"/>
              <a:gd name="T5" fmla="*/ 52388 h 120"/>
              <a:gd name="T6" fmla="*/ 0 w 19"/>
              <a:gd name="T7" fmla="*/ 646113 h 120"/>
              <a:gd name="T8" fmla="*/ 58487 w 19"/>
              <a:gd name="T9" fmla="*/ 698500 h 120"/>
              <a:gd name="T10" fmla="*/ 111125 w 19"/>
              <a:gd name="T11" fmla="*/ 646113 h 120"/>
              <a:gd name="T12" fmla="*/ 111125 w 19"/>
              <a:gd name="T13" fmla="*/ 5238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2" name="Freeform 41"/>
          <p:cNvSpPr>
            <a:spLocks/>
          </p:cNvSpPr>
          <p:nvPr/>
        </p:nvSpPr>
        <p:spPr bwMode="black">
          <a:xfrm>
            <a:off x="6510338" y="2930525"/>
            <a:ext cx="111125" cy="379413"/>
          </a:xfrm>
          <a:custGeom>
            <a:avLst/>
            <a:gdLst>
              <a:gd name="T0" fmla="*/ 111125 w 19"/>
              <a:gd name="T1" fmla="*/ 52534 h 65"/>
              <a:gd name="T2" fmla="*/ 52638 w 19"/>
              <a:gd name="T3" fmla="*/ 0 h 65"/>
              <a:gd name="T4" fmla="*/ 0 w 19"/>
              <a:gd name="T5" fmla="*/ 52534 h 65"/>
              <a:gd name="T6" fmla="*/ 0 w 19"/>
              <a:gd name="T7" fmla="*/ 326879 h 65"/>
              <a:gd name="T8" fmla="*/ 52638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3" name="Freeform 42"/>
          <p:cNvSpPr>
            <a:spLocks/>
          </p:cNvSpPr>
          <p:nvPr/>
        </p:nvSpPr>
        <p:spPr bwMode="black">
          <a:xfrm>
            <a:off x="6811963" y="3082925"/>
            <a:ext cx="115887" cy="227013"/>
          </a:xfrm>
          <a:custGeom>
            <a:avLst/>
            <a:gdLst>
              <a:gd name="T0" fmla="*/ 115887 w 20"/>
              <a:gd name="T1" fmla="*/ 58208 h 39"/>
              <a:gd name="T2" fmla="*/ 57944 w 20"/>
              <a:gd name="T3" fmla="*/ 0 h 39"/>
              <a:gd name="T4" fmla="*/ 0 w 20"/>
              <a:gd name="T5" fmla="*/ 58208 h 39"/>
              <a:gd name="T6" fmla="*/ 0 w 20"/>
              <a:gd name="T7" fmla="*/ 174625 h 39"/>
              <a:gd name="T8" fmla="*/ 57944 w 20"/>
              <a:gd name="T9" fmla="*/ 227013 h 39"/>
              <a:gd name="T10" fmla="*/ 115887 w 20"/>
              <a:gd name="T11" fmla="*/ 174625 h 39"/>
              <a:gd name="T12" fmla="*/ 115887 w 20"/>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4" name="Freeform 43"/>
          <p:cNvSpPr>
            <a:spLocks/>
          </p:cNvSpPr>
          <p:nvPr/>
        </p:nvSpPr>
        <p:spPr bwMode="black">
          <a:xfrm>
            <a:off x="7119938" y="2930525"/>
            <a:ext cx="111125" cy="379413"/>
          </a:xfrm>
          <a:custGeom>
            <a:avLst/>
            <a:gdLst>
              <a:gd name="T0" fmla="*/ 111125 w 19"/>
              <a:gd name="T1" fmla="*/ 52534 h 65"/>
              <a:gd name="T2" fmla="*/ 58487 w 19"/>
              <a:gd name="T3" fmla="*/ 0 h 65"/>
              <a:gd name="T4" fmla="*/ 0 w 19"/>
              <a:gd name="T5" fmla="*/ 52534 h 65"/>
              <a:gd name="T6" fmla="*/ 0 w 19"/>
              <a:gd name="T7" fmla="*/ 326879 h 65"/>
              <a:gd name="T8" fmla="*/ 58487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5" name="Freeform 44"/>
          <p:cNvSpPr>
            <a:spLocks/>
          </p:cNvSpPr>
          <p:nvPr/>
        </p:nvSpPr>
        <p:spPr bwMode="black">
          <a:xfrm>
            <a:off x="7427913" y="2720975"/>
            <a:ext cx="111125" cy="698500"/>
          </a:xfrm>
          <a:custGeom>
            <a:avLst/>
            <a:gdLst>
              <a:gd name="T0" fmla="*/ 111125 w 19"/>
              <a:gd name="T1" fmla="*/ 52388 h 120"/>
              <a:gd name="T2" fmla="*/ 52638 w 19"/>
              <a:gd name="T3" fmla="*/ 0 h 120"/>
              <a:gd name="T4" fmla="*/ 0 w 19"/>
              <a:gd name="T5" fmla="*/ 52388 h 120"/>
              <a:gd name="T6" fmla="*/ 0 w 19"/>
              <a:gd name="T7" fmla="*/ 646113 h 120"/>
              <a:gd name="T8" fmla="*/ 52638 w 19"/>
              <a:gd name="T9" fmla="*/ 698500 h 120"/>
              <a:gd name="T10" fmla="*/ 111125 w 19"/>
              <a:gd name="T11" fmla="*/ 646113 h 120"/>
              <a:gd name="T12" fmla="*/ 111125 w 19"/>
              <a:gd name="T13" fmla="*/ 52388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6" name="Freeform 45"/>
          <p:cNvSpPr>
            <a:spLocks/>
          </p:cNvSpPr>
          <p:nvPr/>
        </p:nvSpPr>
        <p:spPr bwMode="black">
          <a:xfrm>
            <a:off x="7729538" y="2930525"/>
            <a:ext cx="111125" cy="379413"/>
          </a:xfrm>
          <a:custGeom>
            <a:avLst/>
            <a:gdLst>
              <a:gd name="T0" fmla="*/ 111125 w 19"/>
              <a:gd name="T1" fmla="*/ 52534 h 65"/>
              <a:gd name="T2" fmla="*/ 58487 w 19"/>
              <a:gd name="T3" fmla="*/ 0 h 65"/>
              <a:gd name="T4" fmla="*/ 0 w 19"/>
              <a:gd name="T5" fmla="*/ 52534 h 65"/>
              <a:gd name="T6" fmla="*/ 0 w 19"/>
              <a:gd name="T7" fmla="*/ 326879 h 65"/>
              <a:gd name="T8" fmla="*/ 58487 w 19"/>
              <a:gd name="T9" fmla="*/ 379413 h 65"/>
              <a:gd name="T10" fmla="*/ 111125 w 19"/>
              <a:gd name="T11" fmla="*/ 326879 h 65"/>
              <a:gd name="T12" fmla="*/ 111125 w 19"/>
              <a:gd name="T13" fmla="*/ 52534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7" name="Freeform 46"/>
          <p:cNvSpPr>
            <a:spLocks/>
          </p:cNvSpPr>
          <p:nvPr/>
        </p:nvSpPr>
        <p:spPr bwMode="black">
          <a:xfrm>
            <a:off x="8037513" y="3082925"/>
            <a:ext cx="111125" cy="227013"/>
          </a:xfrm>
          <a:custGeom>
            <a:avLst/>
            <a:gdLst>
              <a:gd name="T0" fmla="*/ 111125 w 19"/>
              <a:gd name="T1" fmla="*/ 58208 h 39"/>
              <a:gd name="T2" fmla="*/ 52638 w 19"/>
              <a:gd name="T3" fmla="*/ 0 h 39"/>
              <a:gd name="T4" fmla="*/ 0 w 19"/>
              <a:gd name="T5" fmla="*/ 58208 h 39"/>
              <a:gd name="T6" fmla="*/ 0 w 19"/>
              <a:gd name="T7" fmla="*/ 174625 h 39"/>
              <a:gd name="T8" fmla="*/ 52638 w 19"/>
              <a:gd name="T9" fmla="*/ 227013 h 39"/>
              <a:gd name="T10" fmla="*/ 111125 w 19"/>
              <a:gd name="T11" fmla="*/ 174625 h 39"/>
              <a:gd name="T12" fmla="*/ 111125 w 19"/>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
        <p:nvSpPr>
          <p:cNvPr id="18" name="Freeform 19"/>
          <p:cNvSpPr>
            <a:spLocks/>
          </p:cNvSpPr>
          <p:nvPr/>
        </p:nvSpPr>
        <p:spPr bwMode="black">
          <a:xfrm>
            <a:off x="6811963" y="3082925"/>
            <a:ext cx="115887" cy="227013"/>
          </a:xfrm>
          <a:custGeom>
            <a:avLst/>
            <a:gdLst>
              <a:gd name="T0" fmla="*/ 115887 w 20"/>
              <a:gd name="T1" fmla="*/ 58208 h 39"/>
              <a:gd name="T2" fmla="*/ 57944 w 20"/>
              <a:gd name="T3" fmla="*/ 0 h 39"/>
              <a:gd name="T4" fmla="*/ 0 w 20"/>
              <a:gd name="T5" fmla="*/ 58208 h 39"/>
              <a:gd name="T6" fmla="*/ 0 w 20"/>
              <a:gd name="T7" fmla="*/ 174625 h 39"/>
              <a:gd name="T8" fmla="*/ 57944 w 20"/>
              <a:gd name="T9" fmla="*/ 227013 h 39"/>
              <a:gd name="T10" fmla="*/ 115887 w 20"/>
              <a:gd name="T11" fmla="*/ 174625 h 39"/>
              <a:gd name="T12" fmla="*/ 115887 w 20"/>
              <a:gd name="T13" fmla="*/ 5820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b="1">
              <a:latin typeface="Arial" pitchFamily="34" charset="0"/>
              <a:ea typeface="ＭＳ Ｐゴシック" pitchFamily="34" charset="-128"/>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700"/>
                                        <p:tgtEl>
                                          <p:spTgt spid="18"/>
                                        </p:tgtEl>
                                      </p:cBhvr>
                                    </p:animEffect>
                                  </p:childTnLst>
                                </p:cTn>
                              </p:par>
                              <p:par>
                                <p:cTn id="43" presetID="42" presetClass="path" presetSubtype="0" accel="50000" decel="50000" fill="hold" grpId="1" nodeType="withEffect">
                                  <p:stCondLst>
                                    <p:cond delay="0"/>
                                  </p:stCondLst>
                                  <p:childTnLst>
                                    <p:animMotion origin="layout" path="M 4.72222E-6 4.81481E-6 L 4.72222E-6 0.09143 " pathEditMode="relative" rAng="0" ptsTypes="AA">
                                      <p:cBhvr>
                                        <p:cTn id="44" dur="700" spd="-100000" fill="hold"/>
                                        <p:tgtEl>
                                          <p:spTgt spid="18"/>
                                        </p:tgtEl>
                                        <p:attrNameLst>
                                          <p:attrName>ppt_x</p:attrName>
                                          <p:attrName>ppt_y</p:attrName>
                                        </p:attrNameLst>
                                      </p:cBhvr>
                                      <p:rCtr x="0" y="4600"/>
                                    </p:animMotion>
                                  </p:childTnLst>
                                </p:cTn>
                              </p:par>
                              <p:par>
                                <p:cTn id="45" presetID="42" presetClass="path" presetSubtype="0" accel="50000" decel="50000" fill="hold" grpId="1" nodeType="withEffect">
                                  <p:stCondLst>
                                    <p:cond delay="0"/>
                                  </p:stCondLst>
                                  <p:childTnLst>
                                    <p:animMotion origin="layout" path="M -4.72222E-6 3.7037E-7 L -4.72222E-6 0.09143 " pathEditMode="relative" rAng="0" ptsTypes="AA">
                                      <p:cBhvr>
                                        <p:cTn id="46" dur="700" spd="-100000" fill="hold"/>
                                        <p:tgtEl>
                                          <p:spTgt spid="9"/>
                                        </p:tgtEl>
                                        <p:attrNameLst>
                                          <p:attrName>ppt_x</p:attrName>
                                          <p:attrName>ppt_y</p:attrName>
                                        </p:attrNameLst>
                                      </p:cBhvr>
                                      <p:rCtr x="0" y="4600"/>
                                    </p:animMotion>
                                  </p:childTnLst>
                                </p:cTn>
                              </p:par>
                              <p:par>
                                <p:cTn id="47" presetID="42" presetClass="path" presetSubtype="0" accel="50000" decel="50000" fill="hold" grpId="1" nodeType="withEffect">
                                  <p:stCondLst>
                                    <p:cond delay="0"/>
                                  </p:stCondLst>
                                  <p:childTnLst>
                                    <p:animMotion origin="layout" path="M 5E-6 3.7037E-6 L 5E-6 0.11157 " pathEditMode="relative" rAng="0" ptsTypes="AA">
                                      <p:cBhvr>
                                        <p:cTn id="48" dur="700" spd="-100000" fill="hold"/>
                                        <p:tgtEl>
                                          <p:spTgt spid="11"/>
                                        </p:tgtEl>
                                        <p:attrNameLst>
                                          <p:attrName>ppt_x</p:attrName>
                                          <p:attrName>ppt_y</p:attrName>
                                        </p:attrNameLst>
                                      </p:cBhvr>
                                      <p:rCtr x="0" y="5600"/>
                                    </p:animMotion>
                                  </p:childTnLst>
                                </p:cTn>
                              </p:par>
                              <p:par>
                                <p:cTn id="49" presetID="42" presetClass="path" presetSubtype="0" accel="50000" decel="50000" fill="hold" grpId="1" nodeType="withEffect">
                                  <p:stCondLst>
                                    <p:cond delay="0"/>
                                  </p:stCondLst>
                                  <p:childTnLst>
                                    <p:animMotion origin="layout" path="M 4.72222E-6 4.81481E-6 L 4.72222E-6 0.09143 " pathEditMode="relative" rAng="0" ptsTypes="AA">
                                      <p:cBhvr>
                                        <p:cTn id="50" dur="700" spd="-100000" fill="hold"/>
                                        <p:tgtEl>
                                          <p:spTgt spid="13"/>
                                        </p:tgtEl>
                                        <p:attrNameLst>
                                          <p:attrName>ppt_x</p:attrName>
                                          <p:attrName>ppt_y</p:attrName>
                                        </p:attrNameLst>
                                      </p:cBhvr>
                                      <p:rCtr x="0" y="4600"/>
                                    </p:animMotion>
                                  </p:childTnLst>
                                </p:cTn>
                              </p:par>
                              <p:par>
                                <p:cTn id="51" presetID="42" presetClass="path" presetSubtype="0" accel="50000" decel="50000" fill="hold" grpId="1" nodeType="withEffect">
                                  <p:stCondLst>
                                    <p:cond delay="0"/>
                                  </p:stCondLst>
                                  <p:childTnLst>
                                    <p:animMotion origin="layout" path="M -2.77778E-6 3.7037E-6 L -2.77778E-6 0.11157 " pathEditMode="relative" rAng="0" ptsTypes="AA">
                                      <p:cBhvr>
                                        <p:cTn id="52" dur="700" spd="-100000" fill="hold"/>
                                        <p:tgtEl>
                                          <p:spTgt spid="15"/>
                                        </p:tgtEl>
                                        <p:attrNameLst>
                                          <p:attrName>ppt_x</p:attrName>
                                          <p:attrName>ppt_y</p:attrName>
                                        </p:attrNameLst>
                                      </p:cBhvr>
                                      <p:rCtr x="0" y="5600"/>
                                    </p:animMotion>
                                  </p:childTnLst>
                                </p:cTn>
                              </p:par>
                              <p:par>
                                <p:cTn id="53" presetID="42" presetClass="path" presetSubtype="0" accel="50000" decel="50000" fill="hold" grpId="1" nodeType="withEffect">
                                  <p:stCondLst>
                                    <p:cond delay="0"/>
                                  </p:stCondLst>
                                  <p:childTnLst>
                                    <p:animMotion origin="layout" path="M 5.55556E-7 4.81481E-6 L 5.55556E-7 0.09143 " pathEditMode="relative" rAng="0" ptsTypes="AA">
                                      <p:cBhvr>
                                        <p:cTn id="54" dur="700" spd="-100000" fill="hold"/>
                                        <p:tgtEl>
                                          <p:spTgt spid="17"/>
                                        </p:tgtEl>
                                        <p:attrNameLst>
                                          <p:attrName>ppt_x</p:attrName>
                                          <p:attrName>ppt_y</p:attrName>
                                        </p:attrNameLst>
                                      </p:cBhvr>
                                      <p:rCtr x="0" y="4600"/>
                                    </p:animMotion>
                                  </p:childTnLst>
                                </p:cTn>
                              </p:par>
                              <p:par>
                                <p:cTn id="55" presetID="64" presetClass="path" presetSubtype="0" accel="50000" decel="50000" fill="hold" grpId="1" nodeType="withEffect">
                                  <p:stCondLst>
                                    <p:cond delay="0"/>
                                  </p:stCondLst>
                                  <p:childTnLst>
                                    <p:animMotion origin="layout" path="M 4.72222E-6 3.33333E-6 L 4.72222E-6 -0.10764 " pathEditMode="relative" rAng="0" ptsTypes="AA">
                                      <p:cBhvr>
                                        <p:cTn id="56" dur="700" spd="-100000" fill="hold"/>
                                        <p:tgtEl>
                                          <p:spTgt spid="10"/>
                                        </p:tgtEl>
                                        <p:attrNameLst>
                                          <p:attrName>ppt_x</p:attrName>
                                          <p:attrName>ppt_y</p:attrName>
                                        </p:attrNameLst>
                                      </p:cBhvr>
                                      <p:rCtr x="0" y="-5400"/>
                                    </p:animMotion>
                                  </p:childTnLst>
                                </p:cTn>
                              </p:par>
                              <p:par>
                                <p:cTn id="57" presetID="64" presetClass="path" presetSubtype="0" accel="50000" decel="50000" fill="hold" grpId="1" nodeType="withEffect">
                                  <p:stCondLst>
                                    <p:cond delay="0"/>
                                  </p:stCondLst>
                                  <p:childTnLst>
                                    <p:animMotion origin="layout" path="M 4.44444E-6 3.33333E-6 L 4.44444E-6 -0.10764 " pathEditMode="relative" rAng="0" ptsTypes="AA">
                                      <p:cBhvr>
                                        <p:cTn id="58" dur="700" spd="-100000" fill="hold"/>
                                        <p:tgtEl>
                                          <p:spTgt spid="12"/>
                                        </p:tgtEl>
                                        <p:attrNameLst>
                                          <p:attrName>ppt_x</p:attrName>
                                          <p:attrName>ppt_y</p:attrName>
                                        </p:attrNameLst>
                                      </p:cBhvr>
                                      <p:rCtr x="0" y="-5400"/>
                                    </p:animMotion>
                                  </p:childTnLst>
                                </p:cTn>
                              </p:par>
                              <p:par>
                                <p:cTn id="59" presetID="64" presetClass="path" presetSubtype="0" accel="50000" decel="50000" fill="hold" grpId="1" nodeType="withEffect">
                                  <p:stCondLst>
                                    <p:cond delay="0"/>
                                  </p:stCondLst>
                                  <p:childTnLst>
                                    <p:animMotion origin="layout" path="M -2.22222E-6 3.33333E-6 L -2.22222E-6 -0.10764 " pathEditMode="relative" rAng="0" ptsTypes="AA">
                                      <p:cBhvr>
                                        <p:cTn id="60" dur="700" spd="-100000" fill="hold"/>
                                        <p:tgtEl>
                                          <p:spTgt spid="14"/>
                                        </p:tgtEl>
                                        <p:attrNameLst>
                                          <p:attrName>ppt_x</p:attrName>
                                          <p:attrName>ppt_y</p:attrName>
                                        </p:attrNameLst>
                                      </p:cBhvr>
                                      <p:rCtr x="0" y="-5400"/>
                                    </p:animMotion>
                                  </p:childTnLst>
                                </p:cTn>
                              </p:par>
                              <p:par>
                                <p:cTn id="61" presetID="64" presetClass="path" presetSubtype="0" accel="50000" decel="50000" fill="hold" grpId="1" nodeType="withEffect">
                                  <p:stCondLst>
                                    <p:cond delay="0"/>
                                  </p:stCondLst>
                                  <p:childTnLst>
                                    <p:animMotion origin="layout" path="M 1.11111E-6 3.33333E-6 L 1.11111E-6 -0.10764 " pathEditMode="relative" rAng="0" ptsTypes="AA">
                                      <p:cBhvr>
                                        <p:cTn id="62" dur="700" spd="-100000" fill="hold"/>
                                        <p:tgtEl>
                                          <p:spTgt spid="16"/>
                                        </p:tgtEl>
                                        <p:attrNameLst>
                                          <p:attrName>ppt_x</p:attrName>
                                          <p:attrName>ppt_y</p:attrName>
                                        </p:attrNameLst>
                                      </p:cBhvr>
                                      <p:rCtr x="0" y="-5400"/>
                                    </p:animMotion>
                                  </p:childTnLst>
                                </p:cTn>
                              </p:par>
                            </p:childTnLst>
                          </p:cTn>
                        </p:par>
                        <p:par>
                          <p:cTn id="63" fill="hold">
                            <p:stCondLst>
                              <p:cond delay="290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700"/>
                                        <p:tgtEl>
                                          <p:spTgt spid="6"/>
                                        </p:tgtEl>
                                      </p:cBhvr>
                                    </p:animEffect>
                                  </p:childTnLst>
                                </p:cTn>
                              </p:par>
                              <p:par>
                                <p:cTn id="67" presetID="10" presetClass="entr" presetSubtype="0" fill="hold" nodeType="withEffect">
                                  <p:stCondLst>
                                    <p:cond delay="10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700"/>
                                        <p:tgtEl>
                                          <p:spTgt spid="4"/>
                                        </p:tgtEl>
                                      </p:cBhvr>
                                    </p:animEffect>
                                  </p:childTnLst>
                                </p:cTn>
                              </p:par>
                              <p:par>
                                <p:cTn id="70" presetID="10" presetClass="entr" presetSubtype="0" fill="hold" grpId="0" nodeType="withEffect">
                                  <p:stCondLst>
                                    <p:cond delay="20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700"/>
                                        <p:tgtEl>
                                          <p:spTgt spid="8"/>
                                        </p:tgtEl>
                                      </p:cBhvr>
                                    </p:animEffect>
                                  </p:childTnLst>
                                </p:cTn>
                              </p:par>
                              <p:par>
                                <p:cTn id="73" presetID="10" presetClass="entr" presetSubtype="0" fill="hold" grpId="0" nodeType="withEffect">
                                  <p:stCondLst>
                                    <p:cond delay="30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700"/>
                                        <p:tgtEl>
                                          <p:spTgt spid="5"/>
                                        </p:tgtEl>
                                      </p:cBhvr>
                                    </p:animEffect>
                                  </p:childTnLst>
                                </p:cTn>
                              </p:par>
                              <p:par>
                                <p:cTn id="76" presetID="10" presetClass="entr" presetSubtype="0" fill="hold" grpId="0" nodeType="withEffect">
                                  <p:stCondLst>
                                    <p:cond delay="40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null">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regu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6" name="Text Placeholder 8"/>
          <p:cNvSpPr>
            <a:spLocks noGrp="1"/>
          </p:cNvSpPr>
          <p:nvPr>
            <p:ph idx="1"/>
          </p:nvPr>
        </p:nvSpPr>
        <p:spPr>
          <a:xfrm>
            <a:off x="457200" y="15240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5638" y="533400"/>
            <a:ext cx="8145462" cy="838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533400"/>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1600200"/>
            <a:ext cx="7940675" cy="3571875"/>
          </a:xfrm>
        </p:spPr>
        <p:txBody>
          <a:bodyPr rtlCol="0">
            <a:normAutofit/>
          </a:bodyPr>
          <a:lstStyle/>
          <a:p>
            <a:pPr lvl="0"/>
            <a:endParaRPr lang="en-US" noProof="0" smtClean="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gu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6" name="Text Placeholder 8"/>
          <p:cNvSpPr>
            <a:spLocks noGrp="1"/>
          </p:cNvSpPr>
          <p:nvPr>
            <p:ph idx="1"/>
          </p:nvPr>
        </p:nvSpPr>
        <p:spPr>
          <a:xfrm>
            <a:off x="457200" y="15240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ull">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cu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5" name="Rectangle 4"/>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itle 1"/>
          <p:cNvSpPr>
            <a:spLocks noGrp="1"/>
          </p:cNvSpPr>
          <p:nvPr>
            <p:ph type="title"/>
          </p:nvPr>
        </p:nvSpPr>
        <p:spPr>
          <a:xfrm>
            <a:off x="229702" y="1918741"/>
            <a:ext cx="4117446" cy="3020518"/>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020762"/>
          </a:xfrm>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image" Target="../media/image2.jpe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image" Target="../media/image5.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theme" Target="../theme/theme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image" Target="../media/image2.jpeg"/><Relationship Id="rId4" Type="http://schemas.openxmlformats.org/officeDocument/2006/relationships/slideLayout" Target="../slideLayouts/slideLayout7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AVE-1-RGB-w-logo.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32" r:id="rId11"/>
  </p:sldLayoutIdLst>
  <p:transition spd="med"/>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chemeClr val="tx2"/>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chemeClr val="tx2"/>
          </a:solidFill>
          <a:latin typeface="Arial" charset="0"/>
        </a:defRPr>
      </a:lvl6pPr>
      <a:lvl7pPr marL="914400" algn="l" defTabSz="814388" rtl="0" fontAlgn="base">
        <a:lnSpc>
          <a:spcPct val="90000"/>
        </a:lnSpc>
        <a:spcBef>
          <a:spcPct val="0"/>
        </a:spcBef>
        <a:spcAft>
          <a:spcPct val="0"/>
        </a:spcAft>
        <a:defRPr sz="3200" b="1">
          <a:solidFill>
            <a:schemeClr val="tx2"/>
          </a:solidFill>
          <a:latin typeface="Arial" charset="0"/>
        </a:defRPr>
      </a:lvl7pPr>
      <a:lvl8pPr marL="1371600" algn="l" defTabSz="814388" rtl="0" fontAlgn="base">
        <a:lnSpc>
          <a:spcPct val="90000"/>
        </a:lnSpc>
        <a:spcBef>
          <a:spcPct val="0"/>
        </a:spcBef>
        <a:spcAft>
          <a:spcPct val="0"/>
        </a:spcAft>
        <a:defRPr sz="3200" b="1">
          <a:solidFill>
            <a:schemeClr val="tx2"/>
          </a:solidFill>
          <a:latin typeface="Arial" charset="0"/>
        </a:defRPr>
      </a:lvl8pPr>
      <a:lvl9pPr marL="1828800" algn="l" defTabSz="814388" rtl="0" fontAlgn="base">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ea typeface="ＭＳ Ｐゴシック" charset="0"/>
          <a:cs typeface="ＭＳ Ｐゴシック"/>
        </a:defRPr>
      </a:lvl2pPr>
      <a:lvl3pPr marL="914400" algn="l" defTabSz="814388" rtl="0" eaLnBrk="0" fontAlgn="base" hangingPunct="0">
        <a:lnSpc>
          <a:spcPct val="95000"/>
        </a:lnSpc>
        <a:spcBef>
          <a:spcPct val="35000"/>
        </a:spcBef>
        <a:spcAft>
          <a:spcPct val="0"/>
        </a:spcAft>
        <a:defRPr sz="2000">
          <a:solidFill>
            <a:schemeClr val="tx1"/>
          </a:solidFill>
          <a:latin typeface="+mn-lt"/>
          <a:ea typeface="ＭＳ Ｐゴシック" charset="0"/>
          <a:cs typeface="ＭＳ Ｐゴシック"/>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ea typeface="ＭＳ Ｐゴシック" charset="0"/>
          <a:cs typeface="ＭＳ Ｐゴシック"/>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ea typeface="ＭＳ Ｐゴシック" charset="0"/>
          <a:cs typeface="ＭＳ Ｐゴシック"/>
        </a:defRPr>
      </a:lvl5pPr>
      <a:lvl6pPr marL="2062163" indent="223838" algn="l" defTabSz="814388" rtl="0" fontAlgn="base">
        <a:lnSpc>
          <a:spcPct val="95000"/>
        </a:lnSpc>
        <a:spcBef>
          <a:spcPct val="35000"/>
        </a:spcBef>
        <a:spcAft>
          <a:spcPct val="0"/>
        </a:spcAft>
        <a:defRPr sz="2000">
          <a:solidFill>
            <a:schemeClr val="tx1"/>
          </a:solidFill>
          <a:latin typeface="+mn-lt"/>
        </a:defRPr>
      </a:lvl6pPr>
      <a:lvl7pPr marL="2519363" indent="223838" algn="l" defTabSz="814388" rtl="0" fontAlgn="base">
        <a:lnSpc>
          <a:spcPct val="95000"/>
        </a:lnSpc>
        <a:spcBef>
          <a:spcPct val="35000"/>
        </a:spcBef>
        <a:spcAft>
          <a:spcPct val="0"/>
        </a:spcAft>
        <a:defRPr sz="2000">
          <a:solidFill>
            <a:schemeClr val="tx1"/>
          </a:solidFill>
          <a:latin typeface="+mn-lt"/>
        </a:defRPr>
      </a:lvl7pPr>
      <a:lvl8pPr marL="2976563" indent="223838" algn="l" defTabSz="814388" rtl="0" fontAlgn="base">
        <a:lnSpc>
          <a:spcPct val="95000"/>
        </a:lnSpc>
        <a:spcBef>
          <a:spcPct val="35000"/>
        </a:spcBef>
        <a:spcAft>
          <a:spcPct val="0"/>
        </a:spcAft>
        <a:defRPr sz="2000">
          <a:solidFill>
            <a:schemeClr val="tx1"/>
          </a:solidFill>
          <a:latin typeface="+mn-lt"/>
        </a:defRPr>
      </a:lvl8pPr>
      <a:lvl9pPr marL="3433763" indent="223838" algn="l" defTabSz="814388" rtl="0" fontAlgn="base">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3315" name="Text Placeholder 2"/>
          <p:cNvSpPr>
            <a:spLocks noGrp="1"/>
          </p:cNvSpPr>
          <p:nvPr>
            <p:ph type="body" idx="1"/>
          </p:nvPr>
        </p:nvSpPr>
        <p:spPr bwMode="auto">
          <a:xfrm>
            <a:off x="230188" y="1339850"/>
            <a:ext cx="8550275" cy="496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6" name="Picture 7" descr="cyan-violet-ppt-bar.jpg"/>
          <p:cNvPicPr>
            <a:picLocks noChangeAspect="1"/>
          </p:cNvPicPr>
          <p:nvPr/>
        </p:nvPicPr>
        <p:blipFill>
          <a:blip r:embed="rId23" cstate="print"/>
          <a:srcRect/>
          <a:stretch>
            <a:fillRect/>
          </a:stretch>
        </p:blipFill>
        <p:spPr bwMode="auto">
          <a:xfrm>
            <a:off x="0" y="0"/>
            <a:ext cx="9144000" cy="338138"/>
          </a:xfrm>
          <a:prstGeom prst="rect">
            <a:avLst/>
          </a:prstGeom>
          <a:noFill/>
          <a:ln w="9525">
            <a:noFill/>
            <a:miter lim="800000"/>
            <a:headEnd/>
            <a:tailEnd/>
          </a:ln>
        </p:spPr>
      </p:pic>
      <p:sp>
        <p:nvSpPr>
          <p:cNvPr id="2053" name="Rectangle 338"/>
          <p:cNvSpPr>
            <a:spLocks noChangeArrowheads="1"/>
          </p:cNvSpPr>
          <p:nvPr/>
        </p:nvSpPr>
        <p:spPr bwMode="auto">
          <a:xfrm>
            <a:off x="8626475" y="6626225"/>
            <a:ext cx="290513" cy="20637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D1EBA2CE-7BCE-4C82-BA3E-C2F7FD2AA2EF}" type="slidenum">
              <a:rPr lang="en-US" sz="800">
                <a:solidFill>
                  <a:srgbClr val="A6A6A6"/>
                </a:solidFill>
                <a:latin typeface="CiscoSans" charset="0"/>
                <a:ea typeface="ＭＳ Ｐゴシック" pitchFamily="34" charset="-128"/>
                <a:cs typeface="+mn-cs"/>
              </a:rPr>
              <a:pPr algn="r" defTabSz="814388" eaLnBrk="0" hangingPunct="0">
                <a:defRPr/>
              </a:pPr>
              <a:t>‹#›</a:t>
            </a:fld>
            <a:endParaRPr lang="en-US" sz="800">
              <a:solidFill>
                <a:srgbClr val="A6A6A6"/>
              </a:solidFill>
              <a:latin typeface="CiscoSans" charset="0"/>
              <a:ea typeface="ＭＳ Ｐゴシック" pitchFamily="34" charset="-128"/>
              <a:cs typeface="+mn-cs"/>
            </a:endParaRPr>
          </a:p>
        </p:txBody>
      </p:sp>
      <p:sp>
        <p:nvSpPr>
          <p:cNvPr id="2054" name="Rectangle 345"/>
          <p:cNvSpPr>
            <a:spLocks noChangeArrowheads="1"/>
          </p:cNvSpPr>
          <p:nvPr/>
        </p:nvSpPr>
        <p:spPr bwMode="auto">
          <a:xfrm>
            <a:off x="3276600" y="6629400"/>
            <a:ext cx="3341688" cy="206375"/>
          </a:xfrm>
          <a:prstGeom prst="rect">
            <a:avLst/>
          </a:prstGeom>
          <a:noFill/>
          <a:ln w="9525">
            <a:noFill/>
            <a:miter lim="800000"/>
            <a:headEnd/>
            <a:tailEnd/>
          </a:ln>
        </p:spPr>
        <p:txBody>
          <a:bodyPr wrap="none" lIns="82124" tIns="41061" rIns="82124" bIns="41061" anchor="b" anchorCtr="1">
            <a:spAutoFit/>
          </a:bodyPr>
          <a:lstStyle/>
          <a:p>
            <a:pPr algn="ctr" defTabSz="814388" eaLnBrk="0" hangingPunct="0">
              <a:defRPr/>
            </a:pPr>
            <a:r>
              <a:rPr lang="en-US" sz="800">
                <a:solidFill>
                  <a:srgbClr val="A6A6A6"/>
                </a:solidFill>
                <a:latin typeface="CiscoSans" charset="0"/>
                <a:ea typeface="ＭＳ Ｐゴシック" pitchFamily="34" charset="-128"/>
                <a:cs typeface="+mn-cs"/>
              </a:rPr>
              <a:t>© 2010 Cisco Systems, Inc. All rights reserved. Cisco confidential.</a:t>
            </a:r>
          </a:p>
        </p:txBody>
      </p:sp>
      <p:sp>
        <p:nvSpPr>
          <p:cNvPr id="2055" name="Rectangle 346"/>
          <p:cNvSpPr>
            <a:spLocks noChangeArrowheads="1"/>
          </p:cNvSpPr>
          <p:nvPr/>
        </p:nvSpPr>
        <p:spPr bwMode="auto">
          <a:xfrm>
            <a:off x="76200" y="6629400"/>
            <a:ext cx="2209800" cy="20637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800">
                <a:solidFill>
                  <a:srgbClr val="A6A6A6"/>
                </a:solidFill>
                <a:latin typeface="CiscoSans" charset="0"/>
                <a:ea typeface="ＭＳ Ｐゴシック" pitchFamily="34" charset="-128"/>
                <a:cs typeface="+mn-cs"/>
              </a:rPr>
              <a:t>Cisco Networking Academy, US/Canada</a:t>
            </a: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44" r:id="rId20"/>
    <p:sldLayoutId id="2147484019" r:id="rId21"/>
  </p:sldLayoutIdLst>
  <p:transition spd="med"/>
  <p:timing>
    <p:tnLst>
      <p:par>
        <p:cTn id="1" dur="indefinite" restart="never" nodeType="tmRoot"/>
      </p:par>
    </p:tnLst>
  </p:timing>
  <p:txStyles>
    <p:titleStyle>
      <a:lvl1pPr algn="l" rtl="0" eaLnBrk="0" fontAlgn="base" hangingPunct="0">
        <a:spcBef>
          <a:spcPct val="0"/>
        </a:spcBef>
        <a:spcAft>
          <a:spcPct val="0"/>
        </a:spcAft>
        <a:defRPr lang="en-US" sz="3600" dirty="0">
          <a:gradFill>
            <a:gsLst>
              <a:gs pos="0">
                <a:schemeClr val="tx1"/>
              </a:gs>
              <a:gs pos="44000">
                <a:srgbClr val="01BBBB"/>
              </a:gs>
              <a:gs pos="100000">
                <a:schemeClr val="accent4"/>
              </a:gs>
            </a:gsLst>
            <a:lin ang="4800000" scaled="0"/>
          </a:gradFill>
          <a:latin typeface="CiscoSans ExtraLight" pitchFamily="34" charset="0"/>
          <a:ea typeface="ＭＳ Ｐゴシック" charset="0"/>
          <a:cs typeface="ＭＳ Ｐゴシック" charset="0"/>
        </a:defRPr>
      </a:lvl1pPr>
      <a:lvl2pPr algn="l" rtl="0" eaLnBrk="0" fontAlgn="base" hangingPunct="0">
        <a:spcBef>
          <a:spcPct val="0"/>
        </a:spcBef>
        <a:spcAft>
          <a:spcPct val="0"/>
        </a:spcAft>
        <a:defRPr sz="3600">
          <a:solidFill>
            <a:schemeClr val="tx1"/>
          </a:solidFill>
          <a:latin typeface="CiscoSans ExtraLight" charset="0"/>
          <a:ea typeface="ＭＳ Ｐゴシック" charset="0"/>
          <a:cs typeface="ＭＳ Ｐゴシック" charset="0"/>
        </a:defRPr>
      </a:lvl2pPr>
      <a:lvl3pPr algn="l" rtl="0" eaLnBrk="0" fontAlgn="base" hangingPunct="0">
        <a:spcBef>
          <a:spcPct val="0"/>
        </a:spcBef>
        <a:spcAft>
          <a:spcPct val="0"/>
        </a:spcAft>
        <a:defRPr sz="3600">
          <a:solidFill>
            <a:schemeClr val="tx1"/>
          </a:solidFill>
          <a:latin typeface="CiscoSans ExtraLight" charset="0"/>
          <a:ea typeface="ＭＳ Ｐゴシック" charset="0"/>
          <a:cs typeface="ＭＳ Ｐゴシック" charset="0"/>
        </a:defRPr>
      </a:lvl3pPr>
      <a:lvl4pPr algn="l" rtl="0" eaLnBrk="0" fontAlgn="base" hangingPunct="0">
        <a:spcBef>
          <a:spcPct val="0"/>
        </a:spcBef>
        <a:spcAft>
          <a:spcPct val="0"/>
        </a:spcAft>
        <a:defRPr sz="3600">
          <a:solidFill>
            <a:schemeClr val="tx1"/>
          </a:solidFill>
          <a:latin typeface="CiscoSans ExtraLight" charset="0"/>
          <a:ea typeface="ＭＳ Ｐゴシック" charset="0"/>
          <a:cs typeface="ＭＳ Ｐゴシック" charset="0"/>
        </a:defRPr>
      </a:lvl4pPr>
      <a:lvl5pPr algn="l" rtl="0" eaLnBrk="0" fontAlgn="base" hangingPunct="0">
        <a:spcBef>
          <a:spcPct val="0"/>
        </a:spcBef>
        <a:spcAft>
          <a:spcPct val="0"/>
        </a:spcAft>
        <a:defRPr sz="3600">
          <a:solidFill>
            <a:schemeClr val="tx1"/>
          </a:solidFill>
          <a:latin typeface="CiscoSans ExtraLight" charset="0"/>
          <a:ea typeface="ＭＳ Ｐゴシック" charset="0"/>
          <a:cs typeface="ＭＳ Ｐゴシック" charset="0"/>
        </a:defRPr>
      </a:lvl5pPr>
      <a:lvl6pPr marL="457200" algn="l" rtl="0" fontAlgn="base">
        <a:spcBef>
          <a:spcPct val="0"/>
        </a:spcBef>
        <a:spcAft>
          <a:spcPct val="0"/>
        </a:spcAft>
        <a:defRPr sz="3600">
          <a:solidFill>
            <a:schemeClr val="tx1"/>
          </a:solidFill>
          <a:latin typeface="CiscoSans ExtraLight" charset="0"/>
          <a:ea typeface="ＭＳ Ｐゴシック" charset="0"/>
        </a:defRPr>
      </a:lvl6pPr>
      <a:lvl7pPr marL="914400" algn="l" rtl="0" fontAlgn="base">
        <a:spcBef>
          <a:spcPct val="0"/>
        </a:spcBef>
        <a:spcAft>
          <a:spcPct val="0"/>
        </a:spcAft>
        <a:defRPr sz="3600">
          <a:solidFill>
            <a:schemeClr val="tx1"/>
          </a:solidFill>
          <a:latin typeface="CiscoSans ExtraLight" charset="0"/>
          <a:ea typeface="ＭＳ Ｐゴシック" charset="0"/>
        </a:defRPr>
      </a:lvl7pPr>
      <a:lvl8pPr marL="1371600" algn="l" rtl="0" fontAlgn="base">
        <a:spcBef>
          <a:spcPct val="0"/>
        </a:spcBef>
        <a:spcAft>
          <a:spcPct val="0"/>
        </a:spcAft>
        <a:defRPr sz="3600">
          <a:solidFill>
            <a:schemeClr val="tx1"/>
          </a:solidFill>
          <a:latin typeface="CiscoSans ExtraLight" charset="0"/>
          <a:ea typeface="ＭＳ Ｐゴシック" charset="0"/>
        </a:defRPr>
      </a:lvl8pPr>
      <a:lvl9pPr marL="1828800" algn="l" rtl="0" fontAlgn="base">
        <a:spcBef>
          <a:spcPct val="0"/>
        </a:spcBef>
        <a:spcAft>
          <a:spcPct val="0"/>
        </a:spcAft>
        <a:defRPr sz="3600">
          <a:solidFill>
            <a:schemeClr val="tx1"/>
          </a:solidFill>
          <a:latin typeface="CiscoSans ExtraLight" charset="0"/>
          <a:ea typeface="ＭＳ Ｐゴシック"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CiscoSans ExtraLight" pitchFamily="34" charset="0"/>
          <a:ea typeface="ＭＳ Ｐゴシック" charset="0"/>
          <a:cs typeface="ＭＳ Ｐゴシック" charset="0"/>
        </a:defRPr>
      </a:lvl1pPr>
      <a:lvl2pPr marL="396875" indent="60325" algn="l" rtl="0" eaLnBrk="0" fontAlgn="base" hangingPunct="0">
        <a:lnSpc>
          <a:spcPct val="95000"/>
        </a:lnSpc>
        <a:spcBef>
          <a:spcPts val="838"/>
        </a:spcBef>
        <a:spcAft>
          <a:spcPct val="0"/>
        </a:spcAft>
        <a:buClr>
          <a:schemeClr val="tx2"/>
        </a:buClr>
        <a:defRPr lang="en-US" kern="1200" dirty="0">
          <a:solidFill>
            <a:srgbClr val="546568"/>
          </a:solidFill>
          <a:latin typeface="CiscoSans ExtraLight" pitchFamily="34" charset="0"/>
          <a:ea typeface="ＭＳ Ｐゴシック" charset="0"/>
          <a:cs typeface="ＭＳ Ｐゴシック"/>
        </a:defRPr>
      </a:lvl2pPr>
      <a:lvl3pPr marL="576263" indent="-6350" algn="l" rtl="0" eaLnBrk="0" fontAlgn="base" hangingPunct="0">
        <a:lnSpc>
          <a:spcPct val="95000"/>
        </a:lnSpc>
        <a:spcBef>
          <a:spcPts val="838"/>
        </a:spcBef>
        <a:spcAft>
          <a:spcPct val="0"/>
        </a:spcAft>
        <a:buFont typeface="Arial" charset="0"/>
        <a:defRPr lang="en-US" sz="1600" kern="1200" dirty="0">
          <a:solidFill>
            <a:srgbClr val="546568"/>
          </a:solidFill>
          <a:latin typeface="CiscoSans ExtraLight" pitchFamily="34" charset="0"/>
          <a:ea typeface="ＭＳ Ｐゴシック" charset="0"/>
          <a:cs typeface="ＭＳ Ｐゴシック"/>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CiscoSans ExtraLight" pitchFamily="34" charset="0"/>
          <a:ea typeface="ＭＳ Ｐゴシック" charset="0"/>
          <a:cs typeface="ＭＳ Ｐゴシック"/>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CiscoSans ExtraLight" pitchFamily="34" charset="0"/>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5843" name="Text Placeholder 2"/>
          <p:cNvSpPr>
            <a:spLocks noGrp="1"/>
          </p:cNvSpPr>
          <p:nvPr>
            <p:ph type="body" idx="1"/>
          </p:nvPr>
        </p:nvSpPr>
        <p:spPr bwMode="auto">
          <a:xfrm>
            <a:off x="230188" y="1339850"/>
            <a:ext cx="8550275" cy="496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600" b="1">
                <a:solidFill>
                  <a:srgbClr val="C0C0C0"/>
                </a:solidFill>
                <a:latin typeface="CiscoSans ExtraLight" charset="0"/>
                <a:ea typeface="ＭＳ Ｐゴシック" pitchFamily="34" charset="-128"/>
                <a:cs typeface="+mn-cs"/>
              </a:rPr>
              <a:t>© 2010 Cisco and/or its affiliates. All rights reserved.</a:t>
            </a:r>
          </a:p>
        </p:txBody>
      </p:sp>
      <p:sp>
        <p:nvSpPr>
          <p:cNvPr id="8197" name="Rectangle 5"/>
          <p:cNvSpPr>
            <a:spLocks noChangeArrowheads="1"/>
          </p:cNvSpPr>
          <p:nvPr/>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r>
              <a:rPr lang="en-US" sz="600" b="1">
                <a:solidFill>
                  <a:srgbClr val="C0C0C0"/>
                </a:solidFill>
                <a:latin typeface="CiscoSans ExtraLight" charset="0"/>
                <a:ea typeface="ＭＳ Ｐゴシック" pitchFamily="34" charset="-128"/>
                <a:cs typeface="+mn-cs"/>
              </a:rPr>
              <a:t>Cisco Confidential</a:t>
            </a:r>
          </a:p>
        </p:txBody>
      </p:sp>
      <p:sp>
        <p:nvSpPr>
          <p:cNvPr id="8198"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2866E8A2-7D2B-404B-906B-79E012D8E307}" type="slidenum">
              <a:rPr lang="en-US" sz="600" b="1">
                <a:solidFill>
                  <a:srgbClr val="C0C0C0"/>
                </a:solidFill>
                <a:latin typeface="CiscoSans ExtraLight" charset="0"/>
                <a:ea typeface="ＭＳ Ｐゴシック" pitchFamily="34" charset="-128"/>
                <a:cs typeface="+mn-cs"/>
              </a:rPr>
              <a:pPr algn="r" defTabSz="814388" eaLnBrk="0" hangingPunct="0">
                <a:defRPr/>
              </a:pPr>
              <a:t>‹#›</a:t>
            </a:fld>
            <a:endParaRPr lang="en-US" sz="600" b="1">
              <a:solidFill>
                <a:srgbClr val="C0C0C0"/>
              </a:solidFill>
              <a:latin typeface="CiscoSans ExtraLight" charset="0"/>
              <a:ea typeface="ＭＳ Ｐゴシック" pitchFamily="34" charset="-128"/>
              <a:cs typeface="+mn-cs"/>
            </a:endParaRPr>
          </a:p>
        </p:txBody>
      </p:sp>
      <p:pic>
        <p:nvPicPr>
          <p:cNvPr id="35847" name="Picture 13" descr="bottom bar.jpg"/>
          <p:cNvPicPr>
            <a:picLocks noChangeAspect="1"/>
          </p:cNvPicPr>
          <p:nvPr/>
        </p:nvPicPr>
        <p:blipFill>
          <a:blip r:embed="rId41" cstate="print"/>
          <a:srcRect/>
          <a:stretch>
            <a:fillRect/>
          </a:stretch>
        </p:blipFill>
        <p:spPr bwMode="auto">
          <a:xfrm>
            <a:off x="333375" y="6378575"/>
            <a:ext cx="8477250" cy="161925"/>
          </a:xfrm>
          <a:prstGeom prst="rect">
            <a:avLst/>
          </a:prstGeom>
          <a:noFill/>
          <a:ln w="9525">
            <a:noFill/>
            <a:miter lim="800000"/>
            <a:headEnd/>
            <a:tailEnd/>
          </a:ln>
        </p:spPr>
      </p:pic>
      <p:pic>
        <p:nvPicPr>
          <p:cNvPr id="35848" name="Picture 7" descr="cyan-violet-ppt-bar.jpg"/>
          <p:cNvPicPr>
            <a:picLocks noChangeAspect="1"/>
          </p:cNvPicPr>
          <p:nvPr/>
        </p:nvPicPr>
        <p:blipFill>
          <a:blip r:embed="rId42" cstate="print"/>
          <a:srcRect/>
          <a:stretch>
            <a:fillRect/>
          </a:stretch>
        </p:blipFill>
        <p:spPr bwMode="auto">
          <a:xfrm>
            <a:off x="0" y="0"/>
            <a:ext cx="9144000" cy="338138"/>
          </a:xfrm>
          <a:prstGeom prst="rect">
            <a:avLst/>
          </a:prstGeom>
          <a:noFill/>
          <a:ln w="9525">
            <a:noFill/>
            <a:miter lim="800000"/>
            <a:headEnd/>
            <a:tailEnd/>
          </a:ln>
        </p:spPr>
      </p:pic>
      <p:sp>
        <p:nvSpPr>
          <p:cNvPr id="8201" name="Rectangle 338"/>
          <p:cNvSpPr>
            <a:spLocks noChangeArrowheads="1"/>
          </p:cNvSpPr>
          <p:nvPr/>
        </p:nvSpPr>
        <p:spPr bwMode="auto">
          <a:xfrm>
            <a:off x="8626475" y="6626225"/>
            <a:ext cx="290513" cy="206375"/>
          </a:xfrm>
          <a:prstGeom prst="rect">
            <a:avLst/>
          </a:prstGeom>
          <a:noFill/>
          <a:ln w="9525">
            <a:noFill/>
            <a:miter lim="800000"/>
            <a:headEnd/>
            <a:tailEnd/>
          </a:ln>
        </p:spPr>
        <p:txBody>
          <a:bodyPr wrap="none" lIns="82124" tIns="41061" rIns="82124" bIns="41061" anchor="b">
            <a:spAutoFit/>
          </a:bodyPr>
          <a:lstStyle/>
          <a:p>
            <a:pPr algn="r" defTabSz="814388" eaLnBrk="0" hangingPunct="0">
              <a:defRPr/>
            </a:pPr>
            <a:fld id="{F28D4407-2790-4872-9EE4-52E288A3B67E}" type="slidenum">
              <a:rPr lang="en-US" sz="800">
                <a:solidFill>
                  <a:srgbClr val="A6A6A6"/>
                </a:solidFill>
                <a:latin typeface="CiscoSans" charset="0"/>
                <a:ea typeface="ＭＳ Ｐゴシック" pitchFamily="34" charset="-128"/>
                <a:cs typeface="+mn-cs"/>
              </a:rPr>
              <a:pPr algn="r" defTabSz="814388" eaLnBrk="0" hangingPunct="0">
                <a:defRPr/>
              </a:pPr>
              <a:t>‹#›</a:t>
            </a:fld>
            <a:endParaRPr lang="en-US" sz="800">
              <a:solidFill>
                <a:srgbClr val="A6A6A6"/>
              </a:solidFill>
              <a:latin typeface="CiscoSans" charset="0"/>
              <a:ea typeface="ＭＳ Ｐゴシック" pitchFamily="34" charset="-128"/>
              <a:cs typeface="+mn-cs"/>
            </a:endParaRPr>
          </a:p>
        </p:txBody>
      </p:sp>
      <p:sp>
        <p:nvSpPr>
          <p:cNvPr id="8202" name="Rectangle 345"/>
          <p:cNvSpPr>
            <a:spLocks noChangeArrowheads="1"/>
          </p:cNvSpPr>
          <p:nvPr/>
        </p:nvSpPr>
        <p:spPr bwMode="auto">
          <a:xfrm>
            <a:off x="3276600" y="6629400"/>
            <a:ext cx="3341688" cy="206375"/>
          </a:xfrm>
          <a:prstGeom prst="rect">
            <a:avLst/>
          </a:prstGeom>
          <a:noFill/>
          <a:ln w="9525">
            <a:noFill/>
            <a:miter lim="800000"/>
            <a:headEnd/>
            <a:tailEnd/>
          </a:ln>
        </p:spPr>
        <p:txBody>
          <a:bodyPr wrap="none" lIns="82124" tIns="41061" rIns="82124" bIns="41061" anchor="b" anchorCtr="1">
            <a:spAutoFit/>
          </a:bodyPr>
          <a:lstStyle/>
          <a:p>
            <a:pPr algn="ctr" defTabSz="814388" eaLnBrk="0" hangingPunct="0">
              <a:defRPr/>
            </a:pPr>
            <a:r>
              <a:rPr lang="en-US" sz="800">
                <a:solidFill>
                  <a:srgbClr val="A6A6A6"/>
                </a:solidFill>
                <a:latin typeface="CiscoSans" charset="0"/>
                <a:ea typeface="ＭＳ Ｐゴシック" pitchFamily="34" charset="-128"/>
                <a:cs typeface="+mn-cs"/>
              </a:rPr>
              <a:t>© 2010 Cisco Systems, Inc. All rights reserved. Cisco confidential.</a:t>
            </a:r>
          </a:p>
        </p:txBody>
      </p:sp>
      <p:sp>
        <p:nvSpPr>
          <p:cNvPr id="8203" name="Rectangle 346"/>
          <p:cNvSpPr>
            <a:spLocks noChangeArrowheads="1"/>
          </p:cNvSpPr>
          <p:nvPr/>
        </p:nvSpPr>
        <p:spPr bwMode="auto">
          <a:xfrm>
            <a:off x="76200" y="6629400"/>
            <a:ext cx="2209800" cy="206375"/>
          </a:xfrm>
          <a:prstGeom prst="rect">
            <a:avLst/>
          </a:prstGeom>
          <a:noFill/>
          <a:ln w="9525">
            <a:noFill/>
            <a:miter lim="800000"/>
            <a:headEnd/>
            <a:tailEnd/>
          </a:ln>
        </p:spPr>
        <p:txBody>
          <a:bodyPr lIns="82124" tIns="41061" rIns="82124" bIns="41061" anchor="b">
            <a:spAutoFit/>
          </a:bodyPr>
          <a:lstStyle/>
          <a:p>
            <a:pPr defTabSz="814388" eaLnBrk="0" hangingPunct="0">
              <a:defRPr/>
            </a:pPr>
            <a:r>
              <a:rPr lang="en-US" sz="800">
                <a:solidFill>
                  <a:srgbClr val="A6A6A6"/>
                </a:solidFill>
                <a:latin typeface="CiscoSans" charset="0"/>
                <a:ea typeface="ＭＳ Ｐゴシック" pitchFamily="34" charset="-128"/>
                <a:cs typeface="+mn-cs"/>
              </a:rPr>
              <a:t>Cisco Networking Academy, US/Canada</a:t>
            </a: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 id="2147484020" r:id="rId33"/>
    <p:sldLayoutId id="2147484021" r:id="rId34"/>
    <p:sldLayoutId id="2147484022" r:id="rId35"/>
    <p:sldLayoutId id="2147484023" r:id="rId36"/>
    <p:sldLayoutId id="2147484024" r:id="rId37"/>
    <p:sldLayoutId id="2147484025" r:id="rId38"/>
    <p:sldLayoutId id="2147484026" r:id="rId39"/>
  </p:sldLayoutIdLst>
  <p:transition spd="med"/>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CiscoSans ExtraLight" pitchFamily="34" charset="0"/>
          <a:ea typeface="ＭＳ Ｐゴシック" charset="0"/>
          <a:cs typeface="ＭＳ Ｐゴシック" charset="0"/>
        </a:defRPr>
      </a:lvl1pPr>
      <a:lvl2pPr algn="l" rtl="0" eaLnBrk="0" fontAlgn="base" hangingPunct="0">
        <a:lnSpc>
          <a:spcPct val="80000"/>
        </a:lnSpc>
        <a:spcBef>
          <a:spcPct val="0"/>
        </a:spcBef>
        <a:spcAft>
          <a:spcPct val="0"/>
        </a:spcAft>
        <a:defRPr sz="3600">
          <a:solidFill>
            <a:schemeClr val="tx1"/>
          </a:solidFill>
          <a:latin typeface="CiscoSans ExtraLight" charset="0"/>
          <a:ea typeface="ＭＳ Ｐゴシック" charset="0"/>
          <a:cs typeface="ＭＳ Ｐゴシック" charset="0"/>
        </a:defRPr>
      </a:lvl2pPr>
      <a:lvl3pPr algn="l" rtl="0" eaLnBrk="0" fontAlgn="base" hangingPunct="0">
        <a:lnSpc>
          <a:spcPct val="80000"/>
        </a:lnSpc>
        <a:spcBef>
          <a:spcPct val="0"/>
        </a:spcBef>
        <a:spcAft>
          <a:spcPct val="0"/>
        </a:spcAft>
        <a:defRPr sz="3600">
          <a:solidFill>
            <a:schemeClr val="tx1"/>
          </a:solidFill>
          <a:latin typeface="CiscoSans ExtraLight" charset="0"/>
          <a:ea typeface="ＭＳ Ｐゴシック" charset="0"/>
          <a:cs typeface="ＭＳ Ｐゴシック" charset="0"/>
        </a:defRPr>
      </a:lvl3pPr>
      <a:lvl4pPr algn="l" rtl="0" eaLnBrk="0" fontAlgn="base" hangingPunct="0">
        <a:lnSpc>
          <a:spcPct val="80000"/>
        </a:lnSpc>
        <a:spcBef>
          <a:spcPct val="0"/>
        </a:spcBef>
        <a:spcAft>
          <a:spcPct val="0"/>
        </a:spcAft>
        <a:defRPr sz="3600">
          <a:solidFill>
            <a:schemeClr val="tx1"/>
          </a:solidFill>
          <a:latin typeface="CiscoSans ExtraLight" charset="0"/>
          <a:ea typeface="ＭＳ Ｐゴシック" charset="0"/>
          <a:cs typeface="ＭＳ Ｐゴシック" charset="0"/>
        </a:defRPr>
      </a:lvl4pPr>
      <a:lvl5pPr algn="l" rtl="0" eaLnBrk="0" fontAlgn="base" hangingPunct="0">
        <a:lnSpc>
          <a:spcPct val="80000"/>
        </a:lnSpc>
        <a:spcBef>
          <a:spcPct val="0"/>
        </a:spcBef>
        <a:spcAft>
          <a:spcPct val="0"/>
        </a:spcAft>
        <a:defRPr sz="3600">
          <a:solidFill>
            <a:schemeClr val="tx1"/>
          </a:solidFill>
          <a:latin typeface="CiscoSans ExtraLight" charset="0"/>
          <a:ea typeface="ＭＳ Ｐゴシック" charset="0"/>
          <a:cs typeface="ＭＳ Ｐゴシック" charset="0"/>
        </a:defRPr>
      </a:lvl5pPr>
      <a:lvl6pPr marL="457200" algn="l" rtl="0" fontAlgn="base">
        <a:lnSpc>
          <a:spcPct val="80000"/>
        </a:lnSpc>
        <a:spcBef>
          <a:spcPct val="0"/>
        </a:spcBef>
        <a:spcAft>
          <a:spcPct val="0"/>
        </a:spcAft>
        <a:defRPr sz="3600">
          <a:solidFill>
            <a:schemeClr val="tx1"/>
          </a:solidFill>
          <a:latin typeface="CiscoSans ExtraLight" charset="0"/>
          <a:ea typeface="ＭＳ Ｐゴシック" charset="0"/>
        </a:defRPr>
      </a:lvl6pPr>
      <a:lvl7pPr marL="914400" algn="l" rtl="0" fontAlgn="base">
        <a:lnSpc>
          <a:spcPct val="80000"/>
        </a:lnSpc>
        <a:spcBef>
          <a:spcPct val="0"/>
        </a:spcBef>
        <a:spcAft>
          <a:spcPct val="0"/>
        </a:spcAft>
        <a:defRPr sz="3600">
          <a:solidFill>
            <a:schemeClr val="tx1"/>
          </a:solidFill>
          <a:latin typeface="CiscoSans ExtraLight" charset="0"/>
          <a:ea typeface="ＭＳ Ｐゴシック" charset="0"/>
        </a:defRPr>
      </a:lvl7pPr>
      <a:lvl8pPr marL="1371600" algn="l" rtl="0" fontAlgn="base">
        <a:lnSpc>
          <a:spcPct val="80000"/>
        </a:lnSpc>
        <a:spcBef>
          <a:spcPct val="0"/>
        </a:spcBef>
        <a:spcAft>
          <a:spcPct val="0"/>
        </a:spcAft>
        <a:defRPr sz="3600">
          <a:solidFill>
            <a:schemeClr val="tx1"/>
          </a:solidFill>
          <a:latin typeface="CiscoSans ExtraLight" charset="0"/>
          <a:ea typeface="ＭＳ Ｐゴシック" charset="0"/>
        </a:defRPr>
      </a:lvl8pPr>
      <a:lvl9pPr marL="1828800" algn="l" rtl="0" fontAlgn="base">
        <a:lnSpc>
          <a:spcPct val="80000"/>
        </a:lnSpc>
        <a:spcBef>
          <a:spcPct val="0"/>
        </a:spcBef>
        <a:spcAft>
          <a:spcPct val="0"/>
        </a:spcAft>
        <a:defRPr sz="3600">
          <a:solidFill>
            <a:schemeClr val="tx1"/>
          </a:solidFill>
          <a:latin typeface="CiscoSans ExtraLight" charset="0"/>
          <a:ea typeface="ＭＳ Ｐゴシック" charset="0"/>
        </a:defRPr>
      </a:lvl9pPr>
    </p:titleStyle>
    <p:bodyStyle>
      <a:lvl1pPr marL="228600" indent="-228600" algn="l" rtl="0" eaLnBrk="0" fontAlgn="base" hangingPunct="0">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CiscoSans ExtraLight" pitchFamily="34" charset="0"/>
          <a:ea typeface="ＭＳ Ｐゴシック" charset="0"/>
          <a:cs typeface="ＭＳ Ｐゴシック" charset="0"/>
        </a:defRPr>
      </a:lvl1pPr>
      <a:lvl2pPr marL="396875" indent="60325" algn="l" rtl="0" eaLnBrk="0" fontAlgn="base" hangingPunct="0">
        <a:lnSpc>
          <a:spcPct val="95000"/>
        </a:lnSpc>
        <a:spcBef>
          <a:spcPts val="838"/>
        </a:spcBef>
        <a:spcAft>
          <a:spcPct val="0"/>
        </a:spcAft>
        <a:buClr>
          <a:schemeClr val="tx2"/>
        </a:buClr>
        <a:defRPr lang="en-US" kern="1200" dirty="0">
          <a:solidFill>
            <a:srgbClr val="546568"/>
          </a:solidFill>
          <a:latin typeface="CiscoSans ExtraLight" pitchFamily="34" charset="0"/>
          <a:ea typeface="ＭＳ Ｐゴシック" charset="0"/>
          <a:cs typeface="ＭＳ Ｐゴシック"/>
        </a:defRPr>
      </a:lvl2pPr>
      <a:lvl3pPr marL="576263" indent="-6350" algn="l" rtl="0" eaLnBrk="0" fontAlgn="base" hangingPunct="0">
        <a:lnSpc>
          <a:spcPct val="95000"/>
        </a:lnSpc>
        <a:spcBef>
          <a:spcPts val="838"/>
        </a:spcBef>
        <a:spcAft>
          <a:spcPct val="0"/>
        </a:spcAft>
        <a:buFont typeface="Arial" charset="0"/>
        <a:defRPr lang="en-US" sz="1600" kern="1200" dirty="0">
          <a:solidFill>
            <a:srgbClr val="546568"/>
          </a:solidFill>
          <a:latin typeface="CiscoSans ExtraLight" pitchFamily="34" charset="0"/>
          <a:ea typeface="ＭＳ Ｐゴシック" charset="0"/>
          <a:cs typeface="ＭＳ Ｐゴシック"/>
        </a:defRPr>
      </a:lvl3pPr>
      <a:lvl4pPr marL="688975" indent="682625" algn="l" rtl="0" eaLnBrk="0" fontAlgn="base" hangingPunct="0">
        <a:lnSpc>
          <a:spcPct val="95000"/>
        </a:lnSpc>
        <a:spcBef>
          <a:spcPts val="838"/>
        </a:spcBef>
        <a:spcAft>
          <a:spcPct val="0"/>
        </a:spcAft>
        <a:buFont typeface="Arial" charset="0"/>
        <a:defRPr lang="en-US" sz="1400" kern="1200" dirty="0">
          <a:solidFill>
            <a:srgbClr val="546568"/>
          </a:solidFill>
          <a:latin typeface="CiscoSans ExtraLight" pitchFamily="34" charset="0"/>
          <a:ea typeface="ＭＳ Ｐゴシック" charset="0"/>
          <a:cs typeface="ＭＳ Ｐゴシック"/>
        </a:defRPr>
      </a:lvl4pPr>
      <a:lvl5pPr marL="801688" indent="1027113" algn="l" rtl="0" eaLnBrk="0" fontAlgn="base" hangingPunct="0">
        <a:lnSpc>
          <a:spcPct val="95000"/>
        </a:lnSpc>
        <a:spcBef>
          <a:spcPts val="838"/>
        </a:spcBef>
        <a:spcAft>
          <a:spcPct val="0"/>
        </a:spcAft>
        <a:buFont typeface="Arial" charset="0"/>
        <a:defRPr lang="en-US" sz="1400" kern="1200" dirty="0">
          <a:solidFill>
            <a:srgbClr val="546568"/>
          </a:solidFill>
          <a:latin typeface="CiscoSans ExtraLight" pitchFamily="34" charset="0"/>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6802" name="Picture 6" descr="cyan-violet-ppt-bar.jpg"/>
          <p:cNvPicPr>
            <a:picLocks noChangeAspect="1"/>
          </p:cNvPicPr>
          <p:nvPr userDrawn="1"/>
        </p:nvPicPr>
        <p:blipFill>
          <a:blip r:embed="rId10" cstate="print"/>
          <a:srcRect/>
          <a:stretch>
            <a:fillRect/>
          </a:stretch>
        </p:blipFill>
        <p:spPr bwMode="auto">
          <a:xfrm>
            <a:off x="0" y="0"/>
            <a:ext cx="9144000" cy="338138"/>
          </a:xfrm>
          <a:prstGeom prst="rect">
            <a:avLst/>
          </a:prstGeom>
          <a:noFill/>
          <a:ln w="9525">
            <a:noFill/>
            <a:miter lim="800000"/>
            <a:headEnd/>
            <a:tailEnd/>
          </a:ln>
        </p:spPr>
      </p:pic>
      <p:sp>
        <p:nvSpPr>
          <p:cNvPr id="76803" name="Text Placeholder 8"/>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Title Placeholder 10"/>
          <p:cNvSpPr>
            <a:spLocks noGrp="1"/>
          </p:cNvSpPr>
          <p:nvPr>
            <p:ph type="title"/>
          </p:nvPr>
        </p:nvSpPr>
        <p:spPr bwMode="auto">
          <a:xfrm>
            <a:off x="457200" y="3508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7" name="Rectangle 338"/>
          <p:cNvSpPr>
            <a:spLocks noChangeArrowheads="1"/>
          </p:cNvSpPr>
          <p:nvPr userDrawn="1"/>
        </p:nvSpPr>
        <p:spPr bwMode="auto">
          <a:xfrm>
            <a:off x="8626475" y="6626225"/>
            <a:ext cx="290513" cy="206375"/>
          </a:xfrm>
          <a:prstGeom prst="rect">
            <a:avLst/>
          </a:prstGeom>
          <a:noFill/>
          <a:ln w="9525">
            <a:noFill/>
            <a:miter lim="800000"/>
            <a:headEnd/>
            <a:tailEnd/>
          </a:ln>
        </p:spPr>
        <p:txBody>
          <a:bodyPr wrap="none" lIns="82124" tIns="41061" rIns="82124" bIns="41061" anchor="b">
            <a:spAutoFit/>
          </a:bodyPr>
          <a:lstStyle/>
          <a:p>
            <a:pPr algn="r" defTabSz="814388">
              <a:defRPr/>
            </a:pPr>
            <a:fld id="{F4A16FD1-81FD-479F-AF53-6ABE45274064}" type="slidenum">
              <a:rPr lang="en-US" sz="800">
                <a:solidFill>
                  <a:srgbClr val="93CDDD"/>
                </a:solidFill>
                <a:latin typeface="CiscoSans" charset="0"/>
                <a:ea typeface="ＭＳ Ｐゴシック" pitchFamily="34" charset="-128"/>
                <a:cs typeface="+mn-cs"/>
              </a:rPr>
              <a:pPr algn="r" defTabSz="814388">
                <a:defRPr/>
              </a:pPr>
              <a:t>‹#›</a:t>
            </a:fld>
            <a:endParaRPr lang="en-US" sz="800">
              <a:solidFill>
                <a:srgbClr val="93CDDD"/>
              </a:solidFill>
              <a:latin typeface="CiscoSans" charset="0"/>
              <a:ea typeface="ＭＳ Ｐゴシック" pitchFamily="34" charset="-128"/>
              <a:cs typeface="+mn-cs"/>
            </a:endParaRPr>
          </a:p>
        </p:txBody>
      </p:sp>
      <p:sp>
        <p:nvSpPr>
          <p:cNvPr id="100358" name="Rectangle 345"/>
          <p:cNvSpPr>
            <a:spLocks noChangeArrowheads="1"/>
          </p:cNvSpPr>
          <p:nvPr userDrawn="1"/>
        </p:nvSpPr>
        <p:spPr bwMode="auto">
          <a:xfrm>
            <a:off x="3276600" y="6629400"/>
            <a:ext cx="3341688" cy="206375"/>
          </a:xfrm>
          <a:prstGeom prst="rect">
            <a:avLst/>
          </a:prstGeom>
          <a:noFill/>
          <a:ln w="9525">
            <a:noFill/>
            <a:miter lim="800000"/>
            <a:headEnd/>
            <a:tailEnd/>
          </a:ln>
        </p:spPr>
        <p:txBody>
          <a:bodyPr wrap="none" lIns="82124" tIns="41061" rIns="82124" bIns="41061" anchor="b" anchorCtr="1">
            <a:spAutoFit/>
          </a:bodyPr>
          <a:lstStyle/>
          <a:p>
            <a:pPr algn="ctr" defTabSz="814388">
              <a:defRPr/>
            </a:pPr>
            <a:r>
              <a:rPr lang="en-US" sz="800">
                <a:solidFill>
                  <a:srgbClr val="93CDDD"/>
                </a:solidFill>
                <a:latin typeface="CiscoSans" charset="0"/>
                <a:ea typeface="ＭＳ Ｐゴシック" pitchFamily="34" charset="-128"/>
                <a:cs typeface="+mn-cs"/>
              </a:rPr>
              <a:t>© 2010 Cisco Systems, Inc. All rights reserved. Cisco confidential.</a:t>
            </a:r>
          </a:p>
        </p:txBody>
      </p:sp>
      <p:sp>
        <p:nvSpPr>
          <p:cNvPr id="100359" name="Rectangle 346"/>
          <p:cNvSpPr>
            <a:spLocks noChangeArrowheads="1"/>
          </p:cNvSpPr>
          <p:nvPr userDrawn="1"/>
        </p:nvSpPr>
        <p:spPr bwMode="auto">
          <a:xfrm>
            <a:off x="76200" y="6629400"/>
            <a:ext cx="2209800" cy="206375"/>
          </a:xfrm>
          <a:prstGeom prst="rect">
            <a:avLst/>
          </a:prstGeom>
          <a:noFill/>
          <a:ln w="9525">
            <a:noFill/>
            <a:miter lim="800000"/>
            <a:headEnd/>
            <a:tailEnd/>
          </a:ln>
        </p:spPr>
        <p:txBody>
          <a:bodyPr lIns="82124" tIns="41061" rIns="82124" bIns="41061" anchor="b">
            <a:spAutoFit/>
          </a:bodyPr>
          <a:lstStyle/>
          <a:p>
            <a:pPr defTabSz="814388">
              <a:defRPr/>
            </a:pPr>
            <a:r>
              <a:rPr lang="en-US" sz="800">
                <a:solidFill>
                  <a:srgbClr val="93CDDD"/>
                </a:solidFill>
                <a:latin typeface="CiscoSans" charset="0"/>
                <a:ea typeface="ＭＳ Ｐゴシック" pitchFamily="34" charset="-128"/>
                <a:cs typeface="+mn-cs"/>
              </a:rPr>
              <a:t>Cisco Networking Academy, US/Canada</a:t>
            </a:r>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77" r:id="rId3"/>
    <p:sldLayoutId id="2147484078" r:id="rId4"/>
    <p:sldLayoutId id="2147484079" r:id="rId5"/>
    <p:sldLayoutId id="2147484029" r:id="rId6"/>
    <p:sldLayoutId id="2147484030" r:id="rId7"/>
    <p:sldLayoutId id="2147484031" r:id="rId8"/>
  </p:sldLayoutIdLst>
  <p:transition spd="med"/>
  <p:txStyles>
    <p:titleStyle>
      <a:lvl1pPr algn="ctr" rtl="0" eaLnBrk="0" fontAlgn="base" hangingPunct="0">
        <a:spcBef>
          <a:spcPct val="0"/>
        </a:spcBef>
        <a:spcAft>
          <a:spcPct val="0"/>
        </a:spcAft>
        <a:defRPr sz="3200" kern="1200">
          <a:solidFill>
            <a:srgbClr val="31859C"/>
          </a:solidFill>
          <a:latin typeface="CiscoSans Thin" pitchFamily="34" charset="0"/>
          <a:ea typeface="ＭＳ Ｐゴシック" pitchFamily="34" charset="-128"/>
          <a:cs typeface="ＭＳ Ｐゴシック"/>
        </a:defRPr>
      </a:lvl1pPr>
      <a:lvl2pPr algn="ctr" rtl="0" eaLnBrk="0" fontAlgn="base" hangingPunct="0">
        <a:spcBef>
          <a:spcPct val="0"/>
        </a:spcBef>
        <a:spcAft>
          <a:spcPct val="0"/>
        </a:spcAft>
        <a:defRPr sz="3200">
          <a:solidFill>
            <a:srgbClr val="31859C"/>
          </a:solidFill>
          <a:latin typeface="CiscoSans Thin"/>
          <a:ea typeface="ＭＳ Ｐゴシック" pitchFamily="34" charset="-128"/>
          <a:cs typeface="ＭＳ Ｐゴシック"/>
        </a:defRPr>
      </a:lvl2pPr>
      <a:lvl3pPr algn="ctr" rtl="0" eaLnBrk="0" fontAlgn="base" hangingPunct="0">
        <a:spcBef>
          <a:spcPct val="0"/>
        </a:spcBef>
        <a:spcAft>
          <a:spcPct val="0"/>
        </a:spcAft>
        <a:defRPr sz="3200">
          <a:solidFill>
            <a:srgbClr val="31859C"/>
          </a:solidFill>
          <a:latin typeface="CiscoSans Thin"/>
          <a:ea typeface="ＭＳ Ｐゴシック" pitchFamily="34" charset="-128"/>
          <a:cs typeface="ＭＳ Ｐゴシック"/>
        </a:defRPr>
      </a:lvl3pPr>
      <a:lvl4pPr algn="ctr" rtl="0" eaLnBrk="0" fontAlgn="base" hangingPunct="0">
        <a:spcBef>
          <a:spcPct val="0"/>
        </a:spcBef>
        <a:spcAft>
          <a:spcPct val="0"/>
        </a:spcAft>
        <a:defRPr sz="3200">
          <a:solidFill>
            <a:srgbClr val="31859C"/>
          </a:solidFill>
          <a:latin typeface="CiscoSans Thin"/>
          <a:ea typeface="ＭＳ Ｐゴシック" pitchFamily="34" charset="-128"/>
          <a:cs typeface="ＭＳ Ｐゴシック"/>
        </a:defRPr>
      </a:lvl4pPr>
      <a:lvl5pPr algn="ctr" rtl="0" eaLnBrk="0" fontAlgn="base" hangingPunct="0">
        <a:spcBef>
          <a:spcPct val="0"/>
        </a:spcBef>
        <a:spcAft>
          <a:spcPct val="0"/>
        </a:spcAft>
        <a:defRPr sz="3200">
          <a:solidFill>
            <a:srgbClr val="31859C"/>
          </a:solidFill>
          <a:latin typeface="CiscoSans Thin"/>
          <a:ea typeface="ＭＳ Ｐゴシック" pitchFamily="34" charset="-128"/>
          <a:cs typeface="ＭＳ Ｐゴシック"/>
        </a:defRPr>
      </a:lvl5pPr>
      <a:lvl6pPr marL="457200" algn="ctr" rtl="0" fontAlgn="base">
        <a:spcBef>
          <a:spcPct val="0"/>
        </a:spcBef>
        <a:spcAft>
          <a:spcPct val="0"/>
        </a:spcAft>
        <a:defRPr sz="3200">
          <a:solidFill>
            <a:srgbClr val="31859C"/>
          </a:solidFill>
          <a:latin typeface="CiscoSans Thin"/>
        </a:defRPr>
      </a:lvl6pPr>
      <a:lvl7pPr marL="914400" algn="ctr" rtl="0" fontAlgn="base">
        <a:spcBef>
          <a:spcPct val="0"/>
        </a:spcBef>
        <a:spcAft>
          <a:spcPct val="0"/>
        </a:spcAft>
        <a:defRPr sz="3200">
          <a:solidFill>
            <a:srgbClr val="31859C"/>
          </a:solidFill>
          <a:latin typeface="CiscoSans Thin"/>
        </a:defRPr>
      </a:lvl7pPr>
      <a:lvl8pPr marL="1371600" algn="ctr" rtl="0" fontAlgn="base">
        <a:spcBef>
          <a:spcPct val="0"/>
        </a:spcBef>
        <a:spcAft>
          <a:spcPct val="0"/>
        </a:spcAft>
        <a:defRPr sz="3200">
          <a:solidFill>
            <a:srgbClr val="31859C"/>
          </a:solidFill>
          <a:latin typeface="CiscoSans Thin"/>
        </a:defRPr>
      </a:lvl8pPr>
      <a:lvl9pPr marL="1828800" algn="ctr" rtl="0" fontAlgn="base">
        <a:spcBef>
          <a:spcPct val="0"/>
        </a:spcBef>
        <a:spcAft>
          <a:spcPct val="0"/>
        </a:spcAft>
        <a:defRPr sz="3200">
          <a:solidFill>
            <a:srgbClr val="31859C"/>
          </a:solidFill>
          <a:latin typeface="CiscoSans Thin"/>
        </a:defRPr>
      </a:lvl9pPr>
    </p:titleStyle>
    <p:bodyStyle>
      <a:lvl1pPr marL="342900" indent="-342900" algn="l" rtl="0" eaLnBrk="0" fontAlgn="base" hangingPunct="0">
        <a:spcBef>
          <a:spcPct val="20000"/>
        </a:spcBef>
        <a:spcAft>
          <a:spcPct val="0"/>
        </a:spcAft>
        <a:buClr>
          <a:srgbClr val="31859C"/>
        </a:buClr>
        <a:buFont typeface="Arial" charset="0"/>
        <a:buChar char="•"/>
        <a:defRPr sz="2800" kern="1200">
          <a:solidFill>
            <a:schemeClr val="tx1"/>
          </a:solidFill>
          <a:latin typeface="CiscoSans Thin" pitchFamily="34" charset="0"/>
          <a:ea typeface="ＭＳ Ｐゴシック" pitchFamily="34" charset="-128"/>
          <a:cs typeface="ＭＳ Ｐゴシック"/>
        </a:defRPr>
      </a:lvl1pPr>
      <a:lvl2pPr marL="742950" indent="-285750" algn="l" rtl="0" eaLnBrk="0" fontAlgn="base" hangingPunct="0">
        <a:spcBef>
          <a:spcPct val="20000"/>
        </a:spcBef>
        <a:spcAft>
          <a:spcPct val="0"/>
        </a:spcAft>
        <a:buClr>
          <a:srgbClr val="31859C"/>
        </a:buClr>
        <a:buFont typeface="Arial" charset="0"/>
        <a:buChar char="–"/>
        <a:defRPr sz="2400" kern="1200">
          <a:solidFill>
            <a:schemeClr val="tx1"/>
          </a:solidFill>
          <a:latin typeface="CiscoSans Thin" pitchFamily="34" charset="0"/>
          <a:ea typeface="ＭＳ Ｐゴシック" pitchFamily="34" charset="-128"/>
          <a:cs typeface="ＭＳ Ｐゴシック"/>
        </a:defRPr>
      </a:lvl2pPr>
      <a:lvl3pPr marL="1143000" indent="-228600" algn="l" rtl="0" eaLnBrk="0" fontAlgn="base" hangingPunct="0">
        <a:spcBef>
          <a:spcPct val="20000"/>
        </a:spcBef>
        <a:spcAft>
          <a:spcPct val="0"/>
        </a:spcAft>
        <a:buClr>
          <a:srgbClr val="31859C"/>
        </a:buClr>
        <a:buFont typeface="Arial" charset="0"/>
        <a:buChar char="•"/>
        <a:defRPr sz="2000" kern="1200">
          <a:solidFill>
            <a:schemeClr val="tx1"/>
          </a:solidFill>
          <a:latin typeface="CiscoSans Thin" pitchFamily="34" charset="0"/>
          <a:ea typeface="ＭＳ Ｐゴシック" pitchFamily="34" charset="-128"/>
          <a:cs typeface="ＭＳ Ｐゴシック"/>
        </a:defRPr>
      </a:lvl3pPr>
      <a:lvl4pPr marL="1600200" indent="-228600" algn="l" rtl="0" eaLnBrk="0" fontAlgn="base" hangingPunct="0">
        <a:spcBef>
          <a:spcPct val="20000"/>
        </a:spcBef>
        <a:spcAft>
          <a:spcPct val="0"/>
        </a:spcAft>
        <a:buClr>
          <a:srgbClr val="31859C"/>
        </a:buClr>
        <a:buFont typeface="Arial" charset="0"/>
        <a:buChar char="–"/>
        <a:defRPr kern="1200">
          <a:solidFill>
            <a:schemeClr val="tx1"/>
          </a:solidFill>
          <a:latin typeface="CiscoSans Thin" pitchFamily="34" charset="0"/>
          <a:ea typeface="ＭＳ Ｐゴシック" pitchFamily="34" charset="-128"/>
          <a:cs typeface="ＭＳ Ｐゴシック"/>
        </a:defRPr>
      </a:lvl4pPr>
      <a:lvl5pPr marL="2057400" indent="-228600" algn="l" rtl="0" eaLnBrk="0" fontAlgn="base" hangingPunct="0">
        <a:spcBef>
          <a:spcPct val="20000"/>
        </a:spcBef>
        <a:spcAft>
          <a:spcPct val="0"/>
        </a:spcAft>
        <a:buClr>
          <a:srgbClr val="31859C"/>
        </a:buClr>
        <a:buFont typeface="Arial" charset="0"/>
        <a:buChar char="»"/>
        <a:defRPr kern="1200">
          <a:solidFill>
            <a:schemeClr val="tx1"/>
          </a:solidFill>
          <a:latin typeface="CiscoSans Thin" pitchFamily="34" charset="0"/>
          <a:ea typeface="ＭＳ Ｐゴシック"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www.vawc.virginia.gov/analyzer/default.asp"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tat.bls.gov/oes/current/oessrcst.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3.xml"/><Relationship Id="rId5" Type="http://schemas.openxmlformats.org/officeDocument/2006/relationships/hyperlink" Target="http://www.facebook.com/cisconetworkingacademy"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32.xml"/><Relationship Id="rId5" Type="http://schemas.openxmlformats.org/officeDocument/2006/relationships/hyperlink" Target="http://www.youtube.com/watch?v=rcW41PvuV2g"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isco.com/go/netacad/us-can/" TargetMode="Externa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26.wmf"/><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hyperlink" Target="http://www.youtube.com/watch?v=6ILQrUrEWe8"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hyperlink" Target="http://www.youtube.com/watch?v=6ILQrUrEWe8"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www.bls.gov/emp"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www.acinet.org/acinet/oview1.asp?printer=&amp;next=oview1&amp;level=BAplus&amp;optstatus=101000000&amp;id=1&amp;nodeid=3&amp;soccode=&amp;stfips=00&amp;jobfam=&amp;group=2&amp;showall=n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4294967295"/>
          </p:nvPr>
        </p:nvSpPr>
        <p:spPr>
          <a:xfrm>
            <a:off x="711200" y="6375400"/>
            <a:ext cx="2768600" cy="323850"/>
          </a:xfrm>
          <a:prstGeom prst="rect">
            <a:avLst/>
          </a:prstGeom>
        </p:spPr>
        <p:txBody>
          <a:bodyPr/>
          <a:lstStyle/>
          <a:p>
            <a:pPr>
              <a:defRPr/>
            </a:pPr>
            <a:r>
              <a:rPr lang="en-US" dirty="0" smtClean="0"/>
              <a:t>February </a:t>
            </a:r>
            <a:r>
              <a:rPr lang="en-US" dirty="0" smtClean="0"/>
              <a:t>26, </a:t>
            </a:r>
            <a:r>
              <a:rPr lang="en-US" dirty="0" smtClean="0"/>
              <a:t>2013</a:t>
            </a:r>
          </a:p>
        </p:txBody>
      </p:sp>
      <p:sp>
        <p:nvSpPr>
          <p:cNvPr id="2050" name="Rectangle 2"/>
          <p:cNvSpPr>
            <a:spLocks noGrp="1" noChangeArrowheads="1"/>
          </p:cNvSpPr>
          <p:nvPr>
            <p:ph type="ctrTitle"/>
          </p:nvPr>
        </p:nvSpPr>
        <p:spPr>
          <a:xfrm>
            <a:off x="533400" y="1181100"/>
            <a:ext cx="7772400" cy="1295400"/>
          </a:xfrm>
        </p:spPr>
        <p:txBody>
          <a:bodyPr/>
          <a:lstStyle/>
          <a:p>
            <a:pPr algn="ctr" eaLnBrk="1" hangingPunct="1">
              <a:defRPr/>
            </a:pPr>
            <a:r>
              <a:rPr lang="en-US" sz="2400" dirty="0" smtClean="0"/>
              <a:t>Welcome to Mason’s Cisco</a:t>
            </a:r>
            <a:br>
              <a:rPr lang="en-US" sz="2400" dirty="0" smtClean="0"/>
            </a:br>
            <a:r>
              <a:rPr lang="en-US" sz="2400" dirty="0" smtClean="0"/>
              <a:t>Academy Support Center &amp; Local</a:t>
            </a:r>
            <a:br>
              <a:rPr lang="en-US" sz="2400" dirty="0" smtClean="0"/>
            </a:br>
            <a:r>
              <a:rPr lang="en-US" sz="2400" dirty="0" smtClean="0"/>
              <a:t>Academy and Accredited IT Courses</a:t>
            </a:r>
          </a:p>
        </p:txBody>
      </p:sp>
      <p:pic>
        <p:nvPicPr>
          <p:cNvPr id="4100" name="Picture 5" descr="p_masonp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616200"/>
            <a:ext cx="5791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61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1295400"/>
            <a:ext cx="4189898" cy="3733800"/>
          </a:xfrm>
        </p:spPr>
        <p:txBody>
          <a:bodyPr/>
          <a:lstStyle/>
          <a:p>
            <a:pPr fontAlgn="auto">
              <a:spcAft>
                <a:spcPts val="0"/>
              </a:spcAft>
              <a:defRPr/>
            </a:pPr>
            <a:r>
              <a:rPr sz="4000" smtClean="0">
                <a:latin typeface="Arial" pitchFamily="34" charset="0"/>
                <a:cs typeface="Arial" pitchFamily="34" charset="0"/>
              </a:rPr>
              <a:t>Cisco Networking Academy</a:t>
            </a:r>
            <a:r>
              <a:rPr sz="3600" smtClean="0">
                <a:latin typeface="Arial" pitchFamily="34" charset="0"/>
                <a:cs typeface="Arial" pitchFamily="34" charset="0"/>
              </a:rPr>
              <a:t/>
            </a:r>
            <a:br>
              <a:rPr sz="3600" smtClean="0">
                <a:latin typeface="Arial" pitchFamily="34" charset="0"/>
                <a:cs typeface="Arial" pitchFamily="34" charset="0"/>
              </a:rPr>
            </a:br>
            <a:r>
              <a:rPr sz="3600" smtClean="0">
                <a:latin typeface="Arial" pitchFamily="34" charset="0"/>
                <a:cs typeface="Arial" pitchFamily="34" charset="0"/>
              </a:rPr>
              <a:t/>
            </a:r>
            <a:br>
              <a:rPr sz="3600" smtClean="0">
                <a:latin typeface="Arial" pitchFamily="34" charset="0"/>
                <a:cs typeface="Arial" pitchFamily="34" charset="0"/>
              </a:rPr>
            </a:br>
            <a:r>
              <a:rPr sz="3400" smtClean="0">
                <a:latin typeface="Arial" pitchFamily="34" charset="0"/>
                <a:cs typeface="Arial" pitchFamily="34" charset="0"/>
              </a:rPr>
              <a:t>One of the World’s Largest Classrooms </a:t>
            </a:r>
            <a:r>
              <a:rPr sz="3600" smtClean="0">
                <a:latin typeface="Arial" pitchFamily="34" charset="0"/>
                <a:cs typeface="Arial" pitchFamily="34" charset="0"/>
              </a:rPr>
              <a:t/>
            </a:r>
            <a:br>
              <a:rPr sz="3600" smtClean="0">
                <a:latin typeface="Arial" pitchFamily="34" charset="0"/>
                <a:cs typeface="Arial" pitchFamily="34" charset="0"/>
              </a:rPr>
            </a:br>
            <a:r>
              <a:rPr sz="3600" smtClean="0">
                <a:latin typeface="Arial" pitchFamily="34" charset="0"/>
                <a:cs typeface="Arial" pitchFamily="34" charset="0"/>
              </a:rPr>
              <a:t/>
            </a:r>
            <a:br>
              <a:rPr sz="3600" smtClean="0">
                <a:latin typeface="Arial" pitchFamily="34" charset="0"/>
                <a:cs typeface="Arial" pitchFamily="34" charset="0"/>
              </a:rPr>
            </a:br>
            <a:endParaRPr sz="3600">
              <a:latin typeface="Arial" pitchFamily="34" charset="0"/>
              <a:cs typeface="Arial" pitchFamily="34" charset="0"/>
            </a:endParaRPr>
          </a:p>
        </p:txBody>
      </p:sp>
      <p:sp>
        <p:nvSpPr>
          <p:cNvPr id="108546" name="Text Placeholder 11"/>
          <p:cNvSpPr>
            <a:spLocks noGrp="1"/>
          </p:cNvSpPr>
          <p:nvPr>
            <p:ph type="body" sz="quarter" idx="11"/>
          </p:nvPr>
        </p:nvSpPr>
        <p:spPr>
          <a:xfrm>
            <a:off x="4922838" y="115888"/>
            <a:ext cx="3894137" cy="6208712"/>
          </a:xfrm>
        </p:spPr>
        <p:txBody>
          <a:bodyPr/>
          <a:lstStyle/>
          <a:p>
            <a:r>
              <a:rPr b="1" smtClean="0">
                <a:solidFill>
                  <a:srgbClr val="002060"/>
                </a:solidFill>
                <a:latin typeface="Arial" charset="0"/>
                <a:ea typeface="ＭＳ Ｐゴシック"/>
                <a:cs typeface="Arial" charset="0"/>
              </a:rPr>
              <a:t>1 million </a:t>
            </a:r>
            <a:r>
              <a:rPr smtClean="0">
                <a:solidFill>
                  <a:srgbClr val="002060"/>
                </a:solidFill>
                <a:latin typeface="Arial" charset="0"/>
                <a:ea typeface="ＭＳ Ｐゴシック"/>
                <a:cs typeface="Arial" charset="0"/>
              </a:rPr>
              <a:t>students engaged in learning this year </a:t>
            </a:r>
          </a:p>
          <a:p>
            <a:r>
              <a:rPr b="1" smtClean="0">
                <a:solidFill>
                  <a:schemeClr val="accent1"/>
                </a:solidFill>
                <a:latin typeface="Arial" charset="0"/>
                <a:ea typeface="ＭＳ Ｐゴシック"/>
                <a:cs typeface="Arial" charset="0"/>
              </a:rPr>
              <a:t>3.75 million </a:t>
            </a:r>
            <a:r>
              <a:rPr smtClean="0">
                <a:solidFill>
                  <a:schemeClr val="accent1"/>
                </a:solidFill>
                <a:latin typeface="Arial" charset="0"/>
                <a:ea typeface="ＭＳ Ｐゴシック"/>
                <a:cs typeface="Arial" charset="0"/>
              </a:rPr>
              <a:t>students touched by the program to date</a:t>
            </a:r>
          </a:p>
          <a:p>
            <a:r>
              <a:rPr b="1" smtClean="0">
                <a:solidFill>
                  <a:srgbClr val="00B050"/>
                </a:solidFill>
                <a:latin typeface="Arial" charset="0"/>
                <a:ea typeface="ＭＳ Ｐゴシック"/>
                <a:cs typeface="Arial" charset="0"/>
              </a:rPr>
              <a:t>10 thousand </a:t>
            </a:r>
            <a:r>
              <a:rPr smtClean="0">
                <a:solidFill>
                  <a:srgbClr val="00B050"/>
                </a:solidFill>
                <a:latin typeface="Arial" charset="0"/>
                <a:ea typeface="ＭＳ Ｐゴシック"/>
                <a:cs typeface="Arial" charset="0"/>
              </a:rPr>
              <a:t>academies operating in 165 countries</a:t>
            </a:r>
          </a:p>
          <a:p>
            <a:r>
              <a:rPr b="1" smtClean="0">
                <a:solidFill>
                  <a:srgbClr val="002060"/>
                </a:solidFill>
                <a:latin typeface="Arial" charset="0"/>
                <a:ea typeface="ＭＳ Ｐゴシック"/>
                <a:cs typeface="Arial" charset="0"/>
              </a:rPr>
              <a:t>1 million </a:t>
            </a:r>
            <a:r>
              <a:rPr smtClean="0">
                <a:solidFill>
                  <a:srgbClr val="002060"/>
                </a:solidFill>
                <a:latin typeface="Arial" charset="0"/>
                <a:ea typeface="ＭＳ Ｐゴシック"/>
                <a:cs typeface="Arial" charset="0"/>
              </a:rPr>
              <a:t>online assessments delivered monthly</a:t>
            </a:r>
          </a:p>
          <a:p>
            <a:r>
              <a:rPr b="1" smtClean="0">
                <a:solidFill>
                  <a:srgbClr val="0070C0"/>
                </a:solidFill>
                <a:latin typeface="Arial" charset="0"/>
                <a:ea typeface="ＭＳ Ｐゴシック"/>
                <a:cs typeface="Arial" charset="0"/>
              </a:rPr>
              <a:t>100 million </a:t>
            </a:r>
            <a:r>
              <a:rPr smtClean="0">
                <a:solidFill>
                  <a:srgbClr val="0070C0"/>
                </a:solidFill>
                <a:latin typeface="Arial" charset="0"/>
                <a:ea typeface="ＭＳ Ｐゴシック"/>
                <a:cs typeface="Arial" charset="0"/>
              </a:rPr>
              <a:t>online assessments delivered to date</a:t>
            </a:r>
          </a:p>
          <a:p>
            <a:r>
              <a:rPr b="1" smtClean="0">
                <a:solidFill>
                  <a:srgbClr val="00B050"/>
                </a:solidFill>
                <a:latin typeface="Arial" charset="0"/>
                <a:ea typeface="ＭＳ Ｐゴシック"/>
                <a:cs typeface="Arial" charset="0"/>
              </a:rPr>
              <a:t>125 thousand </a:t>
            </a:r>
            <a:r>
              <a:rPr smtClean="0">
                <a:solidFill>
                  <a:srgbClr val="00B050"/>
                </a:solidFill>
                <a:latin typeface="Arial" charset="0"/>
                <a:ea typeface="ＭＳ Ｐゴシック"/>
                <a:cs typeface="Arial" charset="0"/>
              </a:rPr>
              <a:t>Facebook fans and growing daily</a:t>
            </a:r>
          </a:p>
          <a:p>
            <a:endParaRPr smtClean="0">
              <a:solidFill>
                <a:srgbClr val="00B050"/>
              </a:solidFill>
              <a:latin typeface="Arial" charset="0"/>
              <a:ea typeface="ＭＳ Ｐゴシック"/>
              <a:cs typeface="Arial" charset="0"/>
            </a:endParaRPr>
          </a:p>
        </p:txBody>
      </p:sp>
      <p:pic>
        <p:nvPicPr>
          <p:cNvPr id="108547" name="Picture 3" descr="vert bar.png"/>
          <p:cNvPicPr>
            <a:picLocks noChangeAspect="1"/>
          </p:cNvPicPr>
          <p:nvPr/>
        </p:nvPicPr>
        <p:blipFill>
          <a:blip r:embed="rId3" cstate="print"/>
          <a:srcRect/>
          <a:stretch>
            <a:fillRect/>
          </a:stretch>
        </p:blipFill>
        <p:spPr bwMode="auto">
          <a:xfrm>
            <a:off x="4406900" y="723900"/>
            <a:ext cx="180975" cy="54340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6"/>
          <p:cNvSpPr>
            <a:spLocks noGrp="1" noChangeArrowheads="1"/>
          </p:cNvSpPr>
          <p:nvPr>
            <p:ph type="title" idx="4294967295"/>
          </p:nvPr>
        </p:nvSpPr>
        <p:spPr bwMode="auto">
          <a:xfrm>
            <a:off x="304800" y="550863"/>
            <a:ext cx="8774113" cy="533400"/>
          </a:xfrm>
          <a:noFill/>
        </p:spPr>
        <p:txBody>
          <a:bodyPr wrap="square" lIns="91440" rIns="91440" numCol="1" anchor="t" compatLnSpc="1">
            <a:prstTxWarp prst="textNoShape">
              <a:avLst/>
            </a:prstTxWarp>
          </a:bodyPr>
          <a:lstStyle/>
          <a:p>
            <a:pPr eaLnBrk="1" hangingPunct="1"/>
            <a:r>
              <a:rPr sz="3000" smtClean="0">
                <a:solidFill>
                  <a:schemeClr val="tx1"/>
                </a:solidFill>
                <a:latin typeface="Arial" charset="0"/>
                <a:ea typeface="ＭＳ Ｐゴシック"/>
                <a:cs typeface="ＭＳ Ｐゴシック"/>
              </a:rPr>
              <a:t>Cisco Networking Academy Impact: United States</a:t>
            </a:r>
          </a:p>
        </p:txBody>
      </p:sp>
      <p:sp>
        <p:nvSpPr>
          <p:cNvPr id="8" name="TextBox 7"/>
          <p:cNvSpPr txBox="1"/>
          <p:nvPr/>
        </p:nvSpPr>
        <p:spPr>
          <a:xfrm>
            <a:off x="323850" y="5662613"/>
            <a:ext cx="8450263" cy="854075"/>
          </a:xfrm>
          <a:prstGeom prst="rect">
            <a:avLst/>
          </a:prstGeom>
          <a:noFill/>
        </p:spPr>
        <p:txBody>
          <a:bodyPr>
            <a:spAutoFit/>
          </a:bodyPr>
          <a:lstStyle/>
          <a:p>
            <a:pPr fontAlgn="auto">
              <a:spcBef>
                <a:spcPts val="0"/>
              </a:spcBef>
              <a:spcAft>
                <a:spcPts val="0"/>
              </a:spcAft>
              <a:defRPr/>
            </a:pPr>
            <a:r>
              <a:rPr lang="en-US" sz="900" baseline="30000" dirty="0">
                <a:solidFill>
                  <a:schemeClr val="bg2">
                    <a:lumMod val="65000"/>
                  </a:schemeClr>
                </a:solidFill>
                <a:latin typeface="+mn-lt"/>
                <a:ea typeface="+mn-ea"/>
                <a:cs typeface="+mn-cs"/>
              </a:rPr>
              <a:t>1</a:t>
            </a:r>
            <a:r>
              <a:rPr lang="en-US" sz="900" dirty="0">
                <a:solidFill>
                  <a:schemeClr val="bg2">
                    <a:lumMod val="65000"/>
                  </a:schemeClr>
                </a:solidFill>
                <a:latin typeface="+mn-lt"/>
                <a:ea typeface="+mn-ea"/>
                <a:cs typeface="+mn-cs"/>
              </a:rPr>
              <a:t> Source: MRE FULL Package of Quarterly </a:t>
            </a:r>
            <a:r>
              <a:rPr lang="en-US" sz="900" dirty="0" err="1">
                <a:solidFill>
                  <a:schemeClr val="bg2">
                    <a:lumMod val="65000"/>
                  </a:schemeClr>
                </a:solidFill>
                <a:latin typeface="+mn-lt"/>
                <a:ea typeface="+mn-ea"/>
                <a:cs typeface="+mn-cs"/>
              </a:rPr>
              <a:t>Metrics_10.31.10_v1.xlsx</a:t>
            </a:r>
            <a:r>
              <a:rPr lang="en-US" sz="900" dirty="0">
                <a:solidFill>
                  <a:schemeClr val="bg2">
                    <a:lumMod val="65000"/>
                  </a:schemeClr>
                </a:solidFill>
                <a:latin typeface="+mn-lt"/>
                <a:ea typeface="+mn-ea"/>
                <a:cs typeface="+mn-cs"/>
              </a:rPr>
              <a:t> </a:t>
            </a:r>
          </a:p>
          <a:p>
            <a:pPr fontAlgn="auto">
              <a:spcBef>
                <a:spcPts val="0"/>
              </a:spcBef>
              <a:spcAft>
                <a:spcPts val="0"/>
              </a:spcAft>
              <a:defRPr/>
            </a:pPr>
            <a:r>
              <a:rPr lang="en-US" sz="900" baseline="30000" dirty="0">
                <a:solidFill>
                  <a:schemeClr val="bg2">
                    <a:lumMod val="65000"/>
                  </a:schemeClr>
                </a:solidFill>
                <a:latin typeface="+mn-lt"/>
                <a:ea typeface="+mn-ea"/>
                <a:cs typeface="+mn-cs"/>
              </a:rPr>
              <a:t>2</a:t>
            </a:r>
            <a:r>
              <a:rPr lang="en-US" sz="900" dirty="0">
                <a:solidFill>
                  <a:schemeClr val="bg2">
                    <a:lumMod val="65000"/>
                  </a:schemeClr>
                </a:solidFill>
                <a:latin typeface="+mn-lt"/>
                <a:ea typeface="+mn-ea"/>
                <a:cs typeface="+mn-cs"/>
              </a:rPr>
              <a:t> Includes community-based organizations, middle schools, military, nontraditional educational settings, and post-graduate institutions </a:t>
            </a:r>
          </a:p>
          <a:p>
            <a:pPr fontAlgn="auto">
              <a:spcBef>
                <a:spcPts val="0"/>
              </a:spcBef>
              <a:spcAft>
                <a:spcPts val="0"/>
              </a:spcAft>
              <a:defRPr/>
            </a:pPr>
            <a:r>
              <a:rPr lang="en-US" sz="900" baseline="30000" dirty="0">
                <a:solidFill>
                  <a:schemeClr val="bg2">
                    <a:lumMod val="65000"/>
                  </a:schemeClr>
                </a:solidFill>
                <a:latin typeface="+mn-lt"/>
                <a:ea typeface="+mn-ea"/>
                <a:cs typeface="+mn-cs"/>
              </a:rPr>
              <a:t>3</a:t>
            </a:r>
            <a:r>
              <a:rPr lang="en-US" sz="900" dirty="0">
                <a:solidFill>
                  <a:schemeClr val="bg2">
                    <a:lumMod val="65000"/>
                  </a:schemeClr>
                </a:solidFill>
                <a:latin typeface="+mn-lt"/>
                <a:ea typeface="+mn-ea"/>
                <a:cs typeface="+mn-cs"/>
              </a:rPr>
              <a:t> Includes MRE report 4415P51 Active Students and Academies 2010 11 02 v3.xlsx</a:t>
            </a:r>
            <a:r>
              <a:rPr lang="en-US" sz="900" baseline="30000" dirty="0">
                <a:solidFill>
                  <a:schemeClr val="bg2">
                    <a:lumMod val="65000"/>
                  </a:schemeClr>
                </a:solidFill>
                <a:latin typeface="+mn-lt"/>
                <a:ea typeface="+mn-ea"/>
                <a:cs typeface="+mn-cs"/>
              </a:rPr>
              <a:t> </a:t>
            </a:r>
            <a:endParaRPr lang="en-US" sz="900" dirty="0">
              <a:solidFill>
                <a:schemeClr val="bg2">
                  <a:lumMod val="65000"/>
                </a:schemeClr>
              </a:solidFill>
              <a:latin typeface="+mn-lt"/>
              <a:ea typeface="+mn-ea"/>
              <a:cs typeface="+mn-cs"/>
            </a:endParaRPr>
          </a:p>
          <a:p>
            <a:pPr fontAlgn="auto">
              <a:spcBef>
                <a:spcPts val="0"/>
              </a:spcBef>
              <a:spcAft>
                <a:spcPts val="0"/>
              </a:spcAft>
              <a:defRPr/>
            </a:pPr>
            <a:r>
              <a:rPr lang="en-US" sz="900" baseline="30000" dirty="0">
                <a:solidFill>
                  <a:schemeClr val="bg2">
                    <a:lumMod val="65000"/>
                  </a:schemeClr>
                </a:solidFill>
                <a:latin typeface="+mn-lt"/>
                <a:ea typeface="+mn-ea"/>
                <a:cs typeface="+mn-cs"/>
              </a:rPr>
              <a:t>4</a:t>
            </a:r>
            <a:r>
              <a:rPr lang="en-US" sz="900" dirty="0">
                <a:solidFill>
                  <a:schemeClr val="bg2">
                    <a:lumMod val="65000"/>
                  </a:schemeClr>
                </a:solidFill>
                <a:latin typeface="+mn-lt"/>
                <a:ea typeface="+mn-ea"/>
                <a:cs typeface="+mn-cs"/>
              </a:rPr>
              <a:t> Includes CCNA Security, CCNP, Security, Wireless, IP Telephony, Java, UNIX and Panduit Network Infrastructure Essentials (PNIE) </a:t>
            </a:r>
          </a:p>
          <a:p>
            <a:pPr fontAlgn="auto">
              <a:spcBef>
                <a:spcPts val="0"/>
              </a:spcBef>
              <a:spcAft>
                <a:spcPts val="0"/>
              </a:spcAft>
              <a:defRPr/>
            </a:pPr>
            <a:r>
              <a:rPr lang="en-US" sz="900" baseline="30000" dirty="0">
                <a:solidFill>
                  <a:schemeClr val="bg2">
                    <a:lumMod val="65000"/>
                  </a:schemeClr>
                </a:solidFill>
                <a:latin typeface="+mn-lt"/>
                <a:ea typeface="+mn-ea"/>
                <a:cs typeface="+mn-cs"/>
              </a:rPr>
              <a:t>5</a:t>
            </a:r>
            <a:r>
              <a:rPr lang="en-US" sz="900" dirty="0">
                <a:solidFill>
                  <a:schemeClr val="bg2">
                    <a:lumMod val="65000"/>
                  </a:schemeClr>
                </a:solidFill>
                <a:latin typeface="+mn-lt"/>
                <a:ea typeface="+mn-ea"/>
                <a:cs typeface="+mn-cs"/>
              </a:rPr>
              <a:t> Source: MRE report 4483 In-Kind Contribution for United States (</a:t>
            </a:r>
            <a:r>
              <a:rPr lang="en-US" sz="900" dirty="0" err="1">
                <a:solidFill>
                  <a:schemeClr val="bg2">
                    <a:lumMod val="65000"/>
                  </a:schemeClr>
                </a:solidFill>
                <a:latin typeface="+mn-lt"/>
                <a:ea typeface="+mn-ea"/>
                <a:cs typeface="+mn-cs"/>
              </a:rPr>
              <a:t>v9</a:t>
            </a:r>
            <a:r>
              <a:rPr lang="en-US" sz="900" dirty="0">
                <a:solidFill>
                  <a:schemeClr val="bg2">
                    <a:lumMod val="65000"/>
                  </a:schemeClr>
                </a:solidFill>
                <a:latin typeface="+mn-lt"/>
                <a:ea typeface="+mn-ea"/>
                <a:cs typeface="+mn-cs"/>
              </a:rPr>
              <a:t>) </a:t>
            </a:r>
            <a:r>
              <a:rPr lang="en-US" sz="900" dirty="0" err="1">
                <a:solidFill>
                  <a:schemeClr val="bg2">
                    <a:lumMod val="65000"/>
                  </a:schemeClr>
                </a:solidFill>
                <a:latin typeface="+mn-lt"/>
                <a:ea typeface="+mn-ea"/>
                <a:cs typeface="+mn-cs"/>
              </a:rPr>
              <a:t>2010.11.11.xlsx</a:t>
            </a:r>
            <a:endParaRPr lang="en-US" sz="900" dirty="0">
              <a:solidFill>
                <a:schemeClr val="bg2">
                  <a:lumMod val="65000"/>
                </a:schemeClr>
              </a:solidFill>
              <a:latin typeface="+mn-lt"/>
              <a:ea typeface="+mn-ea"/>
              <a:cs typeface="+mn-cs"/>
            </a:endParaRPr>
          </a:p>
          <a:p>
            <a:pPr fontAlgn="auto">
              <a:spcBef>
                <a:spcPts val="0"/>
              </a:spcBef>
              <a:spcAft>
                <a:spcPts val="0"/>
              </a:spcAft>
              <a:defRPr/>
            </a:pPr>
            <a:endParaRPr lang="en-US" sz="900" dirty="0">
              <a:solidFill>
                <a:srgbClr val="7F7F7F"/>
              </a:solidFill>
              <a:latin typeface="+mn-lt"/>
              <a:ea typeface="+mn-ea"/>
              <a:cs typeface="+mn-cs"/>
            </a:endParaRPr>
          </a:p>
        </p:txBody>
      </p:sp>
      <p:graphicFrame>
        <p:nvGraphicFramePr>
          <p:cNvPr id="5" name="Table 4"/>
          <p:cNvGraphicFramePr>
            <a:graphicFrameLocks noGrp="1"/>
          </p:cNvGraphicFramePr>
          <p:nvPr/>
        </p:nvGraphicFramePr>
        <p:xfrm>
          <a:off x="487363" y="1084263"/>
          <a:ext cx="8132762" cy="4343401"/>
        </p:xfrm>
        <a:graphic>
          <a:graphicData uri="http://schemas.openxmlformats.org/drawingml/2006/table">
            <a:tbl>
              <a:tblPr/>
              <a:tblGrid>
                <a:gridCol w="3130550"/>
                <a:gridCol w="1377950"/>
                <a:gridCol w="1304925"/>
                <a:gridCol w="1158875"/>
                <a:gridCol w="1160462"/>
              </a:tblGrid>
              <a:tr h="311150">
                <a:tc gridSpan="4">
                  <a:txBody>
                    <a:bodyPr/>
                    <a:lstStyle/>
                    <a:p>
                      <a:pPr marL="0" marR="0" lvl="0" indent="0" algn="l" defTabSz="914400" rtl="0" eaLnBrk="1" fontAlgn="base" latinLnBrk="0" hangingPunct="1">
                        <a:lnSpc>
                          <a:spcPts val="900"/>
                        </a:lnSpc>
                        <a:spcBef>
                          <a:spcPct val="0"/>
                        </a:spcBef>
                        <a:spcAft>
                          <a:spcPct val="0"/>
                        </a:spcAft>
                        <a:buClrTx/>
                        <a:buSzPct val="90000"/>
                        <a:buFontTx/>
                        <a:buNone/>
                        <a:tabLst>
                          <a:tab pos="5829300" algn="r"/>
                          <a:tab pos="6686550" algn="r"/>
                        </a:tabLst>
                      </a:pPr>
                      <a:r>
                        <a:rPr kumimoji="0" lang="en-US" sz="900" b="1" i="0" u="none" strike="noStrike" cap="none" normalizeH="0" baseline="0" dirty="0" smtClean="0">
                          <a:ln>
                            <a:noFill/>
                          </a:ln>
                          <a:solidFill>
                            <a:srgbClr val="000000"/>
                          </a:solidFill>
                          <a:effectLst/>
                          <a:latin typeface="CiscoSans"/>
                          <a:ea typeface="Times New Roman" pitchFamily="18" charset="0"/>
                          <a:cs typeface="Arial" charset="0"/>
                        </a:rPr>
                        <a:t>Students </a:t>
                      </a:r>
                      <a:endParaRPr kumimoji="0" lang="en-US" sz="900" b="0" i="0" u="none" strike="noStrike" cap="none" normalizeH="0" baseline="0" dirty="0" smtClean="0">
                        <a:ln>
                          <a:noFill/>
                        </a:ln>
                        <a:solidFill>
                          <a:srgbClr val="000000"/>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148,293</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r>
              <a:tr h="273050">
                <a:tc gridSpan="4">
                  <a:txBody>
                    <a:bodyPr/>
                    <a:lstStyle/>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1" i="0" u="none" strike="noStrike" cap="none" normalizeH="0" baseline="0" smtClean="0">
                          <a:ln>
                            <a:noFill/>
                          </a:ln>
                          <a:solidFill>
                            <a:srgbClr val="003333"/>
                          </a:solidFill>
                          <a:effectLst/>
                          <a:latin typeface="CiscoSans"/>
                          <a:ea typeface="Times New Roman" pitchFamily="18" charset="0"/>
                          <a:cs typeface="Arial" charset="0"/>
                        </a:rPr>
                        <a:t>Female students </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14%</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r>
              <a:tr h="273050">
                <a:tc gridSpan="4">
                  <a:txBody>
                    <a:bodyPr/>
                    <a:lstStyle/>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1" i="0" u="none" strike="noStrike" cap="none" normalizeH="0" baseline="0" dirty="0" smtClean="0">
                          <a:ln>
                            <a:noFill/>
                          </a:ln>
                          <a:solidFill>
                            <a:srgbClr val="003333"/>
                          </a:solidFill>
                          <a:effectLst/>
                          <a:latin typeface="CiscoSans"/>
                          <a:ea typeface="Times New Roman" pitchFamily="18" charset="0"/>
                          <a:cs typeface="Arial" charset="0"/>
                        </a:rPr>
                        <a:t>Distinct cumulative students </a:t>
                      </a:r>
                      <a:r>
                        <a:rPr kumimoji="0" lang="en-US" sz="900" b="0" i="0" u="none" strike="noStrike" cap="none" normalizeH="0" baseline="0" dirty="0" smtClean="0">
                          <a:ln>
                            <a:noFill/>
                          </a:ln>
                          <a:solidFill>
                            <a:srgbClr val="003333"/>
                          </a:solidFill>
                          <a:effectLst/>
                          <a:latin typeface="CiscoSans"/>
                          <a:ea typeface="Times New Roman" pitchFamily="18" charset="0"/>
                          <a:cs typeface="Arial" charset="0"/>
                        </a:rPr>
                        <a:t>(successfully completing at least one course)</a:t>
                      </a:r>
                      <a:endParaRPr kumimoji="0" lang="en-US" sz="900" b="1" i="0" u="none" strike="noStrike" cap="none" normalizeH="0" baseline="0" dirty="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962,338</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r>
              <a:tr h="273050">
                <a:tc gridSpan="4">
                  <a:txBody>
                    <a:bodyPr/>
                    <a:lstStyle/>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1" i="0" u="none" strike="noStrike" cap="none" normalizeH="0" baseline="0" dirty="0" smtClean="0">
                          <a:ln>
                            <a:noFill/>
                          </a:ln>
                          <a:solidFill>
                            <a:srgbClr val="003333"/>
                          </a:solidFill>
                          <a:effectLst/>
                          <a:latin typeface="CiscoSans"/>
                          <a:ea typeface="Times New Roman" pitchFamily="18" charset="0"/>
                          <a:cs typeface="Arial" charset="0"/>
                        </a:rPr>
                        <a:t>Instructors</a:t>
                      </a:r>
                      <a:endParaRPr kumimoji="0" lang="en-US" sz="900" b="1" i="0" u="none" strike="noStrike" cap="none" normalizeH="0" baseline="0" dirty="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3,710</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r>
              <a:tr h="273050">
                <a:tc gridSpan="4">
                  <a:txBody>
                    <a:bodyPr/>
                    <a:lstStyle/>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1" i="0" u="none" strike="noStrike" cap="none" normalizeH="0" baseline="0" dirty="0" smtClean="0">
                          <a:ln>
                            <a:noFill/>
                          </a:ln>
                          <a:solidFill>
                            <a:srgbClr val="003333"/>
                          </a:solidFill>
                          <a:effectLst/>
                          <a:latin typeface="CiscoSans"/>
                          <a:ea typeface="Times New Roman" pitchFamily="18" charset="0"/>
                          <a:cs typeface="Arial" charset="0"/>
                        </a:rPr>
                        <a:t>Academies</a:t>
                      </a:r>
                      <a:endParaRPr kumimoji="0" lang="en-US" sz="900" b="1" i="0" u="none" strike="noStrike" cap="none" normalizeH="0" baseline="0" dirty="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2,168</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B6DDE8"/>
                    </a:solidFill>
                  </a:tcPr>
                </a:tc>
              </a:tr>
              <a:tr h="163513">
                <a:tc>
                  <a:txBody>
                    <a:bodyPr/>
                    <a:lstStyle/>
                    <a:p>
                      <a:pPr marL="0" marR="0" lvl="0" indent="0" algn="l" defTabSz="914400" rtl="0" eaLnBrk="1" fontAlgn="base" latinLnBrk="0" hangingPunct="1">
                        <a:lnSpc>
                          <a:spcPts val="1050"/>
                        </a:lnSpc>
                        <a:spcBef>
                          <a:spcPct val="0"/>
                        </a:spcBef>
                        <a:spcAft>
                          <a:spcPct val="0"/>
                        </a:spcAft>
                        <a:buClrTx/>
                        <a:buSzPct val="90000"/>
                        <a:buFontTx/>
                        <a:buNone/>
                        <a:tabLst/>
                      </a:pPr>
                      <a:endParaRPr kumimoji="0" lang="en-US" sz="900" b="1"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1"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1"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endParaRPr kumimoji="0" lang="en-US" sz="900" b="1"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endParaRPr kumimoji="0" lang="en-US" sz="900" b="1"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r>
              <a:tr h="598488">
                <a:tc>
                  <a:txBody>
                    <a:bodyPr/>
                    <a:lstStyle/>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1" i="0" u="none" strike="noStrike" cap="none" normalizeH="0" baseline="0" smtClean="0">
                          <a:ln>
                            <a:noFill/>
                          </a:ln>
                          <a:solidFill>
                            <a:srgbClr val="000000"/>
                          </a:solidFill>
                          <a:effectLst/>
                          <a:latin typeface="CiscoSans"/>
                          <a:ea typeface="Times New Roman" pitchFamily="18" charset="0"/>
                          <a:cs typeface="Arial" charset="0"/>
                        </a:rPr>
                        <a:t>Education level  </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3333"/>
                          </a:solidFill>
                          <a:effectLst/>
                          <a:latin typeface="CiscoSans"/>
                          <a:ea typeface="Times New Roman" pitchFamily="18" charset="0"/>
                          <a:cs typeface="Arial" charset="0"/>
                        </a:rPr>
                        <a:t>(students/academies at more than one </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3333"/>
                          </a:solidFill>
                          <a:effectLst/>
                          <a:latin typeface="CiscoSans"/>
                          <a:ea typeface="Times New Roman" pitchFamily="18" charset="0"/>
                          <a:cs typeface="Arial" charset="0"/>
                        </a:rPr>
                        <a:t>education level are counted proportionately)</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Secondary Schools</a:t>
                      </a:r>
                      <a:endParaRPr kumimoji="0" lang="en-US" sz="900" b="1" i="0" u="none" strike="noStrike" cap="none" normalizeH="0" baseline="0" smtClean="0">
                        <a:ln>
                          <a:noFill/>
                        </a:ln>
                        <a:solidFill>
                          <a:srgbClr val="000000"/>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Community Colleges</a:t>
                      </a:r>
                      <a:endParaRPr kumimoji="0" lang="en-US" sz="900" b="1" i="0" u="none" strike="noStrike" cap="none" normalizeH="0" baseline="0" smtClean="0">
                        <a:ln>
                          <a:noFill/>
                        </a:ln>
                        <a:solidFill>
                          <a:srgbClr val="000000"/>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Universities</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Other</a:t>
                      </a:r>
                      <a:r>
                        <a:rPr kumimoji="0" lang="en-US" sz="900" b="0" i="0" u="none" strike="noStrike" cap="none" normalizeH="0" baseline="30000" smtClean="0">
                          <a:ln>
                            <a:noFill/>
                          </a:ln>
                          <a:solidFill>
                            <a:srgbClr val="000000"/>
                          </a:solidFill>
                          <a:effectLst/>
                          <a:latin typeface="CiscoSans"/>
                          <a:ea typeface="Times New Roman" pitchFamily="18" charset="0"/>
                          <a:cs typeface="Arial" charset="0"/>
                        </a:rPr>
                        <a:t>2</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r>
              <a:tr h="234950">
                <a:tc>
                  <a:txBody>
                    <a:bodyPr/>
                    <a:lstStyle/>
                    <a:p>
                      <a:pPr marL="0" marR="0" lvl="0" indent="0" algn="l"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Students</a:t>
                      </a:r>
                      <a:endParaRPr kumimoji="0" lang="en-US" sz="900" b="1" i="0" u="none" strike="noStrike" cap="none" normalizeH="0" baseline="0" smtClean="0">
                        <a:ln>
                          <a:noFill/>
                        </a:ln>
                        <a:solidFill>
                          <a:srgbClr val="000000"/>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37%</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50%</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11%</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2%</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r>
              <a:tr h="234950">
                <a:tc>
                  <a:txBody>
                    <a:bodyPr/>
                    <a:lstStyle/>
                    <a:p>
                      <a:pPr marL="0" marR="0" lvl="0" indent="0" algn="l"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Academies</a:t>
                      </a:r>
                      <a:endParaRPr kumimoji="0" lang="en-US" sz="900" b="1" i="0" u="none" strike="noStrike" cap="none" normalizeH="0" baseline="0" smtClean="0">
                        <a:ln>
                          <a:noFill/>
                        </a:ln>
                        <a:solidFill>
                          <a:srgbClr val="000000"/>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60%</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31%</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7%</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2%</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1C2D9"/>
                    </a:solidFill>
                  </a:tcPr>
                </a:tc>
              </a:tr>
              <a:tr h="149225">
                <a:tc>
                  <a:txBody>
                    <a:bodyPr/>
                    <a:lstStyle/>
                    <a:p>
                      <a:pPr marL="0" marR="0" lvl="0" indent="0" algn="l"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r>
              <a:tr h="571500">
                <a:tc>
                  <a:txBody>
                    <a:bodyPr/>
                    <a:lstStyle/>
                    <a:p>
                      <a:pPr marL="0" marR="0" lvl="0" indent="0" algn="l" defTabSz="914400" rtl="0" eaLnBrk="1" fontAlgn="base" latinLnBrk="0" hangingPunct="1">
                        <a:lnSpc>
                          <a:spcPts val="900"/>
                        </a:lnSpc>
                        <a:spcBef>
                          <a:spcPct val="0"/>
                        </a:spcBef>
                        <a:spcAft>
                          <a:spcPct val="0"/>
                        </a:spcAft>
                        <a:buClrTx/>
                        <a:buSzPct val="90000"/>
                        <a:buFontTx/>
                        <a:buNone/>
                        <a:tabLst>
                          <a:tab pos="5143500" algn="r"/>
                          <a:tab pos="6686550" algn="r"/>
                        </a:tabLst>
                      </a:pPr>
                      <a:r>
                        <a:rPr kumimoji="0" lang="en-US" sz="900" b="1" i="0" u="none" strike="noStrike" cap="none" normalizeH="0" baseline="0" smtClean="0">
                          <a:ln>
                            <a:noFill/>
                          </a:ln>
                          <a:solidFill>
                            <a:srgbClr val="000000"/>
                          </a:solidFill>
                          <a:effectLst/>
                          <a:latin typeface="CiscoSans"/>
                          <a:ea typeface="Times New Roman" pitchFamily="18" charset="0"/>
                          <a:cs typeface="Arial" charset="0"/>
                        </a:rPr>
                        <a:t>Curricula </a:t>
                      </a:r>
                      <a:r>
                        <a:rPr kumimoji="0" lang="en-US" sz="900" b="0" i="0" u="none" strike="noStrike" cap="none" normalizeH="0" baseline="30000" smtClean="0">
                          <a:ln>
                            <a:noFill/>
                          </a:ln>
                          <a:solidFill>
                            <a:srgbClr val="000000"/>
                          </a:solidFill>
                          <a:effectLst/>
                          <a:latin typeface="CiscoSans"/>
                          <a:ea typeface="Times New Roman" pitchFamily="18" charset="0"/>
                          <a:cs typeface="Arial" charset="0"/>
                        </a:rPr>
                        <a:t>3</a:t>
                      </a:r>
                      <a:endParaRPr kumimoji="0" lang="en-US" sz="900" b="0" i="0" u="none" strike="noStrike" cap="none" normalizeH="0" baseline="0" smtClean="0">
                        <a:ln>
                          <a:noFill/>
                        </a:ln>
                        <a:solidFill>
                          <a:srgbClr val="000000"/>
                        </a:solidFill>
                        <a:effectLst/>
                        <a:latin typeface="Helvetica" pitchFamily="34" charset="0"/>
                        <a:ea typeface="Times New Roman" pitchFamily="18" charset="0"/>
                        <a:cs typeface="Arial" charset="0"/>
                      </a:endParaRPr>
                    </a:p>
                    <a:p>
                      <a:pPr marL="0" marR="0" lvl="0" indent="0" algn="l" defTabSz="914400" rtl="0" eaLnBrk="1" fontAlgn="base" latinLnBrk="0" hangingPunct="1">
                        <a:lnSpc>
                          <a:spcPts val="900"/>
                        </a:lnSpc>
                        <a:spcBef>
                          <a:spcPct val="0"/>
                        </a:spcBef>
                        <a:spcAft>
                          <a:spcPct val="0"/>
                        </a:spcAft>
                        <a:buClrTx/>
                        <a:buSzPct val="90000"/>
                        <a:buFontTx/>
                        <a:buNone/>
                        <a:tabLst>
                          <a:tab pos="5143500" algn="r"/>
                          <a:tab pos="6686550" algn="r"/>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(students/academies that take/teach multiple curricula are counted more than once)</a:t>
                      </a:r>
                      <a:endParaRPr kumimoji="0" lang="en-US" sz="900" b="0" i="0" u="none" strike="noStrike" cap="none" normalizeH="0" baseline="0" smtClean="0">
                        <a:ln>
                          <a:noFill/>
                        </a:ln>
                        <a:solidFill>
                          <a:srgbClr val="000000"/>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3333"/>
                          </a:solidFill>
                          <a:effectLst/>
                          <a:latin typeface="CiscoSans"/>
                          <a:ea typeface="Times New Roman" pitchFamily="18" charset="0"/>
                          <a:cs typeface="Arial" charset="0"/>
                        </a:rPr>
                        <a:t>ITE</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3333"/>
                          </a:solidFill>
                          <a:effectLst/>
                          <a:latin typeface="CiscoSans"/>
                          <a:ea typeface="Times New Roman" pitchFamily="18" charset="0"/>
                          <a:cs typeface="Arial" charset="0"/>
                        </a:rPr>
                        <a:t>CCNA 1, 2</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3333"/>
                          </a:solidFill>
                          <a:effectLst/>
                          <a:latin typeface="CiscoSans"/>
                          <a:ea typeface="Times New Roman" pitchFamily="18" charset="0"/>
                          <a:cs typeface="Arial" charset="0"/>
                        </a:rPr>
                        <a:t>CCNA 3, 4</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50"/>
                        </a:lnSpc>
                        <a:spcBef>
                          <a:spcPct val="0"/>
                        </a:spcBef>
                        <a:spcAft>
                          <a:spcPct val="0"/>
                        </a:spcAft>
                        <a:buClrTx/>
                        <a:buSzPct val="90000"/>
                        <a:buFontTx/>
                        <a:buNone/>
                        <a:tabLst/>
                      </a:pPr>
                      <a:r>
                        <a:rPr kumimoji="0" lang="en-US" sz="900" b="0" i="0" u="none" strike="noStrike" cap="none" normalizeH="0" baseline="0" smtClean="0">
                          <a:ln>
                            <a:noFill/>
                          </a:ln>
                          <a:solidFill>
                            <a:srgbClr val="003333"/>
                          </a:solidFill>
                          <a:effectLst/>
                          <a:latin typeface="CiscoSans"/>
                          <a:ea typeface="Times New Roman" pitchFamily="18" charset="0"/>
                          <a:cs typeface="Arial" charset="0"/>
                        </a:rPr>
                        <a:t>Advanced Technologies / Other </a:t>
                      </a:r>
                      <a:r>
                        <a:rPr kumimoji="0" lang="en-US" sz="900" b="0" i="0" u="none" strike="noStrike" cap="none" normalizeH="0" baseline="30000" smtClean="0">
                          <a:ln>
                            <a:noFill/>
                          </a:ln>
                          <a:solidFill>
                            <a:srgbClr val="003333"/>
                          </a:solidFill>
                          <a:effectLst/>
                          <a:latin typeface="CiscoSans"/>
                          <a:ea typeface="Times New Roman" pitchFamily="18" charset="0"/>
                          <a:cs typeface="Arial" charset="0"/>
                        </a:rPr>
                        <a:t>4</a:t>
                      </a:r>
                      <a:endParaRPr kumimoji="0" lang="en-US" sz="900" b="1" i="0" u="none" strike="noStrike" cap="none" normalizeH="0" baseline="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r>
              <a:tr h="241300">
                <a:tc>
                  <a:txBody>
                    <a:bodyPr/>
                    <a:lstStyle/>
                    <a:p>
                      <a:pPr marL="0" marR="0" lvl="0" indent="0" algn="l"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Students</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32%</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67%</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20%</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4%</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r>
              <a:tr h="241300">
                <a:tc>
                  <a:txBody>
                    <a:bodyPr/>
                    <a:lstStyle/>
                    <a:p>
                      <a:pPr marL="0" marR="0" lvl="0" indent="0" algn="l"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Academies</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53%</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72%</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51%</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smtClean="0">
                          <a:ln>
                            <a:noFill/>
                          </a:ln>
                          <a:solidFill>
                            <a:srgbClr val="000000"/>
                          </a:solidFill>
                          <a:effectLst/>
                          <a:latin typeface="CiscoSans"/>
                          <a:ea typeface="Times New Roman" pitchFamily="18" charset="0"/>
                          <a:cs typeface="Arial" charset="0"/>
                        </a:rPr>
                        <a:t>15%</a:t>
                      </a:r>
                      <a:endParaRPr kumimoji="0" lang="en-US" sz="900" b="0" i="0" u="none" strike="noStrike" cap="none" normalizeH="0" baseline="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DF95"/>
                    </a:solidFill>
                  </a:tcPr>
                </a:tc>
              </a:tr>
              <a:tr h="149225">
                <a:tc>
                  <a:txBody>
                    <a:bodyPr/>
                    <a:lstStyle/>
                    <a:p>
                      <a:pPr marL="0" marR="0" lvl="0" indent="0" algn="l"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endParaRPr kumimoji="0" lang="en-US" sz="900" b="0" i="0" u="none" strike="noStrike" cap="none" normalizeH="0" baseline="0" smtClean="0">
                        <a:ln>
                          <a:noFill/>
                        </a:ln>
                        <a:solidFill>
                          <a:srgbClr val="000000"/>
                        </a:solidFill>
                        <a:effectLst/>
                        <a:latin typeface="CiscoSans"/>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FF"/>
                    </a:solidFill>
                  </a:tcPr>
                </a:tc>
              </a:tr>
              <a:tr h="355600">
                <a:tc gridSpan="4">
                  <a:txBody>
                    <a:bodyPr/>
                    <a:lstStyle/>
                    <a:p>
                      <a:pPr marL="0" marR="0" lvl="0" indent="0" algn="l" defTabSz="914400" rtl="0" eaLnBrk="1" fontAlgn="base" latinLnBrk="0" hangingPunct="1">
                        <a:lnSpc>
                          <a:spcPts val="1050"/>
                        </a:lnSpc>
                        <a:spcBef>
                          <a:spcPct val="0"/>
                        </a:spcBef>
                        <a:spcAft>
                          <a:spcPct val="0"/>
                        </a:spcAft>
                        <a:buClrTx/>
                        <a:buSzPct val="90000"/>
                        <a:buFontTx/>
                        <a:buNone/>
                        <a:tabLst/>
                      </a:pPr>
                      <a:r>
                        <a:rPr kumimoji="0" lang="en-US" sz="900" b="1" i="0" u="none" strike="noStrike" cap="none" normalizeH="0" baseline="0" dirty="0" smtClean="0">
                          <a:ln>
                            <a:noFill/>
                          </a:ln>
                          <a:solidFill>
                            <a:srgbClr val="000000"/>
                          </a:solidFill>
                          <a:effectLst/>
                          <a:latin typeface="CiscoSans"/>
                          <a:ea typeface="Times New Roman" pitchFamily="18" charset="0"/>
                          <a:cs typeface="Arial" charset="0"/>
                        </a:rPr>
                        <a:t>In-kind contribution value</a:t>
                      </a:r>
                      <a:r>
                        <a:rPr kumimoji="0" lang="en-US" sz="900" b="0" i="0" u="none" strike="noStrike" cap="none" normalizeH="0" baseline="30000" dirty="0" smtClean="0">
                          <a:ln>
                            <a:noFill/>
                          </a:ln>
                          <a:solidFill>
                            <a:srgbClr val="000000"/>
                          </a:solidFill>
                          <a:effectLst/>
                          <a:latin typeface="CiscoSans"/>
                          <a:ea typeface="Times New Roman" pitchFamily="18" charset="0"/>
                          <a:cs typeface="Arial" charset="0"/>
                        </a:rPr>
                        <a:t>5</a:t>
                      </a:r>
                      <a:r>
                        <a:rPr kumimoji="0" lang="en-US" sz="900" b="0" i="0" u="none" strike="noStrike" cap="none" normalizeH="0" baseline="0" dirty="0" smtClean="0">
                          <a:ln>
                            <a:noFill/>
                          </a:ln>
                          <a:solidFill>
                            <a:srgbClr val="000000"/>
                          </a:solidFill>
                          <a:effectLst/>
                          <a:latin typeface="CiscoSans"/>
                          <a:ea typeface="Times New Roman" pitchFamily="18" charset="0"/>
                          <a:cs typeface="Arial" charset="0"/>
                        </a:rPr>
                        <a:t> (estimated cumulative value to academies including donations and discounts)</a:t>
                      </a:r>
                      <a:endParaRPr kumimoji="0" lang="en-US" sz="900" b="1" i="0" u="none" strike="noStrike" cap="none" normalizeH="0" baseline="0" dirty="0" smtClean="0">
                        <a:ln>
                          <a:noFill/>
                        </a:ln>
                        <a:solidFill>
                          <a:srgbClr val="003333"/>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DDD6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000"/>
                        </a:lnSpc>
                        <a:spcBef>
                          <a:spcPct val="0"/>
                        </a:spcBef>
                        <a:spcAft>
                          <a:spcPct val="0"/>
                        </a:spcAft>
                        <a:buClrTx/>
                        <a:buSzPct val="90000"/>
                        <a:buFontTx/>
                        <a:buNone/>
                        <a:tabLst/>
                      </a:pPr>
                      <a:r>
                        <a:rPr kumimoji="0" lang="en-US" sz="900" b="0" i="0" u="none" strike="noStrike" cap="none" normalizeH="0" baseline="0" dirty="0" smtClean="0">
                          <a:ln>
                            <a:noFill/>
                          </a:ln>
                          <a:solidFill>
                            <a:srgbClr val="000000"/>
                          </a:solidFill>
                          <a:effectLst/>
                          <a:latin typeface="CiscoSans"/>
                          <a:ea typeface="Times New Roman" pitchFamily="18" charset="0"/>
                          <a:cs typeface="Arial" charset="0"/>
                        </a:rPr>
                        <a:t>$410,517,899</a:t>
                      </a:r>
                      <a:endParaRPr kumimoji="0" lang="en-US" sz="900" b="0" i="0" u="none" strike="noStrike" cap="none" normalizeH="0" baseline="0" dirty="0" smtClean="0">
                        <a:ln>
                          <a:noFill/>
                        </a:ln>
                        <a:solidFill>
                          <a:srgbClr val="546568"/>
                        </a:solidFill>
                        <a:effectLst/>
                        <a:latin typeface="Helvetica" pitchFamily="34" charset="0"/>
                        <a:ea typeface="Times New Roman" pitchFamily="18" charset="0"/>
                        <a:cs typeface="Arial" charset="0"/>
                      </a:endParaRPr>
                    </a:p>
                  </a:txBody>
                  <a:tcPr marL="65223" marR="65223"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DDD69"/>
                    </a:solidFill>
                  </a:tcPr>
                </a:tc>
              </a:tr>
            </a:tbl>
          </a:graphicData>
        </a:graphic>
      </p:graphicFrame>
      <p:sp>
        <p:nvSpPr>
          <p:cNvPr id="110675" name="TextBox 1"/>
          <p:cNvSpPr txBox="1">
            <a:spLocks noChangeArrowheads="1"/>
          </p:cNvSpPr>
          <p:nvPr/>
        </p:nvSpPr>
        <p:spPr bwMode="auto">
          <a:xfrm>
            <a:off x="-2982913" y="1173163"/>
            <a:ext cx="185738" cy="347662"/>
          </a:xfrm>
          <a:prstGeom prst="rect">
            <a:avLst/>
          </a:prstGeom>
          <a:noFill/>
          <a:ln w="9525">
            <a:noFill/>
            <a:miter lim="800000"/>
            <a:headEnd/>
            <a:tailEnd/>
          </a:ln>
        </p:spPr>
        <p:txBody>
          <a:bodyPr wrap="none">
            <a:spAutoFit/>
          </a:bodyPr>
          <a:lstStyle/>
          <a:p>
            <a:endParaRPr lang="en-US">
              <a:solidFill>
                <a:schemeClr val="tx1"/>
              </a:solidFill>
            </a:endParaRPr>
          </a:p>
        </p:txBody>
      </p:sp>
      <p:sp>
        <p:nvSpPr>
          <p:cNvPr id="110676" name="TextBox 2"/>
          <p:cNvSpPr txBox="1">
            <a:spLocks noChangeArrowheads="1"/>
          </p:cNvSpPr>
          <p:nvPr/>
        </p:nvSpPr>
        <p:spPr bwMode="auto">
          <a:xfrm>
            <a:off x="-2481263" y="1808163"/>
            <a:ext cx="184150" cy="347662"/>
          </a:xfrm>
          <a:prstGeom prst="rect">
            <a:avLst/>
          </a:prstGeom>
          <a:noFill/>
          <a:ln w="9525">
            <a:noFill/>
            <a:miter lim="800000"/>
            <a:headEnd/>
            <a:tailEnd/>
          </a:ln>
        </p:spPr>
        <p:txBody>
          <a:bodyPr wrap="none">
            <a:spAutoFit/>
          </a:bodyPr>
          <a:lstStyle/>
          <a:p>
            <a:endParaRPr lang="en-US">
              <a:solidFill>
                <a:schemeClr val="tx1"/>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bwMode="auto">
          <a:xfrm>
            <a:off x="304804" y="550716"/>
            <a:ext cx="8774544" cy="533400"/>
          </a:xfrm>
          <a:ln>
            <a:miter lim="800000"/>
            <a:headEnd/>
            <a:tailEnd/>
          </a:ln>
        </p:spPr>
        <p:txBody>
          <a:bodyPr wrap="square" lIns="91440" rIns="91440" numCol="1" anchor="t" compatLnSpc="1">
            <a:prstTxWarp prst="textNoShape">
              <a:avLst/>
            </a:prstTxWarp>
          </a:bodyPr>
          <a:lstStyle/>
          <a:p>
            <a:pPr>
              <a:defRPr/>
            </a:pPr>
            <a:r>
              <a:rPr sz="2600" dirty="0" smtClean="0"/>
              <a:t>Cisco Networking Academy Impact: Virginia</a:t>
            </a:r>
          </a:p>
        </p:txBody>
      </p:sp>
      <p:sp>
        <p:nvSpPr>
          <p:cNvPr id="8" name="TextBox 7"/>
          <p:cNvSpPr txBox="1"/>
          <p:nvPr/>
        </p:nvSpPr>
        <p:spPr>
          <a:xfrm>
            <a:off x="542925" y="5662613"/>
            <a:ext cx="7918450" cy="714375"/>
          </a:xfrm>
          <a:prstGeom prst="rect">
            <a:avLst/>
          </a:prstGeom>
          <a:noFill/>
        </p:spPr>
        <p:txBody>
          <a:bodyPr>
            <a:spAutoFit/>
          </a:bodyPr>
          <a:lstStyle/>
          <a:p>
            <a:pPr>
              <a:defRPr/>
            </a:pPr>
            <a:r>
              <a:rPr lang="en-US" sz="900" baseline="30000" dirty="0">
                <a:solidFill>
                  <a:schemeClr val="bg1">
                    <a:lumMod val="50000"/>
                  </a:schemeClr>
                </a:solidFill>
                <a:latin typeface="Arial" pitchFamily="34" charset="0"/>
                <a:ea typeface="ＭＳ Ｐゴシック" pitchFamily="34" charset="-128"/>
                <a:cs typeface="+mn-cs"/>
              </a:rPr>
              <a:t>1</a:t>
            </a:r>
            <a:r>
              <a:rPr lang="en-US" sz="900" dirty="0">
                <a:solidFill>
                  <a:schemeClr val="bg1">
                    <a:lumMod val="50000"/>
                  </a:schemeClr>
                </a:solidFill>
                <a:latin typeface="Arial" pitchFamily="34" charset="0"/>
                <a:ea typeface="ＭＳ Ｐゴシック" pitchFamily="34" charset="-128"/>
                <a:cs typeface="+mn-cs"/>
              </a:rPr>
              <a:t> Source: Quarterly Metrics, October 2010 </a:t>
            </a:r>
          </a:p>
          <a:p>
            <a:pPr>
              <a:defRPr/>
            </a:pPr>
            <a:r>
              <a:rPr lang="en-US" sz="900" baseline="30000" dirty="0">
                <a:solidFill>
                  <a:schemeClr val="bg1">
                    <a:lumMod val="50000"/>
                  </a:schemeClr>
                </a:solidFill>
                <a:latin typeface="Arial" pitchFamily="34" charset="0"/>
                <a:ea typeface="ＭＳ Ｐゴシック" pitchFamily="34" charset="-128"/>
                <a:cs typeface="+mn-cs"/>
              </a:rPr>
              <a:t>2</a:t>
            </a:r>
            <a:r>
              <a:rPr lang="en-US" sz="900" dirty="0">
                <a:solidFill>
                  <a:schemeClr val="bg1">
                    <a:lumMod val="50000"/>
                  </a:schemeClr>
                </a:solidFill>
                <a:latin typeface="Arial" pitchFamily="34" charset="0"/>
                <a:ea typeface="ＭＳ Ｐゴシック" pitchFamily="34" charset="-128"/>
                <a:cs typeface="+mn-cs"/>
              </a:rPr>
              <a:t> Includes community-based organizations, middle schools, military, nontraditional educational settings, and post-graduate institutions </a:t>
            </a:r>
          </a:p>
          <a:p>
            <a:pPr>
              <a:defRPr/>
            </a:pPr>
            <a:r>
              <a:rPr lang="en-US" sz="900" baseline="30000" dirty="0">
                <a:solidFill>
                  <a:schemeClr val="bg1">
                    <a:lumMod val="50000"/>
                  </a:schemeClr>
                </a:solidFill>
                <a:latin typeface="Arial" pitchFamily="34" charset="0"/>
                <a:ea typeface="ＭＳ Ｐゴシック" pitchFamily="34" charset="-128"/>
                <a:cs typeface="+mn-cs"/>
              </a:rPr>
              <a:t>3</a:t>
            </a:r>
            <a:r>
              <a:rPr lang="en-US" sz="900" dirty="0">
                <a:solidFill>
                  <a:schemeClr val="bg1">
                    <a:lumMod val="50000"/>
                  </a:schemeClr>
                </a:solidFill>
                <a:latin typeface="Arial" pitchFamily="34" charset="0"/>
                <a:ea typeface="ＭＳ Ｐゴシック" pitchFamily="34" charset="-128"/>
                <a:cs typeface="+mn-cs"/>
              </a:rPr>
              <a:t> Source: MRE report 4415P51, November 2010 </a:t>
            </a:r>
          </a:p>
          <a:p>
            <a:pPr>
              <a:defRPr/>
            </a:pPr>
            <a:r>
              <a:rPr lang="en-US" sz="900" baseline="30000" dirty="0">
                <a:solidFill>
                  <a:schemeClr val="bg1">
                    <a:lumMod val="50000"/>
                  </a:schemeClr>
                </a:solidFill>
                <a:latin typeface="Arial" pitchFamily="34" charset="0"/>
                <a:ea typeface="ＭＳ Ｐゴシック" pitchFamily="34" charset="-128"/>
                <a:cs typeface="+mn-cs"/>
              </a:rPr>
              <a:t>4</a:t>
            </a:r>
            <a:r>
              <a:rPr lang="en-US" sz="900" dirty="0">
                <a:solidFill>
                  <a:schemeClr val="bg1">
                    <a:lumMod val="50000"/>
                  </a:schemeClr>
                </a:solidFill>
                <a:latin typeface="Arial" pitchFamily="34" charset="0"/>
                <a:ea typeface="ＭＳ Ｐゴシック" pitchFamily="34" charset="-128"/>
                <a:cs typeface="+mn-cs"/>
              </a:rPr>
              <a:t> Includes CCNA Security, CCNP, Security, Wireless, IP Telephony, Java, UNIX and Panduit Network Infrastructure Essentials (PNIE) </a:t>
            </a:r>
          </a:p>
          <a:p>
            <a:pPr>
              <a:defRPr/>
            </a:pPr>
            <a:r>
              <a:rPr lang="en-US" sz="900" baseline="30000" dirty="0">
                <a:solidFill>
                  <a:schemeClr val="bg1">
                    <a:lumMod val="50000"/>
                  </a:schemeClr>
                </a:solidFill>
                <a:latin typeface="Arial" pitchFamily="34" charset="0"/>
                <a:ea typeface="ＭＳ Ｐゴシック" pitchFamily="34" charset="-128"/>
                <a:cs typeface="+mn-cs"/>
              </a:rPr>
              <a:t>5</a:t>
            </a:r>
            <a:r>
              <a:rPr lang="en-US" sz="900" dirty="0">
                <a:solidFill>
                  <a:schemeClr val="bg1">
                    <a:lumMod val="50000"/>
                  </a:schemeClr>
                </a:solidFill>
                <a:latin typeface="Arial" pitchFamily="34" charset="0"/>
                <a:ea typeface="ＭＳ Ｐゴシック" pitchFamily="34" charset="-128"/>
                <a:cs typeface="+mn-cs"/>
              </a:rPr>
              <a:t> Source: MRE report 4541, November 2010</a:t>
            </a:r>
          </a:p>
        </p:txBody>
      </p:sp>
      <p:graphicFrame>
        <p:nvGraphicFramePr>
          <p:cNvPr id="5" name="Table 4"/>
          <p:cNvGraphicFramePr>
            <a:graphicFrameLocks noGrp="1"/>
          </p:cNvGraphicFramePr>
          <p:nvPr/>
        </p:nvGraphicFramePr>
        <p:xfrm>
          <a:off x="542925" y="1084263"/>
          <a:ext cx="7918132" cy="4402285"/>
        </p:xfrm>
        <a:graphic>
          <a:graphicData uri="http://schemas.openxmlformats.org/drawingml/2006/table">
            <a:tbl>
              <a:tblPr/>
              <a:tblGrid>
                <a:gridCol w="3049674"/>
                <a:gridCol w="1341291"/>
                <a:gridCol w="1270697"/>
                <a:gridCol w="1129509"/>
                <a:gridCol w="1126961"/>
              </a:tblGrid>
              <a:tr h="314913">
                <a:tc gridSpan="4">
                  <a:txBody>
                    <a:bodyPr/>
                    <a:lstStyle/>
                    <a:p>
                      <a:pPr marL="0" marR="0">
                        <a:lnSpc>
                          <a:spcPts val="900"/>
                        </a:lnSpc>
                        <a:spcBef>
                          <a:spcPts val="0"/>
                        </a:spcBef>
                        <a:spcAft>
                          <a:spcPts val="0"/>
                        </a:spcAft>
                        <a:tabLst>
                          <a:tab pos="6686550" algn="r"/>
                          <a:tab pos="5829300" algn="r"/>
                        </a:tabLst>
                      </a:pPr>
                      <a:r>
                        <a:rPr lang="en-US" sz="1100" b="1" dirty="0">
                          <a:solidFill>
                            <a:srgbClr val="000000"/>
                          </a:solidFill>
                          <a:latin typeface="CiscoSans"/>
                          <a:ea typeface="Times New Roman"/>
                          <a:cs typeface="Arial"/>
                        </a:rPr>
                        <a:t>Students </a:t>
                      </a:r>
                      <a:endParaRPr lang="en-US" sz="1100" dirty="0">
                        <a:solidFill>
                          <a:srgbClr val="000000"/>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4,149</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276088">
                <a:tc gridSpan="4">
                  <a:txBody>
                    <a:bodyPr/>
                    <a:lstStyle/>
                    <a:p>
                      <a:pPr marL="0" marR="0">
                        <a:lnSpc>
                          <a:spcPts val="1050"/>
                        </a:lnSpc>
                        <a:spcBef>
                          <a:spcPts val="0"/>
                        </a:spcBef>
                        <a:spcAft>
                          <a:spcPts val="0"/>
                        </a:spcAft>
                      </a:pPr>
                      <a:r>
                        <a:rPr lang="en-US" sz="1100" b="1" dirty="0">
                          <a:solidFill>
                            <a:srgbClr val="003333"/>
                          </a:solidFill>
                          <a:latin typeface="CiscoSans"/>
                          <a:ea typeface="Times New Roman"/>
                          <a:cs typeface="Arial"/>
                        </a:rPr>
                        <a:t>Female students </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13%</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276088">
                <a:tc gridSpan="4">
                  <a:txBody>
                    <a:bodyPr/>
                    <a:lstStyle/>
                    <a:p>
                      <a:pPr marL="0" marR="0">
                        <a:lnSpc>
                          <a:spcPts val="1050"/>
                        </a:lnSpc>
                        <a:spcBef>
                          <a:spcPts val="0"/>
                        </a:spcBef>
                        <a:spcAft>
                          <a:spcPts val="0"/>
                        </a:spcAft>
                      </a:pPr>
                      <a:r>
                        <a:rPr lang="en-US" sz="1100" b="1" dirty="0">
                          <a:solidFill>
                            <a:srgbClr val="003333"/>
                          </a:solidFill>
                          <a:latin typeface="CiscoSans"/>
                          <a:ea typeface="Times New Roman"/>
                          <a:cs typeface="Arial"/>
                        </a:rPr>
                        <a:t>Distinct cumulative students </a:t>
                      </a:r>
                      <a:r>
                        <a:rPr lang="en-US" sz="1100" b="0" dirty="0">
                          <a:solidFill>
                            <a:srgbClr val="003333"/>
                          </a:solidFill>
                          <a:latin typeface="CiscoSans"/>
                          <a:ea typeface="Times New Roman"/>
                          <a:cs typeface="Arial"/>
                        </a:rPr>
                        <a:t>(successfully completing at least one course)</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27,985</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276088">
                <a:tc gridSpan="4">
                  <a:txBody>
                    <a:bodyPr/>
                    <a:lstStyle/>
                    <a:p>
                      <a:pPr marL="0" marR="0">
                        <a:lnSpc>
                          <a:spcPts val="1050"/>
                        </a:lnSpc>
                        <a:spcBef>
                          <a:spcPts val="0"/>
                        </a:spcBef>
                        <a:spcAft>
                          <a:spcPts val="0"/>
                        </a:spcAft>
                      </a:pPr>
                      <a:r>
                        <a:rPr lang="en-US" sz="1100" b="1" dirty="0">
                          <a:solidFill>
                            <a:srgbClr val="003333"/>
                          </a:solidFill>
                          <a:latin typeface="CiscoSans"/>
                          <a:ea typeface="Times New Roman"/>
                          <a:cs typeface="Arial"/>
                        </a:rPr>
                        <a:t>Instructors</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131</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276088">
                <a:tc gridSpan="4">
                  <a:txBody>
                    <a:bodyPr/>
                    <a:lstStyle/>
                    <a:p>
                      <a:pPr marL="0" marR="0">
                        <a:lnSpc>
                          <a:spcPts val="1050"/>
                        </a:lnSpc>
                        <a:spcBef>
                          <a:spcPts val="0"/>
                        </a:spcBef>
                        <a:spcAft>
                          <a:spcPts val="0"/>
                        </a:spcAft>
                      </a:pPr>
                      <a:r>
                        <a:rPr lang="en-US" sz="1100" b="1" dirty="0">
                          <a:solidFill>
                            <a:srgbClr val="003333"/>
                          </a:solidFill>
                          <a:latin typeface="CiscoSans"/>
                          <a:ea typeface="Times New Roman"/>
                          <a:cs typeface="Arial"/>
                        </a:rPr>
                        <a:t>Academies</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70</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166332">
                <a:tc>
                  <a:txBody>
                    <a:bodyPr/>
                    <a:lstStyle/>
                    <a:p>
                      <a:pPr marL="0" marR="0">
                        <a:lnSpc>
                          <a:spcPts val="1050"/>
                        </a:lnSpc>
                        <a:spcBef>
                          <a:spcPts val="0"/>
                        </a:spcBef>
                        <a:spcAft>
                          <a:spcPts val="0"/>
                        </a:spcAft>
                      </a:pPr>
                      <a:endParaRPr lang="en-US" sz="1100" b="1">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b="1"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b="1"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50"/>
                        </a:lnSpc>
                        <a:spcBef>
                          <a:spcPts val="0"/>
                        </a:spcBef>
                        <a:spcAft>
                          <a:spcPts val="0"/>
                        </a:spcAft>
                      </a:pPr>
                      <a:endParaRPr lang="en-US" sz="1100" b="1">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50"/>
                        </a:lnSpc>
                        <a:spcBef>
                          <a:spcPts val="0"/>
                        </a:spcBef>
                        <a:spcAft>
                          <a:spcPts val="0"/>
                        </a:spcAft>
                      </a:pPr>
                      <a:endParaRPr lang="en-US" sz="1100" b="1"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r>
              <a:tr h="606099">
                <a:tc>
                  <a:txBody>
                    <a:bodyPr/>
                    <a:lstStyle/>
                    <a:p>
                      <a:pPr marL="0" marR="0">
                        <a:lnSpc>
                          <a:spcPts val="1050"/>
                        </a:lnSpc>
                        <a:spcBef>
                          <a:spcPts val="0"/>
                        </a:spcBef>
                        <a:spcAft>
                          <a:spcPts val="0"/>
                        </a:spcAft>
                      </a:pPr>
                      <a:r>
                        <a:rPr lang="en-US" sz="1100" b="1" dirty="0">
                          <a:solidFill>
                            <a:srgbClr val="000000"/>
                          </a:solidFill>
                          <a:latin typeface="CiscoSans"/>
                          <a:ea typeface="Times New Roman"/>
                          <a:cs typeface="Arial"/>
                        </a:rPr>
                        <a:t>Education level  </a:t>
                      </a:r>
                      <a:endParaRPr lang="en-US" sz="1100" b="1" dirty="0">
                        <a:solidFill>
                          <a:srgbClr val="003333"/>
                        </a:solidFill>
                        <a:latin typeface="Helvetica"/>
                        <a:ea typeface="Times New Roman"/>
                        <a:cs typeface="Times New Roman"/>
                      </a:endParaRPr>
                    </a:p>
                    <a:p>
                      <a:pPr marL="0" marR="0">
                        <a:lnSpc>
                          <a:spcPts val="1050"/>
                        </a:lnSpc>
                        <a:spcBef>
                          <a:spcPts val="0"/>
                        </a:spcBef>
                        <a:spcAft>
                          <a:spcPts val="0"/>
                        </a:spcAft>
                      </a:pPr>
                      <a:r>
                        <a:rPr lang="en-US" sz="1100" b="0" dirty="0">
                          <a:solidFill>
                            <a:srgbClr val="003333"/>
                          </a:solidFill>
                          <a:latin typeface="CiscoSans"/>
                          <a:ea typeface="Times New Roman"/>
                          <a:cs typeface="Arial"/>
                        </a:rPr>
                        <a:t>(students/academies at more than one </a:t>
                      </a:r>
                      <a:endParaRPr lang="en-US" sz="1100" b="1" dirty="0">
                        <a:solidFill>
                          <a:srgbClr val="003333"/>
                        </a:solidFill>
                        <a:latin typeface="Helvetica"/>
                        <a:ea typeface="Times New Roman"/>
                        <a:cs typeface="Times New Roman"/>
                      </a:endParaRPr>
                    </a:p>
                    <a:p>
                      <a:pPr marL="0" marR="0">
                        <a:lnSpc>
                          <a:spcPts val="1050"/>
                        </a:lnSpc>
                        <a:spcBef>
                          <a:spcPts val="0"/>
                        </a:spcBef>
                        <a:spcAft>
                          <a:spcPts val="0"/>
                        </a:spcAft>
                      </a:pPr>
                      <a:r>
                        <a:rPr lang="en-US" sz="1100" b="0" dirty="0">
                          <a:solidFill>
                            <a:srgbClr val="003333"/>
                          </a:solidFill>
                          <a:latin typeface="CiscoSans"/>
                          <a:ea typeface="Times New Roman"/>
                          <a:cs typeface="Arial"/>
                        </a:rPr>
                        <a:t>education level are counted proportionately)</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100" b="0" dirty="0">
                          <a:solidFill>
                            <a:srgbClr val="000000"/>
                          </a:solidFill>
                          <a:latin typeface="CiscoSans"/>
                          <a:ea typeface="Times New Roman"/>
                          <a:cs typeface="Arial"/>
                        </a:rPr>
                        <a:t>Secondary Schools</a:t>
                      </a:r>
                      <a:endParaRPr lang="en-US" sz="1100" b="1" dirty="0">
                        <a:solidFill>
                          <a:srgbClr val="000000"/>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100" b="0" dirty="0">
                          <a:solidFill>
                            <a:srgbClr val="000000"/>
                          </a:solidFill>
                          <a:latin typeface="CiscoSans"/>
                          <a:ea typeface="Times New Roman"/>
                          <a:cs typeface="Arial"/>
                        </a:rPr>
                        <a:t>Community Colleges</a:t>
                      </a:r>
                      <a:endParaRPr lang="en-US" sz="1100" b="1" dirty="0">
                        <a:solidFill>
                          <a:srgbClr val="000000"/>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50"/>
                        </a:lnSpc>
                        <a:spcBef>
                          <a:spcPts val="0"/>
                        </a:spcBef>
                        <a:spcAft>
                          <a:spcPts val="0"/>
                        </a:spcAft>
                      </a:pPr>
                      <a:r>
                        <a:rPr lang="en-US" sz="1100" b="0" dirty="0">
                          <a:solidFill>
                            <a:srgbClr val="000000"/>
                          </a:solidFill>
                          <a:latin typeface="CiscoSans"/>
                          <a:ea typeface="Times New Roman"/>
                          <a:cs typeface="Arial"/>
                        </a:rPr>
                        <a:t>Universities</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50"/>
                        </a:lnSpc>
                        <a:spcBef>
                          <a:spcPts val="0"/>
                        </a:spcBef>
                        <a:spcAft>
                          <a:spcPts val="0"/>
                        </a:spcAft>
                      </a:pPr>
                      <a:r>
                        <a:rPr lang="en-US" sz="1100" b="0" dirty="0" smtClean="0">
                          <a:solidFill>
                            <a:srgbClr val="000000"/>
                          </a:solidFill>
                          <a:latin typeface="CiscoSans"/>
                          <a:ea typeface="Times New Roman"/>
                          <a:cs typeface="Arial"/>
                        </a:rPr>
                        <a:t>Other </a:t>
                      </a:r>
                      <a:r>
                        <a:rPr lang="en-US" sz="1100" b="0" baseline="30000" dirty="0" smtClean="0">
                          <a:solidFill>
                            <a:srgbClr val="000000"/>
                          </a:solidFill>
                          <a:latin typeface="CiscoSans"/>
                          <a:ea typeface="Times New Roman"/>
                          <a:cs typeface="Arial"/>
                        </a:rPr>
                        <a:t>2</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r>
              <a:tr h="238701">
                <a:tc>
                  <a:txBody>
                    <a:bodyPr/>
                    <a:lstStyle/>
                    <a:p>
                      <a:pPr marL="0" marR="0">
                        <a:lnSpc>
                          <a:spcPts val="1000"/>
                        </a:lnSpc>
                        <a:spcBef>
                          <a:spcPts val="0"/>
                        </a:spcBef>
                        <a:spcAft>
                          <a:spcPts val="0"/>
                        </a:spcAft>
                      </a:pPr>
                      <a:r>
                        <a:rPr lang="en-US" sz="1200" b="0" dirty="0">
                          <a:solidFill>
                            <a:srgbClr val="000000"/>
                          </a:solidFill>
                          <a:latin typeface="CiscoSans"/>
                          <a:ea typeface="Times New Roman"/>
                          <a:cs typeface="Arial"/>
                        </a:rPr>
                        <a:t>Students</a:t>
                      </a:r>
                      <a:endParaRPr lang="en-US" sz="1200" b="1" dirty="0">
                        <a:solidFill>
                          <a:srgbClr val="000000"/>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49%</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34%</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15%</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2%</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r>
              <a:tr h="238701">
                <a:tc>
                  <a:txBody>
                    <a:bodyPr/>
                    <a:lstStyle/>
                    <a:p>
                      <a:pPr marL="0" marR="0">
                        <a:lnSpc>
                          <a:spcPts val="1000"/>
                        </a:lnSpc>
                        <a:spcBef>
                          <a:spcPts val="0"/>
                        </a:spcBef>
                        <a:spcAft>
                          <a:spcPts val="0"/>
                        </a:spcAft>
                      </a:pPr>
                      <a:r>
                        <a:rPr lang="en-US" sz="1200" b="0" dirty="0">
                          <a:solidFill>
                            <a:srgbClr val="000000"/>
                          </a:solidFill>
                          <a:latin typeface="CiscoSans"/>
                          <a:ea typeface="Times New Roman"/>
                          <a:cs typeface="Arial"/>
                        </a:rPr>
                        <a:t>Academies</a:t>
                      </a:r>
                      <a:endParaRPr lang="en-US" sz="1200" b="1" dirty="0">
                        <a:solidFill>
                          <a:srgbClr val="000000"/>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59%</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33%</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4%</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4%</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1C2D9"/>
                    </a:solidFill>
                  </a:tcPr>
                </a:tc>
              </a:tr>
              <a:tr h="151210">
                <a:tc>
                  <a:txBody>
                    <a:bodyPr/>
                    <a:lstStyle/>
                    <a:p>
                      <a:pPr marL="0" marR="0">
                        <a:lnSpc>
                          <a:spcPts val="1000"/>
                        </a:lnSpc>
                        <a:spcBef>
                          <a:spcPts val="0"/>
                        </a:spcBef>
                        <a:spcAft>
                          <a:spcPts val="0"/>
                        </a:spcAft>
                      </a:pPr>
                      <a:endParaRPr lang="en-US" sz="1100" b="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r>
              <a:tr h="580216">
                <a:tc>
                  <a:txBody>
                    <a:bodyPr/>
                    <a:lstStyle/>
                    <a:p>
                      <a:pPr marL="0" marR="0">
                        <a:lnSpc>
                          <a:spcPts val="900"/>
                        </a:lnSpc>
                        <a:spcBef>
                          <a:spcPts val="0"/>
                        </a:spcBef>
                        <a:spcAft>
                          <a:spcPts val="0"/>
                        </a:spcAft>
                        <a:tabLst>
                          <a:tab pos="6686550" algn="r"/>
                          <a:tab pos="5143500" algn="r"/>
                          <a:tab pos="6686550" algn="r"/>
                        </a:tabLst>
                      </a:pPr>
                      <a:r>
                        <a:rPr lang="en-US" sz="1100" b="1" dirty="0" smtClean="0">
                          <a:solidFill>
                            <a:srgbClr val="000000"/>
                          </a:solidFill>
                          <a:latin typeface="CiscoSans"/>
                          <a:ea typeface="Times New Roman"/>
                          <a:cs typeface="Arial"/>
                        </a:rPr>
                        <a:t>Curricula </a:t>
                      </a:r>
                      <a:r>
                        <a:rPr lang="en-US" sz="1100" baseline="30000" dirty="0" smtClean="0">
                          <a:solidFill>
                            <a:srgbClr val="000000"/>
                          </a:solidFill>
                          <a:latin typeface="CiscoSans"/>
                          <a:ea typeface="Times New Roman"/>
                          <a:cs typeface="Arial"/>
                        </a:rPr>
                        <a:t>3</a:t>
                      </a:r>
                      <a:endParaRPr lang="en-US" sz="1100" dirty="0">
                        <a:solidFill>
                          <a:srgbClr val="000000"/>
                        </a:solidFill>
                        <a:latin typeface="Helvetica"/>
                        <a:ea typeface="Times New Roman"/>
                        <a:cs typeface="Times New Roman"/>
                      </a:endParaRPr>
                    </a:p>
                    <a:p>
                      <a:pPr marL="0" marR="0">
                        <a:lnSpc>
                          <a:spcPts val="900"/>
                        </a:lnSpc>
                        <a:spcBef>
                          <a:spcPts val="0"/>
                        </a:spcBef>
                        <a:spcAft>
                          <a:spcPts val="0"/>
                        </a:spcAft>
                        <a:tabLst>
                          <a:tab pos="6686550" algn="r"/>
                          <a:tab pos="5143500" algn="r"/>
                          <a:tab pos="6686550" algn="r"/>
                        </a:tabLst>
                      </a:pPr>
                      <a:r>
                        <a:rPr lang="en-US" sz="1100" dirty="0">
                          <a:solidFill>
                            <a:srgbClr val="000000"/>
                          </a:solidFill>
                          <a:latin typeface="CiscoSans"/>
                          <a:ea typeface="Times New Roman"/>
                          <a:cs typeface="Arial"/>
                        </a:rPr>
                        <a:t>(students/academies that take/teach multiple curricula are counted more than once)</a:t>
                      </a:r>
                      <a:endParaRPr lang="en-US" sz="1100" dirty="0">
                        <a:solidFill>
                          <a:srgbClr val="000000"/>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50"/>
                        </a:lnSpc>
                        <a:spcBef>
                          <a:spcPts val="0"/>
                        </a:spcBef>
                        <a:spcAft>
                          <a:spcPts val="0"/>
                        </a:spcAft>
                      </a:pPr>
                      <a:r>
                        <a:rPr lang="en-US" sz="1100" b="0">
                          <a:solidFill>
                            <a:srgbClr val="003333"/>
                          </a:solidFill>
                          <a:latin typeface="CiscoSans"/>
                          <a:ea typeface="Times New Roman"/>
                          <a:cs typeface="Arial"/>
                        </a:rPr>
                        <a:t>ITE</a:t>
                      </a:r>
                      <a:endParaRPr lang="en-US" sz="1100" b="1">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50"/>
                        </a:lnSpc>
                        <a:spcBef>
                          <a:spcPts val="0"/>
                        </a:spcBef>
                        <a:spcAft>
                          <a:spcPts val="0"/>
                        </a:spcAft>
                      </a:pPr>
                      <a:r>
                        <a:rPr lang="en-US" sz="1100" b="0" dirty="0">
                          <a:solidFill>
                            <a:srgbClr val="003333"/>
                          </a:solidFill>
                          <a:latin typeface="CiscoSans"/>
                          <a:ea typeface="Times New Roman"/>
                          <a:cs typeface="Arial"/>
                        </a:rPr>
                        <a:t>CCNA 1, 2</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50"/>
                        </a:lnSpc>
                        <a:spcBef>
                          <a:spcPts val="0"/>
                        </a:spcBef>
                        <a:spcAft>
                          <a:spcPts val="0"/>
                        </a:spcAft>
                      </a:pPr>
                      <a:r>
                        <a:rPr lang="en-US" sz="1100" b="0">
                          <a:solidFill>
                            <a:srgbClr val="003333"/>
                          </a:solidFill>
                          <a:latin typeface="CiscoSans"/>
                          <a:ea typeface="Times New Roman"/>
                          <a:cs typeface="Arial"/>
                        </a:rPr>
                        <a:t>CCNA 3, 4</a:t>
                      </a:r>
                      <a:endParaRPr lang="en-US" sz="1100" b="1">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50"/>
                        </a:lnSpc>
                        <a:spcBef>
                          <a:spcPts val="0"/>
                        </a:spcBef>
                        <a:spcAft>
                          <a:spcPts val="0"/>
                        </a:spcAft>
                      </a:pPr>
                      <a:r>
                        <a:rPr lang="en-US" sz="1100" b="0" dirty="0">
                          <a:solidFill>
                            <a:srgbClr val="003333"/>
                          </a:solidFill>
                          <a:latin typeface="CiscoSans"/>
                          <a:ea typeface="Times New Roman"/>
                          <a:cs typeface="Arial"/>
                        </a:rPr>
                        <a:t>Advanced Technologies / </a:t>
                      </a:r>
                      <a:r>
                        <a:rPr lang="en-US" sz="1100" b="0" dirty="0" smtClean="0">
                          <a:solidFill>
                            <a:srgbClr val="003333"/>
                          </a:solidFill>
                          <a:latin typeface="CiscoSans"/>
                          <a:ea typeface="Times New Roman"/>
                          <a:cs typeface="Arial"/>
                        </a:rPr>
                        <a:t>Other </a:t>
                      </a:r>
                      <a:r>
                        <a:rPr lang="en-US" sz="1100" b="0" baseline="30000" dirty="0" smtClean="0">
                          <a:solidFill>
                            <a:srgbClr val="003333"/>
                          </a:solidFill>
                          <a:latin typeface="CiscoSans"/>
                          <a:ea typeface="Times New Roman"/>
                          <a:cs typeface="Arial"/>
                        </a:rPr>
                        <a:t>4</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r>
              <a:tr h="245171">
                <a:tc>
                  <a:txBody>
                    <a:bodyPr/>
                    <a:lstStyle/>
                    <a:p>
                      <a:pPr marL="0" marR="0">
                        <a:lnSpc>
                          <a:spcPts val="1000"/>
                        </a:lnSpc>
                        <a:spcBef>
                          <a:spcPts val="0"/>
                        </a:spcBef>
                        <a:spcAft>
                          <a:spcPts val="0"/>
                        </a:spcAft>
                      </a:pPr>
                      <a:r>
                        <a:rPr lang="en-US" sz="1200" dirty="0">
                          <a:solidFill>
                            <a:srgbClr val="000000"/>
                          </a:solidFill>
                          <a:latin typeface="CiscoSans"/>
                          <a:ea typeface="Times New Roman"/>
                          <a:cs typeface="Arial"/>
                        </a:rPr>
                        <a:t>Students</a:t>
                      </a:r>
                      <a:endParaRPr lang="en-US" sz="1200" dirty="0">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31%</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66%</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21%</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2%</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r>
              <a:tr h="245171">
                <a:tc>
                  <a:txBody>
                    <a:bodyPr/>
                    <a:lstStyle/>
                    <a:p>
                      <a:pPr marL="0" marR="0">
                        <a:lnSpc>
                          <a:spcPts val="1000"/>
                        </a:lnSpc>
                        <a:spcBef>
                          <a:spcPts val="0"/>
                        </a:spcBef>
                        <a:spcAft>
                          <a:spcPts val="0"/>
                        </a:spcAft>
                      </a:pPr>
                      <a:r>
                        <a:rPr lang="en-US" sz="1200" dirty="0">
                          <a:solidFill>
                            <a:srgbClr val="000000"/>
                          </a:solidFill>
                          <a:latin typeface="CiscoSans"/>
                          <a:ea typeface="Times New Roman"/>
                          <a:cs typeface="Arial"/>
                        </a:rPr>
                        <a:t>Academies</a:t>
                      </a:r>
                      <a:endParaRPr lang="en-US" sz="1200" dirty="0">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43%</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76%</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a:solidFill>
                            <a:srgbClr val="000000"/>
                          </a:solidFill>
                          <a:latin typeface="CiscoSans"/>
                          <a:ea typeface="Times New Roman"/>
                          <a:cs typeface="Arial"/>
                        </a:rPr>
                        <a:t>64%</a:t>
                      </a:r>
                      <a:endParaRPr lang="en-US" sz="120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17%</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5DF95"/>
                    </a:solidFill>
                  </a:tcPr>
                </a:tc>
              </a:tr>
              <a:tr h="151210">
                <a:tc>
                  <a:txBody>
                    <a:bodyPr/>
                    <a:lstStyle/>
                    <a:p>
                      <a:pPr marL="0" marR="0">
                        <a:lnSpc>
                          <a:spcPts val="1000"/>
                        </a:lnSpc>
                        <a:spcBef>
                          <a:spcPts val="0"/>
                        </a:spcBef>
                        <a:spcAft>
                          <a:spcPts val="0"/>
                        </a:spcAft>
                      </a:pPr>
                      <a:endParaRPr lang="en-US" sz="110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marL="0" marR="0" algn="ctr">
                        <a:lnSpc>
                          <a:spcPts val="1000"/>
                        </a:lnSpc>
                        <a:spcBef>
                          <a:spcPts val="0"/>
                        </a:spcBef>
                        <a:spcAft>
                          <a:spcPts val="0"/>
                        </a:spcAft>
                      </a:pPr>
                      <a:endParaRPr lang="en-US" sz="1100" dirty="0">
                        <a:solidFill>
                          <a:srgbClr val="000000"/>
                        </a:solidFill>
                        <a:latin typeface="CiscoSans"/>
                        <a:ea typeface="Times New Roman"/>
                        <a:cs typeface="Arial"/>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r>
              <a:tr h="360209">
                <a:tc gridSpan="4">
                  <a:txBody>
                    <a:bodyPr/>
                    <a:lstStyle/>
                    <a:p>
                      <a:pPr marL="0" marR="0">
                        <a:lnSpc>
                          <a:spcPts val="1050"/>
                        </a:lnSpc>
                        <a:spcBef>
                          <a:spcPts val="0"/>
                        </a:spcBef>
                        <a:spcAft>
                          <a:spcPts val="0"/>
                        </a:spcAft>
                      </a:pPr>
                      <a:r>
                        <a:rPr lang="en-US" sz="1100" b="1" dirty="0">
                          <a:solidFill>
                            <a:srgbClr val="000000"/>
                          </a:solidFill>
                          <a:latin typeface="CiscoSans"/>
                          <a:ea typeface="Times New Roman"/>
                          <a:cs typeface="Arial"/>
                        </a:rPr>
                        <a:t>In-kind contribution </a:t>
                      </a:r>
                      <a:r>
                        <a:rPr lang="en-US" sz="1100" b="1" dirty="0" smtClean="0">
                          <a:solidFill>
                            <a:srgbClr val="000000"/>
                          </a:solidFill>
                          <a:latin typeface="CiscoSans"/>
                          <a:ea typeface="Times New Roman"/>
                          <a:cs typeface="Arial"/>
                        </a:rPr>
                        <a:t>value </a:t>
                      </a:r>
                      <a:r>
                        <a:rPr lang="en-US" sz="1100" b="0" baseline="30000" dirty="0" smtClean="0">
                          <a:solidFill>
                            <a:srgbClr val="000000"/>
                          </a:solidFill>
                          <a:latin typeface="CiscoSans"/>
                          <a:ea typeface="Times New Roman"/>
                          <a:cs typeface="Arial"/>
                        </a:rPr>
                        <a:t>5</a:t>
                      </a:r>
                      <a:r>
                        <a:rPr lang="en-US" sz="1100" b="0" dirty="0" smtClean="0">
                          <a:solidFill>
                            <a:srgbClr val="000000"/>
                          </a:solidFill>
                          <a:latin typeface="CiscoSans"/>
                          <a:ea typeface="Times New Roman"/>
                          <a:cs typeface="Arial"/>
                        </a:rPr>
                        <a:t> </a:t>
                      </a:r>
                      <a:r>
                        <a:rPr lang="en-US" sz="1100" b="0" dirty="0">
                          <a:solidFill>
                            <a:srgbClr val="000000"/>
                          </a:solidFill>
                          <a:latin typeface="CiscoSans"/>
                          <a:ea typeface="Times New Roman"/>
                          <a:cs typeface="Arial"/>
                        </a:rPr>
                        <a:t>(est. cumulative value to academies, including donations and discounts)</a:t>
                      </a:r>
                      <a:endParaRPr lang="en-US" sz="1100" b="1" dirty="0">
                        <a:solidFill>
                          <a:srgbClr val="003333"/>
                        </a:solidFill>
                        <a:latin typeface="Helvetica"/>
                        <a:ea typeface="Times New Roman"/>
                        <a:cs typeface="Times New Roman"/>
                      </a:endParaRPr>
                    </a:p>
                  </a:txBody>
                  <a:tcPr marL="65217" marR="65217"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DDD6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ts val="1000"/>
                        </a:lnSpc>
                        <a:spcBef>
                          <a:spcPts val="0"/>
                        </a:spcBef>
                        <a:spcAft>
                          <a:spcPts val="0"/>
                        </a:spcAft>
                      </a:pPr>
                      <a:r>
                        <a:rPr lang="en-US" sz="1200" dirty="0">
                          <a:solidFill>
                            <a:srgbClr val="000000"/>
                          </a:solidFill>
                          <a:latin typeface="CiscoSans"/>
                          <a:ea typeface="Times New Roman"/>
                          <a:cs typeface="Arial"/>
                        </a:rPr>
                        <a:t>$12,111,153</a:t>
                      </a:r>
                      <a:endParaRPr lang="en-US" sz="1200" dirty="0">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DDD69"/>
                    </a:solidFill>
                  </a:tcPr>
                </a:tc>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bwMode="auto">
          <a:xfrm>
            <a:off x="304804" y="550716"/>
            <a:ext cx="8774544" cy="533400"/>
          </a:xfrm>
          <a:ln>
            <a:miter lim="800000"/>
            <a:headEnd/>
            <a:tailEnd/>
          </a:ln>
        </p:spPr>
        <p:txBody>
          <a:bodyPr wrap="square" lIns="91440" rIns="91440" numCol="1" anchor="t" compatLnSpc="1">
            <a:prstTxWarp prst="textNoShape">
              <a:avLst/>
            </a:prstTxWarp>
          </a:bodyPr>
          <a:lstStyle/>
          <a:p>
            <a:pPr>
              <a:defRPr/>
            </a:pPr>
            <a:r>
              <a:rPr sz="2600" smtClean="0"/>
              <a:t>ICT Job Projections: Virginia</a:t>
            </a:r>
          </a:p>
        </p:txBody>
      </p:sp>
      <p:sp>
        <p:nvSpPr>
          <p:cNvPr id="8" name="TextBox 7"/>
          <p:cNvSpPr txBox="1"/>
          <p:nvPr/>
        </p:nvSpPr>
        <p:spPr>
          <a:xfrm>
            <a:off x="425450" y="4941888"/>
            <a:ext cx="8450263" cy="558800"/>
          </a:xfrm>
          <a:prstGeom prst="rect">
            <a:avLst/>
          </a:prstGeom>
          <a:noFill/>
        </p:spPr>
        <p:txBody>
          <a:bodyPr>
            <a:spAutoFit/>
          </a:bodyPr>
          <a:lstStyle/>
          <a:p>
            <a:pPr>
              <a:defRPr/>
            </a:pPr>
            <a:r>
              <a:rPr lang="en-US" sz="800" b="1" dirty="0">
                <a:solidFill>
                  <a:schemeClr val="bg2">
                    <a:lumMod val="65000"/>
                  </a:schemeClr>
                </a:solidFill>
                <a:latin typeface="Arial" pitchFamily="34" charset="0"/>
                <a:ea typeface="ＭＳ Ｐゴシック" pitchFamily="34" charset="-128"/>
                <a:cs typeface="+mn-cs"/>
              </a:rPr>
              <a:t>Source: Virginia Workforce Connection, </a:t>
            </a:r>
            <a:r>
              <a:rPr lang="en-US" sz="800" b="1" dirty="0">
                <a:solidFill>
                  <a:schemeClr val="bg2">
                    <a:lumMod val="65000"/>
                  </a:schemeClr>
                </a:solidFill>
                <a:latin typeface="Arial" pitchFamily="34" charset="0"/>
                <a:ea typeface="ＭＳ Ｐゴシック" pitchFamily="34" charset="-128"/>
                <a:cs typeface="+mn-cs"/>
                <a:hlinkClick r:id="rId3"/>
              </a:rPr>
              <a:t>http://www.vawc.virginia.gov/analyzer/default.asp</a:t>
            </a:r>
            <a:r>
              <a:rPr lang="en-US" sz="800" b="1" dirty="0">
                <a:solidFill>
                  <a:schemeClr val="bg2">
                    <a:lumMod val="65000"/>
                  </a:schemeClr>
                </a:solidFill>
                <a:latin typeface="Arial" pitchFamily="34" charset="0"/>
                <a:ea typeface="ＭＳ Ｐゴシック" pitchFamily="34" charset="-128"/>
                <a:cs typeface="+mn-cs"/>
              </a:rPr>
              <a:t> </a:t>
            </a:r>
          </a:p>
          <a:p>
            <a:pPr>
              <a:defRPr/>
            </a:pPr>
            <a:r>
              <a:rPr lang="en-US" sz="800" b="1" baseline="30000" dirty="0">
                <a:solidFill>
                  <a:schemeClr val="bg2">
                    <a:lumMod val="65000"/>
                  </a:schemeClr>
                </a:solidFill>
                <a:latin typeface="Arial" pitchFamily="34" charset="0"/>
                <a:ea typeface="ＭＳ Ｐゴシック" pitchFamily="34" charset="-128"/>
                <a:cs typeface="+mn-cs"/>
              </a:rPr>
              <a:t>2 </a:t>
            </a:r>
            <a:r>
              <a:rPr lang="en-US" sz="800" b="1" dirty="0">
                <a:solidFill>
                  <a:schemeClr val="bg2">
                    <a:lumMod val="65000"/>
                  </a:schemeClr>
                </a:solidFill>
                <a:latin typeface="Arial" pitchFamily="34" charset="0"/>
                <a:ea typeface="ＭＳ Ｐゴシック" pitchFamily="34" charset="-128"/>
                <a:cs typeface="+mn-cs"/>
              </a:rPr>
              <a:t>Department of Labor, Bureau of Labor Statistics, May 2009 State Occupational Employment and Wage Estimates, </a:t>
            </a:r>
            <a:r>
              <a:rPr lang="en-US" sz="800" b="1" u="sng" dirty="0">
                <a:solidFill>
                  <a:schemeClr val="bg2">
                    <a:lumMod val="65000"/>
                  </a:schemeClr>
                </a:solidFill>
                <a:latin typeface="Arial" pitchFamily="34" charset="0"/>
                <a:ea typeface="ＭＳ Ｐゴシック" pitchFamily="34" charset="-128"/>
                <a:cs typeface="+mn-cs"/>
                <a:hlinkClick r:id="rId4"/>
              </a:rPr>
              <a:t>http://stat.bls.gov/oes/current/oessrcst.htm</a:t>
            </a:r>
            <a:r>
              <a:rPr lang="en-US" sz="800" b="1" dirty="0">
                <a:solidFill>
                  <a:schemeClr val="bg2">
                    <a:lumMod val="65000"/>
                  </a:schemeClr>
                </a:solidFill>
                <a:latin typeface="Arial" pitchFamily="34" charset="0"/>
                <a:ea typeface="ＭＳ Ｐゴシック" pitchFamily="34" charset="-128"/>
                <a:cs typeface="+mn-cs"/>
              </a:rPr>
              <a:t> </a:t>
            </a:r>
          </a:p>
          <a:p>
            <a:pPr>
              <a:defRPr/>
            </a:pPr>
            <a:endParaRPr lang="en-US" sz="800" b="1" dirty="0">
              <a:solidFill>
                <a:schemeClr val="bg2">
                  <a:lumMod val="65000"/>
                </a:schemeClr>
              </a:solidFill>
              <a:latin typeface="Arial" pitchFamily="34" charset="0"/>
              <a:ea typeface="ＭＳ Ｐゴシック" pitchFamily="34" charset="-128"/>
              <a:cs typeface="+mn-cs"/>
            </a:endParaRPr>
          </a:p>
          <a:p>
            <a:pPr>
              <a:defRPr/>
            </a:pPr>
            <a:endParaRPr lang="en-US" sz="800" b="1" dirty="0">
              <a:solidFill>
                <a:schemeClr val="bg2">
                  <a:lumMod val="65000"/>
                </a:schemeClr>
              </a:solidFill>
              <a:latin typeface="Arial" pitchFamily="34" charset="0"/>
              <a:ea typeface="ＭＳ Ｐゴシック" pitchFamily="34" charset="-128"/>
              <a:cs typeface="+mn-cs"/>
            </a:endParaRPr>
          </a:p>
        </p:txBody>
      </p:sp>
      <p:graphicFrame>
        <p:nvGraphicFramePr>
          <p:cNvPr id="6" name="Table 5"/>
          <p:cNvGraphicFramePr>
            <a:graphicFrameLocks noGrp="1"/>
          </p:cNvGraphicFramePr>
          <p:nvPr/>
        </p:nvGraphicFramePr>
        <p:xfrm>
          <a:off x="425450" y="1371600"/>
          <a:ext cx="8451271" cy="3088655"/>
        </p:xfrm>
        <a:graphic>
          <a:graphicData uri="http://schemas.openxmlformats.org/drawingml/2006/table">
            <a:tbl>
              <a:tblPr/>
              <a:tblGrid>
                <a:gridCol w="2584566"/>
                <a:gridCol w="990483"/>
                <a:gridCol w="990483"/>
                <a:gridCol w="914291"/>
                <a:gridCol w="685719"/>
                <a:gridCol w="990483"/>
                <a:gridCol w="1295246"/>
              </a:tblGrid>
              <a:tr h="383797">
                <a:tc rowSpan="2">
                  <a:txBody>
                    <a:bodyPr/>
                    <a:lstStyle/>
                    <a:p>
                      <a:pPr marL="0" marR="0" algn="ctr">
                        <a:lnSpc>
                          <a:spcPts val="1050"/>
                        </a:lnSpc>
                        <a:spcBef>
                          <a:spcPts val="0"/>
                        </a:spcBef>
                        <a:spcAft>
                          <a:spcPts val="0"/>
                        </a:spcAft>
                      </a:pPr>
                      <a:r>
                        <a:rPr lang="en-US" sz="1200" b="1" dirty="0" smtClean="0">
                          <a:solidFill>
                            <a:srgbClr val="000000"/>
                          </a:solidFill>
                          <a:latin typeface="CiscoSans"/>
                          <a:ea typeface="Times New Roman"/>
                          <a:cs typeface="Arial"/>
                        </a:rPr>
                        <a:t>Virginia Occupation</a:t>
                      </a:r>
                      <a:r>
                        <a:rPr lang="en-US" sz="1200" b="1" baseline="0" dirty="0" smtClean="0">
                          <a:solidFill>
                            <a:srgbClr val="000000"/>
                          </a:solidFill>
                          <a:latin typeface="CiscoSans"/>
                          <a:ea typeface="Times New Roman"/>
                          <a:cs typeface="Arial"/>
                        </a:rPr>
                        <a:t> </a:t>
                      </a:r>
                      <a:r>
                        <a:rPr lang="en-US" sz="1200" b="1" dirty="0" smtClean="0">
                          <a:solidFill>
                            <a:srgbClr val="000000"/>
                          </a:solidFill>
                          <a:latin typeface="CiscoSans"/>
                          <a:ea typeface="Times New Roman"/>
                          <a:cs typeface="Arial"/>
                        </a:rPr>
                        <a:t>Projections</a:t>
                      </a:r>
                      <a:endParaRPr lang="en-US" sz="1200" b="1" dirty="0">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gridSpan="2">
                  <a:txBody>
                    <a:bodyPr/>
                    <a:lstStyle/>
                    <a:p>
                      <a:pPr marL="0" marR="0" algn="ctr">
                        <a:lnSpc>
                          <a:spcPts val="1050"/>
                        </a:lnSpc>
                        <a:spcBef>
                          <a:spcPts val="0"/>
                        </a:spcBef>
                        <a:spcAft>
                          <a:spcPts val="0"/>
                        </a:spcAft>
                      </a:pPr>
                      <a:r>
                        <a:rPr lang="en-US" sz="1200" b="0">
                          <a:solidFill>
                            <a:srgbClr val="000000"/>
                          </a:solidFill>
                          <a:latin typeface="CiscoSans"/>
                          <a:ea typeface="Times New Roman"/>
                          <a:cs typeface="Arial"/>
                        </a:rPr>
                        <a:t>Employment</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hMerge="1">
                  <a:txBody>
                    <a:bodyPr/>
                    <a:lstStyle/>
                    <a:p>
                      <a:endParaRPr lang="en-US"/>
                    </a:p>
                  </a:txBody>
                  <a:tcPr/>
                </a:tc>
                <a:tc gridSpan="2">
                  <a:txBody>
                    <a:bodyPr/>
                    <a:lstStyle/>
                    <a:p>
                      <a:pPr marL="0" marR="0" algn="ctr">
                        <a:lnSpc>
                          <a:spcPts val="1050"/>
                        </a:lnSpc>
                        <a:spcBef>
                          <a:spcPts val="0"/>
                        </a:spcBef>
                        <a:spcAft>
                          <a:spcPts val="0"/>
                        </a:spcAft>
                      </a:pPr>
                      <a:r>
                        <a:rPr lang="en-US" sz="1200" b="0">
                          <a:solidFill>
                            <a:srgbClr val="000000"/>
                          </a:solidFill>
                          <a:latin typeface="CiscoSans"/>
                          <a:ea typeface="Times New Roman"/>
                          <a:cs typeface="Arial"/>
                        </a:rPr>
                        <a:t>Change</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hMerge="1">
                  <a:txBody>
                    <a:bodyPr/>
                    <a:lstStyle/>
                    <a:p>
                      <a:endParaRPr lang="en-US"/>
                    </a:p>
                  </a:txBody>
                  <a:tcPr/>
                </a:tc>
                <a:tc rowSpan="2">
                  <a:txBody>
                    <a:bodyPr/>
                    <a:lstStyle/>
                    <a:p>
                      <a:pPr marL="0" marR="0" algn="ctr">
                        <a:lnSpc>
                          <a:spcPts val="1050"/>
                        </a:lnSpc>
                        <a:spcBef>
                          <a:spcPts val="0"/>
                        </a:spcBef>
                        <a:spcAft>
                          <a:spcPts val="0"/>
                        </a:spcAft>
                      </a:pPr>
                      <a:r>
                        <a:rPr lang="en-US" sz="1200" b="0">
                          <a:solidFill>
                            <a:srgbClr val="000000"/>
                          </a:solidFill>
                          <a:latin typeface="CiscoSans"/>
                          <a:ea typeface="Times New Roman"/>
                          <a:cs typeface="Arial"/>
                        </a:rPr>
                        <a:t>Average Annual Openings</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rowSpan="2">
                  <a:txBody>
                    <a:bodyPr/>
                    <a:lstStyle/>
                    <a:p>
                      <a:pPr marL="0" marR="0" algn="ctr">
                        <a:lnSpc>
                          <a:spcPts val="1050"/>
                        </a:lnSpc>
                        <a:spcBef>
                          <a:spcPts val="0"/>
                        </a:spcBef>
                        <a:spcAft>
                          <a:spcPts val="0"/>
                        </a:spcAft>
                      </a:pPr>
                      <a:r>
                        <a:rPr lang="en-US" sz="1200" b="0">
                          <a:solidFill>
                            <a:srgbClr val="000000"/>
                          </a:solidFill>
                          <a:latin typeface="CiscoSans"/>
                          <a:ea typeface="Times New Roman"/>
                          <a:cs typeface="Arial"/>
                        </a:rPr>
                        <a:t>Occupational Employment </a:t>
                      </a:r>
                      <a:br>
                        <a:rPr lang="en-US" sz="1200" b="0">
                          <a:solidFill>
                            <a:srgbClr val="000000"/>
                          </a:solidFill>
                          <a:latin typeface="CiscoSans"/>
                          <a:ea typeface="Times New Roman"/>
                          <a:cs typeface="Arial"/>
                        </a:rPr>
                      </a:br>
                      <a:r>
                        <a:rPr lang="en-US" sz="1200" b="0">
                          <a:solidFill>
                            <a:srgbClr val="000000"/>
                          </a:solidFill>
                          <a:latin typeface="CiscoSans"/>
                          <a:ea typeface="Times New Roman"/>
                          <a:cs typeface="Arial"/>
                        </a:rPr>
                        <a:t>as of May 2009</a:t>
                      </a:r>
                      <a:r>
                        <a:rPr lang="en-US" sz="1200" b="0" baseline="30000">
                          <a:solidFill>
                            <a:srgbClr val="000000"/>
                          </a:solidFill>
                          <a:latin typeface="CiscoSans"/>
                          <a:ea typeface="Times New Roman"/>
                          <a:cs typeface="Arial"/>
                        </a:rPr>
                        <a:t>2</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r>
              <a:tr h="317090">
                <a:tc vMerge="1">
                  <a:txBody>
                    <a:bodyPr/>
                    <a:lstStyle/>
                    <a:p>
                      <a:endParaRPr lang="en-US"/>
                    </a:p>
                  </a:txBody>
                  <a:tcPr/>
                </a:tc>
                <a:tc>
                  <a:txBody>
                    <a:bodyPr/>
                    <a:lstStyle/>
                    <a:p>
                      <a:pPr marL="0" marR="0" algn="ctr">
                        <a:lnSpc>
                          <a:spcPts val="1050"/>
                        </a:lnSpc>
                        <a:spcBef>
                          <a:spcPts val="0"/>
                        </a:spcBef>
                        <a:spcAft>
                          <a:spcPts val="0"/>
                        </a:spcAft>
                      </a:pPr>
                      <a:r>
                        <a:rPr lang="en-US" sz="1200" b="0" dirty="0" smtClean="0">
                          <a:solidFill>
                            <a:srgbClr val="000000"/>
                          </a:solidFill>
                          <a:latin typeface="CiscoSans"/>
                          <a:ea typeface="Times New Roman"/>
                          <a:cs typeface="Arial"/>
                        </a:rPr>
                        <a:t>2008</a:t>
                      </a:r>
                      <a:endParaRPr lang="en-US" sz="1200" b="1" dirty="0">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a:txBody>
                    <a:bodyPr/>
                    <a:lstStyle/>
                    <a:p>
                      <a:pPr marL="0" marR="0" algn="ctr">
                        <a:lnSpc>
                          <a:spcPts val="1050"/>
                        </a:lnSpc>
                        <a:spcBef>
                          <a:spcPts val="0"/>
                        </a:spcBef>
                        <a:spcAft>
                          <a:spcPts val="0"/>
                        </a:spcAft>
                      </a:pPr>
                      <a:r>
                        <a:rPr lang="en-US" sz="1200" b="0" dirty="0" smtClean="0">
                          <a:solidFill>
                            <a:srgbClr val="000000"/>
                          </a:solidFill>
                          <a:latin typeface="CiscoSans"/>
                          <a:ea typeface="Times New Roman"/>
                          <a:cs typeface="Arial"/>
                        </a:rPr>
                        <a:t>2018</a:t>
                      </a:r>
                      <a:endParaRPr lang="en-US" sz="1200" b="1" dirty="0">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a:txBody>
                    <a:bodyPr/>
                    <a:lstStyle/>
                    <a:p>
                      <a:pPr marL="0" marR="0" algn="ctr">
                        <a:lnSpc>
                          <a:spcPts val="1050"/>
                        </a:lnSpc>
                        <a:spcBef>
                          <a:spcPts val="0"/>
                        </a:spcBef>
                        <a:spcAft>
                          <a:spcPts val="0"/>
                        </a:spcAft>
                      </a:pPr>
                      <a:r>
                        <a:rPr lang="en-US" sz="1200" b="0">
                          <a:solidFill>
                            <a:srgbClr val="000000"/>
                          </a:solidFill>
                          <a:latin typeface="CiscoSans"/>
                          <a:ea typeface="Times New Roman"/>
                          <a:cs typeface="Arial"/>
                        </a:rPr>
                        <a:t>#</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a:txBody>
                    <a:bodyPr/>
                    <a:lstStyle/>
                    <a:p>
                      <a:pPr marL="0" marR="0" algn="ctr">
                        <a:lnSpc>
                          <a:spcPts val="1050"/>
                        </a:lnSpc>
                        <a:spcBef>
                          <a:spcPts val="0"/>
                        </a:spcBef>
                        <a:spcAft>
                          <a:spcPts val="0"/>
                        </a:spcAft>
                      </a:pPr>
                      <a:r>
                        <a:rPr lang="en-US" sz="1200" b="0">
                          <a:solidFill>
                            <a:srgbClr val="000000"/>
                          </a:solidFill>
                          <a:latin typeface="CiscoSans"/>
                          <a:ea typeface="Times New Roman"/>
                          <a:cs typeface="Arial"/>
                        </a:rPr>
                        <a:t>%</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AC9DA"/>
                    </a:solidFill>
                  </a:tcPr>
                </a:tc>
                <a:tc vMerge="1">
                  <a:txBody>
                    <a:bodyPr/>
                    <a:lstStyle/>
                    <a:p>
                      <a:endParaRPr lang="en-US"/>
                    </a:p>
                  </a:txBody>
                  <a:tcPr/>
                </a:tc>
                <a:tc vMerge="1">
                  <a:txBody>
                    <a:bodyPr/>
                    <a:lstStyle/>
                    <a:p>
                      <a:endParaRPr lang="en-US"/>
                    </a:p>
                  </a:txBody>
                  <a:tcPr/>
                </a:tc>
              </a:tr>
              <a:tr h="359125">
                <a:tc>
                  <a:txBody>
                    <a:bodyPr/>
                    <a:lstStyle/>
                    <a:p>
                      <a:pPr marL="0" marR="0">
                        <a:lnSpc>
                          <a:spcPts val="1000"/>
                        </a:lnSpc>
                        <a:spcBef>
                          <a:spcPts val="0"/>
                        </a:spcBef>
                        <a:spcAft>
                          <a:spcPts val="0"/>
                        </a:spcAft>
                      </a:pPr>
                      <a:r>
                        <a:rPr lang="en-US" sz="1200" b="0">
                          <a:solidFill>
                            <a:srgbClr val="000000"/>
                          </a:solidFill>
                          <a:latin typeface="CiscoSans"/>
                          <a:ea typeface="Times New Roman"/>
                          <a:cs typeface="Arial"/>
                        </a:rPr>
                        <a:t>Computer Support Specialists</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19,115</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23,302</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4,187</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21.9</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948</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18,840</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383797">
                <a:tc>
                  <a:txBody>
                    <a:bodyPr/>
                    <a:lstStyle/>
                    <a:p>
                      <a:pPr marL="0" marR="0">
                        <a:lnSpc>
                          <a:spcPts val="1000"/>
                        </a:lnSpc>
                        <a:spcBef>
                          <a:spcPts val="0"/>
                        </a:spcBef>
                        <a:spcAft>
                          <a:spcPts val="0"/>
                        </a:spcAft>
                      </a:pPr>
                      <a:r>
                        <a:rPr lang="en-US" sz="1200" b="0">
                          <a:solidFill>
                            <a:srgbClr val="000000"/>
                          </a:solidFill>
                          <a:latin typeface="CiscoSans"/>
                          <a:ea typeface="Times New Roman"/>
                          <a:cs typeface="Arial"/>
                        </a:rPr>
                        <a:t>Computer Systems Analysts</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36,518</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47,978</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11,460</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31.4</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1,933</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35,030</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548282">
                <a:tc>
                  <a:txBody>
                    <a:bodyPr/>
                    <a:lstStyle/>
                    <a:p>
                      <a:pPr marL="0" marR="0">
                        <a:lnSpc>
                          <a:spcPts val="1000"/>
                        </a:lnSpc>
                        <a:spcBef>
                          <a:spcPts val="0"/>
                        </a:spcBef>
                        <a:spcAft>
                          <a:spcPts val="0"/>
                        </a:spcAft>
                      </a:pPr>
                      <a:r>
                        <a:rPr lang="en-US" sz="1200" b="0">
                          <a:solidFill>
                            <a:srgbClr val="000000"/>
                          </a:solidFill>
                          <a:latin typeface="CiscoSans"/>
                          <a:ea typeface="Times New Roman"/>
                          <a:cs typeface="Arial"/>
                        </a:rPr>
                        <a:t>Network and Computer Systems Administrators</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18,407</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25,626</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7,219</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39.2</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1,029</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18,460</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548282">
                <a:tc>
                  <a:txBody>
                    <a:bodyPr/>
                    <a:lstStyle/>
                    <a:p>
                      <a:pPr marL="0" marR="0">
                        <a:lnSpc>
                          <a:spcPts val="1000"/>
                        </a:lnSpc>
                        <a:spcBef>
                          <a:spcPts val="0"/>
                        </a:spcBef>
                        <a:spcAft>
                          <a:spcPts val="0"/>
                        </a:spcAft>
                      </a:pPr>
                      <a:r>
                        <a:rPr lang="en-US" sz="1200" b="0">
                          <a:solidFill>
                            <a:srgbClr val="000000"/>
                          </a:solidFill>
                          <a:latin typeface="CiscoSans"/>
                          <a:ea typeface="Times New Roman"/>
                          <a:cs typeface="Arial"/>
                        </a:rPr>
                        <a:t>Network Systems and Data Communications Analysts</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16,981</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28,651</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11,670</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68.7</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1,472</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13,650</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r h="548282">
                <a:tc>
                  <a:txBody>
                    <a:bodyPr/>
                    <a:lstStyle/>
                    <a:p>
                      <a:pPr marL="0" marR="0">
                        <a:lnSpc>
                          <a:spcPts val="1000"/>
                        </a:lnSpc>
                        <a:spcBef>
                          <a:spcPts val="0"/>
                        </a:spcBef>
                        <a:spcAft>
                          <a:spcPts val="0"/>
                        </a:spcAft>
                      </a:pPr>
                      <a:r>
                        <a:rPr lang="en-US" sz="1200" b="0">
                          <a:solidFill>
                            <a:srgbClr val="000000"/>
                          </a:solidFill>
                          <a:latin typeface="CiscoSans"/>
                          <a:ea typeface="Times New Roman"/>
                          <a:cs typeface="Arial"/>
                        </a:rPr>
                        <a:t>Computer and Information Systems Managers</a:t>
                      </a:r>
                      <a:endParaRPr lang="en-US" sz="1200" b="1">
                        <a:solidFill>
                          <a:srgbClr val="000000"/>
                        </a:solidFill>
                        <a:latin typeface="Helvetica"/>
                        <a:ea typeface="Times New Roman"/>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12,726</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16,179</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3,453</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27.1</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a:solidFill>
                            <a:srgbClr val="000000"/>
                          </a:solidFill>
                          <a:latin typeface="Arial"/>
                          <a:ea typeface="Times"/>
                          <a:cs typeface="Times New Roman"/>
                        </a:rPr>
                        <a:t>552</a:t>
                      </a:r>
                      <a:endParaRPr lang="en-US" sz="120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c>
                  <a:txBody>
                    <a:bodyPr/>
                    <a:lstStyle/>
                    <a:p>
                      <a:pPr marL="0" marR="0" algn="ctr">
                        <a:spcBef>
                          <a:spcPts val="0"/>
                        </a:spcBef>
                        <a:spcAft>
                          <a:spcPts val="0"/>
                        </a:spcAft>
                      </a:pPr>
                      <a:r>
                        <a:rPr lang="en-US" sz="1200" dirty="0">
                          <a:solidFill>
                            <a:srgbClr val="000000"/>
                          </a:solidFill>
                          <a:latin typeface="Arial"/>
                          <a:ea typeface="Times"/>
                          <a:cs typeface="Times New Roman"/>
                        </a:rPr>
                        <a:t>12,320</a:t>
                      </a:r>
                      <a:endParaRPr lang="en-US" sz="1200" dirty="0">
                        <a:solidFill>
                          <a:srgbClr val="000000"/>
                        </a:solidFill>
                        <a:latin typeface="Times"/>
                        <a:ea typeface="Times"/>
                        <a:cs typeface="Times New Roman"/>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6DDE8"/>
                    </a:solidFill>
                  </a:tcPr>
                </a:tc>
              </a:tr>
            </a:tbl>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7" name="Group 3"/>
          <p:cNvGrpSpPr>
            <a:grpSpLocks noChangeAspect="1"/>
          </p:cNvGrpSpPr>
          <p:nvPr/>
        </p:nvGrpSpPr>
        <p:grpSpPr bwMode="auto">
          <a:xfrm>
            <a:off x="280988" y="573088"/>
            <a:ext cx="8570912" cy="6059487"/>
            <a:chOff x="161925" y="-3"/>
            <a:chExt cx="32680275" cy="17140953"/>
          </a:xfrm>
        </p:grpSpPr>
        <p:sp>
          <p:nvSpPr>
            <p:cNvPr id="116741" name="Map Background"/>
            <p:cNvSpPr>
              <a:spLocks noChangeArrowheads="1"/>
            </p:cNvSpPr>
            <p:nvPr/>
          </p:nvSpPr>
          <p:spPr bwMode="auto">
            <a:xfrm>
              <a:off x="161925" y="-3"/>
              <a:ext cx="32680275" cy="17140950"/>
            </a:xfrm>
            <a:prstGeom prst="rect">
              <a:avLst/>
            </a:prstGeom>
            <a:solidFill>
              <a:srgbClr val="FFFFFF"/>
            </a:solidFill>
            <a:ln w="9525">
              <a:noFill/>
              <a:miter lim="800000"/>
              <a:headEnd/>
              <a:tailEnd/>
            </a:ln>
          </p:spPr>
          <p:txBody>
            <a:bodyPr wrap="none" anchor="ctr" anchorCtr="1"/>
            <a:lstStyle/>
            <a:p>
              <a:endParaRPr lang="en-US" sz="10000" b="1">
                <a:solidFill>
                  <a:srgbClr val="000000"/>
                </a:solidFill>
              </a:endParaRPr>
            </a:p>
          </p:txBody>
        </p:sp>
        <p:sp>
          <p:nvSpPr>
            <p:cNvPr id="116742" name="James_City"/>
            <p:cNvSpPr>
              <a:spLocks/>
            </p:cNvSpPr>
            <p:nvPr/>
          </p:nvSpPr>
          <p:spPr bwMode="auto">
            <a:xfrm>
              <a:off x="25841325" y="12020550"/>
              <a:ext cx="1200150" cy="1266825"/>
            </a:xfrm>
            <a:custGeom>
              <a:avLst/>
              <a:gdLst>
                <a:gd name="T0" fmla="*/ 87912594 w 16384"/>
                <a:gd name="T1" fmla="*/ 78802775 h 16384"/>
                <a:gd name="T2" fmla="*/ 87912594 w 16384"/>
                <a:gd name="T3" fmla="*/ 94269202 h 16384"/>
                <a:gd name="T4" fmla="*/ 83029735 w 16384"/>
                <a:gd name="T5" fmla="*/ 97951993 h 16384"/>
                <a:gd name="T6" fmla="*/ 80239519 w 16384"/>
                <a:gd name="T7" fmla="*/ 92057130 h 16384"/>
                <a:gd name="T8" fmla="*/ 74653796 w 16384"/>
                <a:gd name="T9" fmla="*/ 85432978 h 16384"/>
                <a:gd name="T10" fmla="*/ 66980721 w 16384"/>
                <a:gd name="T11" fmla="*/ 83956305 h 16384"/>
                <a:gd name="T12" fmla="*/ 58610148 w 16384"/>
                <a:gd name="T13" fmla="*/ 81014847 h 16384"/>
                <a:gd name="T14" fmla="*/ 54419514 w 16384"/>
                <a:gd name="T15" fmla="*/ 83220906 h 16384"/>
                <a:gd name="T16" fmla="*/ 46746512 w 16384"/>
                <a:gd name="T17" fmla="*/ 86168299 h 16384"/>
                <a:gd name="T18" fmla="*/ 35585714 w 16384"/>
                <a:gd name="T19" fmla="*/ 81750187 h 16384"/>
                <a:gd name="T20" fmla="*/ 30697508 w 16384"/>
                <a:gd name="T21" fmla="*/ 77332056 h 16384"/>
                <a:gd name="T22" fmla="*/ 25117150 w 16384"/>
                <a:gd name="T23" fmla="*/ 75119984 h 16384"/>
                <a:gd name="T24" fmla="*/ 19536719 w 16384"/>
                <a:gd name="T25" fmla="*/ 75855383 h 16384"/>
                <a:gd name="T26" fmla="*/ 14653855 w 16384"/>
                <a:gd name="T27" fmla="*/ 75119984 h 16384"/>
                <a:gd name="T28" fmla="*/ 11166141 w 16384"/>
                <a:gd name="T29" fmla="*/ 69966551 h 16384"/>
                <a:gd name="T30" fmla="*/ 12561212 w 16384"/>
                <a:gd name="T31" fmla="*/ 56706184 h 16384"/>
                <a:gd name="T32" fmla="*/ 12561212 w 16384"/>
                <a:gd name="T33" fmla="*/ 48605282 h 16384"/>
                <a:gd name="T34" fmla="*/ 6975505 w 16384"/>
                <a:gd name="T35" fmla="*/ 48605282 h 16384"/>
                <a:gd name="T36" fmla="*/ 9765649 w 16384"/>
                <a:gd name="T37" fmla="*/ 33138865 h 16384"/>
                <a:gd name="T38" fmla="*/ 8370576 w 16384"/>
                <a:gd name="T39" fmla="*/ 31668223 h 16384"/>
                <a:gd name="T40" fmla="*/ 5580360 w 16384"/>
                <a:gd name="T41" fmla="*/ 30932824 h 16384"/>
                <a:gd name="T42" fmla="*/ 2092644 w 16384"/>
                <a:gd name="T43" fmla="*/ 32403544 h 16384"/>
                <a:gd name="T44" fmla="*/ 0 w 16384"/>
                <a:gd name="T45" fmla="*/ 28720753 h 16384"/>
                <a:gd name="T46" fmla="*/ 697572 w 16384"/>
                <a:gd name="T47" fmla="*/ 20619927 h 16384"/>
                <a:gd name="T48" fmla="*/ 4185288 w 16384"/>
                <a:gd name="T49" fmla="*/ 18413805 h 16384"/>
                <a:gd name="T50" fmla="*/ 5580360 w 16384"/>
                <a:gd name="T51" fmla="*/ 9571625 h 16384"/>
                <a:gd name="T52" fmla="*/ 7673004 w 16384"/>
                <a:gd name="T53" fmla="*/ 5894787 h 16384"/>
                <a:gd name="T54" fmla="*/ 13258784 w 16384"/>
                <a:gd name="T55" fmla="*/ 1470720 h 16384"/>
                <a:gd name="T56" fmla="*/ 19536719 w 16384"/>
                <a:gd name="T57" fmla="*/ 0 h 16384"/>
                <a:gd name="T58" fmla="*/ 25117150 w 16384"/>
                <a:gd name="T59" fmla="*/ 2212072 h 16384"/>
                <a:gd name="T60" fmla="*/ 35585714 w 16384"/>
                <a:gd name="T61" fmla="*/ 6630186 h 16384"/>
                <a:gd name="T62" fmla="*/ 43258725 w 16384"/>
                <a:gd name="T63" fmla="*/ 6630186 h 16384"/>
                <a:gd name="T64" fmla="*/ 51629298 w 16384"/>
                <a:gd name="T65" fmla="*/ 12519020 h 16384"/>
                <a:gd name="T66" fmla="*/ 60005292 w 16384"/>
                <a:gd name="T67" fmla="*/ 30197503 h 16384"/>
                <a:gd name="T68" fmla="*/ 48141584 w 16384"/>
                <a:gd name="T69" fmla="*/ 25038039 h 16384"/>
                <a:gd name="T70" fmla="*/ 44653869 w 16384"/>
                <a:gd name="T71" fmla="*/ 30197503 h 16384"/>
                <a:gd name="T72" fmla="*/ 41863654 w 16384"/>
                <a:gd name="T73" fmla="*/ 34615615 h 16384"/>
                <a:gd name="T74" fmla="*/ 41863654 w 16384"/>
                <a:gd name="T75" fmla="*/ 36086335 h 16384"/>
                <a:gd name="T76" fmla="*/ 47444011 w 16384"/>
                <a:gd name="T77" fmla="*/ 41245808 h 16384"/>
                <a:gd name="T78" fmla="*/ 48141584 w 16384"/>
                <a:gd name="T79" fmla="*/ 53029425 h 16384"/>
                <a:gd name="T80" fmla="*/ 54419514 w 16384"/>
                <a:gd name="T81" fmla="*/ 58182935 h 16384"/>
                <a:gd name="T82" fmla="*/ 60005292 w 16384"/>
                <a:gd name="T83" fmla="*/ 60388975 h 16384"/>
                <a:gd name="T84" fmla="*/ 64888078 w 16384"/>
                <a:gd name="T85" fmla="*/ 62601047 h 16384"/>
                <a:gd name="T86" fmla="*/ 71863580 w 16384"/>
                <a:gd name="T87" fmla="*/ 70701872 h 16384"/>
                <a:gd name="T88" fmla="*/ 66980721 w 16384"/>
                <a:gd name="T89" fmla="*/ 71437271 h 16384"/>
                <a:gd name="T90" fmla="*/ 66283222 w 16384"/>
                <a:gd name="T91" fmla="*/ 73649342 h 16384"/>
                <a:gd name="T92" fmla="*/ 69770937 w 16384"/>
                <a:gd name="T93" fmla="*/ 75855383 h 16384"/>
                <a:gd name="T94" fmla="*/ 75351295 w 16384"/>
                <a:gd name="T95" fmla="*/ 75119984 h 16384"/>
                <a:gd name="T96" fmla="*/ 73956223 w 16384"/>
                <a:gd name="T97" fmla="*/ 76596735 h 16384"/>
                <a:gd name="T98" fmla="*/ 76746439 w 16384"/>
                <a:gd name="T99" fmla="*/ 74384663 h 16384"/>
                <a:gd name="T100" fmla="*/ 87912594 w 16384"/>
                <a:gd name="T101" fmla="*/ 78802775 h 16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84"/>
                <a:gd name="T154" fmla="*/ 0 h 16384"/>
                <a:gd name="T155" fmla="*/ 16384 w 16384"/>
                <a:gd name="T156" fmla="*/ 16384 h 16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84" h="16384">
                  <a:moveTo>
                    <a:pt x="16384" y="13181"/>
                  </a:moveTo>
                  <a:lnTo>
                    <a:pt x="16384" y="15768"/>
                  </a:lnTo>
                  <a:lnTo>
                    <a:pt x="15474" y="16384"/>
                  </a:lnTo>
                  <a:lnTo>
                    <a:pt x="14954" y="15398"/>
                  </a:lnTo>
                  <a:lnTo>
                    <a:pt x="13913" y="14290"/>
                  </a:lnTo>
                  <a:lnTo>
                    <a:pt x="12483" y="14043"/>
                  </a:lnTo>
                  <a:lnTo>
                    <a:pt x="10923" y="13551"/>
                  </a:lnTo>
                  <a:lnTo>
                    <a:pt x="10142" y="13920"/>
                  </a:lnTo>
                  <a:lnTo>
                    <a:pt x="8712" y="14413"/>
                  </a:lnTo>
                  <a:lnTo>
                    <a:pt x="6632" y="13674"/>
                  </a:lnTo>
                  <a:lnTo>
                    <a:pt x="5721" y="12935"/>
                  </a:lnTo>
                  <a:lnTo>
                    <a:pt x="4681" y="12565"/>
                  </a:lnTo>
                  <a:lnTo>
                    <a:pt x="3641" y="12688"/>
                  </a:lnTo>
                  <a:lnTo>
                    <a:pt x="2731" y="12565"/>
                  </a:lnTo>
                  <a:lnTo>
                    <a:pt x="2081" y="11703"/>
                  </a:lnTo>
                  <a:lnTo>
                    <a:pt x="2341" y="9485"/>
                  </a:lnTo>
                  <a:lnTo>
                    <a:pt x="2341" y="8130"/>
                  </a:lnTo>
                  <a:lnTo>
                    <a:pt x="1300" y="8130"/>
                  </a:lnTo>
                  <a:lnTo>
                    <a:pt x="1820" y="5543"/>
                  </a:lnTo>
                  <a:lnTo>
                    <a:pt x="1560" y="5297"/>
                  </a:lnTo>
                  <a:lnTo>
                    <a:pt x="1040" y="5174"/>
                  </a:lnTo>
                  <a:lnTo>
                    <a:pt x="390" y="5420"/>
                  </a:lnTo>
                  <a:lnTo>
                    <a:pt x="0" y="4804"/>
                  </a:lnTo>
                  <a:lnTo>
                    <a:pt x="130" y="3449"/>
                  </a:lnTo>
                  <a:lnTo>
                    <a:pt x="780" y="3080"/>
                  </a:lnTo>
                  <a:lnTo>
                    <a:pt x="1040" y="1601"/>
                  </a:lnTo>
                  <a:lnTo>
                    <a:pt x="1430" y="986"/>
                  </a:lnTo>
                  <a:lnTo>
                    <a:pt x="2471" y="246"/>
                  </a:lnTo>
                  <a:lnTo>
                    <a:pt x="3641" y="0"/>
                  </a:lnTo>
                  <a:lnTo>
                    <a:pt x="4681" y="370"/>
                  </a:lnTo>
                  <a:lnTo>
                    <a:pt x="6632" y="1109"/>
                  </a:lnTo>
                  <a:lnTo>
                    <a:pt x="8062" y="1109"/>
                  </a:lnTo>
                  <a:lnTo>
                    <a:pt x="9622" y="2094"/>
                  </a:lnTo>
                  <a:lnTo>
                    <a:pt x="11183" y="5051"/>
                  </a:lnTo>
                  <a:lnTo>
                    <a:pt x="8972" y="4188"/>
                  </a:lnTo>
                  <a:lnTo>
                    <a:pt x="8322" y="5051"/>
                  </a:lnTo>
                  <a:lnTo>
                    <a:pt x="7802" y="5790"/>
                  </a:lnTo>
                  <a:lnTo>
                    <a:pt x="7802" y="6036"/>
                  </a:lnTo>
                  <a:lnTo>
                    <a:pt x="8842" y="6899"/>
                  </a:lnTo>
                  <a:lnTo>
                    <a:pt x="8972" y="8870"/>
                  </a:lnTo>
                  <a:lnTo>
                    <a:pt x="10142" y="9732"/>
                  </a:lnTo>
                  <a:lnTo>
                    <a:pt x="11183" y="10101"/>
                  </a:lnTo>
                  <a:lnTo>
                    <a:pt x="12093" y="10471"/>
                  </a:lnTo>
                  <a:lnTo>
                    <a:pt x="13393" y="11826"/>
                  </a:lnTo>
                  <a:lnTo>
                    <a:pt x="12483" y="11949"/>
                  </a:lnTo>
                  <a:lnTo>
                    <a:pt x="12353" y="12319"/>
                  </a:lnTo>
                  <a:lnTo>
                    <a:pt x="13003" y="12688"/>
                  </a:lnTo>
                  <a:lnTo>
                    <a:pt x="14043" y="12565"/>
                  </a:lnTo>
                  <a:lnTo>
                    <a:pt x="13783" y="12812"/>
                  </a:lnTo>
                  <a:lnTo>
                    <a:pt x="14303" y="12442"/>
                  </a:lnTo>
                  <a:lnTo>
                    <a:pt x="16384" y="13181"/>
                  </a:lnTo>
                  <a:close/>
                </a:path>
              </a:pathLst>
            </a:custGeom>
            <a:solidFill>
              <a:srgbClr val="FFFFFF"/>
            </a:solidFill>
            <a:ln w="9525">
              <a:solidFill>
                <a:srgbClr val="000000"/>
              </a:solidFill>
              <a:round/>
              <a:headEnd/>
              <a:tailEnd/>
            </a:ln>
          </p:spPr>
          <p:txBody>
            <a:bodyPr/>
            <a:lstStyle/>
            <a:p>
              <a:endParaRPr lang="en-US"/>
            </a:p>
          </p:txBody>
        </p:sp>
        <p:sp>
          <p:nvSpPr>
            <p:cNvPr id="116743" name="Williamsburg"/>
            <p:cNvSpPr>
              <a:spLocks/>
            </p:cNvSpPr>
            <p:nvPr/>
          </p:nvSpPr>
          <p:spPr bwMode="auto">
            <a:xfrm>
              <a:off x="26746200" y="12934950"/>
              <a:ext cx="142875" cy="76200"/>
            </a:xfrm>
            <a:custGeom>
              <a:avLst/>
              <a:gdLst>
                <a:gd name="T0" fmla="*/ 664486 w 16384"/>
                <a:gd name="T1" fmla="*/ 0 h 16384"/>
                <a:gd name="T2" fmla="*/ 913688 w 16384"/>
                <a:gd name="T3" fmla="*/ 177198 h 16384"/>
                <a:gd name="T4" fmla="*/ 1245927 w 16384"/>
                <a:gd name="T5" fmla="*/ 221498 h 16384"/>
                <a:gd name="T6" fmla="*/ 913688 w 16384"/>
                <a:gd name="T7" fmla="*/ 354397 h 16384"/>
                <a:gd name="T8" fmla="*/ 1079768 w 16384"/>
                <a:gd name="T9" fmla="*/ 265798 h 16384"/>
                <a:gd name="T10" fmla="*/ 415283 w 16384"/>
                <a:gd name="T11" fmla="*/ 310097 h 16384"/>
                <a:gd name="T12" fmla="*/ 0 w 16384"/>
                <a:gd name="T13" fmla="*/ 177198 h 16384"/>
                <a:gd name="T14" fmla="*/ 83044 w 16384"/>
                <a:gd name="T15" fmla="*/ 44300 h 16384"/>
                <a:gd name="T16" fmla="*/ 664486 w 16384"/>
                <a:gd name="T17" fmla="*/ 0 h 16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84"/>
                <a:gd name="T28" fmla="*/ 0 h 16384"/>
                <a:gd name="T29" fmla="*/ 16384 w 16384"/>
                <a:gd name="T30" fmla="*/ 16384 h 16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84" h="16384">
                  <a:moveTo>
                    <a:pt x="8738" y="0"/>
                  </a:moveTo>
                  <a:lnTo>
                    <a:pt x="12015" y="8192"/>
                  </a:lnTo>
                  <a:lnTo>
                    <a:pt x="16384" y="10240"/>
                  </a:lnTo>
                  <a:lnTo>
                    <a:pt x="12015" y="16384"/>
                  </a:lnTo>
                  <a:lnTo>
                    <a:pt x="14199" y="12288"/>
                  </a:lnTo>
                  <a:lnTo>
                    <a:pt x="5461" y="14336"/>
                  </a:lnTo>
                  <a:lnTo>
                    <a:pt x="0" y="8192"/>
                  </a:lnTo>
                  <a:lnTo>
                    <a:pt x="1092" y="2048"/>
                  </a:lnTo>
                  <a:lnTo>
                    <a:pt x="8738" y="0"/>
                  </a:lnTo>
                  <a:close/>
                </a:path>
              </a:pathLst>
            </a:custGeom>
            <a:solidFill>
              <a:srgbClr val="FFFFFF"/>
            </a:solidFill>
            <a:ln w="9525">
              <a:solidFill>
                <a:srgbClr val="000000"/>
              </a:solidFill>
              <a:round/>
              <a:headEnd/>
              <a:tailEnd/>
            </a:ln>
          </p:spPr>
          <p:txBody>
            <a:bodyPr/>
            <a:lstStyle/>
            <a:p>
              <a:endParaRPr lang="en-US"/>
            </a:p>
          </p:txBody>
        </p:sp>
        <p:sp>
          <p:nvSpPr>
            <p:cNvPr id="116744" name="Henrico"/>
            <p:cNvSpPr>
              <a:spLocks/>
            </p:cNvSpPr>
            <p:nvPr/>
          </p:nvSpPr>
          <p:spPr bwMode="auto">
            <a:xfrm>
              <a:off x="23040975" y="10744200"/>
              <a:ext cx="1752600" cy="1704975"/>
            </a:xfrm>
            <a:custGeom>
              <a:avLst/>
              <a:gdLst>
                <a:gd name="T0" fmla="*/ 5091995 w 16384"/>
                <a:gd name="T1" fmla="*/ 0 h 16384"/>
                <a:gd name="T2" fmla="*/ 5091995 w 16384"/>
                <a:gd name="T3" fmla="*/ 19828240 h 16384"/>
                <a:gd name="T4" fmla="*/ 0 w 16384"/>
                <a:gd name="T5" fmla="*/ 26758964 h 16384"/>
                <a:gd name="T6" fmla="*/ 1018356 w 16384"/>
                <a:gd name="T7" fmla="*/ 41627441 h 16384"/>
                <a:gd name="T8" fmla="*/ 6110351 w 16384"/>
                <a:gd name="T9" fmla="*/ 49565186 h 16384"/>
                <a:gd name="T10" fmla="*/ 15287327 w 16384"/>
                <a:gd name="T11" fmla="*/ 53528647 h 16384"/>
                <a:gd name="T12" fmla="*/ 15287327 w 16384"/>
                <a:gd name="T13" fmla="*/ 59473905 h 16384"/>
                <a:gd name="T14" fmla="*/ 13250611 w 16384"/>
                <a:gd name="T15" fmla="*/ 65419149 h 16384"/>
                <a:gd name="T16" fmla="*/ 13250611 w 16384"/>
                <a:gd name="T17" fmla="*/ 66415451 h 16384"/>
                <a:gd name="T18" fmla="*/ 32600027 w 16384"/>
                <a:gd name="T19" fmla="*/ 64422846 h 16384"/>
                <a:gd name="T20" fmla="*/ 38721822 w 16384"/>
                <a:gd name="T21" fmla="*/ 64422846 h 16384"/>
                <a:gd name="T22" fmla="*/ 48905810 w 16384"/>
                <a:gd name="T23" fmla="*/ 63437366 h 16384"/>
                <a:gd name="T24" fmla="*/ 56034515 w 16384"/>
                <a:gd name="T25" fmla="*/ 61455687 h 16384"/>
                <a:gd name="T26" fmla="*/ 60119505 w 16384"/>
                <a:gd name="T27" fmla="*/ 58477602 h 16384"/>
                <a:gd name="T28" fmla="*/ 67248318 w 16384"/>
                <a:gd name="T29" fmla="*/ 56495923 h 16384"/>
                <a:gd name="T30" fmla="*/ 78450661 w 16384"/>
                <a:gd name="T31" fmla="*/ 57492226 h 16384"/>
                <a:gd name="T32" fmla="*/ 101885150 w 16384"/>
                <a:gd name="T33" fmla="*/ 65419149 h 16384"/>
                <a:gd name="T34" fmla="*/ 106988482 w 16384"/>
                <a:gd name="T35" fmla="*/ 70378913 h 16384"/>
                <a:gd name="T36" fmla="*/ 104940325 w 16384"/>
                <a:gd name="T37" fmla="*/ 76324157 h 16384"/>
                <a:gd name="T38" fmla="*/ 106988482 w 16384"/>
                <a:gd name="T39" fmla="*/ 82269401 h 16384"/>
                <a:gd name="T40" fmla="*/ 105970127 w 16384"/>
                <a:gd name="T41" fmla="*/ 90196324 h 16384"/>
                <a:gd name="T42" fmla="*/ 103921862 w 16384"/>
                <a:gd name="T43" fmla="*/ 90196324 h 16384"/>
                <a:gd name="T44" fmla="*/ 96793156 w 16384"/>
                <a:gd name="T45" fmla="*/ 94159785 h 16384"/>
                <a:gd name="T46" fmla="*/ 94756337 w 16384"/>
                <a:gd name="T47" fmla="*/ 107046576 h 16384"/>
                <a:gd name="T48" fmla="*/ 95774800 w 16384"/>
                <a:gd name="T49" fmla="*/ 119933289 h 16384"/>
                <a:gd name="T50" fmla="*/ 92719518 w 16384"/>
                <a:gd name="T51" fmla="*/ 131834600 h 16384"/>
                <a:gd name="T52" fmla="*/ 93737981 w 16384"/>
                <a:gd name="T53" fmla="*/ 142728786 h 16384"/>
                <a:gd name="T54" fmla="*/ 99848331 w 16384"/>
                <a:gd name="T55" fmla="*/ 152648314 h 16384"/>
                <a:gd name="T56" fmla="*/ 109025301 w 16384"/>
                <a:gd name="T57" fmla="*/ 154629993 h 16384"/>
                <a:gd name="T58" fmla="*/ 110043657 w 16384"/>
                <a:gd name="T59" fmla="*/ 159578934 h 16384"/>
                <a:gd name="T60" fmla="*/ 102903506 w 16384"/>
                <a:gd name="T61" fmla="*/ 166520481 h 16384"/>
                <a:gd name="T62" fmla="*/ 102903506 w 16384"/>
                <a:gd name="T63" fmla="*/ 171480245 h 16384"/>
                <a:gd name="T64" fmla="*/ 111062120 w 16384"/>
                <a:gd name="T65" fmla="*/ 170483942 h 16384"/>
                <a:gd name="T66" fmla="*/ 118190853 w 16384"/>
                <a:gd name="T67" fmla="*/ 164538698 h 16384"/>
                <a:gd name="T68" fmla="*/ 130422998 w 16384"/>
                <a:gd name="T69" fmla="*/ 158593454 h 16384"/>
                <a:gd name="T70" fmla="*/ 132459817 w 16384"/>
                <a:gd name="T71" fmla="*/ 152648314 h 16384"/>
                <a:gd name="T72" fmla="*/ 135514992 w 16384"/>
                <a:gd name="T73" fmla="*/ 150666531 h 16384"/>
                <a:gd name="T74" fmla="*/ 138570166 w 16384"/>
                <a:gd name="T75" fmla="*/ 154629993 h 16384"/>
                <a:gd name="T76" fmla="*/ 135514992 w 16384"/>
                <a:gd name="T77" fmla="*/ 167516784 h 16384"/>
                <a:gd name="T78" fmla="*/ 140606985 w 16384"/>
                <a:gd name="T79" fmla="*/ 177425489 h 16384"/>
                <a:gd name="T80" fmla="*/ 145698979 w 16384"/>
                <a:gd name="T81" fmla="*/ 175443707 h 16384"/>
                <a:gd name="T82" fmla="*/ 148754154 w 16384"/>
                <a:gd name="T83" fmla="*/ 166520481 h 16384"/>
                <a:gd name="T84" fmla="*/ 155894305 w 16384"/>
                <a:gd name="T85" fmla="*/ 162557020 h 16384"/>
                <a:gd name="T86" fmla="*/ 158949480 w 16384"/>
                <a:gd name="T87" fmla="*/ 160575237 h 16384"/>
                <a:gd name="T88" fmla="*/ 165059830 w 16384"/>
                <a:gd name="T89" fmla="*/ 160575237 h 16384"/>
                <a:gd name="T90" fmla="*/ 187475963 w 16384"/>
                <a:gd name="T91" fmla="*/ 106061096 h 16384"/>
                <a:gd name="T92" fmla="*/ 165059830 w 16384"/>
                <a:gd name="T93" fmla="*/ 83265600 h 16384"/>
                <a:gd name="T94" fmla="*/ 141625341 w 16384"/>
                <a:gd name="T95" fmla="*/ 71364393 h 16384"/>
                <a:gd name="T96" fmla="*/ 113098966 w 16384"/>
                <a:gd name="T97" fmla="*/ 55510443 h 16384"/>
                <a:gd name="T98" fmla="*/ 100866687 w 16384"/>
                <a:gd name="T99" fmla="*/ 48568883 h 16384"/>
                <a:gd name="T100" fmla="*/ 95774800 w 16384"/>
                <a:gd name="T101" fmla="*/ 39645658 h 16384"/>
                <a:gd name="T102" fmla="*/ 86609169 w 16384"/>
                <a:gd name="T103" fmla="*/ 11890492 h 16384"/>
                <a:gd name="T104" fmla="*/ 81505836 w 16384"/>
                <a:gd name="T105" fmla="*/ 7926926 h 16384"/>
                <a:gd name="T106" fmla="*/ 72340312 w 16384"/>
                <a:gd name="T107" fmla="*/ 7926926 h 16384"/>
                <a:gd name="T108" fmla="*/ 67248318 w 16384"/>
                <a:gd name="T109" fmla="*/ 3963463 h 16384"/>
                <a:gd name="T110" fmla="*/ 58071347 w 16384"/>
                <a:gd name="T111" fmla="*/ 996303 h 16384"/>
                <a:gd name="T112" fmla="*/ 43813816 w 16384"/>
                <a:gd name="T113" fmla="*/ 7926926 h 16384"/>
                <a:gd name="T114" fmla="*/ 34636845 w 16384"/>
                <a:gd name="T115" fmla="*/ 6941550 h 16384"/>
                <a:gd name="T116" fmla="*/ 24452851 w 16384"/>
                <a:gd name="T117" fmla="*/ 1981784 h 16384"/>
                <a:gd name="T118" fmla="*/ 5091995 w 16384"/>
                <a:gd name="T119" fmla="*/ 0 h 16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84"/>
                <a:gd name="T181" fmla="*/ 0 h 16384"/>
                <a:gd name="T182" fmla="*/ 16384 w 16384"/>
                <a:gd name="T183" fmla="*/ 16384 h 16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84" h="16384">
                  <a:moveTo>
                    <a:pt x="445" y="0"/>
                  </a:moveTo>
                  <a:lnTo>
                    <a:pt x="445" y="1831"/>
                  </a:lnTo>
                  <a:lnTo>
                    <a:pt x="0" y="2471"/>
                  </a:lnTo>
                  <a:lnTo>
                    <a:pt x="89" y="3844"/>
                  </a:lnTo>
                  <a:lnTo>
                    <a:pt x="534" y="4577"/>
                  </a:lnTo>
                  <a:lnTo>
                    <a:pt x="1336" y="4943"/>
                  </a:lnTo>
                  <a:lnTo>
                    <a:pt x="1336" y="5492"/>
                  </a:lnTo>
                  <a:lnTo>
                    <a:pt x="1158" y="6041"/>
                  </a:lnTo>
                  <a:lnTo>
                    <a:pt x="1158" y="6133"/>
                  </a:lnTo>
                  <a:lnTo>
                    <a:pt x="2849" y="5949"/>
                  </a:lnTo>
                  <a:lnTo>
                    <a:pt x="3384" y="5949"/>
                  </a:lnTo>
                  <a:lnTo>
                    <a:pt x="4274" y="5858"/>
                  </a:lnTo>
                  <a:lnTo>
                    <a:pt x="4897" y="5675"/>
                  </a:lnTo>
                  <a:lnTo>
                    <a:pt x="5254" y="5400"/>
                  </a:lnTo>
                  <a:lnTo>
                    <a:pt x="5877" y="5217"/>
                  </a:lnTo>
                  <a:lnTo>
                    <a:pt x="6856" y="5309"/>
                  </a:lnTo>
                  <a:lnTo>
                    <a:pt x="8904" y="6041"/>
                  </a:lnTo>
                  <a:lnTo>
                    <a:pt x="9350" y="6499"/>
                  </a:lnTo>
                  <a:lnTo>
                    <a:pt x="9171" y="7048"/>
                  </a:lnTo>
                  <a:lnTo>
                    <a:pt x="9350" y="7597"/>
                  </a:lnTo>
                  <a:lnTo>
                    <a:pt x="9261" y="8329"/>
                  </a:lnTo>
                  <a:lnTo>
                    <a:pt x="9082" y="8329"/>
                  </a:lnTo>
                  <a:lnTo>
                    <a:pt x="8459" y="8695"/>
                  </a:lnTo>
                  <a:lnTo>
                    <a:pt x="8281" y="9885"/>
                  </a:lnTo>
                  <a:lnTo>
                    <a:pt x="8370" y="11075"/>
                  </a:lnTo>
                  <a:lnTo>
                    <a:pt x="8103" y="12174"/>
                  </a:lnTo>
                  <a:lnTo>
                    <a:pt x="8192" y="13180"/>
                  </a:lnTo>
                  <a:lnTo>
                    <a:pt x="8726" y="14096"/>
                  </a:lnTo>
                  <a:lnTo>
                    <a:pt x="9528" y="14279"/>
                  </a:lnTo>
                  <a:lnTo>
                    <a:pt x="9617" y="14736"/>
                  </a:lnTo>
                  <a:lnTo>
                    <a:pt x="8993" y="15377"/>
                  </a:lnTo>
                  <a:lnTo>
                    <a:pt x="8993" y="15835"/>
                  </a:lnTo>
                  <a:lnTo>
                    <a:pt x="9706" y="15743"/>
                  </a:lnTo>
                  <a:lnTo>
                    <a:pt x="10329" y="15194"/>
                  </a:lnTo>
                  <a:lnTo>
                    <a:pt x="11398" y="14645"/>
                  </a:lnTo>
                  <a:lnTo>
                    <a:pt x="11576" y="14096"/>
                  </a:lnTo>
                  <a:lnTo>
                    <a:pt x="11843" y="13913"/>
                  </a:lnTo>
                  <a:lnTo>
                    <a:pt x="12110" y="14279"/>
                  </a:lnTo>
                  <a:lnTo>
                    <a:pt x="11843" y="15469"/>
                  </a:lnTo>
                  <a:lnTo>
                    <a:pt x="12288" y="16384"/>
                  </a:lnTo>
                  <a:lnTo>
                    <a:pt x="12733" y="16201"/>
                  </a:lnTo>
                  <a:lnTo>
                    <a:pt x="13000" y="15377"/>
                  </a:lnTo>
                  <a:lnTo>
                    <a:pt x="13624" y="15011"/>
                  </a:lnTo>
                  <a:lnTo>
                    <a:pt x="13891" y="14828"/>
                  </a:lnTo>
                  <a:lnTo>
                    <a:pt x="14425" y="14828"/>
                  </a:lnTo>
                  <a:lnTo>
                    <a:pt x="16384" y="9794"/>
                  </a:lnTo>
                  <a:lnTo>
                    <a:pt x="14425" y="7689"/>
                  </a:lnTo>
                  <a:lnTo>
                    <a:pt x="12377" y="6590"/>
                  </a:lnTo>
                  <a:lnTo>
                    <a:pt x="9884" y="5126"/>
                  </a:lnTo>
                  <a:lnTo>
                    <a:pt x="8815" y="4485"/>
                  </a:lnTo>
                  <a:lnTo>
                    <a:pt x="8370" y="3661"/>
                  </a:lnTo>
                  <a:lnTo>
                    <a:pt x="7569" y="1098"/>
                  </a:lnTo>
                  <a:lnTo>
                    <a:pt x="7123" y="732"/>
                  </a:lnTo>
                  <a:lnTo>
                    <a:pt x="6322" y="732"/>
                  </a:lnTo>
                  <a:lnTo>
                    <a:pt x="5877" y="366"/>
                  </a:lnTo>
                  <a:lnTo>
                    <a:pt x="5075" y="92"/>
                  </a:lnTo>
                  <a:lnTo>
                    <a:pt x="3829" y="732"/>
                  </a:lnTo>
                  <a:lnTo>
                    <a:pt x="3027" y="641"/>
                  </a:lnTo>
                  <a:lnTo>
                    <a:pt x="2137" y="183"/>
                  </a:lnTo>
                  <a:lnTo>
                    <a:pt x="445" y="0"/>
                  </a:lnTo>
                  <a:close/>
                </a:path>
              </a:pathLst>
            </a:custGeom>
            <a:solidFill>
              <a:srgbClr val="FFFFFF"/>
            </a:solidFill>
            <a:ln w="9525">
              <a:solidFill>
                <a:srgbClr val="000000"/>
              </a:solidFill>
              <a:round/>
              <a:headEnd/>
              <a:tailEnd/>
            </a:ln>
          </p:spPr>
          <p:txBody>
            <a:bodyPr/>
            <a:lstStyle/>
            <a:p>
              <a:endParaRPr lang="en-US"/>
            </a:p>
          </p:txBody>
        </p:sp>
        <p:sp>
          <p:nvSpPr>
            <p:cNvPr id="116745" name="Richmond_City"/>
            <p:cNvSpPr>
              <a:spLocks/>
            </p:cNvSpPr>
            <p:nvPr/>
          </p:nvSpPr>
          <p:spPr bwMode="auto">
            <a:xfrm>
              <a:off x="23155275" y="11296650"/>
              <a:ext cx="885825" cy="352425"/>
            </a:xfrm>
            <a:custGeom>
              <a:avLst/>
              <a:gdLst>
                <a:gd name="T0" fmla="*/ 514496 w 16384"/>
                <a:gd name="T1" fmla="*/ 1995124 h 16384"/>
                <a:gd name="T2" fmla="*/ 0 w 16384"/>
                <a:gd name="T3" fmla="*/ 3391553 h 16384"/>
                <a:gd name="T4" fmla="*/ 13388152 w 16384"/>
                <a:gd name="T5" fmla="*/ 3590975 h 16384"/>
                <a:gd name="T6" fmla="*/ 21114142 w 16384"/>
                <a:gd name="T7" fmla="*/ 4189219 h 16384"/>
                <a:gd name="T8" fmla="*/ 24203931 w 16384"/>
                <a:gd name="T9" fmla="*/ 4987381 h 16384"/>
                <a:gd name="T10" fmla="*/ 38623998 w 16384"/>
                <a:gd name="T11" fmla="*/ 6782632 h 16384"/>
                <a:gd name="T12" fmla="*/ 42742780 w 16384"/>
                <a:gd name="T13" fmla="*/ 7580772 h 16384"/>
                <a:gd name="T14" fmla="*/ 46347065 w 16384"/>
                <a:gd name="T15" fmla="*/ 6782632 h 16384"/>
                <a:gd name="T16" fmla="*/ 47378923 w 16384"/>
                <a:gd name="T17" fmla="*/ 6782632 h 16384"/>
                <a:gd name="T18" fmla="*/ 47893419 w 16384"/>
                <a:gd name="T19" fmla="*/ 5186803 h 16384"/>
                <a:gd name="T20" fmla="*/ 46864427 w 16384"/>
                <a:gd name="T21" fmla="*/ 3989797 h 16384"/>
                <a:gd name="T22" fmla="*/ 47893419 w 16384"/>
                <a:gd name="T23" fmla="*/ 2792813 h 16384"/>
                <a:gd name="T24" fmla="*/ 45318072 w 16384"/>
                <a:gd name="T25" fmla="*/ 1795251 h 16384"/>
                <a:gd name="T26" fmla="*/ 33473358 w 16384"/>
                <a:gd name="T27" fmla="*/ 199422 h 16384"/>
                <a:gd name="T28" fmla="*/ 27808216 w 16384"/>
                <a:gd name="T29" fmla="*/ 0 h 16384"/>
                <a:gd name="T30" fmla="*/ 24203931 w 16384"/>
                <a:gd name="T31" fmla="*/ 398844 h 16384"/>
                <a:gd name="T32" fmla="*/ 22143080 w 16384"/>
                <a:gd name="T33" fmla="*/ 997562 h 16384"/>
                <a:gd name="T34" fmla="*/ 18538795 w 16384"/>
                <a:gd name="T35" fmla="*/ 1396406 h 16384"/>
                <a:gd name="T36" fmla="*/ 13388152 w 16384"/>
                <a:gd name="T37" fmla="*/ 1595829 h 16384"/>
                <a:gd name="T38" fmla="*/ 10298363 w 16384"/>
                <a:gd name="T39" fmla="*/ 1595829 h 16384"/>
                <a:gd name="T40" fmla="*/ 514496 w 16384"/>
                <a:gd name="T41" fmla="*/ 1995124 h 16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84"/>
                <a:gd name="T64" fmla="*/ 0 h 16384"/>
                <a:gd name="T65" fmla="*/ 16384 w 16384"/>
                <a:gd name="T66" fmla="*/ 16384 h 16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84" h="16384">
                  <a:moveTo>
                    <a:pt x="176" y="4312"/>
                  </a:moveTo>
                  <a:lnTo>
                    <a:pt x="0" y="7330"/>
                  </a:lnTo>
                  <a:lnTo>
                    <a:pt x="4580" y="7761"/>
                  </a:lnTo>
                  <a:lnTo>
                    <a:pt x="7223" y="9054"/>
                  </a:lnTo>
                  <a:lnTo>
                    <a:pt x="8280" y="10779"/>
                  </a:lnTo>
                  <a:lnTo>
                    <a:pt x="13213" y="14659"/>
                  </a:lnTo>
                  <a:lnTo>
                    <a:pt x="14622" y="16384"/>
                  </a:lnTo>
                  <a:lnTo>
                    <a:pt x="15855" y="14659"/>
                  </a:lnTo>
                  <a:lnTo>
                    <a:pt x="16208" y="14659"/>
                  </a:lnTo>
                  <a:lnTo>
                    <a:pt x="16384" y="11210"/>
                  </a:lnTo>
                  <a:lnTo>
                    <a:pt x="16032" y="8623"/>
                  </a:lnTo>
                  <a:lnTo>
                    <a:pt x="16384" y="6036"/>
                  </a:lnTo>
                  <a:lnTo>
                    <a:pt x="15503" y="3880"/>
                  </a:lnTo>
                  <a:lnTo>
                    <a:pt x="11451" y="431"/>
                  </a:lnTo>
                  <a:lnTo>
                    <a:pt x="9513" y="0"/>
                  </a:lnTo>
                  <a:lnTo>
                    <a:pt x="8280" y="862"/>
                  </a:lnTo>
                  <a:lnTo>
                    <a:pt x="7575" y="2156"/>
                  </a:lnTo>
                  <a:lnTo>
                    <a:pt x="6342" y="3018"/>
                  </a:lnTo>
                  <a:lnTo>
                    <a:pt x="4580" y="3449"/>
                  </a:lnTo>
                  <a:lnTo>
                    <a:pt x="3523" y="3449"/>
                  </a:lnTo>
                  <a:lnTo>
                    <a:pt x="176" y="4312"/>
                  </a:lnTo>
                  <a:close/>
                </a:path>
              </a:pathLst>
            </a:custGeom>
            <a:solidFill>
              <a:srgbClr val="FFFFFF"/>
            </a:solidFill>
            <a:ln w="9525">
              <a:solidFill>
                <a:srgbClr val="000000"/>
              </a:solidFill>
              <a:round/>
              <a:headEnd/>
              <a:tailEnd/>
            </a:ln>
          </p:spPr>
          <p:txBody>
            <a:bodyPr/>
            <a:lstStyle/>
            <a:p>
              <a:endParaRPr lang="en-US"/>
            </a:p>
          </p:txBody>
        </p:sp>
        <p:sp>
          <p:nvSpPr>
            <p:cNvPr id="116746" name="Pulaski"/>
            <p:cNvSpPr>
              <a:spLocks/>
            </p:cNvSpPr>
            <p:nvPr/>
          </p:nvSpPr>
          <p:spPr bwMode="auto">
            <a:xfrm>
              <a:off x="10668000" y="13011150"/>
              <a:ext cx="1571625" cy="1771650"/>
            </a:xfrm>
            <a:custGeom>
              <a:avLst/>
              <a:gdLst>
                <a:gd name="T0" fmla="*/ 29242353 w 16384"/>
                <a:gd name="T1" fmla="*/ 48407861 h 16384"/>
                <a:gd name="T2" fmla="*/ 60306500 w 16384"/>
                <a:gd name="T3" fmla="*/ 24718427 h 16384"/>
                <a:gd name="T4" fmla="*/ 71265471 w 16384"/>
                <a:gd name="T5" fmla="*/ 18544688 h 16384"/>
                <a:gd name="T6" fmla="*/ 100507812 w 16384"/>
                <a:gd name="T7" fmla="*/ 5144748 h 16384"/>
                <a:gd name="T8" fmla="*/ 120603888 w 16384"/>
                <a:gd name="T9" fmla="*/ 0 h 16384"/>
                <a:gd name="T10" fmla="*/ 124256878 w 16384"/>
                <a:gd name="T11" fmla="*/ 26776304 h 16384"/>
                <a:gd name="T12" fmla="*/ 125176984 w 16384"/>
                <a:gd name="T13" fmla="*/ 26776304 h 16384"/>
                <a:gd name="T14" fmla="*/ 127918981 w 16384"/>
                <a:gd name="T15" fmla="*/ 37077590 h 16384"/>
                <a:gd name="T16" fmla="*/ 129740872 w 16384"/>
                <a:gd name="T17" fmla="*/ 36048705 h 16384"/>
                <a:gd name="T18" fmla="*/ 129740872 w 16384"/>
                <a:gd name="T19" fmla="*/ 46349984 h 16384"/>
                <a:gd name="T20" fmla="*/ 124256878 w 16384"/>
                <a:gd name="T21" fmla="*/ 47378977 h 16384"/>
                <a:gd name="T22" fmla="*/ 125176984 w 16384"/>
                <a:gd name="T23" fmla="*/ 52523723 h 16384"/>
                <a:gd name="T24" fmla="*/ 126998875 w 16384"/>
                <a:gd name="T25" fmla="*/ 52523723 h 16384"/>
                <a:gd name="T26" fmla="*/ 131571972 w 16384"/>
                <a:gd name="T27" fmla="*/ 53552716 h 16384"/>
                <a:gd name="T28" fmla="*/ 127918981 w 16384"/>
                <a:gd name="T29" fmla="*/ 55622271 h 16384"/>
                <a:gd name="T30" fmla="*/ 126087882 w 16384"/>
                <a:gd name="T31" fmla="*/ 59738146 h 16384"/>
                <a:gd name="T32" fmla="*/ 137056062 w 16384"/>
                <a:gd name="T33" fmla="*/ 86514443 h 16384"/>
                <a:gd name="T34" fmla="*/ 142530943 w 16384"/>
                <a:gd name="T35" fmla="*/ 88572428 h 16384"/>
                <a:gd name="T36" fmla="*/ 145273036 w 16384"/>
                <a:gd name="T37" fmla="*/ 93728853 h 16384"/>
                <a:gd name="T38" fmla="*/ 141620045 w 16384"/>
                <a:gd name="T39" fmla="*/ 97844715 h 16384"/>
                <a:gd name="T40" fmla="*/ 137056062 w 16384"/>
                <a:gd name="T41" fmla="*/ 100931584 h 16384"/>
                <a:gd name="T42" fmla="*/ 136135955 w 16384"/>
                <a:gd name="T43" fmla="*/ 107117110 h 16384"/>
                <a:gd name="T44" fmla="*/ 150757126 w 16384"/>
                <a:gd name="T45" fmla="*/ 126690702 h 16384"/>
                <a:gd name="T46" fmla="*/ 112386913 w 16384"/>
                <a:gd name="T47" fmla="*/ 161710402 h 16384"/>
                <a:gd name="T48" fmla="*/ 95023722 w 16384"/>
                <a:gd name="T49" fmla="*/ 172000002 h 16384"/>
                <a:gd name="T50" fmla="*/ 87717741 w 16384"/>
                <a:gd name="T51" fmla="*/ 179214412 h 16384"/>
                <a:gd name="T52" fmla="*/ 85886642 w 16384"/>
                <a:gd name="T53" fmla="*/ 186428822 h 16384"/>
                <a:gd name="T54" fmla="*/ 83144645 w 16384"/>
                <a:gd name="T55" fmla="*/ 191573676 h 16384"/>
                <a:gd name="T56" fmla="*/ 69443581 w 16384"/>
                <a:gd name="T57" fmla="*/ 190544684 h 16384"/>
                <a:gd name="T58" fmla="*/ 10047981 w 16384"/>
                <a:gd name="T59" fmla="*/ 88572428 h 16384"/>
                <a:gd name="T60" fmla="*/ 0 w 16384"/>
                <a:gd name="T61" fmla="*/ 66952556 h 16384"/>
                <a:gd name="T62" fmla="*/ 29242353 w 16384"/>
                <a:gd name="T63" fmla="*/ 48407861 h 16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84"/>
                <a:gd name="T97" fmla="*/ 0 h 16384"/>
                <a:gd name="T98" fmla="*/ 16384 w 16384"/>
                <a:gd name="T99" fmla="*/ 16384 h 16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84" h="16384">
                  <a:moveTo>
                    <a:pt x="3178" y="4140"/>
                  </a:moveTo>
                  <a:lnTo>
                    <a:pt x="6554" y="2114"/>
                  </a:lnTo>
                  <a:lnTo>
                    <a:pt x="7745" y="1586"/>
                  </a:lnTo>
                  <a:lnTo>
                    <a:pt x="10923" y="440"/>
                  </a:lnTo>
                  <a:lnTo>
                    <a:pt x="13107" y="0"/>
                  </a:lnTo>
                  <a:lnTo>
                    <a:pt x="13504" y="2290"/>
                  </a:lnTo>
                  <a:lnTo>
                    <a:pt x="13604" y="2290"/>
                  </a:lnTo>
                  <a:lnTo>
                    <a:pt x="13902" y="3171"/>
                  </a:lnTo>
                  <a:lnTo>
                    <a:pt x="14100" y="3083"/>
                  </a:lnTo>
                  <a:lnTo>
                    <a:pt x="14100" y="3964"/>
                  </a:lnTo>
                  <a:lnTo>
                    <a:pt x="13504" y="4052"/>
                  </a:lnTo>
                  <a:lnTo>
                    <a:pt x="13604" y="4492"/>
                  </a:lnTo>
                  <a:lnTo>
                    <a:pt x="13802" y="4492"/>
                  </a:lnTo>
                  <a:lnTo>
                    <a:pt x="14299" y="4580"/>
                  </a:lnTo>
                  <a:lnTo>
                    <a:pt x="13902" y="4757"/>
                  </a:lnTo>
                  <a:lnTo>
                    <a:pt x="13703" y="5109"/>
                  </a:lnTo>
                  <a:lnTo>
                    <a:pt x="14895" y="7399"/>
                  </a:lnTo>
                  <a:lnTo>
                    <a:pt x="15490" y="7575"/>
                  </a:lnTo>
                  <a:lnTo>
                    <a:pt x="15788" y="8016"/>
                  </a:lnTo>
                  <a:lnTo>
                    <a:pt x="15391" y="8368"/>
                  </a:lnTo>
                  <a:lnTo>
                    <a:pt x="14895" y="8632"/>
                  </a:lnTo>
                  <a:lnTo>
                    <a:pt x="14795" y="9161"/>
                  </a:lnTo>
                  <a:lnTo>
                    <a:pt x="16384" y="10835"/>
                  </a:lnTo>
                  <a:lnTo>
                    <a:pt x="12214" y="13830"/>
                  </a:lnTo>
                  <a:lnTo>
                    <a:pt x="10327" y="14710"/>
                  </a:lnTo>
                  <a:lnTo>
                    <a:pt x="9533" y="15327"/>
                  </a:lnTo>
                  <a:lnTo>
                    <a:pt x="9334" y="15944"/>
                  </a:lnTo>
                  <a:lnTo>
                    <a:pt x="9036" y="16384"/>
                  </a:lnTo>
                  <a:lnTo>
                    <a:pt x="7547" y="16296"/>
                  </a:lnTo>
                  <a:lnTo>
                    <a:pt x="1092" y="7575"/>
                  </a:lnTo>
                  <a:lnTo>
                    <a:pt x="0" y="5726"/>
                  </a:lnTo>
                  <a:lnTo>
                    <a:pt x="3178" y="4140"/>
                  </a:lnTo>
                  <a:close/>
                </a:path>
              </a:pathLst>
            </a:custGeom>
            <a:solidFill>
              <a:srgbClr val="FFFFFF"/>
            </a:solidFill>
            <a:ln w="9525">
              <a:solidFill>
                <a:srgbClr val="000000"/>
              </a:solidFill>
              <a:round/>
              <a:headEnd/>
              <a:tailEnd/>
            </a:ln>
          </p:spPr>
          <p:txBody>
            <a:bodyPr/>
            <a:lstStyle/>
            <a:p>
              <a:endParaRPr lang="en-US"/>
            </a:p>
          </p:txBody>
        </p:sp>
        <p:sp>
          <p:nvSpPr>
            <p:cNvPr id="116747" name="Radford"/>
            <p:cNvSpPr>
              <a:spLocks/>
            </p:cNvSpPr>
            <p:nvPr/>
          </p:nvSpPr>
          <p:spPr bwMode="auto">
            <a:xfrm>
              <a:off x="11963400" y="13211175"/>
              <a:ext cx="295275" cy="295275"/>
            </a:xfrm>
            <a:custGeom>
              <a:avLst/>
              <a:gdLst>
                <a:gd name="T0" fmla="*/ 171823 w 16384"/>
                <a:gd name="T1" fmla="*/ 858449 h 16384"/>
                <a:gd name="T2" fmla="*/ 1029930 w 16384"/>
                <a:gd name="T3" fmla="*/ 1373252 h 16384"/>
                <a:gd name="T4" fmla="*/ 4463042 w 16384"/>
                <a:gd name="T5" fmla="*/ 0 h 16384"/>
                <a:gd name="T6" fmla="*/ 4978188 w 16384"/>
                <a:gd name="T7" fmla="*/ 171823 h 16384"/>
                <a:gd name="T8" fmla="*/ 5321492 w 16384"/>
                <a:gd name="T9" fmla="*/ 686626 h 16384"/>
                <a:gd name="T10" fmla="*/ 4806365 w 16384"/>
                <a:gd name="T11" fmla="*/ 1373252 h 16384"/>
                <a:gd name="T12" fmla="*/ 3604935 w 16384"/>
                <a:gd name="T13" fmla="*/ 1545057 h 16384"/>
                <a:gd name="T14" fmla="*/ 3433112 w 16384"/>
                <a:gd name="T15" fmla="*/ 2746486 h 16384"/>
                <a:gd name="T16" fmla="*/ 3776434 w 16384"/>
                <a:gd name="T17" fmla="*/ 3261613 h 16384"/>
                <a:gd name="T18" fmla="*/ 4806365 w 16384"/>
                <a:gd name="T19" fmla="*/ 3948239 h 16384"/>
                <a:gd name="T20" fmla="*/ 5149669 w 16384"/>
                <a:gd name="T21" fmla="*/ 4806365 h 16384"/>
                <a:gd name="T22" fmla="*/ 4291561 w 16384"/>
                <a:gd name="T23" fmla="*/ 5321492 h 16384"/>
                <a:gd name="T24" fmla="*/ 2575006 w 16384"/>
                <a:gd name="T25" fmla="*/ 4978188 h 16384"/>
                <a:gd name="T26" fmla="*/ 1373252 w 16384"/>
                <a:gd name="T27" fmla="*/ 5321492 h 16384"/>
                <a:gd name="T28" fmla="*/ 515127 w 16384"/>
                <a:gd name="T29" fmla="*/ 5149669 h 16384"/>
                <a:gd name="T30" fmla="*/ 171823 w 16384"/>
                <a:gd name="T31" fmla="*/ 5149669 h 16384"/>
                <a:gd name="T32" fmla="*/ 0 w 16384"/>
                <a:gd name="T33" fmla="*/ 4291561 h 16384"/>
                <a:gd name="T34" fmla="*/ 1029930 w 16384"/>
                <a:gd name="T35" fmla="*/ 4119738 h 16384"/>
                <a:gd name="T36" fmla="*/ 1029930 w 16384"/>
                <a:gd name="T37" fmla="*/ 2403182 h 16384"/>
                <a:gd name="T38" fmla="*/ 686626 w 16384"/>
                <a:gd name="T39" fmla="*/ 2575006 h 16384"/>
                <a:gd name="T40" fmla="*/ 171823 w 16384"/>
                <a:gd name="T41" fmla="*/ 858449 h 16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84"/>
                <a:gd name="T64" fmla="*/ 0 h 16384"/>
                <a:gd name="T65" fmla="*/ 16384 w 16384"/>
                <a:gd name="T66" fmla="*/ 16384 h 16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84" h="16384">
                  <a:moveTo>
                    <a:pt x="529" y="2643"/>
                  </a:moveTo>
                  <a:lnTo>
                    <a:pt x="3171" y="4228"/>
                  </a:lnTo>
                  <a:lnTo>
                    <a:pt x="13741" y="0"/>
                  </a:lnTo>
                  <a:lnTo>
                    <a:pt x="15327" y="529"/>
                  </a:lnTo>
                  <a:lnTo>
                    <a:pt x="16384" y="2114"/>
                  </a:lnTo>
                  <a:lnTo>
                    <a:pt x="14798" y="4228"/>
                  </a:lnTo>
                  <a:lnTo>
                    <a:pt x="11099" y="4757"/>
                  </a:lnTo>
                  <a:lnTo>
                    <a:pt x="10570" y="8456"/>
                  </a:lnTo>
                  <a:lnTo>
                    <a:pt x="11627" y="10042"/>
                  </a:lnTo>
                  <a:lnTo>
                    <a:pt x="14798" y="12156"/>
                  </a:lnTo>
                  <a:lnTo>
                    <a:pt x="15855" y="14798"/>
                  </a:lnTo>
                  <a:lnTo>
                    <a:pt x="13213" y="16384"/>
                  </a:lnTo>
                  <a:lnTo>
                    <a:pt x="7928" y="15327"/>
                  </a:lnTo>
                  <a:lnTo>
                    <a:pt x="4228" y="16384"/>
                  </a:lnTo>
                  <a:lnTo>
                    <a:pt x="1586" y="15855"/>
                  </a:lnTo>
                  <a:lnTo>
                    <a:pt x="529" y="15855"/>
                  </a:lnTo>
                  <a:lnTo>
                    <a:pt x="0" y="13213"/>
                  </a:lnTo>
                  <a:lnTo>
                    <a:pt x="3171" y="12684"/>
                  </a:lnTo>
                  <a:lnTo>
                    <a:pt x="3171" y="7399"/>
                  </a:lnTo>
                  <a:lnTo>
                    <a:pt x="2114" y="7928"/>
                  </a:lnTo>
                  <a:lnTo>
                    <a:pt x="529" y="2643"/>
                  </a:lnTo>
                  <a:close/>
                </a:path>
              </a:pathLst>
            </a:custGeom>
            <a:solidFill>
              <a:srgbClr val="FFFFFF"/>
            </a:solidFill>
            <a:ln w="9525">
              <a:solidFill>
                <a:srgbClr val="000000"/>
              </a:solidFill>
              <a:round/>
              <a:headEnd/>
              <a:tailEnd/>
            </a:ln>
          </p:spPr>
          <p:txBody>
            <a:bodyPr/>
            <a:lstStyle/>
            <a:p>
              <a:endParaRPr lang="en-US"/>
            </a:p>
          </p:txBody>
        </p:sp>
        <p:sp>
          <p:nvSpPr>
            <p:cNvPr id="116748" name="Portsmouth"/>
            <p:cNvSpPr>
              <a:spLocks/>
            </p:cNvSpPr>
            <p:nvPr/>
          </p:nvSpPr>
          <p:spPr bwMode="auto">
            <a:xfrm>
              <a:off x="28070175" y="14316075"/>
              <a:ext cx="542925" cy="647700"/>
            </a:xfrm>
            <a:custGeom>
              <a:avLst/>
              <a:gdLst>
                <a:gd name="T0" fmla="*/ 17044607 w 16384"/>
                <a:gd name="T1" fmla="*/ 6777920 h 16384"/>
                <a:gd name="T2" fmla="*/ 12625887 w 16384"/>
                <a:gd name="T3" fmla="*/ 13932506 h 16384"/>
                <a:gd name="T4" fmla="*/ 16413205 w 16384"/>
                <a:gd name="T5" fmla="*/ 18450591 h 16384"/>
                <a:gd name="T6" fmla="*/ 17991184 w 16384"/>
                <a:gd name="T7" fmla="*/ 19957173 h 16384"/>
                <a:gd name="T8" fmla="*/ 17676013 w 16384"/>
                <a:gd name="T9" fmla="*/ 23345346 h 16384"/>
                <a:gd name="T10" fmla="*/ 16096974 w 16384"/>
                <a:gd name="T11" fmla="*/ 25605179 h 16384"/>
                <a:gd name="T12" fmla="*/ 14203862 w 16384"/>
                <a:gd name="T13" fmla="*/ 25228553 h 16384"/>
                <a:gd name="T14" fmla="*/ 10100280 w 16384"/>
                <a:gd name="T15" fmla="*/ 22968720 h 16384"/>
                <a:gd name="T16" fmla="*/ 9785109 w 16384"/>
                <a:gd name="T17" fmla="*/ 23345346 h 16384"/>
                <a:gd name="T18" fmla="*/ 9153707 w 16384"/>
                <a:gd name="T19" fmla="*/ 24098637 h 16384"/>
                <a:gd name="T20" fmla="*/ 10100280 w 16384"/>
                <a:gd name="T21" fmla="*/ 21840345 h 16384"/>
                <a:gd name="T22" fmla="*/ 9468878 w 16384"/>
                <a:gd name="T23" fmla="*/ 19957173 h 16384"/>
                <a:gd name="T24" fmla="*/ 8837476 w 16384"/>
                <a:gd name="T25" fmla="*/ 19580507 h 16384"/>
                <a:gd name="T26" fmla="*/ 5681525 w 16384"/>
                <a:gd name="T27" fmla="*/ 19580507 h 16384"/>
                <a:gd name="T28" fmla="*/ 5365294 w 16384"/>
                <a:gd name="T29" fmla="*/ 18827256 h 16384"/>
                <a:gd name="T30" fmla="*/ 4418722 w 16384"/>
                <a:gd name="T31" fmla="*/ 16190758 h 16384"/>
                <a:gd name="T32" fmla="*/ 5365294 w 16384"/>
                <a:gd name="T33" fmla="*/ 15062423 h 16384"/>
                <a:gd name="T34" fmla="*/ 4103583 w 16384"/>
                <a:gd name="T35" fmla="*/ 12802589 h 16384"/>
                <a:gd name="T36" fmla="*/ 1262804 w 16384"/>
                <a:gd name="T37" fmla="*/ 12425964 h 16384"/>
                <a:gd name="T38" fmla="*/ 631402 w 16384"/>
                <a:gd name="T39" fmla="*/ 12802589 h 16384"/>
                <a:gd name="T40" fmla="*/ 631402 w 16384"/>
                <a:gd name="T41" fmla="*/ 10542756 h 16384"/>
                <a:gd name="T42" fmla="*/ 946573 w 16384"/>
                <a:gd name="T43" fmla="*/ 10166128 h 16384"/>
                <a:gd name="T44" fmla="*/ 0 w 16384"/>
                <a:gd name="T45" fmla="*/ 6401295 h 16384"/>
                <a:gd name="T46" fmla="*/ 0 w 16384"/>
                <a:gd name="T47" fmla="*/ 4141460 h 16384"/>
                <a:gd name="T48" fmla="*/ 2209377 w 16384"/>
                <a:gd name="T49" fmla="*/ 376626 h 16384"/>
                <a:gd name="T50" fmla="*/ 4418722 w 16384"/>
                <a:gd name="T51" fmla="*/ 0 h 16384"/>
                <a:gd name="T52" fmla="*/ 6944362 w 16384"/>
                <a:gd name="T53" fmla="*/ 1129917 h 16384"/>
                <a:gd name="T54" fmla="*/ 10415418 w 16384"/>
                <a:gd name="T55" fmla="*/ 3013125 h 16384"/>
                <a:gd name="T56" fmla="*/ 14203862 w 16384"/>
                <a:gd name="T57" fmla="*/ 5648004 h 16384"/>
                <a:gd name="T58" fmla="*/ 17044607 w 16384"/>
                <a:gd name="T59" fmla="*/ 6777920 h 163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84"/>
                <a:gd name="T91" fmla="*/ 0 h 16384"/>
                <a:gd name="T92" fmla="*/ 16384 w 16384"/>
                <a:gd name="T93" fmla="*/ 16384 h 163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84" h="16384">
                  <a:moveTo>
                    <a:pt x="15522" y="4337"/>
                  </a:moveTo>
                  <a:lnTo>
                    <a:pt x="11498" y="8915"/>
                  </a:lnTo>
                  <a:lnTo>
                    <a:pt x="14947" y="11806"/>
                  </a:lnTo>
                  <a:lnTo>
                    <a:pt x="16384" y="12770"/>
                  </a:lnTo>
                  <a:lnTo>
                    <a:pt x="16097" y="14938"/>
                  </a:lnTo>
                  <a:lnTo>
                    <a:pt x="14659" y="16384"/>
                  </a:lnTo>
                  <a:lnTo>
                    <a:pt x="12935" y="16143"/>
                  </a:lnTo>
                  <a:lnTo>
                    <a:pt x="9198" y="14697"/>
                  </a:lnTo>
                  <a:lnTo>
                    <a:pt x="8911" y="14938"/>
                  </a:lnTo>
                  <a:lnTo>
                    <a:pt x="8336" y="15420"/>
                  </a:lnTo>
                  <a:lnTo>
                    <a:pt x="9198" y="13975"/>
                  </a:lnTo>
                  <a:lnTo>
                    <a:pt x="8623" y="12770"/>
                  </a:lnTo>
                  <a:lnTo>
                    <a:pt x="8048" y="12529"/>
                  </a:lnTo>
                  <a:lnTo>
                    <a:pt x="5174" y="12529"/>
                  </a:lnTo>
                  <a:lnTo>
                    <a:pt x="4886" y="12047"/>
                  </a:lnTo>
                  <a:lnTo>
                    <a:pt x="4024" y="10360"/>
                  </a:lnTo>
                  <a:lnTo>
                    <a:pt x="4886" y="9638"/>
                  </a:lnTo>
                  <a:lnTo>
                    <a:pt x="3737" y="8192"/>
                  </a:lnTo>
                  <a:lnTo>
                    <a:pt x="1150" y="7951"/>
                  </a:lnTo>
                  <a:lnTo>
                    <a:pt x="575" y="8192"/>
                  </a:lnTo>
                  <a:lnTo>
                    <a:pt x="575" y="6746"/>
                  </a:lnTo>
                  <a:lnTo>
                    <a:pt x="862" y="6505"/>
                  </a:lnTo>
                  <a:lnTo>
                    <a:pt x="0" y="4096"/>
                  </a:lnTo>
                  <a:lnTo>
                    <a:pt x="0" y="2650"/>
                  </a:lnTo>
                  <a:lnTo>
                    <a:pt x="2012" y="241"/>
                  </a:lnTo>
                  <a:lnTo>
                    <a:pt x="4024" y="0"/>
                  </a:lnTo>
                  <a:lnTo>
                    <a:pt x="6324" y="723"/>
                  </a:lnTo>
                  <a:lnTo>
                    <a:pt x="9485" y="1928"/>
                  </a:lnTo>
                  <a:lnTo>
                    <a:pt x="12935" y="3614"/>
                  </a:lnTo>
                  <a:lnTo>
                    <a:pt x="15522" y="4337"/>
                  </a:lnTo>
                  <a:close/>
                </a:path>
              </a:pathLst>
            </a:custGeom>
            <a:solidFill>
              <a:srgbClr val="FFFFFF"/>
            </a:solidFill>
            <a:ln w="9525">
              <a:solidFill>
                <a:srgbClr val="000000"/>
              </a:solidFill>
              <a:round/>
              <a:headEnd/>
              <a:tailEnd/>
            </a:ln>
          </p:spPr>
          <p:txBody>
            <a:bodyPr/>
            <a:lstStyle/>
            <a:p>
              <a:endParaRPr lang="en-US"/>
            </a:p>
          </p:txBody>
        </p:sp>
        <p:sp>
          <p:nvSpPr>
            <p:cNvPr id="116749" name="Chesapeake"/>
            <p:cNvSpPr>
              <a:spLocks/>
            </p:cNvSpPr>
            <p:nvPr/>
          </p:nvSpPr>
          <p:spPr bwMode="auto">
            <a:xfrm>
              <a:off x="27422475" y="14582775"/>
              <a:ext cx="1571625" cy="1695450"/>
            </a:xfrm>
            <a:custGeom>
              <a:avLst/>
              <a:gdLst>
                <a:gd name="T0" fmla="*/ 90450626 w 16384"/>
                <a:gd name="T1" fmla="*/ 33517731 h 16384"/>
                <a:gd name="T2" fmla="*/ 84975744 w 16384"/>
                <a:gd name="T3" fmla="*/ 37458430 h 16384"/>
                <a:gd name="T4" fmla="*/ 90450626 w 16384"/>
                <a:gd name="T5" fmla="*/ 53221430 h 16384"/>
                <a:gd name="T6" fmla="*/ 101418734 w 16384"/>
                <a:gd name="T7" fmla="*/ 56187651 h 16384"/>
                <a:gd name="T8" fmla="*/ 103249833 w 16384"/>
                <a:gd name="T9" fmla="*/ 64069151 h 16384"/>
                <a:gd name="T10" fmla="*/ 127918981 w 16384"/>
                <a:gd name="T11" fmla="*/ 78857661 h 16384"/>
                <a:gd name="T12" fmla="*/ 138877952 w 16384"/>
                <a:gd name="T13" fmla="*/ 86739057 h 16384"/>
                <a:gd name="T14" fmla="*/ 144362042 w 16384"/>
                <a:gd name="T15" fmla="*/ 95605810 h 16384"/>
                <a:gd name="T16" fmla="*/ 150757126 w 16384"/>
                <a:gd name="T17" fmla="*/ 103497968 h 16384"/>
                <a:gd name="T18" fmla="*/ 148926026 w 16384"/>
                <a:gd name="T19" fmla="*/ 109409093 h 16384"/>
                <a:gd name="T20" fmla="*/ 135224962 w 16384"/>
                <a:gd name="T21" fmla="*/ 113349792 h 16384"/>
                <a:gd name="T22" fmla="*/ 132482965 w 16384"/>
                <a:gd name="T23" fmla="*/ 118275742 h 16384"/>
                <a:gd name="T24" fmla="*/ 132482965 w 16384"/>
                <a:gd name="T25" fmla="*/ 126167901 h 16384"/>
                <a:gd name="T26" fmla="*/ 130651865 w 16384"/>
                <a:gd name="T27" fmla="*/ 132079000 h 16384"/>
                <a:gd name="T28" fmla="*/ 127918981 w 16384"/>
                <a:gd name="T29" fmla="*/ 141930901 h 16384"/>
                <a:gd name="T30" fmla="*/ 130651865 w 16384"/>
                <a:gd name="T31" fmla="*/ 146867510 h 16384"/>
                <a:gd name="T32" fmla="*/ 137056062 w 16384"/>
                <a:gd name="T33" fmla="*/ 154749010 h 16384"/>
                <a:gd name="T34" fmla="*/ 136135955 w 16384"/>
                <a:gd name="T35" fmla="*/ 173478218 h 16384"/>
                <a:gd name="T36" fmla="*/ 53911513 w 16384"/>
                <a:gd name="T37" fmla="*/ 175448619 h 16384"/>
                <a:gd name="T38" fmla="*/ 0 w 16384"/>
                <a:gd name="T39" fmla="*/ 174463367 h 16384"/>
                <a:gd name="T40" fmla="*/ 10968183 w 16384"/>
                <a:gd name="T41" fmla="*/ 45339930 h 16384"/>
                <a:gd name="T42" fmla="*/ 27411253 w 16384"/>
                <a:gd name="T43" fmla="*/ 10837053 h 16384"/>
                <a:gd name="T44" fmla="*/ 27411253 w 16384"/>
                <a:gd name="T45" fmla="*/ 1970402 h 16384"/>
                <a:gd name="T46" fmla="*/ 59386394 w 16384"/>
                <a:gd name="T47" fmla="*/ 6896251 h 16384"/>
                <a:gd name="T48" fmla="*/ 63959491 w 16384"/>
                <a:gd name="T49" fmla="*/ 0 h 16384"/>
                <a:gd name="T50" fmla="*/ 63959491 w 16384"/>
                <a:gd name="T51" fmla="*/ 5911101 h 16384"/>
                <a:gd name="T52" fmla="*/ 65781381 w 16384"/>
                <a:gd name="T53" fmla="*/ 4925952 h 16384"/>
                <a:gd name="T54" fmla="*/ 74007564 w 16384"/>
                <a:gd name="T55" fmla="*/ 5911101 h 16384"/>
                <a:gd name="T56" fmla="*/ 77660555 w 16384"/>
                <a:gd name="T57" fmla="*/ 11832964 h 16384"/>
                <a:gd name="T58" fmla="*/ 74918462 w 16384"/>
                <a:gd name="T59" fmla="*/ 14788517 h 16384"/>
                <a:gd name="T60" fmla="*/ 77660555 w 16384"/>
                <a:gd name="T61" fmla="*/ 21684764 h 16384"/>
                <a:gd name="T62" fmla="*/ 78580661 w 16384"/>
                <a:gd name="T63" fmla="*/ 23655165 h 16384"/>
                <a:gd name="T64" fmla="*/ 87717741 w 16384"/>
                <a:gd name="T65" fmla="*/ 23655165 h 16384"/>
                <a:gd name="T66" fmla="*/ 89539632 w 16384"/>
                <a:gd name="T67" fmla="*/ 24640314 h 16384"/>
                <a:gd name="T68" fmla="*/ 91370732 w 16384"/>
                <a:gd name="T69" fmla="*/ 29566271 h 16384"/>
                <a:gd name="T70" fmla="*/ 88628735 w 16384"/>
                <a:gd name="T71" fmla="*/ 35488029 h 16384"/>
                <a:gd name="T72" fmla="*/ 90450626 w 16384"/>
                <a:gd name="T73" fmla="*/ 33517731 h 16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84"/>
                <a:gd name="T112" fmla="*/ 0 h 16384"/>
                <a:gd name="T113" fmla="*/ 16384 w 16384"/>
                <a:gd name="T114" fmla="*/ 16384 h 16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84" h="16384">
                  <a:moveTo>
                    <a:pt x="9830" y="3130"/>
                  </a:moveTo>
                  <a:lnTo>
                    <a:pt x="9235" y="3498"/>
                  </a:lnTo>
                  <a:lnTo>
                    <a:pt x="9830" y="4970"/>
                  </a:lnTo>
                  <a:lnTo>
                    <a:pt x="11022" y="5247"/>
                  </a:lnTo>
                  <a:lnTo>
                    <a:pt x="11221" y="5983"/>
                  </a:lnTo>
                  <a:lnTo>
                    <a:pt x="13902" y="7364"/>
                  </a:lnTo>
                  <a:lnTo>
                    <a:pt x="15093" y="8100"/>
                  </a:lnTo>
                  <a:lnTo>
                    <a:pt x="15689" y="8928"/>
                  </a:lnTo>
                  <a:lnTo>
                    <a:pt x="16384" y="9665"/>
                  </a:lnTo>
                  <a:lnTo>
                    <a:pt x="16185" y="10217"/>
                  </a:lnTo>
                  <a:lnTo>
                    <a:pt x="14696" y="10585"/>
                  </a:lnTo>
                  <a:lnTo>
                    <a:pt x="14398" y="11045"/>
                  </a:lnTo>
                  <a:lnTo>
                    <a:pt x="14398" y="11782"/>
                  </a:lnTo>
                  <a:lnTo>
                    <a:pt x="14199" y="12334"/>
                  </a:lnTo>
                  <a:lnTo>
                    <a:pt x="13902" y="13254"/>
                  </a:lnTo>
                  <a:lnTo>
                    <a:pt x="14199" y="13715"/>
                  </a:lnTo>
                  <a:lnTo>
                    <a:pt x="14895" y="14451"/>
                  </a:lnTo>
                  <a:lnTo>
                    <a:pt x="14795" y="16200"/>
                  </a:lnTo>
                  <a:lnTo>
                    <a:pt x="5859" y="16384"/>
                  </a:lnTo>
                  <a:lnTo>
                    <a:pt x="0" y="16292"/>
                  </a:lnTo>
                  <a:lnTo>
                    <a:pt x="1192" y="4234"/>
                  </a:lnTo>
                  <a:lnTo>
                    <a:pt x="2979" y="1012"/>
                  </a:lnTo>
                  <a:lnTo>
                    <a:pt x="2979" y="184"/>
                  </a:lnTo>
                  <a:lnTo>
                    <a:pt x="6454" y="644"/>
                  </a:lnTo>
                  <a:lnTo>
                    <a:pt x="6951" y="0"/>
                  </a:lnTo>
                  <a:lnTo>
                    <a:pt x="6951" y="552"/>
                  </a:lnTo>
                  <a:lnTo>
                    <a:pt x="7149" y="460"/>
                  </a:lnTo>
                  <a:lnTo>
                    <a:pt x="8043" y="552"/>
                  </a:lnTo>
                  <a:lnTo>
                    <a:pt x="8440" y="1105"/>
                  </a:lnTo>
                  <a:lnTo>
                    <a:pt x="8142" y="1381"/>
                  </a:lnTo>
                  <a:lnTo>
                    <a:pt x="8440" y="2025"/>
                  </a:lnTo>
                  <a:lnTo>
                    <a:pt x="8540" y="2209"/>
                  </a:lnTo>
                  <a:lnTo>
                    <a:pt x="9533" y="2209"/>
                  </a:lnTo>
                  <a:lnTo>
                    <a:pt x="9731" y="2301"/>
                  </a:lnTo>
                  <a:lnTo>
                    <a:pt x="9930" y="2761"/>
                  </a:lnTo>
                  <a:lnTo>
                    <a:pt x="9632" y="3314"/>
                  </a:lnTo>
                  <a:lnTo>
                    <a:pt x="9830" y="3130"/>
                  </a:lnTo>
                  <a:close/>
                </a:path>
              </a:pathLst>
            </a:custGeom>
            <a:solidFill>
              <a:srgbClr val="9999FF"/>
            </a:solidFill>
            <a:ln w="9525">
              <a:solidFill>
                <a:srgbClr val="000000"/>
              </a:solidFill>
              <a:round/>
              <a:headEnd/>
              <a:tailEnd/>
            </a:ln>
          </p:spPr>
          <p:txBody>
            <a:bodyPr/>
            <a:lstStyle/>
            <a:p>
              <a:endParaRPr lang="en-US"/>
            </a:p>
          </p:txBody>
        </p:sp>
        <p:sp>
          <p:nvSpPr>
            <p:cNvPr id="116750" name="York"/>
            <p:cNvSpPr>
              <a:spLocks/>
            </p:cNvSpPr>
            <p:nvPr/>
          </p:nvSpPr>
          <p:spPr bwMode="auto">
            <a:xfrm>
              <a:off x="26412825" y="12344400"/>
              <a:ext cx="1562100" cy="1352550"/>
            </a:xfrm>
            <a:custGeom>
              <a:avLst/>
              <a:gdLst>
                <a:gd name="T0" fmla="*/ 59941388 w 16384"/>
                <a:gd name="T1" fmla="*/ 57402879 h 16384"/>
                <a:gd name="T2" fmla="*/ 41778921 w 16384"/>
                <a:gd name="T3" fmla="*/ 51896342 h 16384"/>
                <a:gd name="T4" fmla="*/ 29970694 w 16384"/>
                <a:gd name="T5" fmla="*/ 40099499 h 16384"/>
                <a:gd name="T6" fmla="*/ 16344366 w 16384"/>
                <a:gd name="T7" fmla="*/ 35383573 h 16384"/>
                <a:gd name="T8" fmla="*/ 8172135 w 16384"/>
                <a:gd name="T9" fmla="*/ 29877036 h 16384"/>
                <a:gd name="T10" fmla="*/ 7263135 w 16384"/>
                <a:gd name="T11" fmla="*/ 17296523 h 16384"/>
                <a:gd name="T12" fmla="*/ 0 w 16384"/>
                <a:gd name="T13" fmla="*/ 11796755 h 16384"/>
                <a:gd name="T14" fmla="*/ 0 w 16384"/>
                <a:gd name="T15" fmla="*/ 10222548 h 16384"/>
                <a:gd name="T16" fmla="*/ 3636096 w 16384"/>
                <a:gd name="T17" fmla="*/ 5506539 h 16384"/>
                <a:gd name="T18" fmla="*/ 8172135 w 16384"/>
                <a:gd name="T19" fmla="*/ 0 h 16384"/>
                <a:gd name="T20" fmla="*/ 23607498 w 16384"/>
                <a:gd name="T21" fmla="*/ 5506539 h 16384"/>
                <a:gd name="T22" fmla="*/ 32688636 w 16384"/>
                <a:gd name="T23" fmla="*/ 11796755 h 16384"/>
                <a:gd name="T24" fmla="*/ 54487198 w 16384"/>
                <a:gd name="T25" fmla="*/ 36957778 h 16384"/>
                <a:gd name="T26" fmla="*/ 65386425 w 16384"/>
                <a:gd name="T27" fmla="*/ 44031760 h 16384"/>
                <a:gd name="T28" fmla="*/ 79912689 w 16384"/>
                <a:gd name="T29" fmla="*/ 55044833 h 16384"/>
                <a:gd name="T30" fmla="*/ 93539107 w 16384"/>
                <a:gd name="T31" fmla="*/ 62902564 h 16384"/>
                <a:gd name="T32" fmla="*/ 105347358 w 16384"/>
                <a:gd name="T33" fmla="*/ 64476851 h 16384"/>
                <a:gd name="T34" fmla="*/ 114428585 w 16384"/>
                <a:gd name="T35" fmla="*/ 63693092 h 16384"/>
                <a:gd name="T36" fmla="*/ 118055623 w 16384"/>
                <a:gd name="T37" fmla="*/ 66051138 h 16384"/>
                <a:gd name="T38" fmla="*/ 120782622 w 16384"/>
                <a:gd name="T39" fmla="*/ 69983388 h 16384"/>
                <a:gd name="T40" fmla="*/ 122600717 w 16384"/>
                <a:gd name="T41" fmla="*/ 77057359 h 16384"/>
                <a:gd name="T42" fmla="*/ 126227755 w 16384"/>
                <a:gd name="T43" fmla="*/ 85705618 h 16384"/>
                <a:gd name="T44" fmla="*/ 130772850 w 16384"/>
                <a:gd name="T45" fmla="*/ 87279843 h 16384"/>
                <a:gd name="T46" fmla="*/ 131681945 w 16384"/>
                <a:gd name="T47" fmla="*/ 87279843 h 16384"/>
                <a:gd name="T48" fmla="*/ 148935304 w 16384"/>
                <a:gd name="T49" fmla="*/ 106150647 h 16384"/>
                <a:gd name="T50" fmla="*/ 148026209 w 16384"/>
                <a:gd name="T51" fmla="*/ 107724934 h 16384"/>
                <a:gd name="T52" fmla="*/ 138945077 w 16384"/>
                <a:gd name="T53" fmla="*/ 105366889 h 16384"/>
                <a:gd name="T54" fmla="*/ 128045755 w 16384"/>
                <a:gd name="T55" fmla="*/ 106941176 h 16384"/>
                <a:gd name="T56" fmla="*/ 118055623 w 16384"/>
                <a:gd name="T57" fmla="*/ 111657184 h 16384"/>
                <a:gd name="T58" fmla="*/ 105347358 w 16384"/>
                <a:gd name="T59" fmla="*/ 102218397 h 16384"/>
                <a:gd name="T60" fmla="*/ 87184975 w 16384"/>
                <a:gd name="T61" fmla="*/ 83347573 h 16384"/>
                <a:gd name="T62" fmla="*/ 76285747 w 16384"/>
                <a:gd name="T63" fmla="*/ 67625342 h 16384"/>
                <a:gd name="T64" fmla="*/ 62659330 w 16384"/>
                <a:gd name="T65" fmla="*/ 56612351 h 16384"/>
                <a:gd name="T66" fmla="*/ 59941388 w 16384"/>
                <a:gd name="T67" fmla="*/ 57402879 h 163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84"/>
                <a:gd name="T103" fmla="*/ 0 h 16384"/>
                <a:gd name="T104" fmla="*/ 16384 w 16384"/>
                <a:gd name="T105" fmla="*/ 16384 h 163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84" h="16384">
                  <a:moveTo>
                    <a:pt x="6594" y="8423"/>
                  </a:moveTo>
                  <a:lnTo>
                    <a:pt x="4596" y="7615"/>
                  </a:lnTo>
                  <a:lnTo>
                    <a:pt x="3297" y="5884"/>
                  </a:lnTo>
                  <a:lnTo>
                    <a:pt x="1798" y="5192"/>
                  </a:lnTo>
                  <a:lnTo>
                    <a:pt x="899" y="4384"/>
                  </a:lnTo>
                  <a:lnTo>
                    <a:pt x="799" y="2538"/>
                  </a:lnTo>
                  <a:lnTo>
                    <a:pt x="0" y="1731"/>
                  </a:lnTo>
                  <a:lnTo>
                    <a:pt x="0" y="1500"/>
                  </a:lnTo>
                  <a:lnTo>
                    <a:pt x="400" y="808"/>
                  </a:lnTo>
                  <a:lnTo>
                    <a:pt x="899" y="0"/>
                  </a:lnTo>
                  <a:lnTo>
                    <a:pt x="2597" y="808"/>
                  </a:lnTo>
                  <a:lnTo>
                    <a:pt x="3596" y="1731"/>
                  </a:lnTo>
                  <a:lnTo>
                    <a:pt x="5994" y="5423"/>
                  </a:lnTo>
                  <a:lnTo>
                    <a:pt x="7193" y="6461"/>
                  </a:lnTo>
                  <a:lnTo>
                    <a:pt x="8791" y="8077"/>
                  </a:lnTo>
                  <a:lnTo>
                    <a:pt x="10290" y="9230"/>
                  </a:lnTo>
                  <a:lnTo>
                    <a:pt x="11589" y="9461"/>
                  </a:lnTo>
                  <a:lnTo>
                    <a:pt x="12588" y="9346"/>
                  </a:lnTo>
                  <a:lnTo>
                    <a:pt x="12987" y="9692"/>
                  </a:lnTo>
                  <a:lnTo>
                    <a:pt x="13287" y="10269"/>
                  </a:lnTo>
                  <a:lnTo>
                    <a:pt x="13487" y="11307"/>
                  </a:lnTo>
                  <a:lnTo>
                    <a:pt x="13886" y="12576"/>
                  </a:lnTo>
                  <a:lnTo>
                    <a:pt x="14386" y="12807"/>
                  </a:lnTo>
                  <a:lnTo>
                    <a:pt x="14486" y="12807"/>
                  </a:lnTo>
                  <a:lnTo>
                    <a:pt x="16384" y="15576"/>
                  </a:lnTo>
                  <a:lnTo>
                    <a:pt x="16284" y="15807"/>
                  </a:lnTo>
                  <a:lnTo>
                    <a:pt x="15285" y="15461"/>
                  </a:lnTo>
                  <a:lnTo>
                    <a:pt x="14086" y="15692"/>
                  </a:lnTo>
                  <a:lnTo>
                    <a:pt x="12987" y="16384"/>
                  </a:lnTo>
                  <a:lnTo>
                    <a:pt x="11589" y="14999"/>
                  </a:lnTo>
                  <a:lnTo>
                    <a:pt x="9591" y="12230"/>
                  </a:lnTo>
                  <a:lnTo>
                    <a:pt x="8392" y="9923"/>
                  </a:lnTo>
                  <a:lnTo>
                    <a:pt x="6893" y="8307"/>
                  </a:lnTo>
                  <a:lnTo>
                    <a:pt x="6594" y="8423"/>
                  </a:lnTo>
                  <a:close/>
                </a:path>
              </a:pathLst>
            </a:custGeom>
            <a:solidFill>
              <a:srgbClr val="FFFFFF"/>
            </a:solidFill>
            <a:ln w="9525">
              <a:solidFill>
                <a:srgbClr val="000000"/>
              </a:solidFill>
              <a:round/>
              <a:headEnd/>
              <a:tailEnd/>
            </a:ln>
          </p:spPr>
          <p:txBody>
            <a:bodyPr/>
            <a:lstStyle/>
            <a:p>
              <a:endParaRPr lang="en-US"/>
            </a:p>
          </p:txBody>
        </p:sp>
        <p:sp>
          <p:nvSpPr>
            <p:cNvPr id="116751" name="Poquoson"/>
            <p:cNvSpPr>
              <a:spLocks/>
            </p:cNvSpPr>
            <p:nvPr/>
          </p:nvSpPr>
          <p:spPr bwMode="auto">
            <a:xfrm>
              <a:off x="27793950" y="13363575"/>
              <a:ext cx="257175" cy="266700"/>
            </a:xfrm>
            <a:custGeom>
              <a:avLst/>
              <a:gdLst>
                <a:gd name="T0" fmla="*/ 0 w 16384"/>
                <a:gd name="T1" fmla="*/ 620309 h 16384"/>
                <a:gd name="T2" fmla="*/ 747540 w 16384"/>
                <a:gd name="T3" fmla="*/ 310016 h 16384"/>
                <a:gd name="T4" fmla="*/ 1644639 w 16384"/>
                <a:gd name="T5" fmla="*/ 0 h 16384"/>
                <a:gd name="T6" fmla="*/ 2691280 w 16384"/>
                <a:gd name="T7" fmla="*/ 155016 h 16384"/>
                <a:gd name="T8" fmla="*/ 3887244 w 16384"/>
                <a:gd name="T9" fmla="*/ 775325 h 16384"/>
                <a:gd name="T10" fmla="*/ 4036802 w 16384"/>
                <a:gd name="T11" fmla="*/ 1860665 h 16384"/>
                <a:gd name="T12" fmla="*/ 3887244 w 16384"/>
                <a:gd name="T13" fmla="*/ 2946006 h 16384"/>
                <a:gd name="T14" fmla="*/ 2840587 w 16384"/>
                <a:gd name="T15" fmla="*/ 4341363 h 16384"/>
                <a:gd name="T16" fmla="*/ 0 w 16384"/>
                <a:gd name="T17" fmla="*/ 620309 h 16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84"/>
                <a:gd name="T28" fmla="*/ 0 h 16384"/>
                <a:gd name="T29" fmla="*/ 16384 w 16384"/>
                <a:gd name="T30" fmla="*/ 16384 h 16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84" h="16384">
                  <a:moveTo>
                    <a:pt x="0" y="2341"/>
                  </a:moveTo>
                  <a:lnTo>
                    <a:pt x="3034" y="1170"/>
                  </a:lnTo>
                  <a:lnTo>
                    <a:pt x="6675" y="0"/>
                  </a:lnTo>
                  <a:lnTo>
                    <a:pt x="10923" y="585"/>
                  </a:lnTo>
                  <a:lnTo>
                    <a:pt x="15777" y="2926"/>
                  </a:lnTo>
                  <a:lnTo>
                    <a:pt x="16384" y="7022"/>
                  </a:lnTo>
                  <a:lnTo>
                    <a:pt x="15777" y="11118"/>
                  </a:lnTo>
                  <a:lnTo>
                    <a:pt x="11529" y="16384"/>
                  </a:lnTo>
                  <a:lnTo>
                    <a:pt x="0" y="2341"/>
                  </a:lnTo>
                  <a:close/>
                </a:path>
              </a:pathLst>
            </a:custGeom>
            <a:solidFill>
              <a:srgbClr val="FFFFFF"/>
            </a:solidFill>
            <a:ln w="9525">
              <a:solidFill>
                <a:srgbClr val="000000"/>
              </a:solidFill>
              <a:round/>
              <a:headEnd/>
              <a:tailEnd/>
            </a:ln>
          </p:spPr>
          <p:txBody>
            <a:bodyPr/>
            <a:lstStyle/>
            <a:p>
              <a:endParaRPr lang="en-US"/>
            </a:p>
          </p:txBody>
        </p:sp>
        <p:sp>
          <p:nvSpPr>
            <p:cNvPr id="116752" name="Prince_George"/>
            <p:cNvSpPr>
              <a:spLocks/>
            </p:cNvSpPr>
            <p:nvPr/>
          </p:nvSpPr>
          <p:spPr bwMode="auto">
            <a:xfrm>
              <a:off x="23964900" y="12592050"/>
              <a:ext cx="1619250" cy="1533525"/>
            </a:xfrm>
            <a:custGeom>
              <a:avLst/>
              <a:gdLst>
                <a:gd name="T0" fmla="*/ 0 w 16384"/>
                <a:gd name="T1" fmla="*/ 35665028 h 16384"/>
                <a:gd name="T2" fmla="*/ 8468546 w 16384"/>
                <a:gd name="T3" fmla="*/ 25852962 h 16384"/>
                <a:gd name="T4" fmla="*/ 20707302 w 16384"/>
                <a:gd name="T5" fmla="*/ 4459240 h 16384"/>
                <a:gd name="T6" fmla="*/ 30123247 w 16384"/>
                <a:gd name="T7" fmla="*/ 4459240 h 16384"/>
                <a:gd name="T8" fmla="*/ 38591790 w 16384"/>
                <a:gd name="T9" fmla="*/ 3565651 h 16384"/>
                <a:gd name="T10" fmla="*/ 46122623 w 16384"/>
                <a:gd name="T11" fmla="*/ 0 h 16384"/>
                <a:gd name="T12" fmla="*/ 65892221 w 16384"/>
                <a:gd name="T13" fmla="*/ 1787178 h 16384"/>
                <a:gd name="T14" fmla="*/ 78130974 w 16384"/>
                <a:gd name="T15" fmla="*/ 6237620 h 16384"/>
                <a:gd name="T16" fmla="*/ 104493807 w 16384"/>
                <a:gd name="T17" fmla="*/ 7131303 h 16384"/>
                <a:gd name="T18" fmla="*/ 110139437 w 16384"/>
                <a:gd name="T19" fmla="*/ 8918480 h 16384"/>
                <a:gd name="T20" fmla="*/ 116732560 w 16384"/>
                <a:gd name="T21" fmla="*/ 16943278 h 16384"/>
                <a:gd name="T22" fmla="*/ 121440579 w 16384"/>
                <a:gd name="T23" fmla="*/ 20508927 h 16384"/>
                <a:gd name="T24" fmla="*/ 124263394 w 16384"/>
                <a:gd name="T25" fmla="*/ 20508927 h 16384"/>
                <a:gd name="T26" fmla="*/ 137439856 w 16384"/>
                <a:gd name="T27" fmla="*/ 10696859 h 16384"/>
                <a:gd name="T28" fmla="*/ 143085585 w 16384"/>
                <a:gd name="T29" fmla="*/ 8918480 h 16384"/>
                <a:gd name="T30" fmla="*/ 148731214 w 16384"/>
                <a:gd name="T31" fmla="*/ 13368923 h 16384"/>
                <a:gd name="T32" fmla="*/ 160032356 w 16384"/>
                <a:gd name="T33" fmla="*/ 31205789 h 16384"/>
                <a:gd name="T34" fmla="*/ 156262047 w 16384"/>
                <a:gd name="T35" fmla="*/ 38337089 h 16384"/>
                <a:gd name="T36" fmla="*/ 146855795 w 16384"/>
                <a:gd name="T37" fmla="*/ 41009150 h 16384"/>
                <a:gd name="T38" fmla="*/ 143085585 w 16384"/>
                <a:gd name="T39" fmla="*/ 43681118 h 16384"/>
                <a:gd name="T40" fmla="*/ 138377566 w 16384"/>
                <a:gd name="T41" fmla="*/ 49927545 h 16384"/>
                <a:gd name="T42" fmla="*/ 126138813 w 16384"/>
                <a:gd name="T43" fmla="*/ 57952433 h 16384"/>
                <a:gd name="T44" fmla="*/ 112024641 w 16384"/>
                <a:gd name="T45" fmla="*/ 70427762 h 16384"/>
                <a:gd name="T46" fmla="*/ 103546289 w 16384"/>
                <a:gd name="T47" fmla="*/ 83805384 h 16384"/>
                <a:gd name="T48" fmla="*/ 93192641 w 16384"/>
                <a:gd name="T49" fmla="*/ 91830272 h 16384"/>
                <a:gd name="T50" fmla="*/ 4708020 w 16384"/>
                <a:gd name="T51" fmla="*/ 143536290 h 16384"/>
                <a:gd name="T52" fmla="*/ 0 w 16384"/>
                <a:gd name="T53" fmla="*/ 35665028 h 16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84"/>
                <a:gd name="T82" fmla="*/ 0 h 16384"/>
                <a:gd name="T83" fmla="*/ 16384 w 16384"/>
                <a:gd name="T84" fmla="*/ 16384 h 16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84" h="16384">
                  <a:moveTo>
                    <a:pt x="0" y="4071"/>
                  </a:moveTo>
                  <a:lnTo>
                    <a:pt x="867" y="2951"/>
                  </a:lnTo>
                  <a:lnTo>
                    <a:pt x="2120" y="509"/>
                  </a:lnTo>
                  <a:lnTo>
                    <a:pt x="3084" y="509"/>
                  </a:lnTo>
                  <a:lnTo>
                    <a:pt x="3951" y="407"/>
                  </a:lnTo>
                  <a:lnTo>
                    <a:pt x="4722" y="0"/>
                  </a:lnTo>
                  <a:lnTo>
                    <a:pt x="6746" y="204"/>
                  </a:lnTo>
                  <a:lnTo>
                    <a:pt x="7999" y="712"/>
                  </a:lnTo>
                  <a:lnTo>
                    <a:pt x="10698" y="814"/>
                  </a:lnTo>
                  <a:lnTo>
                    <a:pt x="11276" y="1018"/>
                  </a:lnTo>
                  <a:lnTo>
                    <a:pt x="11951" y="1934"/>
                  </a:lnTo>
                  <a:lnTo>
                    <a:pt x="12433" y="2341"/>
                  </a:lnTo>
                  <a:lnTo>
                    <a:pt x="12722" y="2341"/>
                  </a:lnTo>
                  <a:lnTo>
                    <a:pt x="14071" y="1221"/>
                  </a:lnTo>
                  <a:lnTo>
                    <a:pt x="14649" y="1018"/>
                  </a:lnTo>
                  <a:lnTo>
                    <a:pt x="15227" y="1526"/>
                  </a:lnTo>
                  <a:lnTo>
                    <a:pt x="16384" y="3562"/>
                  </a:lnTo>
                  <a:lnTo>
                    <a:pt x="15998" y="4376"/>
                  </a:lnTo>
                  <a:lnTo>
                    <a:pt x="15035" y="4681"/>
                  </a:lnTo>
                  <a:lnTo>
                    <a:pt x="14649" y="4986"/>
                  </a:lnTo>
                  <a:lnTo>
                    <a:pt x="14167" y="5699"/>
                  </a:lnTo>
                  <a:lnTo>
                    <a:pt x="12914" y="6615"/>
                  </a:lnTo>
                  <a:lnTo>
                    <a:pt x="11469" y="8039"/>
                  </a:lnTo>
                  <a:lnTo>
                    <a:pt x="10601" y="9566"/>
                  </a:lnTo>
                  <a:lnTo>
                    <a:pt x="9541" y="10482"/>
                  </a:lnTo>
                  <a:lnTo>
                    <a:pt x="482" y="16384"/>
                  </a:lnTo>
                  <a:lnTo>
                    <a:pt x="0" y="4071"/>
                  </a:lnTo>
                  <a:close/>
                </a:path>
              </a:pathLst>
            </a:custGeom>
            <a:solidFill>
              <a:srgbClr val="FFFFFF"/>
            </a:solidFill>
            <a:ln w="9525">
              <a:solidFill>
                <a:srgbClr val="000000"/>
              </a:solidFill>
              <a:round/>
              <a:headEnd/>
              <a:tailEnd/>
            </a:ln>
          </p:spPr>
          <p:txBody>
            <a:bodyPr/>
            <a:lstStyle/>
            <a:p>
              <a:endParaRPr lang="en-US"/>
            </a:p>
          </p:txBody>
        </p:sp>
        <p:sp>
          <p:nvSpPr>
            <p:cNvPr id="116753" name="Dinwiddie"/>
            <p:cNvSpPr>
              <a:spLocks/>
            </p:cNvSpPr>
            <p:nvPr/>
          </p:nvSpPr>
          <p:spPr bwMode="auto">
            <a:xfrm>
              <a:off x="22117050" y="12811125"/>
              <a:ext cx="1895475" cy="1866900"/>
            </a:xfrm>
            <a:custGeom>
              <a:avLst/>
              <a:gdLst>
                <a:gd name="T0" fmla="*/ 106887114 w 16384"/>
                <a:gd name="T1" fmla="*/ 6517854 h 16384"/>
                <a:gd name="T2" fmla="*/ 82648091 w 16384"/>
                <a:gd name="T3" fmla="*/ 28213839 h 16384"/>
                <a:gd name="T4" fmla="*/ 78244677 w 16384"/>
                <a:gd name="T5" fmla="*/ 35822280 h 16384"/>
                <a:gd name="T6" fmla="*/ 71632846 w 16384"/>
                <a:gd name="T7" fmla="*/ 40158969 h 16384"/>
                <a:gd name="T8" fmla="*/ 61715041 w 16384"/>
                <a:gd name="T9" fmla="*/ 41236561 h 16384"/>
                <a:gd name="T10" fmla="*/ 41879534 w 16384"/>
                <a:gd name="T11" fmla="*/ 45586126 h 16384"/>
                <a:gd name="T12" fmla="*/ 35267703 w 16384"/>
                <a:gd name="T13" fmla="*/ 54272380 h 16384"/>
                <a:gd name="T14" fmla="*/ 26447447 w 16384"/>
                <a:gd name="T15" fmla="*/ 58608955 h 16384"/>
                <a:gd name="T16" fmla="*/ 15432086 w 16384"/>
                <a:gd name="T17" fmla="*/ 59699537 h 16384"/>
                <a:gd name="T18" fmla="*/ 0 w 16384"/>
                <a:gd name="T19" fmla="*/ 70540989 h 16384"/>
                <a:gd name="T20" fmla="*/ 4403416 w 16384"/>
                <a:gd name="T21" fmla="*/ 154117797 h 16384"/>
                <a:gd name="T22" fmla="*/ 24239030 w 16384"/>
                <a:gd name="T23" fmla="*/ 151949510 h 16384"/>
                <a:gd name="T24" fmla="*/ 47380504 w 16384"/>
                <a:gd name="T25" fmla="*/ 156286085 h 16384"/>
                <a:gd name="T26" fmla="*/ 59506610 w 16384"/>
                <a:gd name="T27" fmla="*/ 166062921 h 16384"/>
                <a:gd name="T28" fmla="*/ 78244677 w 16384"/>
                <a:gd name="T29" fmla="*/ 182331629 h 16384"/>
                <a:gd name="T30" fmla="*/ 82648091 w 16384"/>
                <a:gd name="T31" fmla="*/ 193186057 h 16384"/>
                <a:gd name="T32" fmla="*/ 94774312 w 16384"/>
                <a:gd name="T33" fmla="*/ 199703909 h 16384"/>
                <a:gd name="T34" fmla="*/ 106887114 w 16384"/>
                <a:gd name="T35" fmla="*/ 206208772 h 16384"/>
                <a:gd name="T36" fmla="*/ 110193087 w 16384"/>
                <a:gd name="T37" fmla="*/ 206208772 h 16384"/>
                <a:gd name="T38" fmla="*/ 114596501 w 16384"/>
                <a:gd name="T39" fmla="*/ 210558337 h 16384"/>
                <a:gd name="T40" fmla="*/ 125625195 w 16384"/>
                <a:gd name="T41" fmla="*/ 212726738 h 16384"/>
                <a:gd name="T42" fmla="*/ 219288618 w 16384"/>
                <a:gd name="T43" fmla="*/ 149781222 h 16384"/>
                <a:gd name="T44" fmla="*/ 213774227 w 16384"/>
                <a:gd name="T45" fmla="*/ 18449993 h 16384"/>
                <a:gd name="T46" fmla="*/ 204967399 w 16384"/>
                <a:gd name="T47" fmla="*/ 20618281 h 16384"/>
                <a:gd name="T48" fmla="*/ 187326787 w 16384"/>
                <a:gd name="T49" fmla="*/ 22786568 h 16384"/>
                <a:gd name="T50" fmla="*/ 173005684 w 16384"/>
                <a:gd name="T51" fmla="*/ 24967846 h 16384"/>
                <a:gd name="T52" fmla="*/ 152072635 w 16384"/>
                <a:gd name="T53" fmla="*/ 22786568 h 16384"/>
                <a:gd name="T54" fmla="*/ 128931168 w 16384"/>
                <a:gd name="T55" fmla="*/ 7595562 h 16384"/>
                <a:gd name="T56" fmla="*/ 120110891 w 16384"/>
                <a:gd name="T57" fmla="*/ 0 h 16384"/>
                <a:gd name="T58" fmla="*/ 106887114 w 16384"/>
                <a:gd name="T59" fmla="*/ 6517854 h 163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84"/>
                <a:gd name="T91" fmla="*/ 0 h 16384"/>
                <a:gd name="T92" fmla="*/ 16384 w 16384"/>
                <a:gd name="T93" fmla="*/ 16384 h 163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84" h="16384">
                  <a:moveTo>
                    <a:pt x="7986" y="502"/>
                  </a:moveTo>
                  <a:lnTo>
                    <a:pt x="6175" y="2173"/>
                  </a:lnTo>
                  <a:lnTo>
                    <a:pt x="5846" y="2759"/>
                  </a:lnTo>
                  <a:lnTo>
                    <a:pt x="5352" y="3093"/>
                  </a:lnTo>
                  <a:lnTo>
                    <a:pt x="4611" y="3176"/>
                  </a:lnTo>
                  <a:lnTo>
                    <a:pt x="3129" y="3511"/>
                  </a:lnTo>
                  <a:lnTo>
                    <a:pt x="2635" y="4180"/>
                  </a:lnTo>
                  <a:lnTo>
                    <a:pt x="1976" y="4514"/>
                  </a:lnTo>
                  <a:lnTo>
                    <a:pt x="1153" y="4598"/>
                  </a:lnTo>
                  <a:lnTo>
                    <a:pt x="0" y="5433"/>
                  </a:lnTo>
                  <a:lnTo>
                    <a:pt x="329" y="11870"/>
                  </a:lnTo>
                  <a:lnTo>
                    <a:pt x="1811" y="11703"/>
                  </a:lnTo>
                  <a:lnTo>
                    <a:pt x="3540" y="12037"/>
                  </a:lnTo>
                  <a:lnTo>
                    <a:pt x="4446" y="12790"/>
                  </a:lnTo>
                  <a:lnTo>
                    <a:pt x="5846" y="14043"/>
                  </a:lnTo>
                  <a:lnTo>
                    <a:pt x="6175" y="14879"/>
                  </a:lnTo>
                  <a:lnTo>
                    <a:pt x="7081" y="15381"/>
                  </a:lnTo>
                  <a:lnTo>
                    <a:pt x="7986" y="15882"/>
                  </a:lnTo>
                  <a:lnTo>
                    <a:pt x="8233" y="15882"/>
                  </a:lnTo>
                  <a:lnTo>
                    <a:pt x="8562" y="16217"/>
                  </a:lnTo>
                  <a:lnTo>
                    <a:pt x="9386" y="16384"/>
                  </a:lnTo>
                  <a:lnTo>
                    <a:pt x="16384" y="11536"/>
                  </a:lnTo>
                  <a:lnTo>
                    <a:pt x="15972" y="1421"/>
                  </a:lnTo>
                  <a:lnTo>
                    <a:pt x="15314" y="1588"/>
                  </a:lnTo>
                  <a:lnTo>
                    <a:pt x="13996" y="1755"/>
                  </a:lnTo>
                  <a:lnTo>
                    <a:pt x="12926" y="1923"/>
                  </a:lnTo>
                  <a:lnTo>
                    <a:pt x="11362" y="1755"/>
                  </a:lnTo>
                  <a:lnTo>
                    <a:pt x="9633" y="585"/>
                  </a:lnTo>
                  <a:lnTo>
                    <a:pt x="8974" y="0"/>
                  </a:lnTo>
                  <a:lnTo>
                    <a:pt x="7986" y="502"/>
                  </a:lnTo>
                  <a:close/>
                </a:path>
              </a:pathLst>
            </a:custGeom>
            <a:solidFill>
              <a:srgbClr val="FFFFFF"/>
            </a:solidFill>
            <a:ln w="9525">
              <a:solidFill>
                <a:srgbClr val="000000"/>
              </a:solidFill>
              <a:round/>
              <a:headEnd/>
              <a:tailEnd/>
            </a:ln>
          </p:spPr>
          <p:txBody>
            <a:bodyPr/>
            <a:lstStyle/>
            <a:p>
              <a:endParaRPr lang="en-US"/>
            </a:p>
          </p:txBody>
        </p:sp>
        <p:grpSp>
          <p:nvGrpSpPr>
            <p:cNvPr id="116754" name="Accomack"/>
            <p:cNvGrpSpPr>
              <a:grpSpLocks/>
            </p:cNvGrpSpPr>
            <p:nvPr/>
          </p:nvGrpSpPr>
          <p:grpSpPr bwMode="auto">
            <a:xfrm>
              <a:off x="29546550" y="9191625"/>
              <a:ext cx="2647950" cy="2667000"/>
              <a:chOff x="29546550" y="9191625"/>
              <a:chExt cx="17236" cy="140"/>
            </a:xfrm>
          </p:grpSpPr>
          <p:sp>
            <p:nvSpPr>
              <p:cNvPr id="117264" name="Accomack1"/>
              <p:cNvSpPr>
                <a:spLocks/>
              </p:cNvSpPr>
              <p:nvPr/>
            </p:nvSpPr>
            <p:spPr bwMode="auto">
              <a:xfrm>
                <a:off x="29560066" y="9191625"/>
                <a:ext cx="3720" cy="45"/>
              </a:xfrm>
              <a:custGeom>
                <a:avLst/>
                <a:gdLst>
                  <a:gd name="T0" fmla="*/ 845 w 16384"/>
                  <a:gd name="T1" fmla="*/ 0 h 16384"/>
                  <a:gd name="T2" fmla="*/ 536 w 16384"/>
                  <a:gd name="T3" fmla="*/ 0 h 16384"/>
                  <a:gd name="T4" fmla="*/ 443 w 16384"/>
                  <a:gd name="T5" fmla="*/ 0 h 16384"/>
                  <a:gd name="T6" fmla="*/ 322 w 16384"/>
                  <a:gd name="T7" fmla="*/ 0 h 16384"/>
                  <a:gd name="T8" fmla="*/ 134 w 16384"/>
                  <a:gd name="T9" fmla="*/ 0 h 16384"/>
                  <a:gd name="T10" fmla="*/ 54 w 16384"/>
                  <a:gd name="T11" fmla="*/ 0 h 16384"/>
                  <a:gd name="T12" fmla="*/ 0 w 16384"/>
                  <a:gd name="T13" fmla="*/ 0 h 16384"/>
                  <a:gd name="T14" fmla="*/ 13 w 16384"/>
                  <a:gd name="T15" fmla="*/ 0 h 16384"/>
                  <a:gd name="T16" fmla="*/ 80 w 16384"/>
                  <a:gd name="T17" fmla="*/ 0 h 16384"/>
                  <a:gd name="T18" fmla="*/ 174 w 16384"/>
                  <a:gd name="T19" fmla="*/ 0 h 16384"/>
                  <a:gd name="T20" fmla="*/ 215 w 16384"/>
                  <a:gd name="T21" fmla="*/ 0 h 16384"/>
                  <a:gd name="T22" fmla="*/ 295 w 16384"/>
                  <a:gd name="T23" fmla="*/ 0 h 16384"/>
                  <a:gd name="T24" fmla="*/ 389 w 16384"/>
                  <a:gd name="T25" fmla="*/ 0 h 16384"/>
                  <a:gd name="T26" fmla="*/ 630 w 16384"/>
                  <a:gd name="T27" fmla="*/ 0 h 16384"/>
                  <a:gd name="T28" fmla="*/ 845 w 16384"/>
                  <a:gd name="T29" fmla="*/ 0 h 16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84"/>
                  <a:gd name="T46" fmla="*/ 0 h 16384"/>
                  <a:gd name="T47" fmla="*/ 16384 w 16384"/>
                  <a:gd name="T48" fmla="*/ 16384 h 16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84" h="16384">
                    <a:moveTo>
                      <a:pt x="16384" y="178"/>
                    </a:moveTo>
                    <a:lnTo>
                      <a:pt x="10403" y="0"/>
                    </a:lnTo>
                    <a:lnTo>
                      <a:pt x="8582" y="2849"/>
                    </a:lnTo>
                    <a:lnTo>
                      <a:pt x="6242" y="4630"/>
                    </a:lnTo>
                    <a:lnTo>
                      <a:pt x="2601" y="8192"/>
                    </a:lnTo>
                    <a:lnTo>
                      <a:pt x="1040" y="9795"/>
                    </a:lnTo>
                    <a:lnTo>
                      <a:pt x="0" y="12288"/>
                    </a:lnTo>
                    <a:lnTo>
                      <a:pt x="260" y="15137"/>
                    </a:lnTo>
                    <a:lnTo>
                      <a:pt x="1560" y="16384"/>
                    </a:lnTo>
                    <a:lnTo>
                      <a:pt x="3381" y="16206"/>
                    </a:lnTo>
                    <a:lnTo>
                      <a:pt x="4161" y="14959"/>
                    </a:lnTo>
                    <a:lnTo>
                      <a:pt x="5721" y="9617"/>
                    </a:lnTo>
                    <a:lnTo>
                      <a:pt x="7542" y="8370"/>
                    </a:lnTo>
                    <a:lnTo>
                      <a:pt x="12223" y="3918"/>
                    </a:lnTo>
                    <a:lnTo>
                      <a:pt x="16384" y="178"/>
                    </a:lnTo>
                    <a:close/>
                  </a:path>
                </a:pathLst>
              </a:custGeom>
              <a:solidFill>
                <a:srgbClr val="FFFFFF"/>
              </a:solidFill>
              <a:ln w="9525">
                <a:solidFill>
                  <a:srgbClr val="000000"/>
                </a:solidFill>
                <a:round/>
                <a:headEnd/>
                <a:tailEnd/>
              </a:ln>
            </p:spPr>
            <p:txBody>
              <a:bodyPr/>
              <a:lstStyle/>
              <a:p>
                <a:endParaRPr lang="en-US"/>
              </a:p>
            </p:txBody>
          </p:sp>
          <p:sp>
            <p:nvSpPr>
              <p:cNvPr id="117265" name="Accomack2"/>
              <p:cNvSpPr>
                <a:spLocks/>
              </p:cNvSpPr>
              <p:nvPr/>
            </p:nvSpPr>
            <p:spPr bwMode="auto">
              <a:xfrm>
                <a:off x="29546550" y="9191626"/>
                <a:ext cx="13826" cy="139"/>
              </a:xfrm>
              <a:custGeom>
                <a:avLst/>
                <a:gdLst>
                  <a:gd name="T0" fmla="*/ 3370 w 16384"/>
                  <a:gd name="T1" fmla="*/ 1 h 16384"/>
                  <a:gd name="T2" fmla="*/ 4356 w 16384"/>
                  <a:gd name="T3" fmla="*/ 1 h 16384"/>
                  <a:gd name="T4" fmla="*/ 4874 w 16384"/>
                  <a:gd name="T5" fmla="*/ 1 h 16384"/>
                  <a:gd name="T6" fmla="*/ 5341 w 16384"/>
                  <a:gd name="T7" fmla="*/ 1 h 16384"/>
                  <a:gd name="T8" fmla="*/ 6119 w 16384"/>
                  <a:gd name="T9" fmla="*/ 1 h 16384"/>
                  <a:gd name="T10" fmla="*/ 6586 w 16384"/>
                  <a:gd name="T11" fmla="*/ 1 h 16384"/>
                  <a:gd name="T12" fmla="*/ 6793 w 16384"/>
                  <a:gd name="T13" fmla="*/ 1 h 16384"/>
                  <a:gd name="T14" fmla="*/ 7156 w 16384"/>
                  <a:gd name="T15" fmla="*/ 1 h 16384"/>
                  <a:gd name="T16" fmla="*/ 8349 w 16384"/>
                  <a:gd name="T17" fmla="*/ 1 h 16384"/>
                  <a:gd name="T18" fmla="*/ 9074 w 16384"/>
                  <a:gd name="T19" fmla="*/ 0 h 16384"/>
                  <a:gd name="T20" fmla="*/ 9956 w 16384"/>
                  <a:gd name="T21" fmla="*/ 0 h 16384"/>
                  <a:gd name="T22" fmla="*/ 10215 w 16384"/>
                  <a:gd name="T23" fmla="*/ 0 h 16384"/>
                  <a:gd name="T24" fmla="*/ 10215 w 16384"/>
                  <a:gd name="T25" fmla="*/ 0 h 16384"/>
                  <a:gd name="T26" fmla="*/ 10993 w 16384"/>
                  <a:gd name="T27" fmla="*/ 0 h 16384"/>
                  <a:gd name="T28" fmla="*/ 6327 w 16384"/>
                  <a:gd name="T29" fmla="*/ 0 h 16384"/>
                  <a:gd name="T30" fmla="*/ 5964 w 16384"/>
                  <a:gd name="T31" fmla="*/ 0 h 16384"/>
                  <a:gd name="T32" fmla="*/ 4511 w 16384"/>
                  <a:gd name="T33" fmla="*/ 0 h 16384"/>
                  <a:gd name="T34" fmla="*/ 4097 w 16384"/>
                  <a:gd name="T35" fmla="*/ 0 h 16384"/>
                  <a:gd name="T36" fmla="*/ 4770 w 16384"/>
                  <a:gd name="T37" fmla="*/ 0 h 16384"/>
                  <a:gd name="T38" fmla="*/ 4979 w 16384"/>
                  <a:gd name="T39" fmla="*/ 0 h 16384"/>
                  <a:gd name="T40" fmla="*/ 4356 w 16384"/>
                  <a:gd name="T41" fmla="*/ 0 h 16384"/>
                  <a:gd name="T42" fmla="*/ 4045 w 16384"/>
                  <a:gd name="T43" fmla="*/ 1 h 16384"/>
                  <a:gd name="T44" fmla="*/ 2956 w 16384"/>
                  <a:gd name="T45" fmla="*/ 1 h 16384"/>
                  <a:gd name="T46" fmla="*/ 2645 w 16384"/>
                  <a:gd name="T47" fmla="*/ 1 h 16384"/>
                  <a:gd name="T48" fmla="*/ 2074 w 16384"/>
                  <a:gd name="T49" fmla="*/ 1 h 16384"/>
                  <a:gd name="T50" fmla="*/ 1918 w 16384"/>
                  <a:gd name="T51" fmla="*/ 1 h 16384"/>
                  <a:gd name="T52" fmla="*/ 1504 w 16384"/>
                  <a:gd name="T53" fmla="*/ 1 h 16384"/>
                  <a:gd name="T54" fmla="*/ 1037 w 16384"/>
                  <a:gd name="T55" fmla="*/ 1 h 16384"/>
                  <a:gd name="T56" fmla="*/ 1037 w 16384"/>
                  <a:gd name="T57" fmla="*/ 1 h 16384"/>
                  <a:gd name="T58" fmla="*/ 259 w 16384"/>
                  <a:gd name="T59" fmla="*/ 1 h 16384"/>
                  <a:gd name="T60" fmla="*/ 0 w 16384"/>
                  <a:gd name="T61" fmla="*/ 1 h 16384"/>
                  <a:gd name="T62" fmla="*/ 1867 w 16384"/>
                  <a:gd name="T63" fmla="*/ 1 h 16384"/>
                  <a:gd name="T64" fmla="*/ 2852 w 16384"/>
                  <a:gd name="T65" fmla="*/ 1 h 16384"/>
                  <a:gd name="T66" fmla="*/ 2904 w 16384"/>
                  <a:gd name="T67" fmla="*/ 1 h 163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84"/>
                  <a:gd name="T103" fmla="*/ 0 h 16384"/>
                  <a:gd name="T104" fmla="*/ 16384 w 16384"/>
                  <a:gd name="T105" fmla="*/ 16384 h 163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84" h="16384">
                    <a:moveTo>
                      <a:pt x="4078" y="16384"/>
                    </a:moveTo>
                    <a:lnTo>
                      <a:pt x="4733" y="16035"/>
                    </a:lnTo>
                    <a:lnTo>
                      <a:pt x="5461" y="15803"/>
                    </a:lnTo>
                    <a:lnTo>
                      <a:pt x="6117" y="15919"/>
                    </a:lnTo>
                    <a:lnTo>
                      <a:pt x="6408" y="15571"/>
                    </a:lnTo>
                    <a:lnTo>
                      <a:pt x="6845" y="14873"/>
                    </a:lnTo>
                    <a:lnTo>
                      <a:pt x="7282" y="14757"/>
                    </a:lnTo>
                    <a:lnTo>
                      <a:pt x="7500" y="13886"/>
                    </a:lnTo>
                    <a:lnTo>
                      <a:pt x="8083" y="13189"/>
                    </a:lnTo>
                    <a:lnTo>
                      <a:pt x="8592" y="12840"/>
                    </a:lnTo>
                    <a:lnTo>
                      <a:pt x="9029" y="12840"/>
                    </a:lnTo>
                    <a:lnTo>
                      <a:pt x="9248" y="12724"/>
                    </a:lnTo>
                    <a:lnTo>
                      <a:pt x="9539" y="11968"/>
                    </a:lnTo>
                    <a:lnTo>
                      <a:pt x="9539" y="11271"/>
                    </a:lnTo>
                    <a:lnTo>
                      <a:pt x="10049" y="10284"/>
                    </a:lnTo>
                    <a:lnTo>
                      <a:pt x="10049" y="9586"/>
                    </a:lnTo>
                    <a:lnTo>
                      <a:pt x="10631" y="8657"/>
                    </a:lnTo>
                    <a:lnTo>
                      <a:pt x="11724" y="7669"/>
                    </a:lnTo>
                    <a:lnTo>
                      <a:pt x="12379" y="6740"/>
                    </a:lnTo>
                    <a:lnTo>
                      <a:pt x="12743" y="6100"/>
                    </a:lnTo>
                    <a:lnTo>
                      <a:pt x="13908" y="4938"/>
                    </a:lnTo>
                    <a:lnTo>
                      <a:pt x="13981" y="4474"/>
                    </a:lnTo>
                    <a:lnTo>
                      <a:pt x="13763" y="4009"/>
                    </a:lnTo>
                    <a:lnTo>
                      <a:pt x="14345" y="3544"/>
                    </a:lnTo>
                    <a:lnTo>
                      <a:pt x="14491" y="2847"/>
                    </a:lnTo>
                    <a:lnTo>
                      <a:pt x="14345" y="2556"/>
                    </a:lnTo>
                    <a:lnTo>
                      <a:pt x="14709" y="1685"/>
                    </a:lnTo>
                    <a:lnTo>
                      <a:pt x="15437" y="1104"/>
                    </a:lnTo>
                    <a:lnTo>
                      <a:pt x="16384" y="0"/>
                    </a:lnTo>
                    <a:lnTo>
                      <a:pt x="8884" y="930"/>
                    </a:lnTo>
                    <a:lnTo>
                      <a:pt x="8374" y="1801"/>
                    </a:lnTo>
                    <a:lnTo>
                      <a:pt x="8374" y="2614"/>
                    </a:lnTo>
                    <a:lnTo>
                      <a:pt x="8010" y="2905"/>
                    </a:lnTo>
                    <a:lnTo>
                      <a:pt x="6335" y="3021"/>
                    </a:lnTo>
                    <a:lnTo>
                      <a:pt x="5753" y="3428"/>
                    </a:lnTo>
                    <a:lnTo>
                      <a:pt x="5753" y="3951"/>
                    </a:lnTo>
                    <a:lnTo>
                      <a:pt x="6699" y="4125"/>
                    </a:lnTo>
                    <a:lnTo>
                      <a:pt x="6699" y="4590"/>
                    </a:lnTo>
                    <a:lnTo>
                      <a:pt x="7136" y="5403"/>
                    </a:lnTo>
                    <a:lnTo>
                      <a:pt x="6991" y="5752"/>
                    </a:lnTo>
                    <a:lnTo>
                      <a:pt x="6481" y="5810"/>
                    </a:lnTo>
                    <a:lnTo>
                      <a:pt x="6117" y="6507"/>
                    </a:lnTo>
                    <a:lnTo>
                      <a:pt x="6190" y="7437"/>
                    </a:lnTo>
                    <a:lnTo>
                      <a:pt x="5680" y="7611"/>
                    </a:lnTo>
                    <a:lnTo>
                      <a:pt x="4588" y="7321"/>
                    </a:lnTo>
                    <a:lnTo>
                      <a:pt x="4151" y="7262"/>
                    </a:lnTo>
                    <a:lnTo>
                      <a:pt x="3568" y="7379"/>
                    </a:lnTo>
                    <a:lnTo>
                      <a:pt x="3714" y="8250"/>
                    </a:lnTo>
                    <a:lnTo>
                      <a:pt x="3277" y="8947"/>
                    </a:lnTo>
                    <a:lnTo>
                      <a:pt x="2913" y="9180"/>
                    </a:lnTo>
                    <a:lnTo>
                      <a:pt x="2913" y="9761"/>
                    </a:lnTo>
                    <a:lnTo>
                      <a:pt x="2694" y="10225"/>
                    </a:lnTo>
                    <a:lnTo>
                      <a:pt x="2257" y="10400"/>
                    </a:lnTo>
                    <a:lnTo>
                      <a:pt x="2112" y="10865"/>
                    </a:lnTo>
                    <a:lnTo>
                      <a:pt x="1529" y="11213"/>
                    </a:lnTo>
                    <a:lnTo>
                      <a:pt x="1456" y="11794"/>
                    </a:lnTo>
                    <a:lnTo>
                      <a:pt x="1748" y="12201"/>
                    </a:lnTo>
                    <a:lnTo>
                      <a:pt x="1456" y="12433"/>
                    </a:lnTo>
                    <a:lnTo>
                      <a:pt x="583" y="12608"/>
                    </a:lnTo>
                    <a:lnTo>
                      <a:pt x="364" y="13247"/>
                    </a:lnTo>
                    <a:lnTo>
                      <a:pt x="0" y="13537"/>
                    </a:lnTo>
                    <a:lnTo>
                      <a:pt x="0" y="13944"/>
                    </a:lnTo>
                    <a:lnTo>
                      <a:pt x="1675" y="13886"/>
                    </a:lnTo>
                    <a:lnTo>
                      <a:pt x="2621" y="14060"/>
                    </a:lnTo>
                    <a:lnTo>
                      <a:pt x="3932" y="14641"/>
                    </a:lnTo>
                    <a:lnTo>
                      <a:pt x="4005" y="14873"/>
                    </a:lnTo>
                    <a:lnTo>
                      <a:pt x="3714" y="15280"/>
                    </a:lnTo>
                    <a:lnTo>
                      <a:pt x="4078" y="16384"/>
                    </a:lnTo>
                    <a:close/>
                  </a:path>
                </a:pathLst>
              </a:custGeom>
              <a:solidFill>
                <a:srgbClr val="FFFFFF"/>
              </a:solidFill>
              <a:ln w="9525">
                <a:solidFill>
                  <a:srgbClr val="000000"/>
                </a:solidFill>
                <a:round/>
                <a:headEnd/>
                <a:tailEnd/>
              </a:ln>
            </p:spPr>
            <p:txBody>
              <a:bodyPr/>
              <a:lstStyle/>
              <a:p>
                <a:endParaRPr lang="en-US"/>
              </a:p>
            </p:txBody>
          </p:sp>
        </p:grpSp>
        <p:sp>
          <p:nvSpPr>
            <p:cNvPr id="116755" name="Albemarle"/>
            <p:cNvSpPr>
              <a:spLocks/>
            </p:cNvSpPr>
            <p:nvPr/>
          </p:nvSpPr>
          <p:spPr bwMode="auto">
            <a:xfrm>
              <a:off x="18564225" y="8020050"/>
              <a:ext cx="2362200" cy="2647950"/>
            </a:xfrm>
            <a:custGeom>
              <a:avLst/>
              <a:gdLst>
                <a:gd name="T0" fmla="*/ 340575473 w 16384"/>
                <a:gd name="T1" fmla="*/ 107746536 h 16384"/>
                <a:gd name="T2" fmla="*/ 254059578 w 16384"/>
                <a:gd name="T3" fmla="*/ 69271258 h 16384"/>
                <a:gd name="T4" fmla="*/ 101628077 w 16384"/>
                <a:gd name="T5" fmla="*/ 0 h 16384"/>
                <a:gd name="T6" fmla="*/ 93375520 w 16384"/>
                <a:gd name="T7" fmla="*/ 13843877 h 16384"/>
                <a:gd name="T8" fmla="*/ 79656052 w 16384"/>
                <a:gd name="T9" fmla="*/ 13843877 h 16384"/>
                <a:gd name="T10" fmla="*/ 70031631 w 16384"/>
                <a:gd name="T11" fmla="*/ 15384904 h 16384"/>
                <a:gd name="T12" fmla="*/ 60427989 w 16384"/>
                <a:gd name="T13" fmla="*/ 23090369 h 16384"/>
                <a:gd name="T14" fmla="*/ 49431596 w 16384"/>
                <a:gd name="T15" fmla="*/ 38475268 h 16384"/>
                <a:gd name="T16" fmla="*/ 45315770 w 16384"/>
                <a:gd name="T17" fmla="*/ 50804143 h 16384"/>
                <a:gd name="T18" fmla="*/ 37084109 w 16384"/>
                <a:gd name="T19" fmla="*/ 86197204 h 16384"/>
                <a:gd name="T20" fmla="*/ 30203686 w 16384"/>
                <a:gd name="T21" fmla="*/ 109287724 h 16384"/>
                <a:gd name="T22" fmla="*/ 27459706 w 16384"/>
                <a:gd name="T23" fmla="*/ 130837056 h 16384"/>
                <a:gd name="T24" fmla="*/ 30203686 w 16384"/>
                <a:gd name="T25" fmla="*/ 146247975 h 16384"/>
                <a:gd name="T26" fmla="*/ 0 w 16384"/>
                <a:gd name="T27" fmla="*/ 178559002 h 16384"/>
                <a:gd name="T28" fmla="*/ 104371913 w 16384"/>
                <a:gd name="T29" fmla="*/ 427956452 h 16384"/>
                <a:gd name="T30" fmla="*/ 119484132 w 16384"/>
                <a:gd name="T31" fmla="*/ 415653446 h 16384"/>
                <a:gd name="T32" fmla="*/ 142828003 w 16384"/>
                <a:gd name="T33" fmla="*/ 407948148 h 16384"/>
                <a:gd name="T34" fmla="*/ 159291343 w 16384"/>
                <a:gd name="T35" fmla="*/ 404865770 h 16384"/>
                <a:gd name="T36" fmla="*/ 175775552 w 16384"/>
                <a:gd name="T37" fmla="*/ 407948148 h 16384"/>
                <a:gd name="T38" fmla="*/ 192259617 w 16384"/>
                <a:gd name="T39" fmla="*/ 392536905 h 16384"/>
                <a:gd name="T40" fmla="*/ 199119423 w 16384"/>
                <a:gd name="T41" fmla="*/ 357143864 h 16384"/>
                <a:gd name="T42" fmla="*/ 285635101 w 16384"/>
                <a:gd name="T43" fmla="*/ 221683686 h 16384"/>
                <a:gd name="T44" fmla="*/ 326835099 w 16384"/>
                <a:gd name="T45" fmla="*/ 158550658 h 16384"/>
                <a:gd name="T46" fmla="*/ 330971831 w 16384"/>
                <a:gd name="T47" fmla="*/ 143165759 h 16384"/>
                <a:gd name="T48" fmla="*/ 340575473 w 16384"/>
                <a:gd name="T49" fmla="*/ 107746536 h 163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84"/>
                <a:gd name="T76" fmla="*/ 0 h 16384"/>
                <a:gd name="T77" fmla="*/ 16384 w 16384"/>
                <a:gd name="T78" fmla="*/ 16384 h 163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84" h="16384">
                  <a:moveTo>
                    <a:pt x="16384" y="4125"/>
                  </a:moveTo>
                  <a:lnTo>
                    <a:pt x="12222" y="2652"/>
                  </a:lnTo>
                  <a:lnTo>
                    <a:pt x="4889" y="0"/>
                  </a:lnTo>
                  <a:lnTo>
                    <a:pt x="4492" y="530"/>
                  </a:lnTo>
                  <a:lnTo>
                    <a:pt x="3832" y="530"/>
                  </a:lnTo>
                  <a:lnTo>
                    <a:pt x="3369" y="589"/>
                  </a:lnTo>
                  <a:lnTo>
                    <a:pt x="2907" y="884"/>
                  </a:lnTo>
                  <a:lnTo>
                    <a:pt x="2378" y="1473"/>
                  </a:lnTo>
                  <a:lnTo>
                    <a:pt x="2180" y="1945"/>
                  </a:lnTo>
                  <a:lnTo>
                    <a:pt x="1784" y="3300"/>
                  </a:lnTo>
                  <a:lnTo>
                    <a:pt x="1453" y="4184"/>
                  </a:lnTo>
                  <a:lnTo>
                    <a:pt x="1321" y="5009"/>
                  </a:lnTo>
                  <a:lnTo>
                    <a:pt x="1453" y="5599"/>
                  </a:lnTo>
                  <a:lnTo>
                    <a:pt x="0" y="6836"/>
                  </a:lnTo>
                  <a:lnTo>
                    <a:pt x="5021" y="16384"/>
                  </a:lnTo>
                  <a:lnTo>
                    <a:pt x="5748" y="15913"/>
                  </a:lnTo>
                  <a:lnTo>
                    <a:pt x="6871" y="15618"/>
                  </a:lnTo>
                  <a:lnTo>
                    <a:pt x="7663" y="15500"/>
                  </a:lnTo>
                  <a:lnTo>
                    <a:pt x="8456" y="15618"/>
                  </a:lnTo>
                  <a:lnTo>
                    <a:pt x="9249" y="15028"/>
                  </a:lnTo>
                  <a:lnTo>
                    <a:pt x="9579" y="13673"/>
                  </a:lnTo>
                  <a:lnTo>
                    <a:pt x="13741" y="8487"/>
                  </a:lnTo>
                  <a:lnTo>
                    <a:pt x="15723" y="6070"/>
                  </a:lnTo>
                  <a:lnTo>
                    <a:pt x="15922" y="5481"/>
                  </a:lnTo>
                  <a:lnTo>
                    <a:pt x="16384" y="4125"/>
                  </a:lnTo>
                  <a:close/>
                </a:path>
              </a:pathLst>
            </a:custGeom>
            <a:solidFill>
              <a:srgbClr val="FFFFFF"/>
            </a:solidFill>
            <a:ln w="9525">
              <a:solidFill>
                <a:srgbClr val="000000"/>
              </a:solidFill>
              <a:round/>
              <a:headEnd/>
              <a:tailEnd/>
            </a:ln>
          </p:spPr>
          <p:txBody>
            <a:bodyPr/>
            <a:lstStyle/>
            <a:p>
              <a:endParaRPr lang="en-US"/>
            </a:p>
          </p:txBody>
        </p:sp>
        <p:sp>
          <p:nvSpPr>
            <p:cNvPr id="116756" name="Alleghany"/>
            <p:cNvSpPr>
              <a:spLocks/>
            </p:cNvSpPr>
            <p:nvPr/>
          </p:nvSpPr>
          <p:spPr bwMode="auto">
            <a:xfrm>
              <a:off x="13087350" y="9563100"/>
              <a:ext cx="2628900" cy="1752600"/>
            </a:xfrm>
            <a:custGeom>
              <a:avLst/>
              <a:gdLst>
                <a:gd name="T0" fmla="*/ 397362121 w 16384"/>
                <a:gd name="T1" fmla="*/ 37703466 h 16384"/>
                <a:gd name="T2" fmla="*/ 371384738 w 16384"/>
                <a:gd name="T3" fmla="*/ 57052885 h 16384"/>
                <a:gd name="T4" fmla="*/ 334696726 w 16384"/>
                <a:gd name="T5" fmla="*/ 37703466 h 16384"/>
                <a:gd name="T6" fmla="*/ 241470784 w 16384"/>
                <a:gd name="T7" fmla="*/ 31581671 h 16384"/>
                <a:gd name="T8" fmla="*/ 217012270 w 16384"/>
                <a:gd name="T9" fmla="*/ 4073532 h 16384"/>
                <a:gd name="T10" fmla="*/ 198681061 w 16384"/>
                <a:gd name="T11" fmla="*/ 3055176 h 16384"/>
                <a:gd name="T12" fmla="*/ 181869041 w 16384"/>
                <a:gd name="T13" fmla="*/ 0 h 16384"/>
                <a:gd name="T14" fmla="*/ 174222547 w 16384"/>
                <a:gd name="T15" fmla="*/ 2036820 h 16384"/>
                <a:gd name="T16" fmla="*/ 151308695 w 16384"/>
                <a:gd name="T17" fmla="*/ 16305790 h 16384"/>
                <a:gd name="T18" fmla="*/ 137560408 w 16384"/>
                <a:gd name="T19" fmla="*/ 8147172 h 16384"/>
                <a:gd name="T20" fmla="*/ 114620764 w 16384"/>
                <a:gd name="T21" fmla="*/ 18342502 h 16384"/>
                <a:gd name="T22" fmla="*/ 84060437 w 16384"/>
                <a:gd name="T23" fmla="*/ 42795460 h 16384"/>
                <a:gd name="T24" fmla="*/ 53499971 w 16384"/>
                <a:gd name="T25" fmla="*/ 68266674 h 16384"/>
                <a:gd name="T26" fmla="*/ 35143078 w 16384"/>
                <a:gd name="T27" fmla="*/ 90682806 h 16384"/>
                <a:gd name="T28" fmla="*/ 24458685 w 16384"/>
                <a:gd name="T29" fmla="*/ 101885150 h 16384"/>
                <a:gd name="T30" fmla="*/ 18331054 w 16384"/>
                <a:gd name="T31" fmla="*/ 120227672 h 16384"/>
                <a:gd name="T32" fmla="*/ 9165527 w 16384"/>
                <a:gd name="T33" fmla="*/ 128374840 h 16384"/>
                <a:gd name="T34" fmla="*/ 0 w 16384"/>
                <a:gd name="T35" fmla="*/ 131441461 h 16384"/>
                <a:gd name="T36" fmla="*/ 1519030 w 16384"/>
                <a:gd name="T37" fmla="*/ 138570166 h 16384"/>
                <a:gd name="T38" fmla="*/ 10710232 w 16384"/>
                <a:gd name="T39" fmla="*/ 160986299 h 16384"/>
                <a:gd name="T40" fmla="*/ 51955268 w 16384"/>
                <a:gd name="T41" fmla="*/ 176273619 h 16384"/>
                <a:gd name="T42" fmla="*/ 84060437 w 16384"/>
                <a:gd name="T43" fmla="*/ 187475963 h 16384"/>
                <a:gd name="T44" fmla="*/ 157410487 w 16384"/>
                <a:gd name="T45" fmla="*/ 156912661 h 16384"/>
                <a:gd name="T46" fmla="*/ 161993249 w 16384"/>
                <a:gd name="T47" fmla="*/ 162004655 h 16384"/>
                <a:gd name="T48" fmla="*/ 187996667 w 16384"/>
                <a:gd name="T49" fmla="*/ 146717335 h 16384"/>
                <a:gd name="T50" fmla="*/ 204808686 w 16384"/>
                <a:gd name="T51" fmla="*/ 132459817 h 16384"/>
                <a:gd name="T52" fmla="*/ 227722497 w 16384"/>
                <a:gd name="T53" fmla="*/ 129404642 h 16384"/>
                <a:gd name="T54" fmla="*/ 236888022 w 16384"/>
                <a:gd name="T55" fmla="*/ 124301202 h 16384"/>
                <a:gd name="T56" fmla="*/ 239951915 w 16384"/>
                <a:gd name="T57" fmla="*/ 116154141 h 16384"/>
                <a:gd name="T58" fmla="*/ 246053546 w 16384"/>
                <a:gd name="T59" fmla="*/ 110043657 h 16384"/>
                <a:gd name="T60" fmla="*/ 268993191 w 16384"/>
                <a:gd name="T61" fmla="*/ 97811512 h 16384"/>
                <a:gd name="T62" fmla="*/ 276639686 w 16384"/>
                <a:gd name="T63" fmla="*/ 86609169 h 16384"/>
                <a:gd name="T64" fmla="*/ 296489765 w 16384"/>
                <a:gd name="T65" fmla="*/ 78450661 h 16384"/>
                <a:gd name="T66" fmla="*/ 330113964 w 16384"/>
                <a:gd name="T67" fmla="*/ 83553994 h 16384"/>
                <a:gd name="T68" fmla="*/ 369865547 w 16384"/>
                <a:gd name="T69" fmla="*/ 98829975 h 16384"/>
                <a:gd name="T70" fmla="*/ 420301766 w 16384"/>
                <a:gd name="T71" fmla="*/ 42795460 h 16384"/>
                <a:gd name="T72" fmla="*/ 421820956 w 16384"/>
                <a:gd name="T73" fmla="*/ 39740178 h 16384"/>
                <a:gd name="T74" fmla="*/ 397362121 w 16384"/>
                <a:gd name="T75" fmla="*/ 37703466 h 16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384"/>
                <a:gd name="T115" fmla="*/ 0 h 16384"/>
                <a:gd name="T116" fmla="*/ 16384 w 16384"/>
                <a:gd name="T117" fmla="*/ 16384 h 16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384" h="16384">
                  <a:moveTo>
                    <a:pt x="15434" y="3295"/>
                  </a:moveTo>
                  <a:lnTo>
                    <a:pt x="14425" y="4986"/>
                  </a:lnTo>
                  <a:lnTo>
                    <a:pt x="13000" y="3295"/>
                  </a:lnTo>
                  <a:lnTo>
                    <a:pt x="9379" y="2760"/>
                  </a:lnTo>
                  <a:lnTo>
                    <a:pt x="8429" y="356"/>
                  </a:lnTo>
                  <a:lnTo>
                    <a:pt x="7717" y="267"/>
                  </a:lnTo>
                  <a:lnTo>
                    <a:pt x="7064" y="0"/>
                  </a:lnTo>
                  <a:lnTo>
                    <a:pt x="6767" y="178"/>
                  </a:lnTo>
                  <a:lnTo>
                    <a:pt x="5877" y="1425"/>
                  </a:lnTo>
                  <a:lnTo>
                    <a:pt x="5343" y="712"/>
                  </a:lnTo>
                  <a:lnTo>
                    <a:pt x="4452" y="1603"/>
                  </a:lnTo>
                  <a:lnTo>
                    <a:pt x="3265" y="3740"/>
                  </a:lnTo>
                  <a:lnTo>
                    <a:pt x="2078" y="5966"/>
                  </a:lnTo>
                  <a:lnTo>
                    <a:pt x="1365" y="7925"/>
                  </a:lnTo>
                  <a:lnTo>
                    <a:pt x="950" y="8904"/>
                  </a:lnTo>
                  <a:lnTo>
                    <a:pt x="712" y="10507"/>
                  </a:lnTo>
                  <a:lnTo>
                    <a:pt x="356" y="11219"/>
                  </a:lnTo>
                  <a:lnTo>
                    <a:pt x="0" y="11487"/>
                  </a:lnTo>
                  <a:lnTo>
                    <a:pt x="59" y="12110"/>
                  </a:lnTo>
                  <a:lnTo>
                    <a:pt x="416" y="14069"/>
                  </a:lnTo>
                  <a:lnTo>
                    <a:pt x="2018" y="15405"/>
                  </a:lnTo>
                  <a:lnTo>
                    <a:pt x="3265" y="16384"/>
                  </a:lnTo>
                  <a:lnTo>
                    <a:pt x="6114" y="13713"/>
                  </a:lnTo>
                  <a:lnTo>
                    <a:pt x="6292" y="14158"/>
                  </a:lnTo>
                  <a:lnTo>
                    <a:pt x="7302" y="12822"/>
                  </a:lnTo>
                  <a:lnTo>
                    <a:pt x="7955" y="11576"/>
                  </a:lnTo>
                  <a:lnTo>
                    <a:pt x="8845" y="11309"/>
                  </a:lnTo>
                  <a:lnTo>
                    <a:pt x="9201" y="10863"/>
                  </a:lnTo>
                  <a:lnTo>
                    <a:pt x="9320" y="10151"/>
                  </a:lnTo>
                  <a:lnTo>
                    <a:pt x="9557" y="9617"/>
                  </a:lnTo>
                  <a:lnTo>
                    <a:pt x="10448" y="8548"/>
                  </a:lnTo>
                  <a:lnTo>
                    <a:pt x="10745" y="7569"/>
                  </a:lnTo>
                  <a:lnTo>
                    <a:pt x="11516" y="6856"/>
                  </a:lnTo>
                  <a:lnTo>
                    <a:pt x="12822" y="7302"/>
                  </a:lnTo>
                  <a:lnTo>
                    <a:pt x="14366" y="8637"/>
                  </a:lnTo>
                  <a:lnTo>
                    <a:pt x="16325" y="3740"/>
                  </a:lnTo>
                  <a:lnTo>
                    <a:pt x="16384" y="3473"/>
                  </a:lnTo>
                  <a:lnTo>
                    <a:pt x="15434" y="3295"/>
                  </a:lnTo>
                  <a:close/>
                </a:path>
              </a:pathLst>
            </a:custGeom>
            <a:solidFill>
              <a:srgbClr val="9999FF"/>
            </a:solidFill>
            <a:ln w="9525">
              <a:solidFill>
                <a:srgbClr val="000000"/>
              </a:solidFill>
              <a:round/>
              <a:headEnd/>
              <a:tailEnd/>
            </a:ln>
          </p:spPr>
          <p:txBody>
            <a:bodyPr/>
            <a:lstStyle/>
            <a:p>
              <a:endParaRPr lang="en-US"/>
            </a:p>
          </p:txBody>
        </p:sp>
        <p:sp>
          <p:nvSpPr>
            <p:cNvPr id="116757" name="Amelia"/>
            <p:cNvSpPr>
              <a:spLocks/>
            </p:cNvSpPr>
            <p:nvPr/>
          </p:nvSpPr>
          <p:spPr bwMode="auto">
            <a:xfrm>
              <a:off x="20812125" y="11782425"/>
              <a:ext cx="2228850" cy="1428750"/>
            </a:xfrm>
            <a:custGeom>
              <a:avLst/>
              <a:gdLst>
                <a:gd name="T0" fmla="*/ 1295492 w 16384"/>
                <a:gd name="T1" fmla="*/ 83893175 h 16384"/>
                <a:gd name="T2" fmla="*/ 226758784 w 16384"/>
                <a:gd name="T3" fmla="*/ 124592670 h 16384"/>
                <a:gd name="T4" fmla="*/ 250076810 w 16384"/>
                <a:gd name="T5" fmla="*/ 121269502 h 16384"/>
                <a:gd name="T6" fmla="*/ 261735823 w 16384"/>
                <a:gd name="T7" fmla="*/ 120440542 h 16384"/>
                <a:gd name="T8" fmla="*/ 269526999 w 16384"/>
                <a:gd name="T9" fmla="*/ 117117374 h 16384"/>
                <a:gd name="T10" fmla="*/ 274708828 w 16384"/>
                <a:gd name="T11" fmla="*/ 111299912 h 16384"/>
                <a:gd name="T12" fmla="*/ 303208751 w 16384"/>
                <a:gd name="T13" fmla="*/ 94691660 h 16384"/>
                <a:gd name="T14" fmla="*/ 296731431 w 16384"/>
                <a:gd name="T15" fmla="*/ 82227841 h 16384"/>
                <a:gd name="T16" fmla="*/ 287663129 w 16384"/>
                <a:gd name="T17" fmla="*/ 83893175 h 16384"/>
                <a:gd name="T18" fmla="*/ 274708828 w 16384"/>
                <a:gd name="T19" fmla="*/ 81398881 h 16384"/>
                <a:gd name="T20" fmla="*/ 260440332 w 16384"/>
                <a:gd name="T21" fmla="*/ 88045303 h 16384"/>
                <a:gd name="T22" fmla="*/ 253963148 w 16384"/>
                <a:gd name="T23" fmla="*/ 88874177 h 16384"/>
                <a:gd name="T24" fmla="*/ 247485964 w 16384"/>
                <a:gd name="T25" fmla="*/ 86387469 h 16384"/>
                <a:gd name="T26" fmla="*/ 242304135 w 16384"/>
                <a:gd name="T27" fmla="*/ 81398881 h 16384"/>
                <a:gd name="T28" fmla="*/ 229349630 w 16384"/>
                <a:gd name="T29" fmla="*/ 76417966 h 16384"/>
                <a:gd name="T30" fmla="*/ 221576955 w 16384"/>
                <a:gd name="T31" fmla="*/ 64790629 h 16384"/>
                <a:gd name="T32" fmla="*/ 193077100 w 16384"/>
                <a:gd name="T33" fmla="*/ 48174704 h 16384"/>
                <a:gd name="T34" fmla="*/ 195668083 w 16384"/>
                <a:gd name="T35" fmla="*/ 40699484 h 16384"/>
                <a:gd name="T36" fmla="*/ 194372591 w 16384"/>
                <a:gd name="T37" fmla="*/ 33224188 h 16384"/>
                <a:gd name="T38" fmla="*/ 204736249 w 16384"/>
                <a:gd name="T39" fmla="*/ 29901020 h 16384"/>
                <a:gd name="T40" fmla="*/ 196963438 w 16384"/>
                <a:gd name="T41" fmla="*/ 19102551 h 16384"/>
                <a:gd name="T42" fmla="*/ 185285924 w 16384"/>
                <a:gd name="T43" fmla="*/ 10798466 h 16384"/>
                <a:gd name="T44" fmla="*/ 174922402 w 16384"/>
                <a:gd name="T45" fmla="*/ 9133046 h 16384"/>
                <a:gd name="T46" fmla="*/ 168445218 w 16384"/>
                <a:gd name="T47" fmla="*/ 5817465 h 16384"/>
                <a:gd name="T48" fmla="*/ 116627303 w 16384"/>
                <a:gd name="T49" fmla="*/ 0 h 16384"/>
                <a:gd name="T50" fmla="*/ 98472468 w 16384"/>
                <a:gd name="T51" fmla="*/ 4152042 h 16384"/>
                <a:gd name="T52" fmla="*/ 77745425 w 16384"/>
                <a:gd name="T53" fmla="*/ 14950510 h 16384"/>
                <a:gd name="T54" fmla="*/ 67381750 w 16384"/>
                <a:gd name="T55" fmla="*/ 19931512 h 16384"/>
                <a:gd name="T56" fmla="*/ 54427246 w 16384"/>
                <a:gd name="T57" fmla="*/ 17444804 h 16384"/>
                <a:gd name="T58" fmla="*/ 38881895 w 16384"/>
                <a:gd name="T59" fmla="*/ 15779384 h 16384"/>
                <a:gd name="T60" fmla="*/ 24613526 w 16384"/>
                <a:gd name="T61" fmla="*/ 21596846 h 16384"/>
                <a:gd name="T62" fmla="*/ 15545355 w 16384"/>
                <a:gd name="T63" fmla="*/ 29072147 h 16384"/>
                <a:gd name="T64" fmla="*/ 9068171 w 16384"/>
                <a:gd name="T65" fmla="*/ 40699484 h 16384"/>
                <a:gd name="T66" fmla="*/ 0 w 16384"/>
                <a:gd name="T67" fmla="*/ 46516957 h 16384"/>
                <a:gd name="T68" fmla="*/ 1295492 w 16384"/>
                <a:gd name="T69" fmla="*/ 83893175 h 16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84"/>
                <a:gd name="T106" fmla="*/ 0 h 16384"/>
                <a:gd name="T107" fmla="*/ 16384 w 16384"/>
                <a:gd name="T108" fmla="*/ 16384 h 16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84" h="16384">
                  <a:moveTo>
                    <a:pt x="70" y="11032"/>
                  </a:moveTo>
                  <a:lnTo>
                    <a:pt x="12253" y="16384"/>
                  </a:lnTo>
                  <a:lnTo>
                    <a:pt x="13513" y="15947"/>
                  </a:lnTo>
                  <a:lnTo>
                    <a:pt x="14143" y="15838"/>
                  </a:lnTo>
                  <a:lnTo>
                    <a:pt x="14564" y="15401"/>
                  </a:lnTo>
                  <a:lnTo>
                    <a:pt x="14844" y="14636"/>
                  </a:lnTo>
                  <a:lnTo>
                    <a:pt x="16384" y="12452"/>
                  </a:lnTo>
                  <a:lnTo>
                    <a:pt x="16034" y="10813"/>
                  </a:lnTo>
                  <a:lnTo>
                    <a:pt x="15544" y="11032"/>
                  </a:lnTo>
                  <a:lnTo>
                    <a:pt x="14844" y="10704"/>
                  </a:lnTo>
                  <a:lnTo>
                    <a:pt x="14073" y="11578"/>
                  </a:lnTo>
                  <a:lnTo>
                    <a:pt x="13723" y="11687"/>
                  </a:lnTo>
                  <a:lnTo>
                    <a:pt x="13373" y="11360"/>
                  </a:lnTo>
                  <a:lnTo>
                    <a:pt x="13093" y="10704"/>
                  </a:lnTo>
                  <a:lnTo>
                    <a:pt x="12393" y="10049"/>
                  </a:lnTo>
                  <a:lnTo>
                    <a:pt x="11973" y="8520"/>
                  </a:lnTo>
                  <a:lnTo>
                    <a:pt x="10433" y="6335"/>
                  </a:lnTo>
                  <a:lnTo>
                    <a:pt x="10573" y="5352"/>
                  </a:lnTo>
                  <a:lnTo>
                    <a:pt x="10503" y="4369"/>
                  </a:lnTo>
                  <a:lnTo>
                    <a:pt x="11063" y="3932"/>
                  </a:lnTo>
                  <a:lnTo>
                    <a:pt x="10643" y="2512"/>
                  </a:lnTo>
                  <a:lnTo>
                    <a:pt x="10012" y="1420"/>
                  </a:lnTo>
                  <a:lnTo>
                    <a:pt x="9452" y="1201"/>
                  </a:lnTo>
                  <a:lnTo>
                    <a:pt x="9102" y="765"/>
                  </a:lnTo>
                  <a:lnTo>
                    <a:pt x="6302" y="0"/>
                  </a:lnTo>
                  <a:lnTo>
                    <a:pt x="5321" y="546"/>
                  </a:lnTo>
                  <a:lnTo>
                    <a:pt x="4201" y="1966"/>
                  </a:lnTo>
                  <a:lnTo>
                    <a:pt x="3641" y="2621"/>
                  </a:lnTo>
                  <a:lnTo>
                    <a:pt x="2941" y="2294"/>
                  </a:lnTo>
                  <a:lnTo>
                    <a:pt x="2101" y="2075"/>
                  </a:lnTo>
                  <a:lnTo>
                    <a:pt x="1330" y="2840"/>
                  </a:lnTo>
                  <a:lnTo>
                    <a:pt x="840" y="3823"/>
                  </a:lnTo>
                  <a:lnTo>
                    <a:pt x="490" y="5352"/>
                  </a:lnTo>
                  <a:lnTo>
                    <a:pt x="0" y="6117"/>
                  </a:lnTo>
                  <a:lnTo>
                    <a:pt x="70" y="11032"/>
                  </a:lnTo>
                  <a:close/>
                </a:path>
              </a:pathLst>
            </a:custGeom>
            <a:solidFill>
              <a:srgbClr val="FFFFFF"/>
            </a:solidFill>
            <a:ln w="9525">
              <a:solidFill>
                <a:srgbClr val="000000"/>
              </a:solidFill>
              <a:round/>
              <a:headEnd/>
              <a:tailEnd/>
            </a:ln>
          </p:spPr>
          <p:txBody>
            <a:bodyPr/>
            <a:lstStyle/>
            <a:p>
              <a:endParaRPr lang="en-US"/>
            </a:p>
          </p:txBody>
        </p:sp>
        <p:sp>
          <p:nvSpPr>
            <p:cNvPr id="116758" name="Amherst"/>
            <p:cNvSpPr>
              <a:spLocks/>
            </p:cNvSpPr>
            <p:nvPr/>
          </p:nvSpPr>
          <p:spPr bwMode="auto">
            <a:xfrm>
              <a:off x="16344900" y="10248900"/>
              <a:ext cx="2124075" cy="1981200"/>
            </a:xfrm>
            <a:custGeom>
              <a:avLst/>
              <a:gdLst>
                <a:gd name="T0" fmla="*/ 275371854 w 16384"/>
                <a:gd name="T1" fmla="*/ 163550800 h 16384"/>
                <a:gd name="T2" fmla="*/ 265489089 w 16384"/>
                <a:gd name="T3" fmla="*/ 153183605 h 16384"/>
                <a:gd name="T4" fmla="*/ 253152502 w 16384"/>
                <a:gd name="T5" fmla="*/ 148577535 h 16384"/>
                <a:gd name="T6" fmla="*/ 227218809 w 16384"/>
                <a:gd name="T7" fmla="*/ 76021530 h 16384"/>
                <a:gd name="T8" fmla="*/ 216092312 w 16384"/>
                <a:gd name="T9" fmla="*/ 66809390 h 16384"/>
                <a:gd name="T10" fmla="*/ 181519585 w 16384"/>
                <a:gd name="T11" fmla="*/ 55287005 h 16384"/>
                <a:gd name="T12" fmla="*/ 172880552 w 16384"/>
                <a:gd name="T13" fmla="*/ 48370705 h 16384"/>
                <a:gd name="T14" fmla="*/ 174107495 w 16384"/>
                <a:gd name="T15" fmla="*/ 21889573 h 16384"/>
                <a:gd name="T16" fmla="*/ 167939202 w 16384"/>
                <a:gd name="T17" fmla="*/ 17283623 h 16384"/>
                <a:gd name="T18" fmla="*/ 156829559 w 16384"/>
                <a:gd name="T19" fmla="*/ 16128448 h 16384"/>
                <a:gd name="T20" fmla="*/ 151888209 w 16384"/>
                <a:gd name="T21" fmla="*/ 9212023 h 16384"/>
                <a:gd name="T22" fmla="*/ 144476119 w 16384"/>
                <a:gd name="T23" fmla="*/ 3450896 h 16384"/>
                <a:gd name="T24" fmla="*/ 135837053 w 16384"/>
                <a:gd name="T25" fmla="*/ 8056848 h 16384"/>
                <a:gd name="T26" fmla="*/ 128425093 w 16384"/>
                <a:gd name="T27" fmla="*/ 14973269 h 16384"/>
                <a:gd name="T28" fmla="*/ 123483743 w 16384"/>
                <a:gd name="T29" fmla="*/ 23030116 h 16384"/>
                <a:gd name="T30" fmla="*/ 117315449 w 16384"/>
                <a:gd name="T31" fmla="*/ 24185292 h 16384"/>
                <a:gd name="T32" fmla="*/ 116071653 w 16384"/>
                <a:gd name="T33" fmla="*/ 8056848 h 16384"/>
                <a:gd name="T34" fmla="*/ 100020659 w 16384"/>
                <a:gd name="T35" fmla="*/ 11522374 h 16384"/>
                <a:gd name="T36" fmla="*/ 95079309 w 16384"/>
                <a:gd name="T37" fmla="*/ 8056848 h 16384"/>
                <a:gd name="T38" fmla="*/ 90137959 w 16384"/>
                <a:gd name="T39" fmla="*/ 0 h 16384"/>
                <a:gd name="T40" fmla="*/ 85196609 w 16384"/>
                <a:gd name="T41" fmla="*/ 3450896 h 16384"/>
                <a:gd name="T42" fmla="*/ 66674859 w 16384"/>
                <a:gd name="T43" fmla="*/ 23030116 h 16384"/>
                <a:gd name="T44" fmla="*/ 53094476 w 16384"/>
                <a:gd name="T45" fmla="*/ 59893075 h 16384"/>
                <a:gd name="T46" fmla="*/ 39514093 w 16384"/>
                <a:gd name="T47" fmla="*/ 87529269 h 16384"/>
                <a:gd name="T48" fmla="*/ 0 w 16384"/>
                <a:gd name="T49" fmla="*/ 110574010 h 16384"/>
                <a:gd name="T50" fmla="*/ 1226944 w 16384"/>
                <a:gd name="T51" fmla="*/ 116335255 h 16384"/>
                <a:gd name="T52" fmla="*/ 4941352 w 16384"/>
                <a:gd name="T53" fmla="*/ 119786150 h 16384"/>
                <a:gd name="T54" fmla="*/ 16050997 w 16384"/>
                <a:gd name="T55" fmla="*/ 123237045 h 16384"/>
                <a:gd name="T56" fmla="*/ 25933831 w 16384"/>
                <a:gd name="T57" fmla="*/ 132449094 h 16384"/>
                <a:gd name="T58" fmla="*/ 50623736 w 16384"/>
                <a:gd name="T59" fmla="*/ 170467100 h 16384"/>
                <a:gd name="T60" fmla="*/ 61750233 w 16384"/>
                <a:gd name="T61" fmla="*/ 175073170 h 16384"/>
                <a:gd name="T62" fmla="*/ 77801373 w 16384"/>
                <a:gd name="T63" fmla="*/ 175073170 h 16384"/>
                <a:gd name="T64" fmla="*/ 93852366 w 16384"/>
                <a:gd name="T65" fmla="*/ 181989591 h 16384"/>
                <a:gd name="T66" fmla="*/ 98793716 w 16384"/>
                <a:gd name="T67" fmla="*/ 190046435 h 16384"/>
                <a:gd name="T68" fmla="*/ 102491269 w 16384"/>
                <a:gd name="T69" fmla="*/ 196962856 h 16384"/>
                <a:gd name="T70" fmla="*/ 100020659 w 16384"/>
                <a:gd name="T71" fmla="*/ 216542070 h 16384"/>
                <a:gd name="T72" fmla="*/ 102491269 w 16384"/>
                <a:gd name="T73" fmla="*/ 223443859 h 16384"/>
                <a:gd name="T74" fmla="*/ 114844710 w 16384"/>
                <a:gd name="T75" fmla="*/ 224599035 h 16384"/>
                <a:gd name="T76" fmla="*/ 116071653 w 16384"/>
                <a:gd name="T77" fmla="*/ 231515335 h 16384"/>
                <a:gd name="T78" fmla="*/ 123483743 w 16384"/>
                <a:gd name="T79" fmla="*/ 233811054 h 16384"/>
                <a:gd name="T80" fmla="*/ 128425093 w 16384"/>
                <a:gd name="T81" fmla="*/ 228049809 h 16384"/>
                <a:gd name="T82" fmla="*/ 138307825 w 16384"/>
                <a:gd name="T83" fmla="*/ 226909265 h 16384"/>
                <a:gd name="T84" fmla="*/ 139534768 w 16384"/>
                <a:gd name="T85" fmla="*/ 219992965 h 16384"/>
                <a:gd name="T86" fmla="*/ 146946858 w 16384"/>
                <a:gd name="T87" fmla="*/ 225754089 h 16384"/>
                <a:gd name="T88" fmla="*/ 160527242 w 16384"/>
                <a:gd name="T89" fmla="*/ 238417124 h 16384"/>
                <a:gd name="T90" fmla="*/ 166712259 w 16384"/>
                <a:gd name="T91" fmla="*/ 239572300 h 16384"/>
                <a:gd name="T92" fmla="*/ 169182999 w 16384"/>
                <a:gd name="T93" fmla="*/ 232655879 h 16384"/>
                <a:gd name="T94" fmla="*/ 169182999 w 16384"/>
                <a:gd name="T95" fmla="*/ 223443859 h 16384"/>
                <a:gd name="T96" fmla="*/ 174107495 w 16384"/>
                <a:gd name="T97" fmla="*/ 219992965 h 16384"/>
                <a:gd name="T98" fmla="*/ 179048845 w 16384"/>
                <a:gd name="T99" fmla="*/ 218837789 h 16384"/>
                <a:gd name="T100" fmla="*/ 187704732 w 16384"/>
                <a:gd name="T101" fmla="*/ 218837789 h 16384"/>
                <a:gd name="T102" fmla="*/ 202511929 w 16384"/>
                <a:gd name="T103" fmla="*/ 216542070 h 16384"/>
                <a:gd name="T104" fmla="*/ 213621572 w 16384"/>
                <a:gd name="T105" fmla="*/ 206174875 h 16384"/>
                <a:gd name="T106" fmla="*/ 225975012 w 16384"/>
                <a:gd name="T107" fmla="*/ 195807680 h 16384"/>
                <a:gd name="T108" fmla="*/ 234614045 w 16384"/>
                <a:gd name="T109" fmla="*/ 193497329 h 16384"/>
                <a:gd name="T110" fmla="*/ 237084655 w 16384"/>
                <a:gd name="T111" fmla="*/ 184285189 h 16384"/>
                <a:gd name="T112" fmla="*/ 251908835 w 16384"/>
                <a:gd name="T113" fmla="*/ 181989591 h 16384"/>
                <a:gd name="T114" fmla="*/ 263018479 w 16384"/>
                <a:gd name="T115" fmla="*/ 176228345 h 16384"/>
                <a:gd name="T116" fmla="*/ 263018479 w 16384"/>
                <a:gd name="T117" fmla="*/ 165861150 h 16384"/>
                <a:gd name="T118" fmla="*/ 275371854 w 16384"/>
                <a:gd name="T119" fmla="*/ 163550800 h 16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84"/>
                <a:gd name="T181" fmla="*/ 0 h 16384"/>
                <a:gd name="T182" fmla="*/ 16384 w 16384"/>
                <a:gd name="T183" fmla="*/ 16384 h 16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84" h="16384">
                  <a:moveTo>
                    <a:pt x="16384" y="11185"/>
                  </a:moveTo>
                  <a:lnTo>
                    <a:pt x="15796" y="10476"/>
                  </a:lnTo>
                  <a:lnTo>
                    <a:pt x="15062" y="10161"/>
                  </a:lnTo>
                  <a:lnTo>
                    <a:pt x="13519" y="5199"/>
                  </a:lnTo>
                  <a:lnTo>
                    <a:pt x="12857" y="4569"/>
                  </a:lnTo>
                  <a:lnTo>
                    <a:pt x="10800" y="3781"/>
                  </a:lnTo>
                  <a:lnTo>
                    <a:pt x="10286" y="3308"/>
                  </a:lnTo>
                  <a:lnTo>
                    <a:pt x="10359" y="1497"/>
                  </a:lnTo>
                  <a:lnTo>
                    <a:pt x="9992" y="1182"/>
                  </a:lnTo>
                  <a:lnTo>
                    <a:pt x="9331" y="1103"/>
                  </a:lnTo>
                  <a:lnTo>
                    <a:pt x="9037" y="630"/>
                  </a:lnTo>
                  <a:lnTo>
                    <a:pt x="8596" y="236"/>
                  </a:lnTo>
                  <a:lnTo>
                    <a:pt x="8082" y="551"/>
                  </a:lnTo>
                  <a:lnTo>
                    <a:pt x="7641" y="1024"/>
                  </a:lnTo>
                  <a:lnTo>
                    <a:pt x="7347" y="1575"/>
                  </a:lnTo>
                  <a:lnTo>
                    <a:pt x="6980" y="1654"/>
                  </a:lnTo>
                  <a:lnTo>
                    <a:pt x="6906" y="551"/>
                  </a:lnTo>
                  <a:lnTo>
                    <a:pt x="5951" y="788"/>
                  </a:lnTo>
                  <a:lnTo>
                    <a:pt x="5657" y="551"/>
                  </a:lnTo>
                  <a:lnTo>
                    <a:pt x="5363" y="0"/>
                  </a:lnTo>
                  <a:lnTo>
                    <a:pt x="5069" y="236"/>
                  </a:lnTo>
                  <a:lnTo>
                    <a:pt x="3967" y="1575"/>
                  </a:lnTo>
                  <a:lnTo>
                    <a:pt x="3159" y="4096"/>
                  </a:lnTo>
                  <a:lnTo>
                    <a:pt x="2351" y="5986"/>
                  </a:lnTo>
                  <a:lnTo>
                    <a:pt x="0" y="7562"/>
                  </a:lnTo>
                  <a:lnTo>
                    <a:pt x="73" y="7956"/>
                  </a:lnTo>
                  <a:lnTo>
                    <a:pt x="294" y="8192"/>
                  </a:lnTo>
                  <a:lnTo>
                    <a:pt x="955" y="8428"/>
                  </a:lnTo>
                  <a:lnTo>
                    <a:pt x="1543" y="9058"/>
                  </a:lnTo>
                  <a:lnTo>
                    <a:pt x="3012" y="11658"/>
                  </a:lnTo>
                  <a:lnTo>
                    <a:pt x="3674" y="11973"/>
                  </a:lnTo>
                  <a:lnTo>
                    <a:pt x="4629" y="11973"/>
                  </a:lnTo>
                  <a:lnTo>
                    <a:pt x="5584" y="12446"/>
                  </a:lnTo>
                  <a:lnTo>
                    <a:pt x="5878" y="12997"/>
                  </a:lnTo>
                  <a:lnTo>
                    <a:pt x="6098" y="13470"/>
                  </a:lnTo>
                  <a:lnTo>
                    <a:pt x="5951" y="14809"/>
                  </a:lnTo>
                  <a:lnTo>
                    <a:pt x="6098" y="15281"/>
                  </a:lnTo>
                  <a:lnTo>
                    <a:pt x="6833" y="15360"/>
                  </a:lnTo>
                  <a:lnTo>
                    <a:pt x="6906" y="15833"/>
                  </a:lnTo>
                  <a:lnTo>
                    <a:pt x="7347" y="15990"/>
                  </a:lnTo>
                  <a:lnTo>
                    <a:pt x="7641" y="15596"/>
                  </a:lnTo>
                  <a:lnTo>
                    <a:pt x="8229" y="15518"/>
                  </a:lnTo>
                  <a:lnTo>
                    <a:pt x="8302" y="15045"/>
                  </a:lnTo>
                  <a:lnTo>
                    <a:pt x="8743" y="15439"/>
                  </a:lnTo>
                  <a:lnTo>
                    <a:pt x="9551" y="16305"/>
                  </a:lnTo>
                  <a:lnTo>
                    <a:pt x="9919" y="16384"/>
                  </a:lnTo>
                  <a:lnTo>
                    <a:pt x="10066" y="15911"/>
                  </a:lnTo>
                  <a:lnTo>
                    <a:pt x="10066" y="15281"/>
                  </a:lnTo>
                  <a:lnTo>
                    <a:pt x="10359" y="15045"/>
                  </a:lnTo>
                  <a:lnTo>
                    <a:pt x="10653" y="14966"/>
                  </a:lnTo>
                  <a:lnTo>
                    <a:pt x="11168" y="14966"/>
                  </a:lnTo>
                  <a:lnTo>
                    <a:pt x="12049" y="14809"/>
                  </a:lnTo>
                  <a:lnTo>
                    <a:pt x="12710" y="14100"/>
                  </a:lnTo>
                  <a:lnTo>
                    <a:pt x="13445" y="13391"/>
                  </a:lnTo>
                  <a:lnTo>
                    <a:pt x="13959" y="13233"/>
                  </a:lnTo>
                  <a:lnTo>
                    <a:pt x="14106" y="12603"/>
                  </a:lnTo>
                  <a:lnTo>
                    <a:pt x="14988" y="12446"/>
                  </a:lnTo>
                  <a:lnTo>
                    <a:pt x="15649" y="12052"/>
                  </a:lnTo>
                  <a:lnTo>
                    <a:pt x="15649" y="11343"/>
                  </a:lnTo>
                  <a:lnTo>
                    <a:pt x="16384" y="11185"/>
                  </a:lnTo>
                  <a:close/>
                </a:path>
              </a:pathLst>
            </a:custGeom>
            <a:solidFill>
              <a:srgbClr val="FFFFFF"/>
            </a:solidFill>
            <a:ln w="9525">
              <a:solidFill>
                <a:srgbClr val="000000"/>
              </a:solidFill>
              <a:round/>
              <a:headEnd/>
              <a:tailEnd/>
            </a:ln>
          </p:spPr>
          <p:txBody>
            <a:bodyPr/>
            <a:lstStyle/>
            <a:p>
              <a:endParaRPr lang="en-US"/>
            </a:p>
          </p:txBody>
        </p:sp>
        <p:sp>
          <p:nvSpPr>
            <p:cNvPr id="116759" name="Appomattox"/>
            <p:cNvSpPr>
              <a:spLocks/>
            </p:cNvSpPr>
            <p:nvPr/>
          </p:nvSpPr>
          <p:spPr bwMode="auto">
            <a:xfrm>
              <a:off x="17907000" y="11525250"/>
              <a:ext cx="1581150" cy="1647825"/>
            </a:xfrm>
            <a:custGeom>
              <a:avLst/>
              <a:gdLst>
                <a:gd name="T0" fmla="*/ 152590022 w 16384"/>
                <a:gd name="T1" fmla="*/ 70888550 h 16384"/>
                <a:gd name="T2" fmla="*/ 150755256 w 16384"/>
                <a:gd name="T3" fmla="*/ 85262557 h 16384"/>
                <a:gd name="T4" fmla="*/ 152590022 w 16384"/>
                <a:gd name="T5" fmla="*/ 95802739 h 16384"/>
                <a:gd name="T6" fmla="*/ 146154444 w 16384"/>
                <a:gd name="T7" fmla="*/ 102499137 h 16384"/>
                <a:gd name="T8" fmla="*/ 138806211 w 16384"/>
                <a:gd name="T9" fmla="*/ 109205617 h 16384"/>
                <a:gd name="T10" fmla="*/ 116742886 w 16384"/>
                <a:gd name="T11" fmla="*/ 146571822 h 16384"/>
                <a:gd name="T12" fmla="*/ 106628608 w 16384"/>
                <a:gd name="T13" fmla="*/ 145610926 h 16384"/>
                <a:gd name="T14" fmla="*/ 99271086 w 16384"/>
                <a:gd name="T15" fmla="*/ 155190111 h 16384"/>
                <a:gd name="T16" fmla="*/ 96514304 w 16384"/>
                <a:gd name="T17" fmla="*/ 157112103 h 16384"/>
                <a:gd name="T18" fmla="*/ 83652508 w 16384"/>
                <a:gd name="T19" fmla="*/ 154239273 h 16384"/>
                <a:gd name="T20" fmla="*/ 79051793 w 16384"/>
                <a:gd name="T21" fmla="*/ 159023837 h 16384"/>
                <a:gd name="T22" fmla="*/ 74460245 w 16384"/>
                <a:gd name="T23" fmla="*/ 165730393 h 16384"/>
                <a:gd name="T24" fmla="*/ 65267981 w 16384"/>
                <a:gd name="T25" fmla="*/ 165730393 h 16384"/>
                <a:gd name="T26" fmla="*/ 58832499 w 16384"/>
                <a:gd name="T27" fmla="*/ 159984833 h 16384"/>
                <a:gd name="T28" fmla="*/ 60667169 w 16384"/>
                <a:gd name="T29" fmla="*/ 148483656 h 16384"/>
                <a:gd name="T30" fmla="*/ 51474905 w 16384"/>
                <a:gd name="T31" fmla="*/ 142738096 h 16384"/>
                <a:gd name="T32" fmla="*/ 38603833 w 16384"/>
                <a:gd name="T33" fmla="*/ 142738096 h 16384"/>
                <a:gd name="T34" fmla="*/ 33090366 w 16384"/>
                <a:gd name="T35" fmla="*/ 139865366 h 16384"/>
                <a:gd name="T36" fmla="*/ 21141315 w 16384"/>
                <a:gd name="T37" fmla="*/ 114000339 h 16384"/>
                <a:gd name="T38" fmla="*/ 0 w 16384"/>
                <a:gd name="T39" fmla="*/ 51730066 h 16384"/>
                <a:gd name="T40" fmla="*/ 8270251 w 16384"/>
                <a:gd name="T41" fmla="*/ 43111777 h 16384"/>
                <a:gd name="T42" fmla="*/ 17462518 w 16384"/>
                <a:gd name="T43" fmla="*/ 34483329 h 16384"/>
                <a:gd name="T44" fmla="*/ 23898096 w 16384"/>
                <a:gd name="T45" fmla="*/ 32571495 h 16384"/>
                <a:gd name="T46" fmla="*/ 25742133 w 16384"/>
                <a:gd name="T47" fmla="*/ 24904037 h 16384"/>
                <a:gd name="T48" fmla="*/ 36769163 w 16384"/>
                <a:gd name="T49" fmla="*/ 22992304 h 16384"/>
                <a:gd name="T50" fmla="*/ 45039411 w 16384"/>
                <a:gd name="T51" fmla="*/ 18197582 h 16384"/>
                <a:gd name="T52" fmla="*/ 45039411 w 16384"/>
                <a:gd name="T53" fmla="*/ 9579289 h 16384"/>
                <a:gd name="T54" fmla="*/ 54231687 w 16384"/>
                <a:gd name="T55" fmla="*/ 7667455 h 16384"/>
                <a:gd name="T56" fmla="*/ 74460245 w 16384"/>
                <a:gd name="T57" fmla="*/ 0 h 16384"/>
                <a:gd name="T58" fmla="*/ 118577653 w 16384"/>
                <a:gd name="T59" fmla="*/ 55563805 h 16384"/>
                <a:gd name="T60" fmla="*/ 126847901 w 16384"/>
                <a:gd name="T61" fmla="*/ 56524700 h 16384"/>
                <a:gd name="T62" fmla="*/ 133283383 w 16384"/>
                <a:gd name="T63" fmla="*/ 61309365 h 16384"/>
                <a:gd name="T64" fmla="*/ 138806211 w 16384"/>
                <a:gd name="T65" fmla="*/ 70888550 h 16384"/>
                <a:gd name="T66" fmla="*/ 143397758 w 16384"/>
                <a:gd name="T67" fmla="*/ 70888550 h 16384"/>
                <a:gd name="T68" fmla="*/ 152590022 w 16384"/>
                <a:gd name="T69" fmla="*/ 70888550 h 16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84"/>
                <a:gd name="T106" fmla="*/ 0 h 16384"/>
                <a:gd name="T107" fmla="*/ 16384 w 16384"/>
                <a:gd name="T108" fmla="*/ 16384 h 16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84" h="16384">
                  <a:moveTo>
                    <a:pt x="16384" y="7008"/>
                  </a:moveTo>
                  <a:lnTo>
                    <a:pt x="16187" y="8429"/>
                  </a:lnTo>
                  <a:lnTo>
                    <a:pt x="16384" y="9471"/>
                  </a:lnTo>
                  <a:lnTo>
                    <a:pt x="15693" y="10133"/>
                  </a:lnTo>
                  <a:lnTo>
                    <a:pt x="14904" y="10796"/>
                  </a:lnTo>
                  <a:lnTo>
                    <a:pt x="12535" y="14490"/>
                  </a:lnTo>
                  <a:lnTo>
                    <a:pt x="11449" y="14395"/>
                  </a:lnTo>
                  <a:lnTo>
                    <a:pt x="10659" y="15342"/>
                  </a:lnTo>
                  <a:lnTo>
                    <a:pt x="10363" y="15532"/>
                  </a:lnTo>
                  <a:lnTo>
                    <a:pt x="8982" y="15248"/>
                  </a:lnTo>
                  <a:lnTo>
                    <a:pt x="8488" y="15721"/>
                  </a:lnTo>
                  <a:lnTo>
                    <a:pt x="7995" y="16384"/>
                  </a:lnTo>
                  <a:lnTo>
                    <a:pt x="7008" y="16384"/>
                  </a:lnTo>
                  <a:lnTo>
                    <a:pt x="6317" y="15816"/>
                  </a:lnTo>
                  <a:lnTo>
                    <a:pt x="6514" y="14679"/>
                  </a:lnTo>
                  <a:lnTo>
                    <a:pt x="5527" y="14111"/>
                  </a:lnTo>
                  <a:lnTo>
                    <a:pt x="4145" y="14111"/>
                  </a:lnTo>
                  <a:lnTo>
                    <a:pt x="3553" y="13827"/>
                  </a:lnTo>
                  <a:lnTo>
                    <a:pt x="2270" y="11270"/>
                  </a:lnTo>
                  <a:lnTo>
                    <a:pt x="0" y="5114"/>
                  </a:lnTo>
                  <a:lnTo>
                    <a:pt x="888" y="4262"/>
                  </a:lnTo>
                  <a:lnTo>
                    <a:pt x="1875" y="3409"/>
                  </a:lnTo>
                  <a:lnTo>
                    <a:pt x="2566" y="3220"/>
                  </a:lnTo>
                  <a:lnTo>
                    <a:pt x="2764" y="2462"/>
                  </a:lnTo>
                  <a:lnTo>
                    <a:pt x="3948" y="2273"/>
                  </a:lnTo>
                  <a:lnTo>
                    <a:pt x="4836" y="1799"/>
                  </a:lnTo>
                  <a:lnTo>
                    <a:pt x="4836" y="947"/>
                  </a:lnTo>
                  <a:lnTo>
                    <a:pt x="5823" y="758"/>
                  </a:lnTo>
                  <a:lnTo>
                    <a:pt x="7995" y="0"/>
                  </a:lnTo>
                  <a:lnTo>
                    <a:pt x="12732" y="5493"/>
                  </a:lnTo>
                  <a:lnTo>
                    <a:pt x="13620" y="5588"/>
                  </a:lnTo>
                  <a:lnTo>
                    <a:pt x="14311" y="6061"/>
                  </a:lnTo>
                  <a:lnTo>
                    <a:pt x="14904" y="7008"/>
                  </a:lnTo>
                  <a:lnTo>
                    <a:pt x="15397" y="7008"/>
                  </a:lnTo>
                  <a:lnTo>
                    <a:pt x="16384" y="7008"/>
                  </a:lnTo>
                  <a:close/>
                </a:path>
              </a:pathLst>
            </a:custGeom>
            <a:solidFill>
              <a:srgbClr val="FFFFFF"/>
            </a:solidFill>
            <a:ln w="9525">
              <a:solidFill>
                <a:srgbClr val="000000"/>
              </a:solidFill>
              <a:round/>
              <a:headEnd/>
              <a:tailEnd/>
            </a:ln>
          </p:spPr>
          <p:txBody>
            <a:bodyPr/>
            <a:lstStyle/>
            <a:p>
              <a:endParaRPr lang="en-US"/>
            </a:p>
          </p:txBody>
        </p:sp>
        <p:sp>
          <p:nvSpPr>
            <p:cNvPr id="116760" name="Arlington"/>
            <p:cNvSpPr>
              <a:spLocks/>
            </p:cNvSpPr>
            <p:nvPr/>
          </p:nvSpPr>
          <p:spPr bwMode="auto">
            <a:xfrm>
              <a:off x="24784050" y="4838700"/>
              <a:ext cx="523875" cy="647700"/>
            </a:xfrm>
            <a:custGeom>
              <a:avLst/>
              <a:gdLst>
                <a:gd name="T0" fmla="*/ 6396045 w 16384"/>
                <a:gd name="T1" fmla="*/ 0 h 16384"/>
                <a:gd name="T2" fmla="*/ 10659404 w 16384"/>
                <a:gd name="T3" fmla="*/ 6401295 h 16384"/>
                <a:gd name="T4" fmla="*/ 13705097 w 16384"/>
                <a:gd name="T5" fmla="*/ 10166128 h 16384"/>
                <a:gd name="T6" fmla="*/ 15532104 w 16384"/>
                <a:gd name="T7" fmla="*/ 14309132 h 16384"/>
                <a:gd name="T8" fmla="*/ 16750790 w 16384"/>
                <a:gd name="T9" fmla="*/ 21463720 h 16384"/>
                <a:gd name="T10" fmla="*/ 16446103 w 16384"/>
                <a:gd name="T11" fmla="*/ 25605179 h 16384"/>
                <a:gd name="T12" fmla="*/ 9441740 w 16384"/>
                <a:gd name="T13" fmla="*/ 19957173 h 16384"/>
                <a:gd name="T14" fmla="*/ 0 w 16384"/>
                <a:gd name="T15" fmla="*/ 7531211 h 16384"/>
                <a:gd name="T16" fmla="*/ 6396045 w 16384"/>
                <a:gd name="T17" fmla="*/ 0 h 16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84"/>
                <a:gd name="T28" fmla="*/ 0 h 16384"/>
                <a:gd name="T29" fmla="*/ 16384 w 16384"/>
                <a:gd name="T30" fmla="*/ 16384 h 16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84" h="16384">
                  <a:moveTo>
                    <a:pt x="6256" y="0"/>
                  </a:moveTo>
                  <a:lnTo>
                    <a:pt x="10426" y="4096"/>
                  </a:lnTo>
                  <a:lnTo>
                    <a:pt x="13405" y="6505"/>
                  </a:lnTo>
                  <a:lnTo>
                    <a:pt x="15192" y="9156"/>
                  </a:lnTo>
                  <a:lnTo>
                    <a:pt x="16384" y="13734"/>
                  </a:lnTo>
                  <a:lnTo>
                    <a:pt x="16086" y="16384"/>
                  </a:lnTo>
                  <a:lnTo>
                    <a:pt x="9235" y="12770"/>
                  </a:lnTo>
                  <a:lnTo>
                    <a:pt x="0" y="4819"/>
                  </a:lnTo>
                  <a:lnTo>
                    <a:pt x="6256" y="0"/>
                  </a:lnTo>
                  <a:close/>
                </a:path>
              </a:pathLst>
            </a:custGeom>
            <a:solidFill>
              <a:srgbClr val="9999FF"/>
            </a:solidFill>
            <a:ln w="9525">
              <a:solidFill>
                <a:srgbClr val="000000"/>
              </a:solidFill>
              <a:round/>
              <a:headEnd/>
              <a:tailEnd/>
            </a:ln>
          </p:spPr>
          <p:txBody>
            <a:bodyPr/>
            <a:lstStyle/>
            <a:p>
              <a:endParaRPr lang="en-US"/>
            </a:p>
          </p:txBody>
        </p:sp>
        <p:sp>
          <p:nvSpPr>
            <p:cNvPr id="116761" name="Augusta"/>
            <p:cNvSpPr>
              <a:spLocks/>
            </p:cNvSpPr>
            <p:nvPr/>
          </p:nvSpPr>
          <p:spPr bwMode="auto">
            <a:xfrm>
              <a:off x="16049625" y="7086600"/>
              <a:ext cx="2857500" cy="2828925"/>
            </a:xfrm>
            <a:custGeom>
              <a:avLst/>
              <a:gdLst>
                <a:gd name="T0" fmla="*/ 498370680 w 16384"/>
                <a:gd name="T1" fmla="*/ 203263707 h 16384"/>
                <a:gd name="T2" fmla="*/ 493381917 w 16384"/>
                <a:gd name="T3" fmla="*/ 216351623 h 16384"/>
                <a:gd name="T4" fmla="*/ 483404740 w 16384"/>
                <a:gd name="T5" fmla="*/ 254064849 h 16384"/>
                <a:gd name="T6" fmla="*/ 475100483 w 16384"/>
                <a:gd name="T7" fmla="*/ 278660289 h 16384"/>
                <a:gd name="T8" fmla="*/ 471784989 w 16384"/>
                <a:gd name="T9" fmla="*/ 301586415 h 16384"/>
                <a:gd name="T10" fmla="*/ 475100483 w 16384"/>
                <a:gd name="T11" fmla="*/ 317983433 h 16384"/>
                <a:gd name="T12" fmla="*/ 438568312 w 16384"/>
                <a:gd name="T13" fmla="*/ 352417083 h 16384"/>
                <a:gd name="T14" fmla="*/ 408667477 w 16384"/>
                <a:gd name="T15" fmla="*/ 375343296 h 16384"/>
                <a:gd name="T16" fmla="*/ 405351983 w 16384"/>
                <a:gd name="T17" fmla="*/ 393379756 h 16384"/>
                <a:gd name="T18" fmla="*/ 393701886 w 16384"/>
                <a:gd name="T19" fmla="*/ 408137331 h 16384"/>
                <a:gd name="T20" fmla="*/ 398690300 w 16384"/>
                <a:gd name="T21" fmla="*/ 422894560 h 16384"/>
                <a:gd name="T22" fmla="*/ 388743470 w 16384"/>
                <a:gd name="T23" fmla="*/ 437651790 h 16384"/>
                <a:gd name="T24" fmla="*/ 363800789 w 16384"/>
                <a:gd name="T25" fmla="*/ 442570981 h 16384"/>
                <a:gd name="T26" fmla="*/ 353854134 w 16384"/>
                <a:gd name="T27" fmla="*/ 450739706 h 16384"/>
                <a:gd name="T28" fmla="*/ 333899780 w 16384"/>
                <a:gd name="T29" fmla="*/ 480254510 h 16384"/>
                <a:gd name="T30" fmla="*/ 323953124 w 16384"/>
                <a:gd name="T31" fmla="*/ 488452932 h 16384"/>
                <a:gd name="T32" fmla="*/ 299010182 w 16384"/>
                <a:gd name="T33" fmla="*/ 465496935 h 16384"/>
                <a:gd name="T34" fmla="*/ 289063526 w 16384"/>
                <a:gd name="T35" fmla="*/ 463857320 h 16384"/>
                <a:gd name="T36" fmla="*/ 274097761 w 16384"/>
                <a:gd name="T37" fmla="*/ 468776511 h 16384"/>
                <a:gd name="T38" fmla="*/ 260805090 w 16384"/>
                <a:gd name="T39" fmla="*/ 475335318 h 16384"/>
                <a:gd name="T40" fmla="*/ 229261507 w 16384"/>
                <a:gd name="T41" fmla="*/ 488452932 h 16384"/>
                <a:gd name="T42" fmla="*/ 16608344 w 16384"/>
                <a:gd name="T43" fmla="*/ 321262836 h 16384"/>
                <a:gd name="T44" fmla="*/ 8304085 w 16384"/>
                <a:gd name="T45" fmla="*/ 308145222 h 16384"/>
                <a:gd name="T46" fmla="*/ 39878197 w 16384"/>
                <a:gd name="T47" fmla="*/ 267182463 h 16384"/>
                <a:gd name="T48" fmla="*/ 0 w 16384"/>
                <a:gd name="T49" fmla="*/ 234388256 h 16384"/>
                <a:gd name="T50" fmla="*/ 8304085 w 16384"/>
                <a:gd name="T51" fmla="*/ 219631026 h 16384"/>
                <a:gd name="T52" fmla="*/ 28228100 w 16384"/>
                <a:gd name="T53" fmla="*/ 208153028 h 16384"/>
                <a:gd name="T54" fmla="*/ 39878197 w 16384"/>
                <a:gd name="T55" fmla="*/ 203263707 h 16384"/>
                <a:gd name="T56" fmla="*/ 59802041 w 16384"/>
                <a:gd name="T57" fmla="*/ 173749032 h 16384"/>
                <a:gd name="T58" fmla="*/ 66463550 w 16384"/>
                <a:gd name="T59" fmla="*/ 142594613 h 16384"/>
                <a:gd name="T60" fmla="*/ 94691660 w 16384"/>
                <a:gd name="T61" fmla="*/ 103271641 h 16384"/>
                <a:gd name="T62" fmla="*/ 104668837 w 16384"/>
                <a:gd name="T63" fmla="*/ 101631853 h 16384"/>
                <a:gd name="T64" fmla="*/ 127908164 w 16384"/>
                <a:gd name="T65" fmla="*/ 63918605 h 16384"/>
                <a:gd name="T66" fmla="*/ 126265590 w 16384"/>
                <a:gd name="T67" fmla="*/ 47521588 h 16384"/>
                <a:gd name="T68" fmla="*/ 136212420 w 16384"/>
                <a:gd name="T69" fmla="*/ 40962770 h 16384"/>
                <a:gd name="T70" fmla="*/ 151178011 w 16384"/>
                <a:gd name="T71" fmla="*/ 27875027 h 16384"/>
                <a:gd name="T72" fmla="*/ 169459445 w 16384"/>
                <a:gd name="T73" fmla="*/ 11478004 h 16384"/>
                <a:gd name="T74" fmla="*/ 181079021 w 16384"/>
                <a:gd name="T75" fmla="*/ 0 h 16384"/>
                <a:gd name="T76" fmla="*/ 400363220 w 16384"/>
                <a:gd name="T77" fmla="*/ 144234401 h 16384"/>
                <a:gd name="T78" fmla="*/ 423602721 w 16384"/>
                <a:gd name="T79" fmla="*/ 150793208 h 16384"/>
                <a:gd name="T80" fmla="*/ 498370680 w 16384"/>
                <a:gd name="T81" fmla="*/ 203263707 h 16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84"/>
                <a:gd name="T124" fmla="*/ 0 h 16384"/>
                <a:gd name="T125" fmla="*/ 16384 w 16384"/>
                <a:gd name="T126" fmla="*/ 16384 h 16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84" h="16384">
                  <a:moveTo>
                    <a:pt x="16384" y="6818"/>
                  </a:moveTo>
                  <a:lnTo>
                    <a:pt x="16220" y="7257"/>
                  </a:lnTo>
                  <a:lnTo>
                    <a:pt x="15892" y="8522"/>
                  </a:lnTo>
                  <a:lnTo>
                    <a:pt x="15619" y="9347"/>
                  </a:lnTo>
                  <a:lnTo>
                    <a:pt x="15510" y="10116"/>
                  </a:lnTo>
                  <a:lnTo>
                    <a:pt x="15619" y="10666"/>
                  </a:lnTo>
                  <a:lnTo>
                    <a:pt x="14418" y="11821"/>
                  </a:lnTo>
                  <a:lnTo>
                    <a:pt x="13435" y="12590"/>
                  </a:lnTo>
                  <a:lnTo>
                    <a:pt x="13326" y="13195"/>
                  </a:lnTo>
                  <a:lnTo>
                    <a:pt x="12943" y="13690"/>
                  </a:lnTo>
                  <a:lnTo>
                    <a:pt x="13107" y="14185"/>
                  </a:lnTo>
                  <a:lnTo>
                    <a:pt x="12780" y="14680"/>
                  </a:lnTo>
                  <a:lnTo>
                    <a:pt x="11960" y="14845"/>
                  </a:lnTo>
                  <a:lnTo>
                    <a:pt x="11633" y="15119"/>
                  </a:lnTo>
                  <a:lnTo>
                    <a:pt x="10977" y="16109"/>
                  </a:lnTo>
                  <a:lnTo>
                    <a:pt x="10650" y="16384"/>
                  </a:lnTo>
                  <a:lnTo>
                    <a:pt x="9830" y="15614"/>
                  </a:lnTo>
                  <a:lnTo>
                    <a:pt x="9503" y="15559"/>
                  </a:lnTo>
                  <a:lnTo>
                    <a:pt x="9011" y="15724"/>
                  </a:lnTo>
                  <a:lnTo>
                    <a:pt x="8574" y="15944"/>
                  </a:lnTo>
                  <a:lnTo>
                    <a:pt x="7537" y="16384"/>
                  </a:lnTo>
                  <a:lnTo>
                    <a:pt x="546" y="10776"/>
                  </a:lnTo>
                  <a:lnTo>
                    <a:pt x="273" y="10336"/>
                  </a:lnTo>
                  <a:lnTo>
                    <a:pt x="1311" y="8962"/>
                  </a:lnTo>
                  <a:lnTo>
                    <a:pt x="0" y="7862"/>
                  </a:lnTo>
                  <a:lnTo>
                    <a:pt x="273" y="7367"/>
                  </a:lnTo>
                  <a:lnTo>
                    <a:pt x="928" y="6982"/>
                  </a:lnTo>
                  <a:lnTo>
                    <a:pt x="1311" y="6818"/>
                  </a:lnTo>
                  <a:lnTo>
                    <a:pt x="1966" y="5828"/>
                  </a:lnTo>
                  <a:lnTo>
                    <a:pt x="2185" y="4783"/>
                  </a:lnTo>
                  <a:lnTo>
                    <a:pt x="3113" y="3464"/>
                  </a:lnTo>
                  <a:lnTo>
                    <a:pt x="3441" y="3409"/>
                  </a:lnTo>
                  <a:lnTo>
                    <a:pt x="4205" y="2144"/>
                  </a:lnTo>
                  <a:lnTo>
                    <a:pt x="4151" y="1594"/>
                  </a:lnTo>
                  <a:lnTo>
                    <a:pt x="4478" y="1374"/>
                  </a:lnTo>
                  <a:lnTo>
                    <a:pt x="4970" y="935"/>
                  </a:lnTo>
                  <a:lnTo>
                    <a:pt x="5571" y="385"/>
                  </a:lnTo>
                  <a:lnTo>
                    <a:pt x="5953" y="0"/>
                  </a:lnTo>
                  <a:lnTo>
                    <a:pt x="13162" y="4838"/>
                  </a:lnTo>
                  <a:lnTo>
                    <a:pt x="13926" y="5058"/>
                  </a:lnTo>
                  <a:lnTo>
                    <a:pt x="16384" y="6818"/>
                  </a:lnTo>
                  <a:close/>
                </a:path>
              </a:pathLst>
            </a:custGeom>
            <a:solidFill>
              <a:srgbClr val="FFFFFF"/>
            </a:solidFill>
            <a:ln w="9525">
              <a:solidFill>
                <a:srgbClr val="000000"/>
              </a:solidFill>
              <a:round/>
              <a:headEnd/>
              <a:tailEnd/>
            </a:ln>
          </p:spPr>
          <p:txBody>
            <a:bodyPr/>
            <a:lstStyle/>
            <a:p>
              <a:endParaRPr lang="en-US"/>
            </a:p>
          </p:txBody>
        </p:sp>
        <p:sp>
          <p:nvSpPr>
            <p:cNvPr id="116762" name="Bath"/>
            <p:cNvSpPr>
              <a:spLocks/>
            </p:cNvSpPr>
            <p:nvPr/>
          </p:nvSpPr>
          <p:spPr bwMode="auto">
            <a:xfrm>
              <a:off x="13944600" y="8039100"/>
              <a:ext cx="2333625" cy="2057400"/>
            </a:xfrm>
            <a:custGeom>
              <a:avLst/>
              <a:gdLst>
                <a:gd name="T0" fmla="*/ 313396544 w 16384"/>
                <a:gd name="T1" fmla="*/ 113629637 h 16384"/>
                <a:gd name="T2" fmla="*/ 306600491 w 16384"/>
                <a:gd name="T3" fmla="*/ 104058035 h 16384"/>
                <a:gd name="T4" fmla="*/ 332385440 w 16384"/>
                <a:gd name="T5" fmla="*/ 74160451 h 16384"/>
                <a:gd name="T6" fmla="*/ 299824379 w 16384"/>
                <a:gd name="T7" fmla="*/ 50239279 h 16384"/>
                <a:gd name="T8" fmla="*/ 192647247 w 16384"/>
                <a:gd name="T9" fmla="*/ 31095941 h 16384"/>
                <a:gd name="T10" fmla="*/ 143816017 w 16384"/>
                <a:gd name="T11" fmla="*/ 0 h 16384"/>
                <a:gd name="T12" fmla="*/ 134301201 w 16384"/>
                <a:gd name="T13" fmla="*/ 7174779 h 16384"/>
                <a:gd name="T14" fmla="*/ 92245977 w 16384"/>
                <a:gd name="T15" fmla="*/ 38270727 h 16384"/>
                <a:gd name="T16" fmla="*/ 77334799 w 16384"/>
                <a:gd name="T17" fmla="*/ 59810881 h 16384"/>
                <a:gd name="T18" fmla="*/ 70538586 w 16384"/>
                <a:gd name="T19" fmla="*/ 82533703 h 16384"/>
                <a:gd name="T20" fmla="*/ 66481094 w 16384"/>
                <a:gd name="T21" fmla="*/ 100478557 h 16384"/>
                <a:gd name="T22" fmla="*/ 54268310 w 16384"/>
                <a:gd name="T23" fmla="*/ 129177666 h 16384"/>
                <a:gd name="T24" fmla="*/ 43414623 w 16384"/>
                <a:gd name="T25" fmla="*/ 148320902 h 16384"/>
                <a:gd name="T26" fmla="*/ 24425861 w 16384"/>
                <a:gd name="T27" fmla="*/ 174623186 h 16384"/>
                <a:gd name="T28" fmla="*/ 6775972 w 16384"/>
                <a:gd name="T29" fmla="*/ 193766515 h 16384"/>
                <a:gd name="T30" fmla="*/ 0 w 16384"/>
                <a:gd name="T31" fmla="*/ 200941292 h 16384"/>
                <a:gd name="T32" fmla="*/ 12212930 w 16384"/>
                <a:gd name="T33" fmla="*/ 210512894 h 16384"/>
                <a:gd name="T34" fmla="*/ 32560927 w 16384"/>
                <a:gd name="T35" fmla="*/ 193766515 h 16384"/>
                <a:gd name="T36" fmla="*/ 39336906 w 16384"/>
                <a:gd name="T37" fmla="*/ 191369691 h 16384"/>
                <a:gd name="T38" fmla="*/ 54268310 w 16384"/>
                <a:gd name="T39" fmla="*/ 194964865 h 16384"/>
                <a:gd name="T40" fmla="*/ 70538586 w 16384"/>
                <a:gd name="T41" fmla="*/ 196163340 h 16384"/>
                <a:gd name="T42" fmla="*/ 92245977 w 16384"/>
                <a:gd name="T43" fmla="*/ 228457749 h 16384"/>
                <a:gd name="T44" fmla="*/ 175017732 w 16384"/>
                <a:gd name="T45" fmla="*/ 235632526 h 16384"/>
                <a:gd name="T46" fmla="*/ 207578651 w 16384"/>
                <a:gd name="T47" fmla="*/ 258355333 h 16384"/>
                <a:gd name="T48" fmla="*/ 230624896 w 16384"/>
                <a:gd name="T49" fmla="*/ 235632526 h 16384"/>
                <a:gd name="T50" fmla="*/ 238780330 w 16384"/>
                <a:gd name="T51" fmla="*/ 214092372 h 16384"/>
                <a:gd name="T52" fmla="*/ 245556300 w 16384"/>
                <a:gd name="T53" fmla="*/ 203338117 h 16384"/>
                <a:gd name="T54" fmla="*/ 260487704 w 16384"/>
                <a:gd name="T55" fmla="*/ 192568040 h 16384"/>
                <a:gd name="T56" fmla="*/ 283554175 w 16384"/>
                <a:gd name="T57" fmla="*/ 171043708 h 16384"/>
                <a:gd name="T58" fmla="*/ 299824379 w 16384"/>
                <a:gd name="T59" fmla="*/ 143527252 h 16384"/>
                <a:gd name="T60" fmla="*/ 298465211 w 16384"/>
                <a:gd name="T61" fmla="*/ 135154000 h 16384"/>
                <a:gd name="T62" fmla="*/ 313396544 w 16384"/>
                <a:gd name="T63" fmla="*/ 113629637 h 16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84"/>
                <a:gd name="T97" fmla="*/ 0 h 16384"/>
                <a:gd name="T98" fmla="*/ 16384 w 16384"/>
                <a:gd name="T99" fmla="*/ 16384 h 16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84" h="16384">
                  <a:moveTo>
                    <a:pt x="15448" y="7206"/>
                  </a:moveTo>
                  <a:lnTo>
                    <a:pt x="15113" y="6599"/>
                  </a:lnTo>
                  <a:lnTo>
                    <a:pt x="16384" y="4703"/>
                  </a:lnTo>
                  <a:lnTo>
                    <a:pt x="14779" y="3186"/>
                  </a:lnTo>
                  <a:lnTo>
                    <a:pt x="9496" y="1972"/>
                  </a:lnTo>
                  <a:lnTo>
                    <a:pt x="7089" y="0"/>
                  </a:lnTo>
                  <a:lnTo>
                    <a:pt x="6620" y="455"/>
                  </a:lnTo>
                  <a:lnTo>
                    <a:pt x="4547" y="2427"/>
                  </a:lnTo>
                  <a:lnTo>
                    <a:pt x="3812" y="3793"/>
                  </a:lnTo>
                  <a:lnTo>
                    <a:pt x="3477" y="5234"/>
                  </a:lnTo>
                  <a:lnTo>
                    <a:pt x="3277" y="6372"/>
                  </a:lnTo>
                  <a:lnTo>
                    <a:pt x="2675" y="8192"/>
                  </a:lnTo>
                  <a:lnTo>
                    <a:pt x="2140" y="9406"/>
                  </a:lnTo>
                  <a:lnTo>
                    <a:pt x="1204" y="11074"/>
                  </a:lnTo>
                  <a:lnTo>
                    <a:pt x="334" y="12288"/>
                  </a:lnTo>
                  <a:lnTo>
                    <a:pt x="0" y="12743"/>
                  </a:lnTo>
                  <a:lnTo>
                    <a:pt x="602" y="13350"/>
                  </a:lnTo>
                  <a:lnTo>
                    <a:pt x="1605" y="12288"/>
                  </a:lnTo>
                  <a:lnTo>
                    <a:pt x="1939" y="12136"/>
                  </a:lnTo>
                  <a:lnTo>
                    <a:pt x="2675" y="12364"/>
                  </a:lnTo>
                  <a:lnTo>
                    <a:pt x="3477" y="12440"/>
                  </a:lnTo>
                  <a:lnTo>
                    <a:pt x="4547" y="14488"/>
                  </a:lnTo>
                  <a:lnTo>
                    <a:pt x="8627" y="14943"/>
                  </a:lnTo>
                  <a:lnTo>
                    <a:pt x="10232" y="16384"/>
                  </a:lnTo>
                  <a:lnTo>
                    <a:pt x="11368" y="14943"/>
                  </a:lnTo>
                  <a:lnTo>
                    <a:pt x="11770" y="13577"/>
                  </a:lnTo>
                  <a:lnTo>
                    <a:pt x="12104" y="12895"/>
                  </a:lnTo>
                  <a:lnTo>
                    <a:pt x="12840" y="12212"/>
                  </a:lnTo>
                  <a:lnTo>
                    <a:pt x="13977" y="10847"/>
                  </a:lnTo>
                  <a:lnTo>
                    <a:pt x="14779" y="9102"/>
                  </a:lnTo>
                  <a:lnTo>
                    <a:pt x="14712" y="8571"/>
                  </a:lnTo>
                  <a:lnTo>
                    <a:pt x="15448" y="7206"/>
                  </a:lnTo>
                  <a:close/>
                </a:path>
              </a:pathLst>
            </a:custGeom>
            <a:solidFill>
              <a:srgbClr val="FFFFFF"/>
            </a:solidFill>
            <a:ln w="9525">
              <a:solidFill>
                <a:srgbClr val="000000"/>
              </a:solidFill>
              <a:round/>
              <a:headEnd/>
              <a:tailEnd/>
            </a:ln>
          </p:spPr>
          <p:txBody>
            <a:bodyPr/>
            <a:lstStyle/>
            <a:p>
              <a:endParaRPr lang="en-US"/>
            </a:p>
          </p:txBody>
        </p:sp>
        <p:sp>
          <p:nvSpPr>
            <p:cNvPr id="116763" name="Bedford"/>
            <p:cNvSpPr>
              <a:spLocks/>
            </p:cNvSpPr>
            <p:nvPr/>
          </p:nvSpPr>
          <p:spPr bwMode="auto">
            <a:xfrm>
              <a:off x="14754225" y="11163300"/>
              <a:ext cx="2381250" cy="2828925"/>
            </a:xfrm>
            <a:custGeom>
              <a:avLst/>
              <a:gdLst>
                <a:gd name="T0" fmla="*/ 179973885 w 16384"/>
                <a:gd name="T1" fmla="*/ 97040723 h 16384"/>
                <a:gd name="T2" fmla="*/ 155047948 w 16384"/>
                <a:gd name="T3" fmla="*/ 108548420 h 16384"/>
                <a:gd name="T4" fmla="*/ 150886539 w 16384"/>
                <a:gd name="T5" fmla="*/ 134873088 h 16384"/>
                <a:gd name="T6" fmla="*/ 134283346 w 16384"/>
                <a:gd name="T7" fmla="*/ 143071683 h 16384"/>
                <a:gd name="T8" fmla="*/ 114891806 w 16384"/>
                <a:gd name="T9" fmla="*/ 125005179 h 16384"/>
                <a:gd name="T10" fmla="*/ 81685418 w 16384"/>
                <a:gd name="T11" fmla="*/ 121695905 h 16384"/>
                <a:gd name="T12" fmla="*/ 55365217 w 16384"/>
                <a:gd name="T13" fmla="*/ 152939764 h 16384"/>
                <a:gd name="T14" fmla="*/ 33227616 w 16384"/>
                <a:gd name="T15" fmla="*/ 179264432 h 16384"/>
                <a:gd name="T16" fmla="*/ 35994743 w 16384"/>
                <a:gd name="T17" fmla="*/ 208868546 h 16384"/>
                <a:gd name="T18" fmla="*/ 24925947 w 16384"/>
                <a:gd name="T19" fmla="*/ 238472618 h 16384"/>
                <a:gd name="T20" fmla="*/ 0 w 16384"/>
                <a:gd name="T21" fmla="*/ 263127799 h 16384"/>
                <a:gd name="T22" fmla="*/ 0 w 16384"/>
                <a:gd name="T23" fmla="*/ 289452467 h 16384"/>
                <a:gd name="T24" fmla="*/ 6928646 w 16384"/>
                <a:gd name="T25" fmla="*/ 307548842 h 16384"/>
                <a:gd name="T26" fmla="*/ 33227616 w 16384"/>
                <a:gd name="T27" fmla="*/ 324005601 h 16384"/>
                <a:gd name="T28" fmla="*/ 63687961 w 16384"/>
                <a:gd name="T29" fmla="*/ 345381379 h 16384"/>
                <a:gd name="T30" fmla="*/ 73362656 w 16384"/>
                <a:gd name="T31" fmla="*/ 373315878 h 16384"/>
                <a:gd name="T32" fmla="*/ 88592842 w 16384"/>
                <a:gd name="T33" fmla="*/ 374985537 h 16384"/>
                <a:gd name="T34" fmla="*/ 110751508 w 16384"/>
                <a:gd name="T35" fmla="*/ 425965213 h 16384"/>
                <a:gd name="T36" fmla="*/ 137050617 w 16384"/>
                <a:gd name="T37" fmla="*/ 467077154 h 16384"/>
                <a:gd name="T38" fmla="*/ 157815219 w 16384"/>
                <a:gd name="T39" fmla="*/ 473665659 h 16384"/>
                <a:gd name="T40" fmla="*/ 195204198 w 16384"/>
                <a:gd name="T41" fmla="*/ 488452932 h 16384"/>
                <a:gd name="T42" fmla="*/ 206272994 w 16384"/>
                <a:gd name="T43" fmla="*/ 475305620 h 16384"/>
                <a:gd name="T44" fmla="*/ 196577224 w 16384"/>
                <a:gd name="T45" fmla="*/ 455569457 h 16384"/>
                <a:gd name="T46" fmla="*/ 206272994 w 16384"/>
                <a:gd name="T47" fmla="*/ 450620568 h 16384"/>
                <a:gd name="T48" fmla="*/ 240873482 w 16384"/>
                <a:gd name="T49" fmla="*/ 419376708 h 16384"/>
                <a:gd name="T50" fmla="*/ 332254706 w 16384"/>
                <a:gd name="T51" fmla="*/ 192411787 h 16384"/>
                <a:gd name="T52" fmla="*/ 330860315 w 16384"/>
                <a:gd name="T53" fmla="*/ 167756735 h 16384"/>
                <a:gd name="T54" fmla="*/ 346090774 w 16384"/>
                <a:gd name="T55" fmla="*/ 161168057 h 16384"/>
                <a:gd name="T56" fmla="*/ 346090774 w 16384"/>
                <a:gd name="T57" fmla="*/ 123335520 h 16384"/>
                <a:gd name="T58" fmla="*/ 336394859 w 16384"/>
                <a:gd name="T59" fmla="*/ 101959742 h 16384"/>
                <a:gd name="T60" fmla="*/ 300400053 w 16384"/>
                <a:gd name="T61" fmla="*/ 92091833 h 16384"/>
                <a:gd name="T62" fmla="*/ 260265022 w 16384"/>
                <a:gd name="T63" fmla="*/ 31243870 h 16384"/>
                <a:gd name="T64" fmla="*/ 236733330 w 16384"/>
                <a:gd name="T65" fmla="*/ 13147490 h 16384"/>
                <a:gd name="T66" fmla="*/ 231198932 w 16384"/>
                <a:gd name="T67" fmla="*/ 0 h 16384"/>
                <a:gd name="T68" fmla="*/ 215968764 w 16384"/>
                <a:gd name="T69" fmla="*/ 11507702 h 16384"/>
                <a:gd name="T70" fmla="*/ 218735890 w 16384"/>
                <a:gd name="T71" fmla="*/ 41111779 h 16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84"/>
                <a:gd name="T109" fmla="*/ 0 h 16384"/>
                <a:gd name="T110" fmla="*/ 16384 w 16384"/>
                <a:gd name="T111" fmla="*/ 16384 h 16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84" h="16384">
                  <a:moveTo>
                    <a:pt x="9306" y="2482"/>
                  </a:moveTo>
                  <a:lnTo>
                    <a:pt x="8520" y="3255"/>
                  </a:lnTo>
                  <a:lnTo>
                    <a:pt x="7930" y="3586"/>
                  </a:lnTo>
                  <a:lnTo>
                    <a:pt x="7340" y="3641"/>
                  </a:lnTo>
                  <a:lnTo>
                    <a:pt x="7209" y="3862"/>
                  </a:lnTo>
                  <a:lnTo>
                    <a:pt x="7143" y="4524"/>
                  </a:lnTo>
                  <a:lnTo>
                    <a:pt x="6881" y="4799"/>
                  </a:lnTo>
                  <a:lnTo>
                    <a:pt x="6357" y="4799"/>
                  </a:lnTo>
                  <a:lnTo>
                    <a:pt x="5636" y="4634"/>
                  </a:lnTo>
                  <a:lnTo>
                    <a:pt x="5439" y="4193"/>
                  </a:lnTo>
                  <a:lnTo>
                    <a:pt x="4260" y="4027"/>
                  </a:lnTo>
                  <a:lnTo>
                    <a:pt x="3867" y="4082"/>
                  </a:lnTo>
                  <a:lnTo>
                    <a:pt x="2949" y="4965"/>
                  </a:lnTo>
                  <a:lnTo>
                    <a:pt x="2621" y="5130"/>
                  </a:lnTo>
                  <a:lnTo>
                    <a:pt x="2163" y="5627"/>
                  </a:lnTo>
                  <a:lnTo>
                    <a:pt x="1573" y="6013"/>
                  </a:lnTo>
                  <a:lnTo>
                    <a:pt x="1114" y="6289"/>
                  </a:lnTo>
                  <a:lnTo>
                    <a:pt x="1704" y="7006"/>
                  </a:lnTo>
                  <a:lnTo>
                    <a:pt x="1573" y="7723"/>
                  </a:lnTo>
                  <a:lnTo>
                    <a:pt x="1180" y="7999"/>
                  </a:lnTo>
                  <a:lnTo>
                    <a:pt x="655" y="8109"/>
                  </a:lnTo>
                  <a:lnTo>
                    <a:pt x="0" y="8826"/>
                  </a:lnTo>
                  <a:lnTo>
                    <a:pt x="197" y="8937"/>
                  </a:lnTo>
                  <a:lnTo>
                    <a:pt x="0" y="9709"/>
                  </a:lnTo>
                  <a:lnTo>
                    <a:pt x="131" y="9985"/>
                  </a:lnTo>
                  <a:lnTo>
                    <a:pt x="328" y="10316"/>
                  </a:lnTo>
                  <a:lnTo>
                    <a:pt x="131" y="10923"/>
                  </a:lnTo>
                  <a:lnTo>
                    <a:pt x="1573" y="10868"/>
                  </a:lnTo>
                  <a:lnTo>
                    <a:pt x="2359" y="11474"/>
                  </a:lnTo>
                  <a:lnTo>
                    <a:pt x="3015" y="11585"/>
                  </a:lnTo>
                  <a:lnTo>
                    <a:pt x="3277" y="11860"/>
                  </a:lnTo>
                  <a:lnTo>
                    <a:pt x="3473" y="12522"/>
                  </a:lnTo>
                  <a:lnTo>
                    <a:pt x="3736" y="12633"/>
                  </a:lnTo>
                  <a:lnTo>
                    <a:pt x="4194" y="12578"/>
                  </a:lnTo>
                  <a:lnTo>
                    <a:pt x="5046" y="13350"/>
                  </a:lnTo>
                  <a:lnTo>
                    <a:pt x="5243" y="14288"/>
                  </a:lnTo>
                  <a:lnTo>
                    <a:pt x="6160" y="14729"/>
                  </a:lnTo>
                  <a:lnTo>
                    <a:pt x="6488" y="15667"/>
                  </a:lnTo>
                  <a:lnTo>
                    <a:pt x="6947" y="15832"/>
                  </a:lnTo>
                  <a:lnTo>
                    <a:pt x="7471" y="15888"/>
                  </a:lnTo>
                  <a:lnTo>
                    <a:pt x="7930" y="15667"/>
                  </a:lnTo>
                  <a:lnTo>
                    <a:pt x="9241" y="16384"/>
                  </a:lnTo>
                  <a:lnTo>
                    <a:pt x="9634" y="16384"/>
                  </a:lnTo>
                  <a:lnTo>
                    <a:pt x="9765" y="15943"/>
                  </a:lnTo>
                  <a:lnTo>
                    <a:pt x="9503" y="15722"/>
                  </a:lnTo>
                  <a:lnTo>
                    <a:pt x="9306" y="15281"/>
                  </a:lnTo>
                  <a:lnTo>
                    <a:pt x="9437" y="15060"/>
                  </a:lnTo>
                  <a:lnTo>
                    <a:pt x="9765" y="15115"/>
                  </a:lnTo>
                  <a:lnTo>
                    <a:pt x="10355" y="15170"/>
                  </a:lnTo>
                  <a:lnTo>
                    <a:pt x="11403" y="14067"/>
                  </a:lnTo>
                  <a:lnTo>
                    <a:pt x="11731" y="13460"/>
                  </a:lnTo>
                  <a:lnTo>
                    <a:pt x="15729" y="6454"/>
                  </a:lnTo>
                  <a:lnTo>
                    <a:pt x="15532" y="6123"/>
                  </a:lnTo>
                  <a:lnTo>
                    <a:pt x="15663" y="5627"/>
                  </a:lnTo>
                  <a:lnTo>
                    <a:pt x="16187" y="5351"/>
                  </a:lnTo>
                  <a:lnTo>
                    <a:pt x="16384" y="5406"/>
                  </a:lnTo>
                  <a:lnTo>
                    <a:pt x="16253" y="5075"/>
                  </a:lnTo>
                  <a:lnTo>
                    <a:pt x="16384" y="4137"/>
                  </a:lnTo>
                  <a:lnTo>
                    <a:pt x="16187" y="3806"/>
                  </a:lnTo>
                  <a:lnTo>
                    <a:pt x="15925" y="3420"/>
                  </a:lnTo>
                  <a:lnTo>
                    <a:pt x="15073" y="3089"/>
                  </a:lnTo>
                  <a:lnTo>
                    <a:pt x="14221" y="3089"/>
                  </a:lnTo>
                  <a:lnTo>
                    <a:pt x="13631" y="2869"/>
                  </a:lnTo>
                  <a:lnTo>
                    <a:pt x="12321" y="1048"/>
                  </a:lnTo>
                  <a:lnTo>
                    <a:pt x="11796" y="607"/>
                  </a:lnTo>
                  <a:lnTo>
                    <a:pt x="11207" y="441"/>
                  </a:lnTo>
                  <a:lnTo>
                    <a:pt x="11010" y="276"/>
                  </a:lnTo>
                  <a:lnTo>
                    <a:pt x="10945" y="0"/>
                  </a:lnTo>
                  <a:lnTo>
                    <a:pt x="10486" y="55"/>
                  </a:lnTo>
                  <a:lnTo>
                    <a:pt x="10224" y="386"/>
                  </a:lnTo>
                  <a:lnTo>
                    <a:pt x="10224" y="938"/>
                  </a:lnTo>
                  <a:lnTo>
                    <a:pt x="10355" y="1379"/>
                  </a:lnTo>
                  <a:lnTo>
                    <a:pt x="9306" y="2482"/>
                  </a:lnTo>
                  <a:close/>
                </a:path>
              </a:pathLst>
            </a:custGeom>
            <a:solidFill>
              <a:srgbClr val="9999FF"/>
            </a:solidFill>
            <a:ln w="9525">
              <a:solidFill>
                <a:srgbClr val="000000"/>
              </a:solidFill>
              <a:round/>
              <a:headEnd/>
              <a:tailEnd/>
            </a:ln>
          </p:spPr>
          <p:txBody>
            <a:bodyPr/>
            <a:lstStyle/>
            <a:p>
              <a:endParaRPr lang="en-US"/>
            </a:p>
          </p:txBody>
        </p:sp>
        <p:sp>
          <p:nvSpPr>
            <p:cNvPr id="116764" name="Bland"/>
            <p:cNvSpPr>
              <a:spLocks/>
            </p:cNvSpPr>
            <p:nvPr/>
          </p:nvSpPr>
          <p:spPr bwMode="auto">
            <a:xfrm>
              <a:off x="8715375" y="12725400"/>
              <a:ext cx="2257425" cy="1647825"/>
            </a:xfrm>
            <a:custGeom>
              <a:avLst/>
              <a:gdLst>
                <a:gd name="T0" fmla="*/ 311033032 w 16384"/>
                <a:gd name="T1" fmla="*/ 73761380 h 16384"/>
                <a:gd name="T2" fmla="*/ 238856022 w 16384"/>
                <a:gd name="T3" fmla="*/ 16285747 h 16384"/>
                <a:gd name="T4" fmla="*/ 233597564 w 16384"/>
                <a:gd name="T5" fmla="*/ 0 h 16384"/>
                <a:gd name="T6" fmla="*/ 195534674 w 16384"/>
                <a:gd name="T7" fmla="*/ 5745562 h 16384"/>
                <a:gd name="T8" fmla="*/ 174538454 w 16384"/>
                <a:gd name="T9" fmla="*/ 8618293 h 16384"/>
                <a:gd name="T10" fmla="*/ 150922444 w 16384"/>
                <a:gd name="T11" fmla="*/ 16285747 h 16384"/>
                <a:gd name="T12" fmla="*/ 124667593 w 16384"/>
                <a:gd name="T13" fmla="*/ 25865033 h 16384"/>
                <a:gd name="T14" fmla="*/ 115498324 w 16384"/>
                <a:gd name="T15" fmla="*/ 26826036 h 16384"/>
                <a:gd name="T16" fmla="*/ 86623855 w 16384"/>
                <a:gd name="T17" fmla="*/ 36405221 h 16384"/>
                <a:gd name="T18" fmla="*/ 95812000 w 16384"/>
                <a:gd name="T19" fmla="*/ 56524700 h 16384"/>
                <a:gd name="T20" fmla="*/ 68247272 w 16384"/>
                <a:gd name="T21" fmla="*/ 68976816 h 16384"/>
                <a:gd name="T22" fmla="*/ 72176959 w 16384"/>
                <a:gd name="T23" fmla="*/ 73761380 h 16384"/>
                <a:gd name="T24" fmla="*/ 85313960 w 16384"/>
                <a:gd name="T25" fmla="*/ 75683272 h 16384"/>
                <a:gd name="T26" fmla="*/ 101051583 w 16384"/>
                <a:gd name="T27" fmla="*/ 76634110 h 16384"/>
                <a:gd name="T28" fmla="*/ 101051583 w 16384"/>
                <a:gd name="T29" fmla="*/ 94841843 h 16384"/>
                <a:gd name="T30" fmla="*/ 76125677 w 16384"/>
                <a:gd name="T31" fmla="*/ 106332888 h 16384"/>
                <a:gd name="T32" fmla="*/ 43302352 w 16384"/>
                <a:gd name="T33" fmla="*/ 115912173 h 16384"/>
                <a:gd name="T34" fmla="*/ 26254824 w 16384"/>
                <a:gd name="T35" fmla="*/ 117834065 h 16384"/>
                <a:gd name="T36" fmla="*/ 13117974 w 16384"/>
                <a:gd name="T37" fmla="*/ 122618629 h 16384"/>
                <a:gd name="T38" fmla="*/ 0 w 16384"/>
                <a:gd name="T39" fmla="*/ 126452355 h 16384"/>
                <a:gd name="T40" fmla="*/ 10498183 w 16384"/>
                <a:gd name="T41" fmla="*/ 137953532 h 16384"/>
                <a:gd name="T42" fmla="*/ 41992456 w 16384"/>
                <a:gd name="T43" fmla="*/ 165730393 h 16384"/>
                <a:gd name="T44" fmla="*/ 56439335 w 16384"/>
                <a:gd name="T45" fmla="*/ 157112103 h 16384"/>
                <a:gd name="T46" fmla="*/ 62988813 w 16384"/>
                <a:gd name="T47" fmla="*/ 151356385 h 16384"/>
                <a:gd name="T48" fmla="*/ 72176959 w 16384"/>
                <a:gd name="T49" fmla="*/ 148483656 h 16384"/>
                <a:gd name="T50" fmla="*/ 81365259 w 16384"/>
                <a:gd name="T51" fmla="*/ 148483656 h 16384"/>
                <a:gd name="T52" fmla="*/ 86623855 w 16384"/>
                <a:gd name="T53" fmla="*/ 143699092 h 16384"/>
                <a:gd name="T54" fmla="*/ 87933751 w 16384"/>
                <a:gd name="T55" fmla="*/ 137953532 h 16384"/>
                <a:gd name="T56" fmla="*/ 95812000 w 16384"/>
                <a:gd name="T57" fmla="*/ 133158810 h 16384"/>
                <a:gd name="T58" fmla="*/ 124667593 w 16384"/>
                <a:gd name="T59" fmla="*/ 123579625 h 16384"/>
                <a:gd name="T60" fmla="*/ 132545981 w 16384"/>
                <a:gd name="T61" fmla="*/ 123579625 h 16384"/>
                <a:gd name="T62" fmla="*/ 149612548 w 16384"/>
                <a:gd name="T63" fmla="*/ 130286080 h 16384"/>
                <a:gd name="T64" fmla="*/ 166679081 w 16384"/>
                <a:gd name="T65" fmla="*/ 125491359 h 16384"/>
                <a:gd name="T66" fmla="*/ 175867364 w 16384"/>
                <a:gd name="T67" fmla="*/ 126452355 h 16384"/>
                <a:gd name="T68" fmla="*/ 185036633 w 16384"/>
                <a:gd name="T69" fmla="*/ 132197915 h 16384"/>
                <a:gd name="T70" fmla="*/ 216549907 w 16384"/>
                <a:gd name="T71" fmla="*/ 124540520 h 16384"/>
                <a:gd name="T72" fmla="*/ 241475813 w 16384"/>
                <a:gd name="T73" fmla="*/ 117834065 h 16384"/>
                <a:gd name="T74" fmla="*/ 283468390 w 16384"/>
                <a:gd name="T75" fmla="*/ 111127610 h 16384"/>
                <a:gd name="T76" fmla="*/ 269040524 w 16384"/>
                <a:gd name="T77" fmla="*/ 91008117 h 16384"/>
                <a:gd name="T78" fmla="*/ 311033032 w 16384"/>
                <a:gd name="T79" fmla="*/ 73761380 h 16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84"/>
                <a:gd name="T121" fmla="*/ 0 h 16384"/>
                <a:gd name="T122" fmla="*/ 16384 w 16384"/>
                <a:gd name="T123" fmla="*/ 16384 h 16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84" h="16384">
                  <a:moveTo>
                    <a:pt x="16384" y="7292"/>
                  </a:moveTo>
                  <a:lnTo>
                    <a:pt x="12582" y="1610"/>
                  </a:lnTo>
                  <a:lnTo>
                    <a:pt x="12305" y="0"/>
                  </a:lnTo>
                  <a:lnTo>
                    <a:pt x="10300" y="568"/>
                  </a:lnTo>
                  <a:lnTo>
                    <a:pt x="9194" y="852"/>
                  </a:lnTo>
                  <a:lnTo>
                    <a:pt x="7950" y="1610"/>
                  </a:lnTo>
                  <a:lnTo>
                    <a:pt x="6567" y="2557"/>
                  </a:lnTo>
                  <a:lnTo>
                    <a:pt x="6084" y="2652"/>
                  </a:lnTo>
                  <a:lnTo>
                    <a:pt x="4563" y="3599"/>
                  </a:lnTo>
                  <a:lnTo>
                    <a:pt x="5047" y="5588"/>
                  </a:lnTo>
                  <a:lnTo>
                    <a:pt x="3595" y="6819"/>
                  </a:lnTo>
                  <a:lnTo>
                    <a:pt x="3802" y="7292"/>
                  </a:lnTo>
                  <a:lnTo>
                    <a:pt x="4494" y="7482"/>
                  </a:lnTo>
                  <a:lnTo>
                    <a:pt x="5323" y="7576"/>
                  </a:lnTo>
                  <a:lnTo>
                    <a:pt x="5323" y="9376"/>
                  </a:lnTo>
                  <a:lnTo>
                    <a:pt x="4010" y="10512"/>
                  </a:lnTo>
                  <a:lnTo>
                    <a:pt x="2281" y="11459"/>
                  </a:lnTo>
                  <a:lnTo>
                    <a:pt x="1383" y="11649"/>
                  </a:lnTo>
                  <a:lnTo>
                    <a:pt x="691" y="12122"/>
                  </a:lnTo>
                  <a:lnTo>
                    <a:pt x="0" y="12501"/>
                  </a:lnTo>
                  <a:lnTo>
                    <a:pt x="553" y="13638"/>
                  </a:lnTo>
                  <a:lnTo>
                    <a:pt x="2212" y="16384"/>
                  </a:lnTo>
                  <a:lnTo>
                    <a:pt x="2973" y="15532"/>
                  </a:lnTo>
                  <a:lnTo>
                    <a:pt x="3318" y="14963"/>
                  </a:lnTo>
                  <a:lnTo>
                    <a:pt x="3802" y="14679"/>
                  </a:lnTo>
                  <a:lnTo>
                    <a:pt x="4286" y="14679"/>
                  </a:lnTo>
                  <a:lnTo>
                    <a:pt x="4563" y="14206"/>
                  </a:lnTo>
                  <a:lnTo>
                    <a:pt x="4632" y="13638"/>
                  </a:lnTo>
                  <a:lnTo>
                    <a:pt x="5047" y="13164"/>
                  </a:lnTo>
                  <a:lnTo>
                    <a:pt x="6567" y="12217"/>
                  </a:lnTo>
                  <a:lnTo>
                    <a:pt x="6982" y="12217"/>
                  </a:lnTo>
                  <a:lnTo>
                    <a:pt x="7881" y="12880"/>
                  </a:lnTo>
                  <a:lnTo>
                    <a:pt x="8780" y="12406"/>
                  </a:lnTo>
                  <a:lnTo>
                    <a:pt x="9264" y="12501"/>
                  </a:lnTo>
                  <a:lnTo>
                    <a:pt x="9747" y="13069"/>
                  </a:lnTo>
                  <a:lnTo>
                    <a:pt x="11407" y="12312"/>
                  </a:lnTo>
                  <a:lnTo>
                    <a:pt x="12720" y="11649"/>
                  </a:lnTo>
                  <a:lnTo>
                    <a:pt x="14932" y="10986"/>
                  </a:lnTo>
                  <a:lnTo>
                    <a:pt x="14172" y="8997"/>
                  </a:lnTo>
                  <a:lnTo>
                    <a:pt x="16384" y="7292"/>
                  </a:lnTo>
                  <a:close/>
                </a:path>
              </a:pathLst>
            </a:custGeom>
            <a:solidFill>
              <a:srgbClr val="FFFFFF"/>
            </a:solidFill>
            <a:ln w="9525">
              <a:solidFill>
                <a:srgbClr val="000000"/>
              </a:solidFill>
              <a:round/>
              <a:headEnd/>
              <a:tailEnd/>
            </a:ln>
          </p:spPr>
          <p:txBody>
            <a:bodyPr/>
            <a:lstStyle/>
            <a:p>
              <a:endParaRPr lang="en-US"/>
            </a:p>
          </p:txBody>
        </p:sp>
        <p:sp>
          <p:nvSpPr>
            <p:cNvPr id="116765" name="Botetourt"/>
            <p:cNvSpPr>
              <a:spLocks/>
            </p:cNvSpPr>
            <p:nvPr/>
          </p:nvSpPr>
          <p:spPr bwMode="auto">
            <a:xfrm>
              <a:off x="13925550" y="10296525"/>
              <a:ext cx="2181225" cy="2390775"/>
            </a:xfrm>
            <a:custGeom>
              <a:avLst/>
              <a:gdLst>
                <a:gd name="T0" fmla="*/ 195282715 w 16384"/>
                <a:gd name="T1" fmla="*/ 27787356 h 16384"/>
                <a:gd name="T2" fmla="*/ 162316066 w 16384"/>
                <a:gd name="T3" fmla="*/ 6941476 h 16384"/>
                <a:gd name="T4" fmla="*/ 134418492 w 16384"/>
                <a:gd name="T5" fmla="*/ 0 h 16384"/>
                <a:gd name="T6" fmla="*/ 117935234 w 16384"/>
                <a:gd name="T7" fmla="*/ 11114973 h 16384"/>
                <a:gd name="T8" fmla="*/ 111590061 w 16384"/>
                <a:gd name="T9" fmla="*/ 26403293 h 16384"/>
                <a:gd name="T10" fmla="*/ 92572249 w 16384"/>
                <a:gd name="T11" fmla="*/ 43097132 h 16384"/>
                <a:gd name="T12" fmla="*/ 87503273 w 16384"/>
                <a:gd name="T13" fmla="*/ 51422669 h 16384"/>
                <a:gd name="T14" fmla="*/ 84968718 w 16384"/>
                <a:gd name="T15" fmla="*/ 62537637 h 16384"/>
                <a:gd name="T16" fmla="*/ 77347348 w 16384"/>
                <a:gd name="T17" fmla="*/ 69500416 h 16384"/>
                <a:gd name="T18" fmla="*/ 58329519 w 16384"/>
                <a:gd name="T19" fmla="*/ 73673909 h 16384"/>
                <a:gd name="T20" fmla="*/ 44380815 w 16384"/>
                <a:gd name="T21" fmla="*/ 93114433 h 16384"/>
                <a:gd name="T22" fmla="*/ 22828439 w 16384"/>
                <a:gd name="T23" fmla="*/ 113981610 h 16384"/>
                <a:gd name="T24" fmla="*/ 19017821 w 16384"/>
                <a:gd name="T25" fmla="*/ 116749737 h 16384"/>
                <a:gd name="T26" fmla="*/ 50725988 w 16384"/>
                <a:gd name="T27" fmla="*/ 182076676 h 16384"/>
                <a:gd name="T28" fmla="*/ 40570197 w 16384"/>
                <a:gd name="T29" fmla="*/ 194575708 h 16384"/>
                <a:gd name="T30" fmla="*/ 31708167 w 16384"/>
                <a:gd name="T31" fmla="*/ 208480106 h 16384"/>
                <a:gd name="T32" fmla="*/ 26621352 w 16384"/>
                <a:gd name="T33" fmla="*/ 227941916 h 16384"/>
                <a:gd name="T34" fmla="*/ 12672644 w 16384"/>
                <a:gd name="T35" fmla="*/ 257134631 h 16384"/>
                <a:gd name="T36" fmla="*/ 0 w 16384"/>
                <a:gd name="T37" fmla="*/ 276596440 h 16384"/>
                <a:gd name="T38" fmla="*/ 100175912 w 16384"/>
                <a:gd name="T39" fmla="*/ 333576429 h 16384"/>
                <a:gd name="T40" fmla="*/ 110313997 w 16384"/>
                <a:gd name="T41" fmla="*/ 348864891 h 16384"/>
                <a:gd name="T42" fmla="*/ 123004343 w 16384"/>
                <a:gd name="T43" fmla="*/ 330786998 h 16384"/>
                <a:gd name="T44" fmla="*/ 133142428 w 16384"/>
                <a:gd name="T45" fmla="*/ 328019164 h 16384"/>
                <a:gd name="T46" fmla="*/ 140763699 w 16384"/>
                <a:gd name="T47" fmla="*/ 321077398 h 16384"/>
                <a:gd name="T48" fmla="*/ 143298253 w 16384"/>
                <a:gd name="T49" fmla="*/ 302999724 h 16384"/>
                <a:gd name="T50" fmla="*/ 131884071 w 16384"/>
                <a:gd name="T51" fmla="*/ 284921978 h 16384"/>
                <a:gd name="T52" fmla="*/ 140763699 w 16384"/>
                <a:gd name="T53" fmla="*/ 277980504 h 16384"/>
                <a:gd name="T54" fmla="*/ 152177981 w 16384"/>
                <a:gd name="T55" fmla="*/ 268249599 h 16384"/>
                <a:gd name="T56" fmla="*/ 161040002 w 16384"/>
                <a:gd name="T57" fmla="*/ 255750568 h 16384"/>
                <a:gd name="T58" fmla="*/ 167385175 w 16384"/>
                <a:gd name="T59" fmla="*/ 251577074 h 16384"/>
                <a:gd name="T60" fmla="*/ 185144630 w 16384"/>
                <a:gd name="T61" fmla="*/ 229325833 h 16384"/>
                <a:gd name="T62" fmla="*/ 192748161 w 16384"/>
                <a:gd name="T63" fmla="*/ 227941916 h 16384"/>
                <a:gd name="T64" fmla="*/ 215576592 w 16384"/>
                <a:gd name="T65" fmla="*/ 232115264 h 16384"/>
                <a:gd name="T66" fmla="*/ 219369504 w 16384"/>
                <a:gd name="T67" fmla="*/ 243230232 h 16384"/>
                <a:gd name="T68" fmla="*/ 233318341 w 16384"/>
                <a:gd name="T69" fmla="*/ 247403726 h 16384"/>
                <a:gd name="T70" fmla="*/ 243474132 w 16384"/>
                <a:gd name="T71" fmla="*/ 247403726 h 16384"/>
                <a:gd name="T72" fmla="*/ 248543108 w 16384"/>
                <a:gd name="T73" fmla="*/ 240462106 h 16384"/>
                <a:gd name="T74" fmla="*/ 249819305 w 16384"/>
                <a:gd name="T75" fmla="*/ 223768422 h 16384"/>
                <a:gd name="T76" fmla="*/ 252353860 w 16384"/>
                <a:gd name="T77" fmla="*/ 218211011 h 16384"/>
                <a:gd name="T78" fmla="*/ 263768009 w 16384"/>
                <a:gd name="T79" fmla="*/ 216826948 h 16384"/>
                <a:gd name="T80" fmla="*/ 275164584 w 16384"/>
                <a:gd name="T81" fmla="*/ 208480106 h 16384"/>
                <a:gd name="T82" fmla="*/ 290389418 w 16384"/>
                <a:gd name="T83" fmla="*/ 189018297 h 16384"/>
                <a:gd name="T84" fmla="*/ 246008687 w 16384"/>
                <a:gd name="T85" fmla="*/ 150115799 h 16384"/>
                <a:gd name="T86" fmla="*/ 247267044 w 16384"/>
                <a:gd name="T87" fmla="*/ 143153020 h 16384"/>
                <a:gd name="T88" fmla="*/ 192748161 w 16384"/>
                <a:gd name="T89" fmla="*/ 93114433 h 16384"/>
                <a:gd name="T90" fmla="*/ 197817137 w 16384"/>
                <a:gd name="T91" fmla="*/ 79231339 h 16384"/>
                <a:gd name="T92" fmla="*/ 192748161 w 16384"/>
                <a:gd name="T93" fmla="*/ 47249175 h 16384"/>
                <a:gd name="T94" fmla="*/ 195282715 w 16384"/>
                <a:gd name="T95" fmla="*/ 27787356 h 16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84"/>
                <a:gd name="T145" fmla="*/ 0 h 16384"/>
                <a:gd name="T146" fmla="*/ 16384 w 16384"/>
                <a:gd name="T147" fmla="*/ 16384 h 16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84" h="16384">
                  <a:moveTo>
                    <a:pt x="11018" y="1305"/>
                  </a:moveTo>
                  <a:lnTo>
                    <a:pt x="9158" y="326"/>
                  </a:lnTo>
                  <a:lnTo>
                    <a:pt x="7584" y="0"/>
                  </a:lnTo>
                  <a:lnTo>
                    <a:pt x="6654" y="522"/>
                  </a:lnTo>
                  <a:lnTo>
                    <a:pt x="6296" y="1240"/>
                  </a:lnTo>
                  <a:lnTo>
                    <a:pt x="5223" y="2024"/>
                  </a:lnTo>
                  <a:lnTo>
                    <a:pt x="4937" y="2415"/>
                  </a:lnTo>
                  <a:lnTo>
                    <a:pt x="4794" y="2937"/>
                  </a:lnTo>
                  <a:lnTo>
                    <a:pt x="4364" y="3264"/>
                  </a:lnTo>
                  <a:lnTo>
                    <a:pt x="3291" y="3460"/>
                  </a:lnTo>
                  <a:lnTo>
                    <a:pt x="2504" y="4373"/>
                  </a:lnTo>
                  <a:lnTo>
                    <a:pt x="1288" y="5353"/>
                  </a:lnTo>
                  <a:lnTo>
                    <a:pt x="1073" y="5483"/>
                  </a:lnTo>
                  <a:lnTo>
                    <a:pt x="2862" y="8551"/>
                  </a:lnTo>
                  <a:lnTo>
                    <a:pt x="2289" y="9138"/>
                  </a:lnTo>
                  <a:lnTo>
                    <a:pt x="1789" y="9791"/>
                  </a:lnTo>
                  <a:lnTo>
                    <a:pt x="1502" y="10705"/>
                  </a:lnTo>
                  <a:lnTo>
                    <a:pt x="715" y="12076"/>
                  </a:lnTo>
                  <a:lnTo>
                    <a:pt x="0" y="12990"/>
                  </a:lnTo>
                  <a:lnTo>
                    <a:pt x="5652" y="15666"/>
                  </a:lnTo>
                  <a:lnTo>
                    <a:pt x="6224" y="16384"/>
                  </a:lnTo>
                  <a:lnTo>
                    <a:pt x="6940" y="15535"/>
                  </a:lnTo>
                  <a:lnTo>
                    <a:pt x="7512" y="15405"/>
                  </a:lnTo>
                  <a:lnTo>
                    <a:pt x="7942" y="15079"/>
                  </a:lnTo>
                  <a:lnTo>
                    <a:pt x="8085" y="14230"/>
                  </a:lnTo>
                  <a:lnTo>
                    <a:pt x="7441" y="13381"/>
                  </a:lnTo>
                  <a:lnTo>
                    <a:pt x="7942" y="13055"/>
                  </a:lnTo>
                  <a:lnTo>
                    <a:pt x="8586" y="12598"/>
                  </a:lnTo>
                  <a:lnTo>
                    <a:pt x="9086" y="12011"/>
                  </a:lnTo>
                  <a:lnTo>
                    <a:pt x="9444" y="11815"/>
                  </a:lnTo>
                  <a:lnTo>
                    <a:pt x="10446" y="10770"/>
                  </a:lnTo>
                  <a:lnTo>
                    <a:pt x="10875" y="10705"/>
                  </a:lnTo>
                  <a:lnTo>
                    <a:pt x="12163" y="10901"/>
                  </a:lnTo>
                  <a:lnTo>
                    <a:pt x="12377" y="11423"/>
                  </a:lnTo>
                  <a:lnTo>
                    <a:pt x="13164" y="11619"/>
                  </a:lnTo>
                  <a:lnTo>
                    <a:pt x="13737" y="11619"/>
                  </a:lnTo>
                  <a:lnTo>
                    <a:pt x="14023" y="11293"/>
                  </a:lnTo>
                  <a:lnTo>
                    <a:pt x="14095" y="10509"/>
                  </a:lnTo>
                  <a:lnTo>
                    <a:pt x="14238" y="10248"/>
                  </a:lnTo>
                  <a:lnTo>
                    <a:pt x="14882" y="10183"/>
                  </a:lnTo>
                  <a:lnTo>
                    <a:pt x="15525" y="9791"/>
                  </a:lnTo>
                  <a:lnTo>
                    <a:pt x="16384" y="8877"/>
                  </a:lnTo>
                  <a:lnTo>
                    <a:pt x="13880" y="7050"/>
                  </a:lnTo>
                  <a:lnTo>
                    <a:pt x="13951" y="6723"/>
                  </a:lnTo>
                  <a:lnTo>
                    <a:pt x="10875" y="4373"/>
                  </a:lnTo>
                  <a:lnTo>
                    <a:pt x="11161" y="3721"/>
                  </a:lnTo>
                  <a:lnTo>
                    <a:pt x="10875" y="2219"/>
                  </a:lnTo>
                  <a:lnTo>
                    <a:pt x="11018" y="1305"/>
                  </a:lnTo>
                  <a:close/>
                </a:path>
              </a:pathLst>
            </a:custGeom>
            <a:solidFill>
              <a:srgbClr val="9999FF"/>
            </a:solidFill>
            <a:ln w="9525">
              <a:solidFill>
                <a:srgbClr val="000000"/>
              </a:solidFill>
              <a:round/>
              <a:headEnd/>
              <a:tailEnd/>
            </a:ln>
          </p:spPr>
          <p:txBody>
            <a:bodyPr/>
            <a:lstStyle/>
            <a:p>
              <a:endParaRPr lang="en-US"/>
            </a:p>
          </p:txBody>
        </p:sp>
        <p:sp>
          <p:nvSpPr>
            <p:cNvPr id="116766" name="Brunswick"/>
            <p:cNvSpPr>
              <a:spLocks/>
            </p:cNvSpPr>
            <p:nvPr/>
          </p:nvSpPr>
          <p:spPr bwMode="auto">
            <a:xfrm>
              <a:off x="21564600" y="14020800"/>
              <a:ext cx="1476375" cy="2305050"/>
            </a:xfrm>
            <a:custGeom>
              <a:avLst/>
              <a:gdLst>
                <a:gd name="T0" fmla="*/ 133037283 w 16384"/>
                <a:gd name="T1" fmla="*/ 84418934 h 16384"/>
                <a:gd name="T2" fmla="*/ 123593768 w 16384"/>
                <a:gd name="T3" fmla="*/ 76382777 h 16384"/>
                <a:gd name="T4" fmla="*/ 114158363 w 16384"/>
                <a:gd name="T5" fmla="*/ 68346603 h 16384"/>
                <a:gd name="T6" fmla="*/ 110723612 w 16384"/>
                <a:gd name="T7" fmla="*/ 54946536 h 16384"/>
                <a:gd name="T8" fmla="*/ 96132070 w 16384"/>
                <a:gd name="T9" fmla="*/ 34836439 h 16384"/>
                <a:gd name="T10" fmla="*/ 86688623 w 16384"/>
                <a:gd name="T11" fmla="*/ 22782204 h 16384"/>
                <a:gd name="T12" fmla="*/ 68662331 w 16384"/>
                <a:gd name="T13" fmla="*/ 17418149 h 16384"/>
                <a:gd name="T14" fmla="*/ 53218162 w 16384"/>
                <a:gd name="T15" fmla="*/ 20110097 h 16384"/>
                <a:gd name="T16" fmla="*/ 30043832 w 16384"/>
                <a:gd name="T17" fmla="*/ 17418149 h 16384"/>
                <a:gd name="T18" fmla="*/ 25748343 w 16384"/>
                <a:gd name="T19" fmla="*/ 14746043 h 16384"/>
                <a:gd name="T20" fmla="*/ 19739573 w 16384"/>
                <a:gd name="T21" fmla="*/ 5364052 h 16384"/>
                <a:gd name="T22" fmla="*/ 15452285 w 16384"/>
                <a:gd name="T23" fmla="*/ 0 h 16384"/>
                <a:gd name="T24" fmla="*/ 11156793 w 16384"/>
                <a:gd name="T25" fmla="*/ 1345972 h 16384"/>
                <a:gd name="T26" fmla="*/ 6869505 w 16384"/>
                <a:gd name="T27" fmla="*/ 166165761 h 16384"/>
                <a:gd name="T28" fmla="*/ 0 w 16384"/>
                <a:gd name="T29" fmla="*/ 324295366 h 16384"/>
                <a:gd name="T30" fmla="*/ 49783411 w 16384"/>
                <a:gd name="T31" fmla="*/ 322949253 h 16384"/>
                <a:gd name="T32" fmla="*/ 95271423 w 16384"/>
                <a:gd name="T33" fmla="*/ 322949253 h 16384"/>
                <a:gd name="T34" fmla="*/ 129602532 w 16384"/>
                <a:gd name="T35" fmla="*/ 203693995 h 16384"/>
                <a:gd name="T36" fmla="*/ 133037283 w 16384"/>
                <a:gd name="T37" fmla="*/ 84418934 h 16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84"/>
                <a:gd name="T58" fmla="*/ 0 h 16384"/>
                <a:gd name="T59" fmla="*/ 16384 w 16384"/>
                <a:gd name="T60" fmla="*/ 16384 h 16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84" h="16384">
                  <a:moveTo>
                    <a:pt x="16384" y="4265"/>
                  </a:moveTo>
                  <a:lnTo>
                    <a:pt x="15221" y="3859"/>
                  </a:lnTo>
                  <a:lnTo>
                    <a:pt x="14059" y="3453"/>
                  </a:lnTo>
                  <a:lnTo>
                    <a:pt x="13636" y="2776"/>
                  </a:lnTo>
                  <a:lnTo>
                    <a:pt x="11839" y="1760"/>
                  </a:lnTo>
                  <a:lnTo>
                    <a:pt x="10676" y="1151"/>
                  </a:lnTo>
                  <a:lnTo>
                    <a:pt x="8456" y="880"/>
                  </a:lnTo>
                  <a:lnTo>
                    <a:pt x="6554" y="1016"/>
                  </a:lnTo>
                  <a:lnTo>
                    <a:pt x="3700" y="880"/>
                  </a:lnTo>
                  <a:lnTo>
                    <a:pt x="3171" y="745"/>
                  </a:lnTo>
                  <a:lnTo>
                    <a:pt x="2431" y="271"/>
                  </a:lnTo>
                  <a:lnTo>
                    <a:pt x="1903" y="0"/>
                  </a:lnTo>
                  <a:lnTo>
                    <a:pt x="1374" y="68"/>
                  </a:lnTo>
                  <a:lnTo>
                    <a:pt x="846" y="8395"/>
                  </a:lnTo>
                  <a:lnTo>
                    <a:pt x="0" y="16384"/>
                  </a:lnTo>
                  <a:lnTo>
                    <a:pt x="6131" y="16316"/>
                  </a:lnTo>
                  <a:lnTo>
                    <a:pt x="11733" y="16316"/>
                  </a:lnTo>
                  <a:lnTo>
                    <a:pt x="15961" y="10291"/>
                  </a:lnTo>
                  <a:lnTo>
                    <a:pt x="16384" y="4265"/>
                  </a:lnTo>
                  <a:close/>
                </a:path>
              </a:pathLst>
            </a:custGeom>
            <a:solidFill>
              <a:srgbClr val="FFFFFF"/>
            </a:solidFill>
            <a:ln w="9525">
              <a:solidFill>
                <a:srgbClr val="000000"/>
              </a:solidFill>
              <a:round/>
              <a:headEnd/>
              <a:tailEnd/>
            </a:ln>
          </p:spPr>
          <p:txBody>
            <a:bodyPr/>
            <a:lstStyle/>
            <a:p>
              <a:endParaRPr lang="en-US"/>
            </a:p>
          </p:txBody>
        </p:sp>
        <p:sp>
          <p:nvSpPr>
            <p:cNvPr id="116767" name="Buchanan"/>
            <p:cNvSpPr>
              <a:spLocks/>
            </p:cNvSpPr>
            <p:nvPr/>
          </p:nvSpPr>
          <p:spPr bwMode="auto">
            <a:xfrm>
              <a:off x="5562600" y="11534775"/>
              <a:ext cx="2095500" cy="2409825"/>
            </a:xfrm>
            <a:custGeom>
              <a:avLst/>
              <a:gdLst>
                <a:gd name="T0" fmla="*/ 185174696 w 16384"/>
                <a:gd name="T1" fmla="*/ 284396794 h 16384"/>
                <a:gd name="T2" fmla="*/ 185174696 w 16384"/>
                <a:gd name="T3" fmla="*/ 278793630 h 16384"/>
                <a:gd name="T4" fmla="*/ 203446874 w 16384"/>
                <a:gd name="T5" fmla="*/ 273190466 h 16384"/>
                <a:gd name="T6" fmla="*/ 204657312 w 16384"/>
                <a:gd name="T7" fmla="*/ 264774910 h 16384"/>
                <a:gd name="T8" fmla="*/ 227804109 w 16384"/>
                <a:gd name="T9" fmla="*/ 253568729 h 16384"/>
                <a:gd name="T10" fmla="*/ 249740468 w 16384"/>
                <a:gd name="T11" fmla="*/ 243768670 h 16384"/>
                <a:gd name="T12" fmla="*/ 255825780 w 16384"/>
                <a:gd name="T13" fmla="*/ 228365448 h 16384"/>
                <a:gd name="T14" fmla="*/ 268012647 w 16384"/>
                <a:gd name="T15" fmla="*/ 211556103 h 16384"/>
                <a:gd name="T16" fmla="*/ 259489962 w 16384"/>
                <a:gd name="T17" fmla="*/ 201734424 h 16384"/>
                <a:gd name="T18" fmla="*/ 252177842 w 16384"/>
                <a:gd name="T19" fmla="*/ 187737324 h 16384"/>
                <a:gd name="T20" fmla="*/ 237553602 w 16384"/>
                <a:gd name="T21" fmla="*/ 179321915 h 16384"/>
                <a:gd name="T22" fmla="*/ 210758994 w 16384"/>
                <a:gd name="T23" fmla="*/ 179321915 h 16384"/>
                <a:gd name="T24" fmla="*/ 199798936 w 16384"/>
                <a:gd name="T25" fmla="*/ 159721651 h 16384"/>
                <a:gd name="T26" fmla="*/ 183947888 w 16384"/>
                <a:gd name="T27" fmla="*/ 145703041 h 16384"/>
                <a:gd name="T28" fmla="*/ 176652139 w 16384"/>
                <a:gd name="T29" fmla="*/ 131684320 h 16384"/>
                <a:gd name="T30" fmla="*/ 168113211 w 16384"/>
                <a:gd name="T31" fmla="*/ 109271811 h 16384"/>
                <a:gd name="T32" fmla="*/ 166902646 w 16384"/>
                <a:gd name="T33" fmla="*/ 85453179 h 16384"/>
                <a:gd name="T34" fmla="*/ 159590526 w 16384"/>
                <a:gd name="T35" fmla="*/ 70049938 h 16384"/>
                <a:gd name="T36" fmla="*/ 149841032 w 16384"/>
                <a:gd name="T37" fmla="*/ 60249880 h 16384"/>
                <a:gd name="T38" fmla="*/ 148630595 w 16384"/>
                <a:gd name="T39" fmla="*/ 47637429 h 16384"/>
                <a:gd name="T40" fmla="*/ 155942715 w 16384"/>
                <a:gd name="T41" fmla="*/ 39221872 h 16384"/>
                <a:gd name="T42" fmla="*/ 165675837 w 16384"/>
                <a:gd name="T43" fmla="*/ 32212576 h 16384"/>
                <a:gd name="T44" fmla="*/ 169340019 w 16384"/>
                <a:gd name="T45" fmla="*/ 22412518 h 16384"/>
                <a:gd name="T46" fmla="*/ 157153152 w 16384"/>
                <a:gd name="T47" fmla="*/ 0 h 16384"/>
                <a:gd name="T48" fmla="*/ 63355223 w 16384"/>
                <a:gd name="T49" fmla="*/ 99471753 h 16384"/>
                <a:gd name="T50" fmla="*/ 24357370 w 16384"/>
                <a:gd name="T51" fmla="*/ 134496713 h 16384"/>
                <a:gd name="T52" fmla="*/ 0 w 16384"/>
                <a:gd name="T53" fmla="*/ 166709317 h 16384"/>
                <a:gd name="T54" fmla="*/ 10959934 w 16384"/>
                <a:gd name="T55" fmla="*/ 186331201 h 16384"/>
                <a:gd name="T56" fmla="*/ 23146805 w 16384"/>
                <a:gd name="T57" fmla="*/ 217159267 h 16384"/>
                <a:gd name="T58" fmla="*/ 26794743 w 16384"/>
                <a:gd name="T59" fmla="*/ 239571776 h 16384"/>
                <a:gd name="T60" fmla="*/ 36544245 w 16384"/>
                <a:gd name="T61" fmla="*/ 266181179 h 16384"/>
                <a:gd name="T62" fmla="*/ 52378922 w 16384"/>
                <a:gd name="T63" fmla="*/ 291406081 h 16384"/>
                <a:gd name="T64" fmla="*/ 59691042 w 16384"/>
                <a:gd name="T65" fmla="*/ 309621623 h 16384"/>
                <a:gd name="T66" fmla="*/ 64565788 w 16384"/>
                <a:gd name="T67" fmla="*/ 326430968 h 16384"/>
                <a:gd name="T68" fmla="*/ 71877924 w 16384"/>
                <a:gd name="T69" fmla="*/ 343240313 h 16384"/>
                <a:gd name="T70" fmla="*/ 73088361 w 16384"/>
                <a:gd name="T71" fmla="*/ 354446641 h 16384"/>
                <a:gd name="T72" fmla="*/ 82837855 w 16384"/>
                <a:gd name="T73" fmla="*/ 354446641 h 16384"/>
                <a:gd name="T74" fmla="*/ 88939538 w 16384"/>
                <a:gd name="T75" fmla="*/ 350249747 h 16384"/>
                <a:gd name="T76" fmla="*/ 97462095 w 16384"/>
                <a:gd name="T77" fmla="*/ 354446641 h 16384"/>
                <a:gd name="T78" fmla="*/ 118171518 w 16384"/>
                <a:gd name="T79" fmla="*/ 350249747 h 16384"/>
                <a:gd name="T80" fmla="*/ 130358385 w 16384"/>
                <a:gd name="T81" fmla="*/ 336231173 h 16384"/>
                <a:gd name="T82" fmla="*/ 129131577 w 16384"/>
                <a:gd name="T83" fmla="*/ 325024845 h 16384"/>
                <a:gd name="T84" fmla="*/ 140091539 w 16384"/>
                <a:gd name="T85" fmla="*/ 294196853 h 16384"/>
                <a:gd name="T86" fmla="*/ 147403659 w 16384"/>
                <a:gd name="T87" fmla="*/ 297009098 h 16384"/>
                <a:gd name="T88" fmla="*/ 180299949 w 16384"/>
                <a:gd name="T89" fmla="*/ 287209040 h 16384"/>
                <a:gd name="T90" fmla="*/ 185174696 w 16384"/>
                <a:gd name="T91" fmla="*/ 284396794 h 163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84"/>
                <a:gd name="T139" fmla="*/ 0 h 16384"/>
                <a:gd name="T140" fmla="*/ 16384 w 16384"/>
                <a:gd name="T141" fmla="*/ 16384 h 163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84" h="16384">
                  <a:moveTo>
                    <a:pt x="11320" y="13146"/>
                  </a:moveTo>
                  <a:lnTo>
                    <a:pt x="11320" y="12887"/>
                  </a:lnTo>
                  <a:lnTo>
                    <a:pt x="12437" y="12628"/>
                  </a:lnTo>
                  <a:lnTo>
                    <a:pt x="12511" y="12239"/>
                  </a:lnTo>
                  <a:lnTo>
                    <a:pt x="13926" y="11721"/>
                  </a:lnTo>
                  <a:lnTo>
                    <a:pt x="15267" y="11268"/>
                  </a:lnTo>
                  <a:lnTo>
                    <a:pt x="15639" y="10556"/>
                  </a:lnTo>
                  <a:lnTo>
                    <a:pt x="16384" y="9779"/>
                  </a:lnTo>
                  <a:lnTo>
                    <a:pt x="15863" y="9325"/>
                  </a:lnTo>
                  <a:lnTo>
                    <a:pt x="15416" y="8678"/>
                  </a:lnTo>
                  <a:lnTo>
                    <a:pt x="14522" y="8289"/>
                  </a:lnTo>
                  <a:lnTo>
                    <a:pt x="12884" y="8289"/>
                  </a:lnTo>
                  <a:lnTo>
                    <a:pt x="12214" y="7383"/>
                  </a:lnTo>
                  <a:lnTo>
                    <a:pt x="11245" y="6735"/>
                  </a:lnTo>
                  <a:lnTo>
                    <a:pt x="10799" y="6087"/>
                  </a:lnTo>
                  <a:lnTo>
                    <a:pt x="10277" y="5051"/>
                  </a:lnTo>
                  <a:lnTo>
                    <a:pt x="10203" y="3950"/>
                  </a:lnTo>
                  <a:lnTo>
                    <a:pt x="9756" y="3238"/>
                  </a:lnTo>
                  <a:lnTo>
                    <a:pt x="9160" y="2785"/>
                  </a:lnTo>
                  <a:lnTo>
                    <a:pt x="9086" y="2202"/>
                  </a:lnTo>
                  <a:lnTo>
                    <a:pt x="9533" y="1813"/>
                  </a:lnTo>
                  <a:lnTo>
                    <a:pt x="10128" y="1489"/>
                  </a:lnTo>
                  <a:lnTo>
                    <a:pt x="10352" y="1036"/>
                  </a:lnTo>
                  <a:lnTo>
                    <a:pt x="9607" y="0"/>
                  </a:lnTo>
                  <a:lnTo>
                    <a:pt x="3873" y="4598"/>
                  </a:lnTo>
                  <a:lnTo>
                    <a:pt x="1489" y="6217"/>
                  </a:lnTo>
                  <a:lnTo>
                    <a:pt x="0" y="7706"/>
                  </a:lnTo>
                  <a:lnTo>
                    <a:pt x="670" y="8613"/>
                  </a:lnTo>
                  <a:lnTo>
                    <a:pt x="1415" y="10038"/>
                  </a:lnTo>
                  <a:lnTo>
                    <a:pt x="1638" y="11074"/>
                  </a:lnTo>
                  <a:lnTo>
                    <a:pt x="2234" y="12304"/>
                  </a:lnTo>
                  <a:lnTo>
                    <a:pt x="3202" y="13470"/>
                  </a:lnTo>
                  <a:lnTo>
                    <a:pt x="3649" y="14312"/>
                  </a:lnTo>
                  <a:lnTo>
                    <a:pt x="3947" y="15089"/>
                  </a:lnTo>
                  <a:lnTo>
                    <a:pt x="4394" y="15866"/>
                  </a:lnTo>
                  <a:lnTo>
                    <a:pt x="4468" y="16384"/>
                  </a:lnTo>
                  <a:lnTo>
                    <a:pt x="5064" y="16384"/>
                  </a:lnTo>
                  <a:lnTo>
                    <a:pt x="5437" y="16190"/>
                  </a:lnTo>
                  <a:lnTo>
                    <a:pt x="5958" y="16384"/>
                  </a:lnTo>
                  <a:lnTo>
                    <a:pt x="7224" y="16190"/>
                  </a:lnTo>
                  <a:lnTo>
                    <a:pt x="7969" y="15542"/>
                  </a:lnTo>
                  <a:lnTo>
                    <a:pt x="7894" y="15024"/>
                  </a:lnTo>
                  <a:lnTo>
                    <a:pt x="8564" y="13599"/>
                  </a:lnTo>
                  <a:lnTo>
                    <a:pt x="9011" y="13729"/>
                  </a:lnTo>
                  <a:lnTo>
                    <a:pt x="11022" y="13276"/>
                  </a:lnTo>
                  <a:lnTo>
                    <a:pt x="11320" y="13146"/>
                  </a:lnTo>
                  <a:close/>
                </a:path>
              </a:pathLst>
            </a:custGeom>
            <a:solidFill>
              <a:srgbClr val="9999FF"/>
            </a:solidFill>
            <a:ln w="9525">
              <a:solidFill>
                <a:srgbClr val="000000"/>
              </a:solidFill>
              <a:round/>
              <a:headEnd/>
              <a:tailEnd/>
            </a:ln>
          </p:spPr>
          <p:txBody>
            <a:bodyPr/>
            <a:lstStyle/>
            <a:p>
              <a:endParaRPr lang="en-US"/>
            </a:p>
          </p:txBody>
        </p:sp>
        <p:sp>
          <p:nvSpPr>
            <p:cNvPr id="116768" name="Buckingham"/>
            <p:cNvSpPr>
              <a:spLocks/>
            </p:cNvSpPr>
            <p:nvPr/>
          </p:nvSpPr>
          <p:spPr bwMode="auto">
            <a:xfrm>
              <a:off x="18592800" y="10448925"/>
              <a:ext cx="2190750" cy="2066925"/>
            </a:xfrm>
            <a:custGeom>
              <a:avLst/>
              <a:gdLst>
                <a:gd name="T0" fmla="*/ 92971279 w 16384"/>
                <a:gd name="T1" fmla="*/ 27644486 h 16384"/>
                <a:gd name="T2" fmla="*/ 96797468 w 16384"/>
                <a:gd name="T3" fmla="*/ 51676396 h 16384"/>
                <a:gd name="T4" fmla="*/ 86606421 w 16384"/>
                <a:gd name="T5" fmla="*/ 58885904 h 16384"/>
                <a:gd name="T6" fmla="*/ 77684708 w 16384"/>
                <a:gd name="T7" fmla="*/ 56482651 h 16384"/>
                <a:gd name="T8" fmla="*/ 68780896 w 16384"/>
                <a:gd name="T9" fmla="*/ 54079523 h 16384"/>
                <a:gd name="T10" fmla="*/ 61128652 w 16384"/>
                <a:gd name="T11" fmla="*/ 61289031 h 16384"/>
                <a:gd name="T12" fmla="*/ 40764340 w 16384"/>
                <a:gd name="T13" fmla="*/ 72095487 h 16384"/>
                <a:gd name="T14" fmla="*/ 19112769 w 16384"/>
                <a:gd name="T15" fmla="*/ 79304994 h 16384"/>
                <a:gd name="T16" fmla="*/ 8921717 w 16384"/>
                <a:gd name="T17" fmla="*/ 79304994 h 16384"/>
                <a:gd name="T18" fmla="*/ 8921717 w 16384"/>
                <a:gd name="T19" fmla="*/ 103336771 h 16384"/>
                <a:gd name="T20" fmla="*/ 2538804 w 16384"/>
                <a:gd name="T21" fmla="*/ 110546278 h 16384"/>
                <a:gd name="T22" fmla="*/ 0 w 16384"/>
                <a:gd name="T23" fmla="*/ 117755786 h 16384"/>
                <a:gd name="T24" fmla="*/ 11460520 w 16384"/>
                <a:gd name="T25" fmla="*/ 135787661 h 16384"/>
                <a:gd name="T26" fmla="*/ 72589184 w 16384"/>
                <a:gd name="T27" fmla="*/ 205479862 h 16384"/>
                <a:gd name="T28" fmla="*/ 84049700 w 16384"/>
                <a:gd name="T29" fmla="*/ 206673541 h 16384"/>
                <a:gd name="T30" fmla="*/ 92971279 w 16384"/>
                <a:gd name="T31" fmla="*/ 212689370 h 16384"/>
                <a:gd name="T32" fmla="*/ 100623524 w 16384"/>
                <a:gd name="T33" fmla="*/ 224705258 h 16384"/>
                <a:gd name="T34" fmla="*/ 106988516 w 16384"/>
                <a:gd name="T35" fmla="*/ 224705258 h 16384"/>
                <a:gd name="T36" fmla="*/ 119718500 w 16384"/>
                <a:gd name="T37" fmla="*/ 224705258 h 16384"/>
                <a:gd name="T38" fmla="*/ 123544556 w 16384"/>
                <a:gd name="T39" fmla="*/ 227108512 h 16384"/>
                <a:gd name="T40" fmla="*/ 133735603 w 16384"/>
                <a:gd name="T41" fmla="*/ 245124333 h 16384"/>
                <a:gd name="T42" fmla="*/ 147735089 w 16384"/>
                <a:gd name="T43" fmla="*/ 249930713 h 16384"/>
                <a:gd name="T44" fmla="*/ 154099948 w 16384"/>
                <a:gd name="T45" fmla="*/ 253543415 h 16384"/>
                <a:gd name="T46" fmla="*/ 185942692 w 16384"/>
                <a:gd name="T47" fmla="*/ 260753049 h 16384"/>
                <a:gd name="T48" fmla="*/ 292931242 w 16384"/>
                <a:gd name="T49" fmla="*/ 84111375 h 16384"/>
                <a:gd name="T50" fmla="*/ 291661773 w 16384"/>
                <a:gd name="T51" fmla="*/ 51676396 h 16384"/>
                <a:gd name="T52" fmla="*/ 264914619 w 16384"/>
                <a:gd name="T53" fmla="*/ 39660382 h 16384"/>
                <a:gd name="T54" fmla="*/ 207594256 w 16384"/>
                <a:gd name="T55" fmla="*/ 21628657 h 16384"/>
                <a:gd name="T56" fmla="*/ 180847169 w 16384"/>
                <a:gd name="T57" fmla="*/ 7209510 h 16384"/>
                <a:gd name="T58" fmla="*/ 174482176 w 16384"/>
                <a:gd name="T59" fmla="*/ 0 h 16384"/>
                <a:gd name="T60" fmla="*/ 159195472 w 16384"/>
                <a:gd name="T61" fmla="*/ 12015892 h 16384"/>
                <a:gd name="T62" fmla="*/ 143926818 w 16384"/>
                <a:gd name="T63" fmla="*/ 9612765 h 16384"/>
                <a:gd name="T64" fmla="*/ 128640079 w 16384"/>
                <a:gd name="T65" fmla="*/ 12015892 h 16384"/>
                <a:gd name="T66" fmla="*/ 106988516 w 16384"/>
                <a:gd name="T67" fmla="*/ 18031851 h 16384"/>
                <a:gd name="T68" fmla="*/ 92971279 w 16384"/>
                <a:gd name="T69" fmla="*/ 27644486 h 16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84"/>
                <a:gd name="T106" fmla="*/ 0 h 16384"/>
                <a:gd name="T107" fmla="*/ 16384 w 16384"/>
                <a:gd name="T108" fmla="*/ 16384 h 16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84" h="16384">
                  <a:moveTo>
                    <a:pt x="5200" y="1737"/>
                  </a:moveTo>
                  <a:lnTo>
                    <a:pt x="5414" y="3247"/>
                  </a:lnTo>
                  <a:lnTo>
                    <a:pt x="4844" y="3700"/>
                  </a:lnTo>
                  <a:lnTo>
                    <a:pt x="4345" y="3549"/>
                  </a:lnTo>
                  <a:lnTo>
                    <a:pt x="3847" y="3398"/>
                  </a:lnTo>
                  <a:lnTo>
                    <a:pt x="3419" y="3851"/>
                  </a:lnTo>
                  <a:lnTo>
                    <a:pt x="2280" y="4530"/>
                  </a:lnTo>
                  <a:lnTo>
                    <a:pt x="1069" y="4983"/>
                  </a:lnTo>
                  <a:lnTo>
                    <a:pt x="499" y="4983"/>
                  </a:lnTo>
                  <a:lnTo>
                    <a:pt x="499" y="6493"/>
                  </a:lnTo>
                  <a:lnTo>
                    <a:pt x="142" y="6946"/>
                  </a:lnTo>
                  <a:lnTo>
                    <a:pt x="0" y="7399"/>
                  </a:lnTo>
                  <a:lnTo>
                    <a:pt x="641" y="8532"/>
                  </a:lnTo>
                  <a:lnTo>
                    <a:pt x="4060" y="12911"/>
                  </a:lnTo>
                  <a:lnTo>
                    <a:pt x="4701" y="12986"/>
                  </a:lnTo>
                  <a:lnTo>
                    <a:pt x="5200" y="13364"/>
                  </a:lnTo>
                  <a:lnTo>
                    <a:pt x="5628" y="14119"/>
                  </a:lnTo>
                  <a:lnTo>
                    <a:pt x="5984" y="14119"/>
                  </a:lnTo>
                  <a:lnTo>
                    <a:pt x="6696" y="14119"/>
                  </a:lnTo>
                  <a:lnTo>
                    <a:pt x="6910" y="14270"/>
                  </a:lnTo>
                  <a:lnTo>
                    <a:pt x="7480" y="15402"/>
                  </a:lnTo>
                  <a:lnTo>
                    <a:pt x="8263" y="15704"/>
                  </a:lnTo>
                  <a:lnTo>
                    <a:pt x="8619" y="15931"/>
                  </a:lnTo>
                  <a:lnTo>
                    <a:pt x="10400" y="16384"/>
                  </a:lnTo>
                  <a:lnTo>
                    <a:pt x="16384" y="5285"/>
                  </a:lnTo>
                  <a:lnTo>
                    <a:pt x="16313" y="3247"/>
                  </a:lnTo>
                  <a:lnTo>
                    <a:pt x="14817" y="2492"/>
                  </a:lnTo>
                  <a:lnTo>
                    <a:pt x="11611" y="1359"/>
                  </a:lnTo>
                  <a:lnTo>
                    <a:pt x="10115" y="453"/>
                  </a:lnTo>
                  <a:lnTo>
                    <a:pt x="9759" y="0"/>
                  </a:lnTo>
                  <a:lnTo>
                    <a:pt x="8904" y="755"/>
                  </a:lnTo>
                  <a:lnTo>
                    <a:pt x="8050" y="604"/>
                  </a:lnTo>
                  <a:lnTo>
                    <a:pt x="7195" y="755"/>
                  </a:lnTo>
                  <a:lnTo>
                    <a:pt x="5984" y="1133"/>
                  </a:lnTo>
                  <a:lnTo>
                    <a:pt x="5200" y="1737"/>
                  </a:lnTo>
                  <a:close/>
                </a:path>
              </a:pathLst>
            </a:custGeom>
            <a:solidFill>
              <a:srgbClr val="FFFFFF"/>
            </a:solidFill>
            <a:ln w="9525">
              <a:solidFill>
                <a:srgbClr val="000000"/>
              </a:solidFill>
              <a:round/>
              <a:headEnd/>
              <a:tailEnd/>
            </a:ln>
          </p:spPr>
          <p:txBody>
            <a:bodyPr/>
            <a:lstStyle/>
            <a:p>
              <a:endParaRPr lang="en-US"/>
            </a:p>
          </p:txBody>
        </p:sp>
        <p:sp>
          <p:nvSpPr>
            <p:cNvPr id="116769" name="Campbell"/>
            <p:cNvSpPr>
              <a:spLocks/>
            </p:cNvSpPr>
            <p:nvPr/>
          </p:nvSpPr>
          <p:spPr bwMode="auto">
            <a:xfrm>
              <a:off x="16259175" y="12039600"/>
              <a:ext cx="2324100" cy="2009775"/>
            </a:xfrm>
            <a:custGeom>
              <a:avLst/>
              <a:gdLst>
                <a:gd name="T0" fmla="*/ 233756417 w 16384"/>
                <a:gd name="T1" fmla="*/ 0 h 16384"/>
                <a:gd name="T2" fmla="*/ 217538224 w 16384"/>
                <a:gd name="T3" fmla="*/ 2347354 h 16384"/>
                <a:gd name="T4" fmla="*/ 208080826 w 16384"/>
                <a:gd name="T5" fmla="*/ 2347354 h 16384"/>
                <a:gd name="T6" fmla="*/ 202668048 w 16384"/>
                <a:gd name="T7" fmla="*/ 3521031 h 16384"/>
                <a:gd name="T8" fmla="*/ 197275412 w 16384"/>
                <a:gd name="T9" fmla="*/ 7042062 h 16384"/>
                <a:gd name="T10" fmla="*/ 197275412 w 16384"/>
                <a:gd name="T11" fmla="*/ 16431481 h 16384"/>
                <a:gd name="T12" fmla="*/ 194558951 w 16384"/>
                <a:gd name="T13" fmla="*/ 23473540 h 16384"/>
                <a:gd name="T14" fmla="*/ 187818157 w 16384"/>
                <a:gd name="T15" fmla="*/ 22299864 h 16384"/>
                <a:gd name="T16" fmla="*/ 175644299 w 16384"/>
                <a:gd name="T17" fmla="*/ 11736770 h 16384"/>
                <a:gd name="T18" fmla="*/ 172947981 w 16384"/>
                <a:gd name="T19" fmla="*/ 12910447 h 16384"/>
                <a:gd name="T20" fmla="*/ 168883361 w 16384"/>
                <a:gd name="T21" fmla="*/ 17605157 h 16384"/>
                <a:gd name="T22" fmla="*/ 159426106 w 16384"/>
                <a:gd name="T23" fmla="*/ 22299864 h 16384"/>
                <a:gd name="T24" fmla="*/ 148620514 w 16384"/>
                <a:gd name="T25" fmla="*/ 30515600 h 16384"/>
                <a:gd name="T26" fmla="*/ 135118782 w 16384"/>
                <a:gd name="T27" fmla="*/ 36399079 h 16384"/>
                <a:gd name="T28" fmla="*/ 127009543 w 16384"/>
                <a:gd name="T29" fmla="*/ 36399079 h 16384"/>
                <a:gd name="T30" fmla="*/ 120248606 w 16384"/>
                <a:gd name="T31" fmla="*/ 32878049 h 16384"/>
                <a:gd name="T32" fmla="*/ 109443191 w 16384"/>
                <a:gd name="T33" fmla="*/ 30515600 h 16384"/>
                <a:gd name="T34" fmla="*/ 28371917 w 16384"/>
                <a:gd name="T35" fmla="*/ 178444420 h 16384"/>
                <a:gd name="T36" fmla="*/ 21610979 w 16384"/>
                <a:gd name="T37" fmla="*/ 191354863 h 16384"/>
                <a:gd name="T38" fmla="*/ 0 w 16384"/>
                <a:gd name="T39" fmla="*/ 214828395 h 16384"/>
                <a:gd name="T40" fmla="*/ 20262821 w 16384"/>
                <a:gd name="T41" fmla="*/ 214828395 h 16384"/>
                <a:gd name="T42" fmla="*/ 25675599 w 16384"/>
                <a:gd name="T43" fmla="*/ 201917952 h 16384"/>
                <a:gd name="T44" fmla="*/ 54047516 w 16384"/>
                <a:gd name="T45" fmla="*/ 177270743 h 16384"/>
                <a:gd name="T46" fmla="*/ 64852931 w 16384"/>
                <a:gd name="T47" fmla="*/ 176097066 h 16384"/>
                <a:gd name="T48" fmla="*/ 71613868 w 16384"/>
                <a:gd name="T49" fmla="*/ 186660156 h 16384"/>
                <a:gd name="T50" fmla="*/ 85115760 w 16384"/>
                <a:gd name="T51" fmla="*/ 189007509 h 16384"/>
                <a:gd name="T52" fmla="*/ 91876698 w 16384"/>
                <a:gd name="T53" fmla="*/ 184312803 h 16384"/>
                <a:gd name="T54" fmla="*/ 95921316 w 16384"/>
                <a:gd name="T55" fmla="*/ 177270743 h 16384"/>
                <a:gd name="T56" fmla="*/ 106746874 w 16384"/>
                <a:gd name="T57" fmla="*/ 178444420 h 16384"/>
                <a:gd name="T58" fmla="*/ 117552288 w 16384"/>
                <a:gd name="T59" fmla="*/ 191354863 h 16384"/>
                <a:gd name="T60" fmla="*/ 125661384 w 16384"/>
                <a:gd name="T61" fmla="*/ 184312803 h 16384"/>
                <a:gd name="T62" fmla="*/ 132402321 w 16384"/>
                <a:gd name="T63" fmla="*/ 189007509 h 16384"/>
                <a:gd name="T64" fmla="*/ 131054162 w 16384"/>
                <a:gd name="T65" fmla="*/ 208960012 h 16384"/>
                <a:gd name="T66" fmla="*/ 135118782 w 16384"/>
                <a:gd name="T67" fmla="*/ 212481042 h 16384"/>
                <a:gd name="T68" fmla="*/ 168883361 w 16384"/>
                <a:gd name="T69" fmla="*/ 207786336 h 16384"/>
                <a:gd name="T70" fmla="*/ 181057219 w 16384"/>
                <a:gd name="T71" fmla="*/ 210133689 h 16384"/>
                <a:gd name="T72" fmla="*/ 191862633 w 16384"/>
                <a:gd name="T73" fmla="*/ 220711867 h 16384"/>
                <a:gd name="T74" fmla="*/ 202668048 w 16384"/>
                <a:gd name="T75" fmla="*/ 226580250 h 16384"/>
                <a:gd name="T76" fmla="*/ 214821763 w 16384"/>
                <a:gd name="T77" fmla="*/ 231274956 h 16384"/>
                <a:gd name="T78" fmla="*/ 228343638 w 16384"/>
                <a:gd name="T79" fmla="*/ 231274956 h 16384"/>
                <a:gd name="T80" fmla="*/ 241845512 w 16384"/>
                <a:gd name="T81" fmla="*/ 231274956 h 16384"/>
                <a:gd name="T82" fmla="*/ 259411864 w 16384"/>
                <a:gd name="T83" fmla="*/ 234795986 h 16384"/>
                <a:gd name="T84" fmla="*/ 266172802 w 16384"/>
                <a:gd name="T85" fmla="*/ 239490693 h 16384"/>
                <a:gd name="T86" fmla="*/ 289152074 w 16384"/>
                <a:gd name="T87" fmla="*/ 246532875 h 16384"/>
                <a:gd name="T88" fmla="*/ 329677768 w 16384"/>
                <a:gd name="T89" fmla="*/ 139698003 h 16384"/>
                <a:gd name="T90" fmla="*/ 320220229 w 16384"/>
                <a:gd name="T91" fmla="*/ 132655943 h 16384"/>
                <a:gd name="T92" fmla="*/ 322916547 w 16384"/>
                <a:gd name="T93" fmla="*/ 118571670 h 16384"/>
                <a:gd name="T94" fmla="*/ 309414815 w 16384"/>
                <a:gd name="T95" fmla="*/ 111529610 h 16384"/>
                <a:gd name="T96" fmla="*/ 290500233 w 16384"/>
                <a:gd name="T97" fmla="*/ 111529610 h 16384"/>
                <a:gd name="T98" fmla="*/ 282391137 w 16384"/>
                <a:gd name="T99" fmla="*/ 108008580 h 16384"/>
                <a:gd name="T100" fmla="*/ 264824643 w 16384"/>
                <a:gd name="T101" fmla="*/ 76304223 h 16384"/>
                <a:gd name="T102" fmla="*/ 233756417 w 16384"/>
                <a:gd name="T103" fmla="*/ 0 h 16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84"/>
                <a:gd name="T157" fmla="*/ 0 h 16384"/>
                <a:gd name="T158" fmla="*/ 16384 w 16384"/>
                <a:gd name="T159" fmla="*/ 16384 h 16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84" h="16384">
                  <a:moveTo>
                    <a:pt x="11617" y="0"/>
                  </a:moveTo>
                  <a:lnTo>
                    <a:pt x="10811" y="156"/>
                  </a:lnTo>
                  <a:lnTo>
                    <a:pt x="10341" y="156"/>
                  </a:lnTo>
                  <a:lnTo>
                    <a:pt x="10072" y="234"/>
                  </a:lnTo>
                  <a:lnTo>
                    <a:pt x="9804" y="468"/>
                  </a:lnTo>
                  <a:lnTo>
                    <a:pt x="9804" y="1092"/>
                  </a:lnTo>
                  <a:lnTo>
                    <a:pt x="9669" y="1560"/>
                  </a:lnTo>
                  <a:lnTo>
                    <a:pt x="9334" y="1482"/>
                  </a:lnTo>
                  <a:lnTo>
                    <a:pt x="8729" y="780"/>
                  </a:lnTo>
                  <a:lnTo>
                    <a:pt x="8595" y="858"/>
                  </a:lnTo>
                  <a:lnTo>
                    <a:pt x="8393" y="1170"/>
                  </a:lnTo>
                  <a:lnTo>
                    <a:pt x="7923" y="1482"/>
                  </a:lnTo>
                  <a:lnTo>
                    <a:pt x="7386" y="2028"/>
                  </a:lnTo>
                  <a:lnTo>
                    <a:pt x="6715" y="2419"/>
                  </a:lnTo>
                  <a:lnTo>
                    <a:pt x="6312" y="2419"/>
                  </a:lnTo>
                  <a:lnTo>
                    <a:pt x="5976" y="2185"/>
                  </a:lnTo>
                  <a:lnTo>
                    <a:pt x="5439" y="2028"/>
                  </a:lnTo>
                  <a:lnTo>
                    <a:pt x="1410" y="11859"/>
                  </a:lnTo>
                  <a:lnTo>
                    <a:pt x="1074" y="12717"/>
                  </a:lnTo>
                  <a:lnTo>
                    <a:pt x="0" y="14277"/>
                  </a:lnTo>
                  <a:lnTo>
                    <a:pt x="1007" y="14277"/>
                  </a:lnTo>
                  <a:lnTo>
                    <a:pt x="1276" y="13419"/>
                  </a:lnTo>
                  <a:lnTo>
                    <a:pt x="2686" y="11781"/>
                  </a:lnTo>
                  <a:lnTo>
                    <a:pt x="3223" y="11703"/>
                  </a:lnTo>
                  <a:lnTo>
                    <a:pt x="3559" y="12405"/>
                  </a:lnTo>
                  <a:lnTo>
                    <a:pt x="4230" y="12561"/>
                  </a:lnTo>
                  <a:lnTo>
                    <a:pt x="4566" y="12249"/>
                  </a:lnTo>
                  <a:lnTo>
                    <a:pt x="4767" y="11781"/>
                  </a:lnTo>
                  <a:lnTo>
                    <a:pt x="5305" y="11859"/>
                  </a:lnTo>
                  <a:lnTo>
                    <a:pt x="5842" y="12717"/>
                  </a:lnTo>
                  <a:lnTo>
                    <a:pt x="6245" y="12249"/>
                  </a:lnTo>
                  <a:lnTo>
                    <a:pt x="6580" y="12561"/>
                  </a:lnTo>
                  <a:lnTo>
                    <a:pt x="6513" y="13887"/>
                  </a:lnTo>
                  <a:lnTo>
                    <a:pt x="6715" y="14121"/>
                  </a:lnTo>
                  <a:lnTo>
                    <a:pt x="8393" y="13809"/>
                  </a:lnTo>
                  <a:lnTo>
                    <a:pt x="8998" y="13965"/>
                  </a:lnTo>
                  <a:lnTo>
                    <a:pt x="9535" y="14668"/>
                  </a:lnTo>
                  <a:lnTo>
                    <a:pt x="10072" y="15058"/>
                  </a:lnTo>
                  <a:lnTo>
                    <a:pt x="10676" y="15370"/>
                  </a:lnTo>
                  <a:lnTo>
                    <a:pt x="11348" y="15370"/>
                  </a:lnTo>
                  <a:lnTo>
                    <a:pt x="12019" y="15370"/>
                  </a:lnTo>
                  <a:lnTo>
                    <a:pt x="12892" y="15604"/>
                  </a:lnTo>
                  <a:lnTo>
                    <a:pt x="13228" y="15916"/>
                  </a:lnTo>
                  <a:lnTo>
                    <a:pt x="14370" y="16384"/>
                  </a:lnTo>
                  <a:lnTo>
                    <a:pt x="16384" y="9284"/>
                  </a:lnTo>
                  <a:lnTo>
                    <a:pt x="15914" y="8816"/>
                  </a:lnTo>
                  <a:lnTo>
                    <a:pt x="16048" y="7880"/>
                  </a:lnTo>
                  <a:lnTo>
                    <a:pt x="15377" y="7412"/>
                  </a:lnTo>
                  <a:lnTo>
                    <a:pt x="14437" y="7412"/>
                  </a:lnTo>
                  <a:lnTo>
                    <a:pt x="14034" y="7178"/>
                  </a:lnTo>
                  <a:lnTo>
                    <a:pt x="13161" y="5071"/>
                  </a:lnTo>
                  <a:lnTo>
                    <a:pt x="11617" y="0"/>
                  </a:lnTo>
                  <a:close/>
                </a:path>
              </a:pathLst>
            </a:custGeom>
            <a:solidFill>
              <a:srgbClr val="9999FF"/>
            </a:solidFill>
            <a:ln w="9525">
              <a:solidFill>
                <a:srgbClr val="000000"/>
              </a:solidFill>
              <a:round/>
              <a:headEnd/>
              <a:tailEnd/>
            </a:ln>
          </p:spPr>
          <p:txBody>
            <a:bodyPr/>
            <a:lstStyle/>
            <a:p>
              <a:endParaRPr lang="en-US"/>
            </a:p>
          </p:txBody>
        </p:sp>
        <p:sp>
          <p:nvSpPr>
            <p:cNvPr id="116770" name="Caroline"/>
            <p:cNvSpPr>
              <a:spLocks/>
            </p:cNvSpPr>
            <p:nvPr/>
          </p:nvSpPr>
          <p:spPr bwMode="auto">
            <a:xfrm>
              <a:off x="23060025" y="8115300"/>
              <a:ext cx="2133600" cy="2266950"/>
            </a:xfrm>
            <a:custGeom>
              <a:avLst/>
              <a:gdLst>
                <a:gd name="T0" fmla="*/ 136447620 w 16384"/>
                <a:gd name="T1" fmla="*/ 1320958 h 16384"/>
                <a:gd name="T2" fmla="*/ 0 w 16384"/>
                <a:gd name="T3" fmla="*/ 173965984 h 16384"/>
                <a:gd name="T4" fmla="*/ 9920640 w 16384"/>
                <a:gd name="T5" fmla="*/ 191100376 h 16384"/>
                <a:gd name="T6" fmla="*/ 17365452 w 16384"/>
                <a:gd name="T7" fmla="*/ 193742291 h 16384"/>
                <a:gd name="T8" fmla="*/ 29762047 w 16384"/>
                <a:gd name="T9" fmla="*/ 193742291 h 16384"/>
                <a:gd name="T10" fmla="*/ 45889584 w 16384"/>
                <a:gd name="T11" fmla="*/ 201648939 h 16384"/>
                <a:gd name="T12" fmla="*/ 50858432 w 16384"/>
                <a:gd name="T13" fmla="*/ 212178408 h 16384"/>
                <a:gd name="T14" fmla="*/ 64492942 w 16384"/>
                <a:gd name="T15" fmla="*/ 220085056 h 16384"/>
                <a:gd name="T16" fmla="*/ 69461806 w 16384"/>
                <a:gd name="T17" fmla="*/ 229312800 h 16384"/>
                <a:gd name="T18" fmla="*/ 76906613 w 16384"/>
                <a:gd name="T19" fmla="*/ 235898491 h 16384"/>
                <a:gd name="T20" fmla="*/ 91796097 w 16384"/>
                <a:gd name="T21" fmla="*/ 237219449 h 16384"/>
                <a:gd name="T22" fmla="*/ 100478819 w 16384"/>
                <a:gd name="T23" fmla="*/ 242503277 h 16384"/>
                <a:gd name="T24" fmla="*/ 107906567 w 16384"/>
                <a:gd name="T25" fmla="*/ 251730883 h 16384"/>
                <a:gd name="T26" fmla="*/ 106668652 w 16384"/>
                <a:gd name="T27" fmla="*/ 264902265 h 16384"/>
                <a:gd name="T28" fmla="*/ 112875415 w 16384"/>
                <a:gd name="T29" fmla="*/ 280715701 h 16384"/>
                <a:gd name="T30" fmla="*/ 116589288 w 16384"/>
                <a:gd name="T31" fmla="*/ 309700450 h 16384"/>
                <a:gd name="T32" fmla="*/ 126526984 w 16384"/>
                <a:gd name="T33" fmla="*/ 313663459 h 16384"/>
                <a:gd name="T34" fmla="*/ 136447620 w 16384"/>
                <a:gd name="T35" fmla="*/ 312342364 h 16384"/>
                <a:gd name="T36" fmla="*/ 162495818 w 16384"/>
                <a:gd name="T37" fmla="*/ 291264333 h 16384"/>
                <a:gd name="T38" fmla="*/ 171178540 w 16384"/>
                <a:gd name="T39" fmla="*/ 279394744 h 16384"/>
                <a:gd name="T40" fmla="*/ 176130458 w 16384"/>
                <a:gd name="T41" fmla="*/ 263581308 h 16384"/>
                <a:gd name="T42" fmla="*/ 193495902 w 16384"/>
                <a:gd name="T43" fmla="*/ 253032746 h 16384"/>
                <a:gd name="T44" fmla="*/ 193495902 w 16384"/>
                <a:gd name="T45" fmla="*/ 229312800 h 16384"/>
                <a:gd name="T46" fmla="*/ 199702664 w 16384"/>
                <a:gd name="T47" fmla="*/ 231954714 h 16384"/>
                <a:gd name="T48" fmla="*/ 212099260 w 16384"/>
                <a:gd name="T49" fmla="*/ 238540406 h 16384"/>
                <a:gd name="T50" fmla="*/ 225750829 w 16384"/>
                <a:gd name="T51" fmla="*/ 239861363 h 16384"/>
                <a:gd name="T52" fmla="*/ 226988744 w 16384"/>
                <a:gd name="T53" fmla="*/ 226689980 h 16384"/>
                <a:gd name="T54" fmla="*/ 223274870 w 16384"/>
                <a:gd name="T55" fmla="*/ 220085056 h 16384"/>
                <a:gd name="T56" fmla="*/ 225750829 w 16384"/>
                <a:gd name="T57" fmla="*/ 202950802 h 16384"/>
                <a:gd name="T58" fmla="*/ 230719547 w 16384"/>
                <a:gd name="T59" fmla="*/ 191100376 h 16384"/>
                <a:gd name="T60" fmla="*/ 238147425 w 16384"/>
                <a:gd name="T61" fmla="*/ 184514685 h 16384"/>
                <a:gd name="T62" fmla="*/ 250560949 w 16384"/>
                <a:gd name="T63" fmla="*/ 185816409 h 16384"/>
                <a:gd name="T64" fmla="*/ 277847224 w 16384"/>
                <a:gd name="T65" fmla="*/ 188458462 h 16384"/>
                <a:gd name="T66" fmla="*/ 272878311 w 16384"/>
                <a:gd name="T67" fmla="*/ 158152687 h 16384"/>
                <a:gd name="T68" fmla="*/ 253036909 w 16384"/>
                <a:gd name="T69" fmla="*/ 152868720 h 16384"/>
                <a:gd name="T70" fmla="*/ 251798994 w 16384"/>
                <a:gd name="T71" fmla="*/ 142339217 h 16384"/>
                <a:gd name="T72" fmla="*/ 244354187 w 16384"/>
                <a:gd name="T73" fmla="*/ 138376346 h 16384"/>
                <a:gd name="T74" fmla="*/ 246830146 w 16384"/>
                <a:gd name="T75" fmla="*/ 90936316 h 16384"/>
                <a:gd name="T76" fmla="*/ 265450433 w 16384"/>
                <a:gd name="T77" fmla="*/ 85671582 h 16384"/>
                <a:gd name="T78" fmla="*/ 272878311 w 16384"/>
                <a:gd name="T79" fmla="*/ 76443976 h 16384"/>
                <a:gd name="T80" fmla="*/ 266688478 w 16384"/>
                <a:gd name="T81" fmla="*/ 69858268 h 16384"/>
                <a:gd name="T82" fmla="*/ 262957545 w 16384"/>
                <a:gd name="T83" fmla="*/ 69858268 h 16384"/>
                <a:gd name="T84" fmla="*/ 254274823 w 16384"/>
                <a:gd name="T85" fmla="*/ 72481088 h 16384"/>
                <a:gd name="T86" fmla="*/ 246830146 w 16384"/>
                <a:gd name="T87" fmla="*/ 63253344 h 16384"/>
                <a:gd name="T88" fmla="*/ 225750829 w 16384"/>
                <a:gd name="T89" fmla="*/ 60630662 h 16384"/>
                <a:gd name="T90" fmla="*/ 208385386 w 16384"/>
                <a:gd name="T91" fmla="*/ 42175312 h 16384"/>
                <a:gd name="T92" fmla="*/ 197226705 w 16384"/>
                <a:gd name="T93" fmla="*/ 39533398 h 16384"/>
                <a:gd name="T94" fmla="*/ 195988790 w 16384"/>
                <a:gd name="T95" fmla="*/ 18455358 h 16384"/>
                <a:gd name="T96" fmla="*/ 202178623 w 16384"/>
                <a:gd name="T97" fmla="*/ 14492344 h 16384"/>
                <a:gd name="T98" fmla="*/ 204671512 w 16384"/>
                <a:gd name="T99" fmla="*/ 7906651 h 16384"/>
                <a:gd name="T100" fmla="*/ 200940579 w 16384"/>
                <a:gd name="T101" fmla="*/ 6585694 h 16384"/>
                <a:gd name="T102" fmla="*/ 187306068 w 16384"/>
                <a:gd name="T103" fmla="*/ 5264736 h 16384"/>
                <a:gd name="T104" fmla="*/ 178623347 w 16384"/>
                <a:gd name="T105" fmla="*/ 13171387 h 16384"/>
                <a:gd name="T106" fmla="*/ 152575182 w 16384"/>
                <a:gd name="T107" fmla="*/ 0 h 16384"/>
                <a:gd name="T108" fmla="*/ 136447620 w 16384"/>
                <a:gd name="T109" fmla="*/ 1320958 h 16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84"/>
                <a:gd name="T166" fmla="*/ 0 h 16384"/>
                <a:gd name="T167" fmla="*/ 16384 w 16384"/>
                <a:gd name="T168" fmla="*/ 16384 h 163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84" h="16384">
                  <a:moveTo>
                    <a:pt x="8046" y="69"/>
                  </a:moveTo>
                  <a:lnTo>
                    <a:pt x="0" y="9087"/>
                  </a:lnTo>
                  <a:lnTo>
                    <a:pt x="585" y="9982"/>
                  </a:lnTo>
                  <a:lnTo>
                    <a:pt x="1024" y="10120"/>
                  </a:lnTo>
                  <a:lnTo>
                    <a:pt x="1755" y="10120"/>
                  </a:lnTo>
                  <a:lnTo>
                    <a:pt x="2706" y="10533"/>
                  </a:lnTo>
                  <a:lnTo>
                    <a:pt x="2999" y="11083"/>
                  </a:lnTo>
                  <a:lnTo>
                    <a:pt x="3803" y="11496"/>
                  </a:lnTo>
                  <a:lnTo>
                    <a:pt x="4096" y="11978"/>
                  </a:lnTo>
                  <a:lnTo>
                    <a:pt x="4535" y="12322"/>
                  </a:lnTo>
                  <a:lnTo>
                    <a:pt x="5413" y="12391"/>
                  </a:lnTo>
                  <a:lnTo>
                    <a:pt x="5925" y="12667"/>
                  </a:lnTo>
                  <a:lnTo>
                    <a:pt x="6363" y="13149"/>
                  </a:lnTo>
                  <a:lnTo>
                    <a:pt x="6290" y="13837"/>
                  </a:lnTo>
                  <a:lnTo>
                    <a:pt x="6656" y="14663"/>
                  </a:lnTo>
                  <a:lnTo>
                    <a:pt x="6875" y="16177"/>
                  </a:lnTo>
                  <a:lnTo>
                    <a:pt x="7461" y="16384"/>
                  </a:lnTo>
                  <a:lnTo>
                    <a:pt x="8046" y="16315"/>
                  </a:lnTo>
                  <a:lnTo>
                    <a:pt x="9582" y="15214"/>
                  </a:lnTo>
                  <a:lnTo>
                    <a:pt x="10094" y="14594"/>
                  </a:lnTo>
                  <a:lnTo>
                    <a:pt x="10386" y="13768"/>
                  </a:lnTo>
                  <a:lnTo>
                    <a:pt x="11410" y="13217"/>
                  </a:lnTo>
                  <a:lnTo>
                    <a:pt x="11410" y="11978"/>
                  </a:lnTo>
                  <a:lnTo>
                    <a:pt x="11776" y="12116"/>
                  </a:lnTo>
                  <a:lnTo>
                    <a:pt x="12507" y="12460"/>
                  </a:lnTo>
                  <a:lnTo>
                    <a:pt x="13312" y="12529"/>
                  </a:lnTo>
                  <a:lnTo>
                    <a:pt x="13385" y="11841"/>
                  </a:lnTo>
                  <a:lnTo>
                    <a:pt x="13166" y="11496"/>
                  </a:lnTo>
                  <a:lnTo>
                    <a:pt x="13312" y="10601"/>
                  </a:lnTo>
                  <a:lnTo>
                    <a:pt x="13605" y="9982"/>
                  </a:lnTo>
                  <a:lnTo>
                    <a:pt x="14043" y="9638"/>
                  </a:lnTo>
                  <a:lnTo>
                    <a:pt x="14775" y="9706"/>
                  </a:lnTo>
                  <a:lnTo>
                    <a:pt x="16384" y="9844"/>
                  </a:lnTo>
                  <a:lnTo>
                    <a:pt x="16091" y="8261"/>
                  </a:lnTo>
                  <a:lnTo>
                    <a:pt x="14921" y="7985"/>
                  </a:lnTo>
                  <a:lnTo>
                    <a:pt x="14848" y="7435"/>
                  </a:lnTo>
                  <a:lnTo>
                    <a:pt x="14409" y="7228"/>
                  </a:lnTo>
                  <a:lnTo>
                    <a:pt x="14555" y="4750"/>
                  </a:lnTo>
                  <a:lnTo>
                    <a:pt x="15653" y="4475"/>
                  </a:lnTo>
                  <a:lnTo>
                    <a:pt x="16091" y="3993"/>
                  </a:lnTo>
                  <a:lnTo>
                    <a:pt x="15726" y="3649"/>
                  </a:lnTo>
                  <a:lnTo>
                    <a:pt x="15506" y="3649"/>
                  </a:lnTo>
                  <a:lnTo>
                    <a:pt x="14994" y="3786"/>
                  </a:lnTo>
                  <a:lnTo>
                    <a:pt x="14555" y="3304"/>
                  </a:lnTo>
                  <a:lnTo>
                    <a:pt x="13312" y="3167"/>
                  </a:lnTo>
                  <a:lnTo>
                    <a:pt x="12288" y="2203"/>
                  </a:lnTo>
                  <a:lnTo>
                    <a:pt x="11630" y="2065"/>
                  </a:lnTo>
                  <a:lnTo>
                    <a:pt x="11557" y="964"/>
                  </a:lnTo>
                  <a:lnTo>
                    <a:pt x="11922" y="757"/>
                  </a:lnTo>
                  <a:lnTo>
                    <a:pt x="12069" y="413"/>
                  </a:lnTo>
                  <a:lnTo>
                    <a:pt x="11849" y="344"/>
                  </a:lnTo>
                  <a:lnTo>
                    <a:pt x="11045" y="275"/>
                  </a:lnTo>
                  <a:lnTo>
                    <a:pt x="10533" y="688"/>
                  </a:lnTo>
                  <a:lnTo>
                    <a:pt x="8997" y="0"/>
                  </a:lnTo>
                  <a:lnTo>
                    <a:pt x="8046" y="69"/>
                  </a:lnTo>
                  <a:close/>
                </a:path>
              </a:pathLst>
            </a:custGeom>
            <a:solidFill>
              <a:srgbClr val="FFFFFF"/>
            </a:solidFill>
            <a:ln w="9525">
              <a:solidFill>
                <a:srgbClr val="000000"/>
              </a:solidFill>
              <a:round/>
              <a:headEnd/>
              <a:tailEnd/>
            </a:ln>
          </p:spPr>
          <p:txBody>
            <a:bodyPr/>
            <a:lstStyle/>
            <a:p>
              <a:endParaRPr lang="en-US"/>
            </a:p>
          </p:txBody>
        </p:sp>
        <p:sp>
          <p:nvSpPr>
            <p:cNvPr id="116771" name="Carroll"/>
            <p:cNvSpPr>
              <a:spLocks/>
            </p:cNvSpPr>
            <p:nvPr/>
          </p:nvSpPr>
          <p:spPr bwMode="auto">
            <a:xfrm>
              <a:off x="10353675" y="14506575"/>
              <a:ext cx="2124075" cy="1724025"/>
            </a:xfrm>
            <a:custGeom>
              <a:avLst/>
              <a:gdLst>
                <a:gd name="T0" fmla="*/ 0 w 16384"/>
                <a:gd name="T1" fmla="*/ 73167301 h 16384"/>
                <a:gd name="T2" fmla="*/ 51867533 w 16384"/>
                <a:gd name="T3" fmla="*/ 50114252 h 16384"/>
                <a:gd name="T4" fmla="*/ 92608569 w 16384"/>
                <a:gd name="T5" fmla="*/ 41090168 h 16384"/>
                <a:gd name="T6" fmla="*/ 134593386 w 16384"/>
                <a:gd name="T7" fmla="*/ 28068861 h 16384"/>
                <a:gd name="T8" fmla="*/ 153115152 w 16384"/>
                <a:gd name="T9" fmla="*/ 29065457 h 16384"/>
                <a:gd name="T10" fmla="*/ 156829559 w 16384"/>
                <a:gd name="T11" fmla="*/ 24049534 h 16384"/>
                <a:gd name="T12" fmla="*/ 159300298 w 16384"/>
                <a:gd name="T13" fmla="*/ 17040634 h 16384"/>
                <a:gd name="T14" fmla="*/ 169182999 w 16384"/>
                <a:gd name="T15" fmla="*/ 10020683 h 16384"/>
                <a:gd name="T16" fmla="*/ 192629228 w 16384"/>
                <a:gd name="T17" fmla="*/ 0 h 16384"/>
                <a:gd name="T18" fmla="*/ 275371854 w 16384"/>
                <a:gd name="T19" fmla="*/ 117269263 h 16384"/>
                <a:gd name="T20" fmla="*/ 269203496 w 16384"/>
                <a:gd name="T21" fmla="*/ 125285807 h 16384"/>
                <a:gd name="T22" fmla="*/ 258077129 w 16384"/>
                <a:gd name="T23" fmla="*/ 134309891 h 16384"/>
                <a:gd name="T24" fmla="*/ 239555395 w 16384"/>
                <a:gd name="T25" fmla="*/ 138318163 h 16384"/>
                <a:gd name="T26" fmla="*/ 209924019 w 16384"/>
                <a:gd name="T27" fmla="*/ 127289838 h 16384"/>
                <a:gd name="T28" fmla="*/ 193873025 w 16384"/>
                <a:gd name="T29" fmla="*/ 124278162 h 16384"/>
                <a:gd name="T30" fmla="*/ 182763382 w 16384"/>
                <a:gd name="T31" fmla="*/ 125285807 h 16384"/>
                <a:gd name="T32" fmla="*/ 170409942 w 16384"/>
                <a:gd name="T33" fmla="*/ 124278162 h 16384"/>
                <a:gd name="T34" fmla="*/ 164241649 w 16384"/>
                <a:gd name="T35" fmla="*/ 126282298 h 16384"/>
                <a:gd name="T36" fmla="*/ 165468592 w 16384"/>
                <a:gd name="T37" fmla="*/ 129293974 h 16384"/>
                <a:gd name="T38" fmla="*/ 186460935 w 16384"/>
                <a:gd name="T39" fmla="*/ 141318790 h 16384"/>
                <a:gd name="T40" fmla="*/ 207453279 w 16384"/>
                <a:gd name="T41" fmla="*/ 181412454 h 16384"/>
                <a:gd name="T42" fmla="*/ 91381626 w 16384"/>
                <a:gd name="T43" fmla="*/ 179408318 h 16384"/>
                <a:gd name="T44" fmla="*/ 0 w 16384"/>
                <a:gd name="T45" fmla="*/ 73167301 h 16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84"/>
                <a:gd name="T70" fmla="*/ 0 h 16384"/>
                <a:gd name="T71" fmla="*/ 16384 w 16384"/>
                <a:gd name="T72" fmla="*/ 16384 h 16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84" h="16384">
                  <a:moveTo>
                    <a:pt x="0" y="6608"/>
                  </a:moveTo>
                  <a:lnTo>
                    <a:pt x="3086" y="4526"/>
                  </a:lnTo>
                  <a:lnTo>
                    <a:pt x="5510" y="3711"/>
                  </a:lnTo>
                  <a:lnTo>
                    <a:pt x="8008" y="2535"/>
                  </a:lnTo>
                  <a:lnTo>
                    <a:pt x="9110" y="2625"/>
                  </a:lnTo>
                  <a:lnTo>
                    <a:pt x="9331" y="2172"/>
                  </a:lnTo>
                  <a:lnTo>
                    <a:pt x="9478" y="1539"/>
                  </a:lnTo>
                  <a:lnTo>
                    <a:pt x="10066" y="905"/>
                  </a:lnTo>
                  <a:lnTo>
                    <a:pt x="11461" y="0"/>
                  </a:lnTo>
                  <a:lnTo>
                    <a:pt x="16384" y="10591"/>
                  </a:lnTo>
                  <a:lnTo>
                    <a:pt x="16017" y="11315"/>
                  </a:lnTo>
                  <a:lnTo>
                    <a:pt x="15355" y="12130"/>
                  </a:lnTo>
                  <a:lnTo>
                    <a:pt x="14253" y="12492"/>
                  </a:lnTo>
                  <a:lnTo>
                    <a:pt x="12490" y="11496"/>
                  </a:lnTo>
                  <a:lnTo>
                    <a:pt x="11535" y="11224"/>
                  </a:lnTo>
                  <a:lnTo>
                    <a:pt x="10874" y="11315"/>
                  </a:lnTo>
                  <a:lnTo>
                    <a:pt x="10139" y="11224"/>
                  </a:lnTo>
                  <a:lnTo>
                    <a:pt x="9772" y="11405"/>
                  </a:lnTo>
                  <a:lnTo>
                    <a:pt x="9845" y="11677"/>
                  </a:lnTo>
                  <a:lnTo>
                    <a:pt x="11094" y="12763"/>
                  </a:lnTo>
                  <a:lnTo>
                    <a:pt x="12343" y="16384"/>
                  </a:lnTo>
                  <a:lnTo>
                    <a:pt x="5437" y="16203"/>
                  </a:lnTo>
                  <a:lnTo>
                    <a:pt x="0" y="6608"/>
                  </a:lnTo>
                  <a:close/>
                </a:path>
              </a:pathLst>
            </a:custGeom>
            <a:solidFill>
              <a:srgbClr val="FFFFFF"/>
            </a:solidFill>
            <a:ln w="9525">
              <a:solidFill>
                <a:srgbClr val="000000"/>
              </a:solidFill>
              <a:round/>
              <a:headEnd/>
              <a:tailEnd/>
            </a:ln>
          </p:spPr>
          <p:txBody>
            <a:bodyPr/>
            <a:lstStyle/>
            <a:p>
              <a:endParaRPr lang="en-US"/>
            </a:p>
          </p:txBody>
        </p:sp>
        <p:sp>
          <p:nvSpPr>
            <p:cNvPr id="116772" name="Charles_City"/>
            <p:cNvSpPr>
              <a:spLocks/>
            </p:cNvSpPr>
            <p:nvPr/>
          </p:nvSpPr>
          <p:spPr bwMode="auto">
            <a:xfrm>
              <a:off x="24431625" y="11763375"/>
              <a:ext cx="1543050" cy="1181100"/>
            </a:xfrm>
            <a:custGeom>
              <a:avLst/>
              <a:gdLst>
                <a:gd name="T0" fmla="*/ 34087142 w 16384"/>
                <a:gd name="T1" fmla="*/ 0 h 16384"/>
                <a:gd name="T2" fmla="*/ 54718562 w 16384"/>
                <a:gd name="T3" fmla="*/ 6178931 h 16384"/>
                <a:gd name="T4" fmla="*/ 63694976 w 16384"/>
                <a:gd name="T5" fmla="*/ 17850869 h 16384"/>
                <a:gd name="T6" fmla="*/ 87909849 w 16384"/>
                <a:gd name="T7" fmla="*/ 24721060 h 16384"/>
                <a:gd name="T8" fmla="*/ 99573815 w 16384"/>
                <a:gd name="T9" fmla="*/ 26092978 h 16384"/>
                <a:gd name="T10" fmla="*/ 106749597 w 16384"/>
                <a:gd name="T11" fmla="*/ 26778973 h 16384"/>
                <a:gd name="T12" fmla="*/ 112133599 w 16384"/>
                <a:gd name="T13" fmla="*/ 29528072 h 16384"/>
                <a:gd name="T14" fmla="*/ 119309381 w 16384"/>
                <a:gd name="T15" fmla="*/ 33643898 h 16384"/>
                <a:gd name="T16" fmla="*/ 121997003 w 16384"/>
                <a:gd name="T17" fmla="*/ 37078919 h 16384"/>
                <a:gd name="T18" fmla="*/ 127381005 w 16384"/>
                <a:gd name="T19" fmla="*/ 35021006 h 16384"/>
                <a:gd name="T20" fmla="*/ 133660945 w 16384"/>
                <a:gd name="T21" fmla="*/ 37764914 h 16384"/>
                <a:gd name="T22" fmla="*/ 132765008 w 16384"/>
                <a:gd name="T23" fmla="*/ 45321032 h 16384"/>
                <a:gd name="T24" fmla="*/ 135461483 w 16384"/>
                <a:gd name="T25" fmla="*/ 48750863 h 16384"/>
                <a:gd name="T26" fmla="*/ 139940790 w 16384"/>
                <a:gd name="T27" fmla="*/ 47378945 h 16384"/>
                <a:gd name="T28" fmla="*/ 143533107 w 16384"/>
                <a:gd name="T29" fmla="*/ 48064940 h 16384"/>
                <a:gd name="T30" fmla="*/ 145324886 w 16384"/>
                <a:gd name="T31" fmla="*/ 49436858 h 16384"/>
                <a:gd name="T32" fmla="*/ 141732569 w 16384"/>
                <a:gd name="T33" fmla="*/ 63857892 h 16384"/>
                <a:gd name="T34" fmla="*/ 138149105 w 16384"/>
                <a:gd name="T35" fmla="*/ 66606990 h 16384"/>
                <a:gd name="T36" fmla="*/ 136357325 w 16384"/>
                <a:gd name="T37" fmla="*/ 74843833 h 16384"/>
                <a:gd name="T38" fmla="*/ 133660945 w 16384"/>
                <a:gd name="T39" fmla="*/ 83085955 h 16384"/>
                <a:gd name="T40" fmla="*/ 130077480 w 16384"/>
                <a:gd name="T41" fmla="*/ 85143868 h 16384"/>
                <a:gd name="T42" fmla="*/ 119309381 w 16384"/>
                <a:gd name="T43" fmla="*/ 83771878 h 16384"/>
                <a:gd name="T44" fmla="*/ 108541282 w 16384"/>
                <a:gd name="T45" fmla="*/ 83771878 h 16384"/>
                <a:gd name="T46" fmla="*/ 97782012 w 16384"/>
                <a:gd name="T47" fmla="*/ 70036821 h 16384"/>
                <a:gd name="T48" fmla="*/ 92398009 w 16384"/>
                <a:gd name="T49" fmla="*/ 66606990 h 16384"/>
                <a:gd name="T50" fmla="*/ 87014007 w 16384"/>
                <a:gd name="T51" fmla="*/ 67978908 h 16384"/>
                <a:gd name="T52" fmla="*/ 74454128 w 16384"/>
                <a:gd name="T53" fmla="*/ 75529828 h 16384"/>
                <a:gd name="T54" fmla="*/ 71766601 w 16384"/>
                <a:gd name="T55" fmla="*/ 75529828 h 16384"/>
                <a:gd name="T56" fmla="*/ 67278346 w 16384"/>
                <a:gd name="T57" fmla="*/ 72785920 h 16384"/>
                <a:gd name="T58" fmla="*/ 60998501 w 16384"/>
                <a:gd name="T59" fmla="*/ 66606990 h 16384"/>
                <a:gd name="T60" fmla="*/ 55614405 w 16384"/>
                <a:gd name="T61" fmla="*/ 65229810 h 16384"/>
                <a:gd name="T62" fmla="*/ 30503677 w 16384"/>
                <a:gd name="T63" fmla="*/ 64543887 h 16384"/>
                <a:gd name="T64" fmla="*/ 18839730 w 16384"/>
                <a:gd name="T65" fmla="*/ 61108794 h 16384"/>
                <a:gd name="T66" fmla="*/ 0 w 16384"/>
                <a:gd name="T67" fmla="*/ 59736876 h 16384"/>
                <a:gd name="T68" fmla="*/ 8071627 w 16384"/>
                <a:gd name="T69" fmla="*/ 43257929 h 16384"/>
                <a:gd name="T70" fmla="*/ 6279942 w 16384"/>
                <a:gd name="T71" fmla="*/ 39136841 h 16384"/>
                <a:gd name="T72" fmla="*/ 8967470 w 16384"/>
                <a:gd name="T73" fmla="*/ 37764914 h 16384"/>
                <a:gd name="T74" fmla="*/ 14351570 w 16384"/>
                <a:gd name="T75" fmla="*/ 37764914 h 16384"/>
                <a:gd name="T76" fmla="*/ 34087142 w 16384"/>
                <a:gd name="T77" fmla="*/ 0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3843" y="0"/>
                  </a:moveTo>
                  <a:lnTo>
                    <a:pt x="6169" y="1189"/>
                  </a:lnTo>
                  <a:lnTo>
                    <a:pt x="7181" y="3435"/>
                  </a:lnTo>
                  <a:lnTo>
                    <a:pt x="9911" y="4757"/>
                  </a:lnTo>
                  <a:lnTo>
                    <a:pt x="11226" y="5021"/>
                  </a:lnTo>
                  <a:lnTo>
                    <a:pt x="12035" y="5153"/>
                  </a:lnTo>
                  <a:lnTo>
                    <a:pt x="12642" y="5682"/>
                  </a:lnTo>
                  <a:lnTo>
                    <a:pt x="13451" y="6474"/>
                  </a:lnTo>
                  <a:lnTo>
                    <a:pt x="13754" y="7135"/>
                  </a:lnTo>
                  <a:lnTo>
                    <a:pt x="14361" y="6739"/>
                  </a:lnTo>
                  <a:lnTo>
                    <a:pt x="15069" y="7267"/>
                  </a:lnTo>
                  <a:lnTo>
                    <a:pt x="14968" y="8721"/>
                  </a:lnTo>
                  <a:lnTo>
                    <a:pt x="15272" y="9381"/>
                  </a:lnTo>
                  <a:lnTo>
                    <a:pt x="15777" y="9117"/>
                  </a:lnTo>
                  <a:lnTo>
                    <a:pt x="16182" y="9249"/>
                  </a:lnTo>
                  <a:lnTo>
                    <a:pt x="16384" y="9513"/>
                  </a:lnTo>
                  <a:lnTo>
                    <a:pt x="15979" y="12288"/>
                  </a:lnTo>
                  <a:lnTo>
                    <a:pt x="15575" y="12817"/>
                  </a:lnTo>
                  <a:lnTo>
                    <a:pt x="15373" y="14402"/>
                  </a:lnTo>
                  <a:lnTo>
                    <a:pt x="15069" y="15988"/>
                  </a:lnTo>
                  <a:lnTo>
                    <a:pt x="14665" y="16384"/>
                  </a:lnTo>
                  <a:lnTo>
                    <a:pt x="13451" y="16120"/>
                  </a:lnTo>
                  <a:lnTo>
                    <a:pt x="12237" y="16120"/>
                  </a:lnTo>
                  <a:lnTo>
                    <a:pt x="11024" y="13477"/>
                  </a:lnTo>
                  <a:lnTo>
                    <a:pt x="10417" y="12817"/>
                  </a:lnTo>
                  <a:lnTo>
                    <a:pt x="9810" y="13081"/>
                  </a:lnTo>
                  <a:lnTo>
                    <a:pt x="8394" y="14534"/>
                  </a:lnTo>
                  <a:lnTo>
                    <a:pt x="8091" y="14534"/>
                  </a:lnTo>
                  <a:lnTo>
                    <a:pt x="7585" y="14006"/>
                  </a:lnTo>
                  <a:lnTo>
                    <a:pt x="6877" y="12817"/>
                  </a:lnTo>
                  <a:lnTo>
                    <a:pt x="6270" y="12552"/>
                  </a:lnTo>
                  <a:lnTo>
                    <a:pt x="3439" y="12420"/>
                  </a:lnTo>
                  <a:lnTo>
                    <a:pt x="2124" y="11759"/>
                  </a:lnTo>
                  <a:lnTo>
                    <a:pt x="0" y="11495"/>
                  </a:lnTo>
                  <a:lnTo>
                    <a:pt x="910" y="8324"/>
                  </a:lnTo>
                  <a:lnTo>
                    <a:pt x="708" y="7531"/>
                  </a:lnTo>
                  <a:lnTo>
                    <a:pt x="1011" y="7267"/>
                  </a:lnTo>
                  <a:lnTo>
                    <a:pt x="1618" y="7267"/>
                  </a:lnTo>
                  <a:lnTo>
                    <a:pt x="3843" y="0"/>
                  </a:lnTo>
                  <a:close/>
                </a:path>
              </a:pathLst>
            </a:custGeom>
            <a:solidFill>
              <a:srgbClr val="FFFFFF"/>
            </a:solidFill>
            <a:ln w="9525">
              <a:solidFill>
                <a:srgbClr val="000000"/>
              </a:solidFill>
              <a:round/>
              <a:headEnd/>
              <a:tailEnd/>
            </a:ln>
          </p:spPr>
          <p:txBody>
            <a:bodyPr/>
            <a:lstStyle/>
            <a:p>
              <a:endParaRPr lang="en-US"/>
            </a:p>
          </p:txBody>
        </p:sp>
        <p:sp>
          <p:nvSpPr>
            <p:cNvPr id="116773" name="Charlotte"/>
            <p:cNvSpPr>
              <a:spLocks/>
            </p:cNvSpPr>
            <p:nvPr/>
          </p:nvSpPr>
          <p:spPr bwMode="auto">
            <a:xfrm>
              <a:off x="18297525" y="12973050"/>
              <a:ext cx="1733550" cy="2609850"/>
            </a:xfrm>
            <a:custGeom>
              <a:avLst/>
              <a:gdLst>
                <a:gd name="T0" fmla="*/ 86673359 w 16384"/>
                <a:gd name="T1" fmla="*/ 1522519 h 16384"/>
                <a:gd name="T2" fmla="*/ 75590135 w 16384"/>
                <a:gd name="T3" fmla="*/ 0 h 16384"/>
                <a:gd name="T4" fmla="*/ 67518402 w 16384"/>
                <a:gd name="T5" fmla="*/ 15173733 h 16384"/>
                <a:gd name="T6" fmla="*/ 64495695 w 16384"/>
                <a:gd name="T7" fmla="*/ 18218610 h 16384"/>
                <a:gd name="T8" fmla="*/ 50389751 w 16384"/>
                <a:gd name="T9" fmla="*/ 13651215 h 16384"/>
                <a:gd name="T10" fmla="*/ 45351835 w 16384"/>
                <a:gd name="T11" fmla="*/ 21238164 h 16384"/>
                <a:gd name="T12" fmla="*/ 40314025 w 16384"/>
                <a:gd name="T13" fmla="*/ 31869825 h 16384"/>
                <a:gd name="T14" fmla="*/ 30238300 w 16384"/>
                <a:gd name="T15" fmla="*/ 31869825 h 16384"/>
                <a:gd name="T16" fmla="*/ 0 w 16384"/>
                <a:gd name="T17" fmla="*/ 169930480 h 16384"/>
                <a:gd name="T18" fmla="*/ 5037812 w 16384"/>
                <a:gd name="T19" fmla="*/ 174472547 h 16384"/>
                <a:gd name="T20" fmla="*/ 5037812 w 16384"/>
                <a:gd name="T21" fmla="*/ 189646275 h 16384"/>
                <a:gd name="T22" fmla="*/ 13098436 w 16384"/>
                <a:gd name="T23" fmla="*/ 194213510 h 16384"/>
                <a:gd name="T24" fmla="*/ 21158956 w 16384"/>
                <a:gd name="T25" fmla="*/ 192691152 h 16384"/>
                <a:gd name="T26" fmla="*/ 38298817 w 16384"/>
                <a:gd name="T27" fmla="*/ 201800454 h 16384"/>
                <a:gd name="T28" fmla="*/ 41321524 w 16384"/>
                <a:gd name="T29" fmla="*/ 212406788 h 16384"/>
                <a:gd name="T30" fmla="*/ 47367044 w 16384"/>
                <a:gd name="T31" fmla="*/ 219993731 h 16384"/>
                <a:gd name="T32" fmla="*/ 52404853 w 16384"/>
                <a:gd name="T33" fmla="*/ 215451664 h 16384"/>
                <a:gd name="T34" fmla="*/ 54419956 w 16384"/>
                <a:gd name="T35" fmla="*/ 200277936 h 16384"/>
                <a:gd name="T36" fmla="*/ 60465384 w 16384"/>
                <a:gd name="T37" fmla="*/ 192691152 h 16384"/>
                <a:gd name="T38" fmla="*/ 64495695 w 16384"/>
                <a:gd name="T39" fmla="*/ 177517423 h 16384"/>
                <a:gd name="T40" fmla="*/ 68526006 w 16384"/>
                <a:gd name="T41" fmla="*/ 177517423 h 16384"/>
                <a:gd name="T42" fmla="*/ 71559823 w 16384"/>
                <a:gd name="T43" fmla="*/ 189646275 h 16384"/>
                <a:gd name="T44" fmla="*/ 68526006 w 16384"/>
                <a:gd name="T45" fmla="*/ 213929306 h 16384"/>
                <a:gd name="T46" fmla="*/ 75590135 w 16384"/>
                <a:gd name="T47" fmla="*/ 226083485 h 16384"/>
                <a:gd name="T48" fmla="*/ 66510798 w 16384"/>
                <a:gd name="T49" fmla="*/ 239734695 h 16384"/>
                <a:gd name="T50" fmla="*/ 66510798 w 16384"/>
                <a:gd name="T51" fmla="*/ 250341188 h 16384"/>
                <a:gd name="T52" fmla="*/ 95741586 w 16384"/>
                <a:gd name="T53" fmla="*/ 288275429 h 16384"/>
                <a:gd name="T54" fmla="*/ 97756688 w 16384"/>
                <a:gd name="T55" fmla="*/ 301926639 h 16384"/>
                <a:gd name="T56" fmla="*/ 95741586 w 16384"/>
                <a:gd name="T57" fmla="*/ 314080977 h 16384"/>
                <a:gd name="T58" fmla="*/ 101787000 w 16384"/>
                <a:gd name="T59" fmla="*/ 321667762 h 16384"/>
                <a:gd name="T60" fmla="*/ 100779396 w 16384"/>
                <a:gd name="T61" fmla="*/ 330751737 h 16384"/>
                <a:gd name="T62" fmla="*/ 95741586 w 16384"/>
                <a:gd name="T63" fmla="*/ 341383477 h 16384"/>
                <a:gd name="T64" fmla="*/ 99771791 w 16384"/>
                <a:gd name="T65" fmla="*/ 358079564 h 16384"/>
                <a:gd name="T66" fmla="*/ 100779396 w 16384"/>
                <a:gd name="T67" fmla="*/ 370208416 h 16384"/>
                <a:gd name="T68" fmla="*/ 95741586 w 16384"/>
                <a:gd name="T69" fmla="*/ 379317718 h 16384"/>
                <a:gd name="T70" fmla="*/ 94733981 w 16384"/>
                <a:gd name="T71" fmla="*/ 389924052 h 16384"/>
                <a:gd name="T72" fmla="*/ 98764293 w 16384"/>
                <a:gd name="T73" fmla="*/ 394491606 h 16384"/>
                <a:gd name="T74" fmla="*/ 108839912 w 16384"/>
                <a:gd name="T75" fmla="*/ 415729760 h 16384"/>
                <a:gd name="T76" fmla="*/ 164278702 w 16384"/>
                <a:gd name="T77" fmla="*/ 262495367 h 16384"/>
                <a:gd name="T78" fmla="*/ 183422549 w 16384"/>
                <a:gd name="T79" fmla="*/ 125931773 h 16384"/>
                <a:gd name="T80" fmla="*/ 166293805 w 16384"/>
                <a:gd name="T81" fmla="*/ 113802922 h 16384"/>
                <a:gd name="T82" fmla="*/ 147138848 w 16384"/>
                <a:gd name="T83" fmla="*/ 74346143 h 16384"/>
                <a:gd name="T84" fmla="*/ 138070727 w 16384"/>
                <a:gd name="T85" fmla="*/ 72823784 h 16384"/>
                <a:gd name="T86" fmla="*/ 127995001 w 16384"/>
                <a:gd name="T87" fmla="*/ 71301266 h 16384"/>
                <a:gd name="T88" fmla="*/ 119934484 w 16384"/>
                <a:gd name="T89" fmla="*/ 65236841 h 16384"/>
                <a:gd name="T90" fmla="*/ 112870250 w 16384"/>
                <a:gd name="T91" fmla="*/ 53107989 h 16384"/>
                <a:gd name="T92" fmla="*/ 110855121 w 16384"/>
                <a:gd name="T93" fmla="*/ 37934251 h 16384"/>
                <a:gd name="T94" fmla="*/ 106824810 w 16384"/>
                <a:gd name="T95" fmla="*/ 34889374 h 16384"/>
                <a:gd name="T96" fmla="*/ 89696066 w 16384"/>
                <a:gd name="T97" fmla="*/ 28824948 h 16384"/>
                <a:gd name="T98" fmla="*/ 85665860 w 16384"/>
                <a:gd name="T99" fmla="*/ 22760523 h 16384"/>
                <a:gd name="T100" fmla="*/ 86673359 w 16384"/>
                <a:gd name="T101" fmla="*/ 1522519 h 16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84"/>
                <a:gd name="T154" fmla="*/ 0 h 16384"/>
                <a:gd name="T155" fmla="*/ 16384 w 16384"/>
                <a:gd name="T156" fmla="*/ 16384 h 16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84" h="16384">
                  <a:moveTo>
                    <a:pt x="7742" y="60"/>
                  </a:moveTo>
                  <a:lnTo>
                    <a:pt x="6752" y="0"/>
                  </a:lnTo>
                  <a:lnTo>
                    <a:pt x="6031" y="598"/>
                  </a:lnTo>
                  <a:lnTo>
                    <a:pt x="5761" y="718"/>
                  </a:lnTo>
                  <a:lnTo>
                    <a:pt x="4501" y="538"/>
                  </a:lnTo>
                  <a:lnTo>
                    <a:pt x="4051" y="837"/>
                  </a:lnTo>
                  <a:lnTo>
                    <a:pt x="3601" y="1256"/>
                  </a:lnTo>
                  <a:lnTo>
                    <a:pt x="2701" y="1256"/>
                  </a:lnTo>
                  <a:lnTo>
                    <a:pt x="0" y="6697"/>
                  </a:lnTo>
                  <a:lnTo>
                    <a:pt x="450" y="6876"/>
                  </a:lnTo>
                  <a:lnTo>
                    <a:pt x="450" y="7474"/>
                  </a:lnTo>
                  <a:lnTo>
                    <a:pt x="1170" y="7654"/>
                  </a:lnTo>
                  <a:lnTo>
                    <a:pt x="1890" y="7594"/>
                  </a:lnTo>
                  <a:lnTo>
                    <a:pt x="3421" y="7953"/>
                  </a:lnTo>
                  <a:lnTo>
                    <a:pt x="3691" y="8371"/>
                  </a:lnTo>
                  <a:lnTo>
                    <a:pt x="4231" y="8670"/>
                  </a:lnTo>
                  <a:lnTo>
                    <a:pt x="4681" y="8491"/>
                  </a:lnTo>
                  <a:lnTo>
                    <a:pt x="4861" y="7893"/>
                  </a:lnTo>
                  <a:lnTo>
                    <a:pt x="5401" y="7594"/>
                  </a:lnTo>
                  <a:lnTo>
                    <a:pt x="5761" y="6996"/>
                  </a:lnTo>
                  <a:lnTo>
                    <a:pt x="6121" y="6996"/>
                  </a:lnTo>
                  <a:lnTo>
                    <a:pt x="6392" y="7474"/>
                  </a:lnTo>
                  <a:lnTo>
                    <a:pt x="6121" y="8431"/>
                  </a:lnTo>
                  <a:lnTo>
                    <a:pt x="6752" y="8910"/>
                  </a:lnTo>
                  <a:lnTo>
                    <a:pt x="5941" y="9448"/>
                  </a:lnTo>
                  <a:lnTo>
                    <a:pt x="5941" y="9866"/>
                  </a:lnTo>
                  <a:lnTo>
                    <a:pt x="8552" y="11361"/>
                  </a:lnTo>
                  <a:lnTo>
                    <a:pt x="8732" y="11899"/>
                  </a:lnTo>
                  <a:lnTo>
                    <a:pt x="8552" y="12378"/>
                  </a:lnTo>
                  <a:lnTo>
                    <a:pt x="9092" y="12677"/>
                  </a:lnTo>
                  <a:lnTo>
                    <a:pt x="9002" y="13035"/>
                  </a:lnTo>
                  <a:lnTo>
                    <a:pt x="8552" y="13454"/>
                  </a:lnTo>
                  <a:lnTo>
                    <a:pt x="8912" y="14112"/>
                  </a:lnTo>
                  <a:lnTo>
                    <a:pt x="9002" y="14590"/>
                  </a:lnTo>
                  <a:lnTo>
                    <a:pt x="8552" y="14949"/>
                  </a:lnTo>
                  <a:lnTo>
                    <a:pt x="8462" y="15367"/>
                  </a:lnTo>
                  <a:lnTo>
                    <a:pt x="8822" y="15547"/>
                  </a:lnTo>
                  <a:lnTo>
                    <a:pt x="9722" y="16384"/>
                  </a:lnTo>
                  <a:lnTo>
                    <a:pt x="14674" y="10345"/>
                  </a:lnTo>
                  <a:lnTo>
                    <a:pt x="16384" y="4963"/>
                  </a:lnTo>
                  <a:lnTo>
                    <a:pt x="14854" y="4485"/>
                  </a:lnTo>
                  <a:lnTo>
                    <a:pt x="13143" y="2930"/>
                  </a:lnTo>
                  <a:lnTo>
                    <a:pt x="12333" y="2870"/>
                  </a:lnTo>
                  <a:lnTo>
                    <a:pt x="11433" y="2810"/>
                  </a:lnTo>
                  <a:lnTo>
                    <a:pt x="10713" y="2571"/>
                  </a:lnTo>
                  <a:lnTo>
                    <a:pt x="10082" y="2093"/>
                  </a:lnTo>
                  <a:lnTo>
                    <a:pt x="9902" y="1495"/>
                  </a:lnTo>
                  <a:lnTo>
                    <a:pt x="9542" y="1375"/>
                  </a:lnTo>
                  <a:lnTo>
                    <a:pt x="8012" y="1136"/>
                  </a:lnTo>
                  <a:lnTo>
                    <a:pt x="7652" y="897"/>
                  </a:lnTo>
                  <a:lnTo>
                    <a:pt x="7742" y="60"/>
                  </a:lnTo>
                  <a:close/>
                </a:path>
              </a:pathLst>
            </a:custGeom>
            <a:solidFill>
              <a:srgbClr val="FFFFFF"/>
            </a:solidFill>
            <a:ln w="9525">
              <a:solidFill>
                <a:srgbClr val="000000"/>
              </a:solidFill>
              <a:round/>
              <a:headEnd/>
              <a:tailEnd/>
            </a:ln>
          </p:spPr>
          <p:txBody>
            <a:bodyPr/>
            <a:lstStyle/>
            <a:p>
              <a:endParaRPr lang="en-US"/>
            </a:p>
          </p:txBody>
        </p:sp>
        <p:sp>
          <p:nvSpPr>
            <p:cNvPr id="116774" name="Chesterfield"/>
            <p:cNvSpPr>
              <a:spLocks/>
            </p:cNvSpPr>
            <p:nvPr/>
          </p:nvSpPr>
          <p:spPr bwMode="auto">
            <a:xfrm>
              <a:off x="22231350" y="11420475"/>
              <a:ext cx="2286000" cy="1609725"/>
            </a:xfrm>
            <a:custGeom>
              <a:avLst/>
              <a:gdLst>
                <a:gd name="T0" fmla="*/ 316290078 w 16384"/>
                <a:gd name="T1" fmla="*/ 87031636 h 16384"/>
                <a:gd name="T2" fmla="*/ 307004045 w 16384"/>
                <a:gd name="T3" fmla="*/ 90777015 h 16384"/>
                <a:gd name="T4" fmla="*/ 303013034 w 16384"/>
                <a:gd name="T5" fmla="*/ 99194466 h 16384"/>
                <a:gd name="T6" fmla="*/ 296355118 w 16384"/>
                <a:gd name="T7" fmla="*/ 101067107 h 16384"/>
                <a:gd name="T8" fmla="*/ 289716806 w 16384"/>
                <a:gd name="T9" fmla="*/ 91713336 h 16384"/>
                <a:gd name="T10" fmla="*/ 293707746 w 16384"/>
                <a:gd name="T11" fmla="*/ 79540877 h 16384"/>
                <a:gd name="T12" fmla="*/ 289716806 w 16384"/>
                <a:gd name="T13" fmla="*/ 75805224 h 16384"/>
                <a:gd name="T14" fmla="*/ 285725935 w 16384"/>
                <a:gd name="T15" fmla="*/ 77677865 h 16384"/>
                <a:gd name="T16" fmla="*/ 283078284 w 16384"/>
                <a:gd name="T17" fmla="*/ 83286256 h 16384"/>
                <a:gd name="T18" fmla="*/ 267134334 w 16384"/>
                <a:gd name="T19" fmla="*/ 88904375 h 16384"/>
                <a:gd name="T20" fmla="*/ 257828907 w 16384"/>
                <a:gd name="T21" fmla="*/ 94522395 h 16384"/>
                <a:gd name="T22" fmla="*/ 247199654 w 16384"/>
                <a:gd name="T23" fmla="*/ 95458715 h 16384"/>
                <a:gd name="T24" fmla="*/ 247199654 w 16384"/>
                <a:gd name="T25" fmla="*/ 90777015 h 16384"/>
                <a:gd name="T26" fmla="*/ 256485687 w 16384"/>
                <a:gd name="T27" fmla="*/ 84222675 h 16384"/>
                <a:gd name="T28" fmla="*/ 255161862 w 16384"/>
                <a:gd name="T29" fmla="*/ 79540877 h 16384"/>
                <a:gd name="T30" fmla="*/ 243208783 w 16384"/>
                <a:gd name="T31" fmla="*/ 77677865 h 16384"/>
                <a:gd name="T32" fmla="*/ 235227041 w 16384"/>
                <a:gd name="T33" fmla="*/ 68314465 h 16384"/>
                <a:gd name="T34" fmla="*/ 233903216 w 16384"/>
                <a:gd name="T35" fmla="*/ 58024374 h 16384"/>
                <a:gd name="T36" fmla="*/ 237894087 w 16384"/>
                <a:gd name="T37" fmla="*/ 46788223 h 16384"/>
                <a:gd name="T38" fmla="*/ 236550867 w 16384"/>
                <a:gd name="T39" fmla="*/ 34625393 h 16384"/>
                <a:gd name="T40" fmla="*/ 239217912 w 16384"/>
                <a:gd name="T41" fmla="*/ 22462556 h 16384"/>
                <a:gd name="T42" fmla="*/ 228588520 w 16384"/>
                <a:gd name="T43" fmla="*/ 18717177 h 16384"/>
                <a:gd name="T44" fmla="*/ 191366530 w 16384"/>
                <a:gd name="T45" fmla="*/ 10290094 h 16384"/>
                <a:gd name="T46" fmla="*/ 183404322 w 16384"/>
                <a:gd name="T47" fmla="*/ 6554442 h 16384"/>
                <a:gd name="T48" fmla="*/ 163469502 w 16384"/>
                <a:gd name="T49" fmla="*/ 3745381 h 16384"/>
                <a:gd name="T50" fmla="*/ 128914384 w 16384"/>
                <a:gd name="T51" fmla="*/ 2809060 h 16384"/>
                <a:gd name="T52" fmla="*/ 112970434 w 16384"/>
                <a:gd name="T53" fmla="*/ 0 h 16384"/>
                <a:gd name="T54" fmla="*/ 37202613 w 16384"/>
                <a:gd name="T55" fmla="*/ 52406255 h 16384"/>
                <a:gd name="T56" fmla="*/ 35878778 w 16384"/>
                <a:gd name="T57" fmla="*/ 62696347 h 16384"/>
                <a:gd name="T58" fmla="*/ 29240396 w 16384"/>
                <a:gd name="T59" fmla="*/ 61760027 h 16384"/>
                <a:gd name="T60" fmla="*/ 11953083 w 16384"/>
                <a:gd name="T61" fmla="*/ 69250785 h 16384"/>
                <a:gd name="T62" fmla="*/ 1323826 w 16384"/>
                <a:gd name="T63" fmla="*/ 72996165 h 16384"/>
                <a:gd name="T64" fmla="*/ 2667046 w 16384"/>
                <a:gd name="T65" fmla="*/ 81413616 h 16384"/>
                <a:gd name="T66" fmla="*/ 0 w 16384"/>
                <a:gd name="T67" fmla="*/ 89840695 h 16384"/>
                <a:gd name="T68" fmla="*/ 29240396 w 16384"/>
                <a:gd name="T69" fmla="*/ 108557890 h 16384"/>
                <a:gd name="T70" fmla="*/ 37202613 w 16384"/>
                <a:gd name="T71" fmla="*/ 121657041 h 16384"/>
                <a:gd name="T72" fmla="*/ 50498911 w 16384"/>
                <a:gd name="T73" fmla="*/ 127275159 h 16384"/>
                <a:gd name="T74" fmla="*/ 55813607 w 16384"/>
                <a:gd name="T75" fmla="*/ 132883551 h 16384"/>
                <a:gd name="T76" fmla="*/ 62471523 w 16384"/>
                <a:gd name="T77" fmla="*/ 135692512 h 16384"/>
                <a:gd name="T78" fmla="*/ 69110045 w 16384"/>
                <a:gd name="T79" fmla="*/ 134756191 h 16384"/>
                <a:gd name="T80" fmla="*/ 83730186 w 16384"/>
                <a:gd name="T81" fmla="*/ 127275159 h 16384"/>
                <a:gd name="T82" fmla="*/ 97007091 w 16384"/>
                <a:gd name="T83" fmla="*/ 130084120 h 16384"/>
                <a:gd name="T84" fmla="*/ 106312518 w 16384"/>
                <a:gd name="T85" fmla="*/ 128211480 h 16384"/>
                <a:gd name="T86" fmla="*/ 112970434 w 16384"/>
                <a:gd name="T87" fmla="*/ 142246950 h 16384"/>
                <a:gd name="T88" fmla="*/ 128914384 w 16384"/>
                <a:gd name="T89" fmla="*/ 136628930 h 16384"/>
                <a:gd name="T90" fmla="*/ 139543776 w 16384"/>
                <a:gd name="T91" fmla="*/ 143183271 h 16384"/>
                <a:gd name="T92" fmla="*/ 167460373 w 16384"/>
                <a:gd name="T93" fmla="*/ 156282421 h 16384"/>
                <a:gd name="T94" fmla="*/ 192709750 w 16384"/>
                <a:gd name="T95" fmla="*/ 158155160 h 16384"/>
                <a:gd name="T96" fmla="*/ 209977525 w 16384"/>
                <a:gd name="T97" fmla="*/ 156282421 h 16384"/>
                <a:gd name="T98" fmla="*/ 231236171 w 16384"/>
                <a:gd name="T99" fmla="*/ 154409781 h 16384"/>
                <a:gd name="T100" fmla="*/ 241884957 w 16384"/>
                <a:gd name="T101" fmla="*/ 152537042 h 16384"/>
                <a:gd name="T102" fmla="*/ 253838036 w 16384"/>
                <a:gd name="T103" fmla="*/ 142246950 h 16384"/>
                <a:gd name="T104" fmla="*/ 271105811 w 16384"/>
                <a:gd name="T105" fmla="*/ 119784400 h 16384"/>
                <a:gd name="T106" fmla="*/ 284402109 w 16384"/>
                <a:gd name="T107" fmla="*/ 119784400 h 16384"/>
                <a:gd name="T108" fmla="*/ 296355118 w 16384"/>
                <a:gd name="T109" fmla="*/ 118848080 h 16384"/>
                <a:gd name="T110" fmla="*/ 307004045 w 16384"/>
                <a:gd name="T111" fmla="*/ 115102700 h 16384"/>
                <a:gd name="T112" fmla="*/ 318957263 w 16384"/>
                <a:gd name="T113" fmla="*/ 92649754 h 16384"/>
                <a:gd name="T114" fmla="*/ 316290078 w 16384"/>
                <a:gd name="T115" fmla="*/ 87031636 h 163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84"/>
                <a:gd name="T175" fmla="*/ 0 h 16384"/>
                <a:gd name="T176" fmla="*/ 16384 w 16384"/>
                <a:gd name="T177" fmla="*/ 16384 h 163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84" h="16384">
                  <a:moveTo>
                    <a:pt x="16247" y="9016"/>
                  </a:moveTo>
                  <a:lnTo>
                    <a:pt x="15770" y="9404"/>
                  </a:lnTo>
                  <a:lnTo>
                    <a:pt x="15565" y="10276"/>
                  </a:lnTo>
                  <a:lnTo>
                    <a:pt x="15223" y="10470"/>
                  </a:lnTo>
                  <a:lnTo>
                    <a:pt x="14882" y="9501"/>
                  </a:lnTo>
                  <a:lnTo>
                    <a:pt x="15087" y="8240"/>
                  </a:lnTo>
                  <a:lnTo>
                    <a:pt x="14882" y="7853"/>
                  </a:lnTo>
                  <a:lnTo>
                    <a:pt x="14677" y="8047"/>
                  </a:lnTo>
                  <a:lnTo>
                    <a:pt x="14541" y="8628"/>
                  </a:lnTo>
                  <a:lnTo>
                    <a:pt x="13722" y="9210"/>
                  </a:lnTo>
                  <a:lnTo>
                    <a:pt x="13244" y="9792"/>
                  </a:lnTo>
                  <a:lnTo>
                    <a:pt x="12698" y="9889"/>
                  </a:lnTo>
                  <a:lnTo>
                    <a:pt x="12698" y="9404"/>
                  </a:lnTo>
                  <a:lnTo>
                    <a:pt x="13175" y="8725"/>
                  </a:lnTo>
                  <a:lnTo>
                    <a:pt x="13107" y="8240"/>
                  </a:lnTo>
                  <a:lnTo>
                    <a:pt x="12493" y="8047"/>
                  </a:lnTo>
                  <a:lnTo>
                    <a:pt x="12083" y="7077"/>
                  </a:lnTo>
                  <a:lnTo>
                    <a:pt x="12015" y="6011"/>
                  </a:lnTo>
                  <a:lnTo>
                    <a:pt x="12220" y="4847"/>
                  </a:lnTo>
                  <a:lnTo>
                    <a:pt x="12151" y="3587"/>
                  </a:lnTo>
                  <a:lnTo>
                    <a:pt x="12288" y="2327"/>
                  </a:lnTo>
                  <a:lnTo>
                    <a:pt x="11742" y="1939"/>
                  </a:lnTo>
                  <a:lnTo>
                    <a:pt x="9830" y="1066"/>
                  </a:lnTo>
                  <a:lnTo>
                    <a:pt x="9421" y="679"/>
                  </a:lnTo>
                  <a:lnTo>
                    <a:pt x="8397" y="388"/>
                  </a:lnTo>
                  <a:lnTo>
                    <a:pt x="6622" y="291"/>
                  </a:lnTo>
                  <a:lnTo>
                    <a:pt x="5803" y="0"/>
                  </a:lnTo>
                  <a:lnTo>
                    <a:pt x="1911" y="5429"/>
                  </a:lnTo>
                  <a:lnTo>
                    <a:pt x="1843" y="6495"/>
                  </a:lnTo>
                  <a:lnTo>
                    <a:pt x="1502" y="6398"/>
                  </a:lnTo>
                  <a:lnTo>
                    <a:pt x="614" y="7174"/>
                  </a:lnTo>
                  <a:lnTo>
                    <a:pt x="68" y="7562"/>
                  </a:lnTo>
                  <a:lnTo>
                    <a:pt x="137" y="8434"/>
                  </a:lnTo>
                  <a:lnTo>
                    <a:pt x="0" y="9307"/>
                  </a:lnTo>
                  <a:lnTo>
                    <a:pt x="1502" y="11246"/>
                  </a:lnTo>
                  <a:lnTo>
                    <a:pt x="1911" y="12603"/>
                  </a:lnTo>
                  <a:lnTo>
                    <a:pt x="2594" y="13185"/>
                  </a:lnTo>
                  <a:lnTo>
                    <a:pt x="2867" y="13766"/>
                  </a:lnTo>
                  <a:lnTo>
                    <a:pt x="3209" y="14057"/>
                  </a:lnTo>
                  <a:lnTo>
                    <a:pt x="3550" y="13960"/>
                  </a:lnTo>
                  <a:lnTo>
                    <a:pt x="4301" y="13185"/>
                  </a:lnTo>
                  <a:lnTo>
                    <a:pt x="4983" y="13476"/>
                  </a:lnTo>
                  <a:lnTo>
                    <a:pt x="5461" y="13282"/>
                  </a:lnTo>
                  <a:lnTo>
                    <a:pt x="5803" y="14736"/>
                  </a:lnTo>
                  <a:lnTo>
                    <a:pt x="6622" y="14154"/>
                  </a:lnTo>
                  <a:lnTo>
                    <a:pt x="7168" y="14833"/>
                  </a:lnTo>
                  <a:lnTo>
                    <a:pt x="8602" y="16190"/>
                  </a:lnTo>
                  <a:lnTo>
                    <a:pt x="9899" y="16384"/>
                  </a:lnTo>
                  <a:lnTo>
                    <a:pt x="10786" y="16190"/>
                  </a:lnTo>
                  <a:lnTo>
                    <a:pt x="11878" y="15996"/>
                  </a:lnTo>
                  <a:lnTo>
                    <a:pt x="12425" y="15802"/>
                  </a:lnTo>
                  <a:lnTo>
                    <a:pt x="13039" y="14736"/>
                  </a:lnTo>
                  <a:lnTo>
                    <a:pt x="13926" y="12409"/>
                  </a:lnTo>
                  <a:lnTo>
                    <a:pt x="14609" y="12409"/>
                  </a:lnTo>
                  <a:lnTo>
                    <a:pt x="15223" y="12312"/>
                  </a:lnTo>
                  <a:lnTo>
                    <a:pt x="15770" y="11924"/>
                  </a:lnTo>
                  <a:lnTo>
                    <a:pt x="16384" y="9598"/>
                  </a:lnTo>
                  <a:lnTo>
                    <a:pt x="16247" y="9016"/>
                  </a:lnTo>
                  <a:close/>
                </a:path>
              </a:pathLst>
            </a:custGeom>
            <a:solidFill>
              <a:srgbClr val="9999FF"/>
            </a:solidFill>
            <a:ln w="9525">
              <a:solidFill>
                <a:srgbClr val="000000"/>
              </a:solidFill>
              <a:round/>
              <a:headEnd/>
              <a:tailEnd/>
            </a:ln>
          </p:spPr>
          <p:txBody>
            <a:bodyPr/>
            <a:lstStyle/>
            <a:p>
              <a:endParaRPr lang="en-US"/>
            </a:p>
          </p:txBody>
        </p:sp>
        <p:sp>
          <p:nvSpPr>
            <p:cNvPr id="116775" name="Clarke"/>
            <p:cNvSpPr>
              <a:spLocks/>
            </p:cNvSpPr>
            <p:nvPr/>
          </p:nvSpPr>
          <p:spPr bwMode="auto">
            <a:xfrm>
              <a:off x="21126450" y="3257550"/>
              <a:ext cx="1171575" cy="1381125"/>
            </a:xfrm>
            <a:custGeom>
              <a:avLst/>
              <a:gdLst>
                <a:gd name="T0" fmla="*/ 0 w 16384"/>
                <a:gd name="T1" fmla="*/ 87517649 h 16384"/>
                <a:gd name="T2" fmla="*/ 20432699 w 16384"/>
                <a:gd name="T3" fmla="*/ 35331134 h 16384"/>
                <a:gd name="T4" fmla="*/ 24518193 w 16384"/>
                <a:gd name="T5" fmla="*/ 21680471 h 16384"/>
                <a:gd name="T6" fmla="*/ 27923653 w 16384"/>
                <a:gd name="T7" fmla="*/ 12044718 h 16384"/>
                <a:gd name="T8" fmla="*/ 31329114 w 16384"/>
                <a:gd name="T9" fmla="*/ 0 h 16384"/>
                <a:gd name="T10" fmla="*/ 83776118 w 16384"/>
                <a:gd name="T11" fmla="*/ 50587746 h 16384"/>
                <a:gd name="T12" fmla="*/ 81050691 w 16384"/>
                <a:gd name="T13" fmla="*/ 60216334 h 16384"/>
                <a:gd name="T14" fmla="*/ 81050691 w 16384"/>
                <a:gd name="T15" fmla="*/ 68246143 h 16384"/>
                <a:gd name="T16" fmla="*/ 75605058 w 16384"/>
                <a:gd name="T17" fmla="*/ 75472936 h 16384"/>
                <a:gd name="T18" fmla="*/ 69474225 w 16384"/>
                <a:gd name="T19" fmla="*/ 78684910 h 16384"/>
                <a:gd name="T20" fmla="*/ 62663304 w 16384"/>
                <a:gd name="T21" fmla="*/ 91532574 h 16384"/>
                <a:gd name="T22" fmla="*/ 55852455 w 16384"/>
                <a:gd name="T23" fmla="*/ 96350409 h 16384"/>
                <a:gd name="T24" fmla="*/ 49041535 w 16384"/>
                <a:gd name="T25" fmla="*/ 102774272 h 16384"/>
                <a:gd name="T26" fmla="*/ 39505259 w 16384"/>
                <a:gd name="T27" fmla="*/ 116424930 h 16384"/>
                <a:gd name="T28" fmla="*/ 0 w 16384"/>
                <a:gd name="T29" fmla="*/ 87517649 h 16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84"/>
                <a:gd name="T46" fmla="*/ 0 h 16384"/>
                <a:gd name="T47" fmla="*/ 16384 w 16384"/>
                <a:gd name="T48" fmla="*/ 16384 h 16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84" h="16384">
                  <a:moveTo>
                    <a:pt x="0" y="12316"/>
                  </a:moveTo>
                  <a:lnTo>
                    <a:pt x="3996" y="4972"/>
                  </a:lnTo>
                  <a:lnTo>
                    <a:pt x="4795" y="3051"/>
                  </a:lnTo>
                  <a:lnTo>
                    <a:pt x="5461" y="1695"/>
                  </a:lnTo>
                  <a:lnTo>
                    <a:pt x="6127" y="0"/>
                  </a:lnTo>
                  <a:lnTo>
                    <a:pt x="16384" y="7119"/>
                  </a:lnTo>
                  <a:lnTo>
                    <a:pt x="15851" y="8474"/>
                  </a:lnTo>
                  <a:lnTo>
                    <a:pt x="15851" y="9604"/>
                  </a:lnTo>
                  <a:lnTo>
                    <a:pt x="14786" y="10621"/>
                  </a:lnTo>
                  <a:lnTo>
                    <a:pt x="13587" y="11073"/>
                  </a:lnTo>
                  <a:lnTo>
                    <a:pt x="12255" y="12881"/>
                  </a:lnTo>
                  <a:lnTo>
                    <a:pt x="10923" y="13559"/>
                  </a:lnTo>
                  <a:lnTo>
                    <a:pt x="9591" y="14463"/>
                  </a:lnTo>
                  <a:lnTo>
                    <a:pt x="7726" y="16384"/>
                  </a:lnTo>
                  <a:lnTo>
                    <a:pt x="0" y="12316"/>
                  </a:lnTo>
                  <a:close/>
                </a:path>
              </a:pathLst>
            </a:custGeom>
            <a:solidFill>
              <a:srgbClr val="FFFFFF"/>
            </a:solidFill>
            <a:ln w="9525">
              <a:solidFill>
                <a:srgbClr val="000000"/>
              </a:solidFill>
              <a:round/>
              <a:headEnd/>
              <a:tailEnd/>
            </a:ln>
          </p:spPr>
          <p:txBody>
            <a:bodyPr/>
            <a:lstStyle/>
            <a:p>
              <a:endParaRPr lang="en-US"/>
            </a:p>
          </p:txBody>
        </p:sp>
        <p:sp>
          <p:nvSpPr>
            <p:cNvPr id="116776" name="Craig"/>
            <p:cNvSpPr>
              <a:spLocks/>
            </p:cNvSpPr>
            <p:nvPr/>
          </p:nvSpPr>
          <p:spPr bwMode="auto">
            <a:xfrm>
              <a:off x="12401550" y="11029950"/>
              <a:ext cx="1905000" cy="1609725"/>
            </a:xfrm>
            <a:custGeom>
              <a:avLst/>
              <a:gdLst>
                <a:gd name="T0" fmla="*/ 177195669 w 16384"/>
                <a:gd name="T1" fmla="*/ 114176009 h 16384"/>
                <a:gd name="T2" fmla="*/ 161689298 w 16384"/>
                <a:gd name="T3" fmla="*/ 122593361 h 16384"/>
                <a:gd name="T4" fmla="*/ 143979108 w 16384"/>
                <a:gd name="T5" fmla="*/ 129147800 h 16384"/>
                <a:gd name="T6" fmla="*/ 126255547 w 16384"/>
                <a:gd name="T7" fmla="*/ 131947132 h 16384"/>
                <a:gd name="T8" fmla="*/ 111857567 w 16384"/>
                <a:gd name="T9" fmla="*/ 136628930 h 16384"/>
                <a:gd name="T10" fmla="*/ 95242542 w 16384"/>
                <a:gd name="T11" fmla="*/ 148801389 h 16384"/>
                <a:gd name="T12" fmla="*/ 63121030 w 16384"/>
                <a:gd name="T13" fmla="*/ 138501571 h 16384"/>
                <a:gd name="T14" fmla="*/ 44302289 w 16384"/>
                <a:gd name="T15" fmla="*/ 147864971 h 16384"/>
                <a:gd name="T16" fmla="*/ 33230063 w 16384"/>
                <a:gd name="T17" fmla="*/ 150664401 h 16384"/>
                <a:gd name="T18" fmla="*/ 18832221 w 16384"/>
                <a:gd name="T19" fmla="*/ 158155160 h 16384"/>
                <a:gd name="T20" fmla="*/ 0 w 16384"/>
                <a:gd name="T21" fmla="*/ 115102700 h 16384"/>
                <a:gd name="T22" fmla="*/ 11072229 w 16384"/>
                <a:gd name="T23" fmla="*/ 104812511 h 16384"/>
                <a:gd name="T24" fmla="*/ 22144343 w 16384"/>
                <a:gd name="T25" fmla="*/ 98258146 h 16384"/>
                <a:gd name="T26" fmla="*/ 54265979 w 16384"/>
                <a:gd name="T27" fmla="*/ 73932485 h 16384"/>
                <a:gd name="T28" fmla="*/ 74206743 w 16384"/>
                <a:gd name="T29" fmla="*/ 64569086 h 16384"/>
                <a:gd name="T30" fmla="*/ 83061780 w 16384"/>
                <a:gd name="T31" fmla="*/ 55215315 h 16384"/>
                <a:gd name="T32" fmla="*/ 59808777 w 16384"/>
                <a:gd name="T33" fmla="*/ 50533603 h 16384"/>
                <a:gd name="T34" fmla="*/ 67555292 w 16384"/>
                <a:gd name="T35" fmla="*/ 43979164 h 16384"/>
                <a:gd name="T36" fmla="*/ 64229566 w 16384"/>
                <a:gd name="T37" fmla="*/ 38370772 h 16384"/>
                <a:gd name="T38" fmla="*/ 117400482 w 16384"/>
                <a:gd name="T39" fmla="*/ 17780857 h 16384"/>
                <a:gd name="T40" fmla="*/ 140653382 w 16384"/>
                <a:gd name="T41" fmla="*/ 28070954 h 16384"/>
                <a:gd name="T42" fmla="*/ 193810810 w 16384"/>
                <a:gd name="T43" fmla="*/ 0 h 16384"/>
                <a:gd name="T44" fmla="*/ 197136536 w 16384"/>
                <a:gd name="T45" fmla="*/ 4681701 h 16384"/>
                <a:gd name="T46" fmla="*/ 193810810 w 16384"/>
                <a:gd name="T47" fmla="*/ 6554442 h 16384"/>
                <a:gd name="T48" fmla="*/ 221498060 w 16384"/>
                <a:gd name="T49" fmla="*/ 50533603 h 16384"/>
                <a:gd name="T50" fmla="*/ 212642907 w 16384"/>
                <a:gd name="T51" fmla="*/ 58960694 h 16384"/>
                <a:gd name="T52" fmla="*/ 204882920 w 16384"/>
                <a:gd name="T53" fmla="*/ 68314465 h 16384"/>
                <a:gd name="T54" fmla="*/ 200462145 w 16384"/>
                <a:gd name="T55" fmla="*/ 81413616 h 16384"/>
                <a:gd name="T56" fmla="*/ 188267895 w 16384"/>
                <a:gd name="T57" fmla="*/ 101067107 h 16384"/>
                <a:gd name="T58" fmla="*/ 177195669 w 16384"/>
                <a:gd name="T59" fmla="*/ 114176009 h 163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84"/>
                <a:gd name="T91" fmla="*/ 0 h 16384"/>
                <a:gd name="T92" fmla="*/ 16384 w 16384"/>
                <a:gd name="T93" fmla="*/ 16384 h 163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84" h="16384">
                  <a:moveTo>
                    <a:pt x="13107" y="11828"/>
                  </a:moveTo>
                  <a:lnTo>
                    <a:pt x="11960" y="12700"/>
                  </a:lnTo>
                  <a:lnTo>
                    <a:pt x="10650" y="13379"/>
                  </a:lnTo>
                  <a:lnTo>
                    <a:pt x="9339" y="13669"/>
                  </a:lnTo>
                  <a:lnTo>
                    <a:pt x="8274" y="14154"/>
                  </a:lnTo>
                  <a:lnTo>
                    <a:pt x="7045" y="15415"/>
                  </a:lnTo>
                  <a:lnTo>
                    <a:pt x="4669" y="14348"/>
                  </a:lnTo>
                  <a:lnTo>
                    <a:pt x="3277" y="15318"/>
                  </a:lnTo>
                  <a:lnTo>
                    <a:pt x="2458" y="15608"/>
                  </a:lnTo>
                  <a:lnTo>
                    <a:pt x="1393" y="16384"/>
                  </a:lnTo>
                  <a:lnTo>
                    <a:pt x="0" y="11924"/>
                  </a:lnTo>
                  <a:lnTo>
                    <a:pt x="819" y="10858"/>
                  </a:lnTo>
                  <a:lnTo>
                    <a:pt x="1638" y="10179"/>
                  </a:lnTo>
                  <a:lnTo>
                    <a:pt x="4014" y="7659"/>
                  </a:lnTo>
                  <a:lnTo>
                    <a:pt x="5489" y="6689"/>
                  </a:lnTo>
                  <a:lnTo>
                    <a:pt x="6144" y="5720"/>
                  </a:lnTo>
                  <a:lnTo>
                    <a:pt x="4424" y="5235"/>
                  </a:lnTo>
                  <a:lnTo>
                    <a:pt x="4997" y="4556"/>
                  </a:lnTo>
                  <a:lnTo>
                    <a:pt x="4751" y="3975"/>
                  </a:lnTo>
                  <a:lnTo>
                    <a:pt x="8684" y="1842"/>
                  </a:lnTo>
                  <a:lnTo>
                    <a:pt x="10404" y="2908"/>
                  </a:lnTo>
                  <a:lnTo>
                    <a:pt x="14336" y="0"/>
                  </a:lnTo>
                  <a:lnTo>
                    <a:pt x="14582" y="485"/>
                  </a:lnTo>
                  <a:lnTo>
                    <a:pt x="14336" y="679"/>
                  </a:lnTo>
                  <a:lnTo>
                    <a:pt x="16384" y="5235"/>
                  </a:lnTo>
                  <a:lnTo>
                    <a:pt x="15729" y="6108"/>
                  </a:lnTo>
                  <a:lnTo>
                    <a:pt x="15155" y="7077"/>
                  </a:lnTo>
                  <a:lnTo>
                    <a:pt x="14828" y="8434"/>
                  </a:lnTo>
                  <a:lnTo>
                    <a:pt x="13926" y="10470"/>
                  </a:lnTo>
                  <a:lnTo>
                    <a:pt x="13107" y="11828"/>
                  </a:lnTo>
                  <a:close/>
                </a:path>
              </a:pathLst>
            </a:custGeom>
            <a:solidFill>
              <a:srgbClr val="FFFFFF"/>
            </a:solidFill>
            <a:ln w="9525">
              <a:solidFill>
                <a:srgbClr val="000000"/>
              </a:solidFill>
              <a:round/>
              <a:headEnd/>
              <a:tailEnd/>
            </a:ln>
          </p:spPr>
          <p:txBody>
            <a:bodyPr/>
            <a:lstStyle/>
            <a:p>
              <a:endParaRPr lang="en-US"/>
            </a:p>
          </p:txBody>
        </p:sp>
        <p:sp>
          <p:nvSpPr>
            <p:cNvPr id="116777" name="Culpeper"/>
            <p:cNvSpPr>
              <a:spLocks/>
            </p:cNvSpPr>
            <p:nvPr/>
          </p:nvSpPr>
          <p:spPr bwMode="auto">
            <a:xfrm>
              <a:off x="20878800" y="6000750"/>
              <a:ext cx="2276475" cy="1828800"/>
            </a:xfrm>
            <a:custGeom>
              <a:avLst/>
              <a:gdLst>
                <a:gd name="T0" fmla="*/ 308370095 w 16384"/>
                <a:gd name="T1" fmla="*/ 153099475 h 16384"/>
                <a:gd name="T2" fmla="*/ 316304685 w 16384"/>
                <a:gd name="T3" fmla="*/ 176485422 h 16384"/>
                <a:gd name="T4" fmla="*/ 304392935 w 16384"/>
                <a:gd name="T5" fmla="*/ 174367413 h 16384"/>
                <a:gd name="T6" fmla="*/ 297771097 w 16384"/>
                <a:gd name="T7" fmla="*/ 171177842 h 16384"/>
                <a:gd name="T8" fmla="*/ 275280010 w 16384"/>
                <a:gd name="T9" fmla="*/ 176485422 h 16384"/>
                <a:gd name="T10" fmla="*/ 247479906 w 16384"/>
                <a:gd name="T11" fmla="*/ 165857760 h 16384"/>
                <a:gd name="T12" fmla="*/ 238213112 w 16384"/>
                <a:gd name="T13" fmla="*/ 163727249 h 16384"/>
                <a:gd name="T14" fmla="*/ 231610587 w 16384"/>
                <a:gd name="T15" fmla="*/ 167988271 h 16384"/>
                <a:gd name="T16" fmla="*/ 228965771 w 16384"/>
                <a:gd name="T17" fmla="*/ 173295851 h 16384"/>
                <a:gd name="T18" fmla="*/ 222343794 w 16384"/>
                <a:gd name="T19" fmla="*/ 172236902 h 16384"/>
                <a:gd name="T20" fmla="*/ 209100118 w 16384"/>
                <a:gd name="T21" fmla="*/ 167988271 h 16384"/>
                <a:gd name="T22" fmla="*/ 194543690 w 16384"/>
                <a:gd name="T23" fmla="*/ 166916820 h 16384"/>
                <a:gd name="T24" fmla="*/ 172052533 w 16384"/>
                <a:gd name="T25" fmla="*/ 159478617 h 16384"/>
                <a:gd name="T26" fmla="*/ 162785739 w 16384"/>
                <a:gd name="T27" fmla="*/ 159478617 h 16384"/>
                <a:gd name="T28" fmla="*/ 157495966 w 16384"/>
                <a:gd name="T29" fmla="*/ 171177842 h 16384"/>
                <a:gd name="T30" fmla="*/ 150874128 w 16384"/>
                <a:gd name="T31" fmla="*/ 175426474 h 16384"/>
                <a:gd name="T32" fmla="*/ 108517423 w 16384"/>
                <a:gd name="T33" fmla="*/ 187125698 h 16384"/>
                <a:gd name="T34" fmla="*/ 100582694 w 16384"/>
                <a:gd name="T35" fmla="*/ 191374330 h 16384"/>
                <a:gd name="T36" fmla="*/ 97937877 w 16384"/>
                <a:gd name="T37" fmla="*/ 200943043 h 16384"/>
                <a:gd name="T38" fmla="*/ 91316039 w 16384"/>
                <a:gd name="T39" fmla="*/ 204132615 h 16384"/>
                <a:gd name="T40" fmla="*/ 64847844 w 16384"/>
                <a:gd name="T41" fmla="*/ 203073554 h 16384"/>
                <a:gd name="T42" fmla="*/ 71469682 w 16384"/>
                <a:gd name="T43" fmla="*/ 194563901 h 16384"/>
                <a:gd name="T44" fmla="*/ 71469682 w 16384"/>
                <a:gd name="T45" fmla="*/ 190315269 h 16384"/>
                <a:gd name="T46" fmla="*/ 58226006 w 16384"/>
                <a:gd name="T47" fmla="*/ 183936127 h 16384"/>
                <a:gd name="T48" fmla="*/ 59558072 w 16384"/>
                <a:gd name="T49" fmla="*/ 169047331 h 16384"/>
                <a:gd name="T50" fmla="*/ 63535093 w 16384"/>
                <a:gd name="T51" fmla="*/ 159478617 h 16384"/>
                <a:gd name="T52" fmla="*/ 63535093 w 16384"/>
                <a:gd name="T53" fmla="*/ 155229986 h 16384"/>
                <a:gd name="T54" fmla="*/ 51623482 w 16384"/>
                <a:gd name="T55" fmla="*/ 139282130 h 16384"/>
                <a:gd name="T56" fmla="*/ 52936234 w 16384"/>
                <a:gd name="T57" fmla="*/ 131831537 h 16384"/>
                <a:gd name="T58" fmla="*/ 0 w 16384"/>
                <a:gd name="T59" fmla="*/ 88248962 h 16384"/>
                <a:gd name="T60" fmla="*/ 29113003 w 16384"/>
                <a:gd name="T61" fmla="*/ 91438533 h 16384"/>
                <a:gd name="T62" fmla="*/ 142939504 w 16384"/>
                <a:gd name="T63" fmla="*/ 1059061 h 16384"/>
                <a:gd name="T64" fmla="*/ 153518945 w 16384"/>
                <a:gd name="T65" fmla="*/ 0 h 16384"/>
                <a:gd name="T66" fmla="*/ 166762760 w 16384"/>
                <a:gd name="T67" fmla="*/ 2130512 h 16384"/>
                <a:gd name="T68" fmla="*/ 169407577 w 16384"/>
                <a:gd name="T69" fmla="*/ 12758288 h 16384"/>
                <a:gd name="T70" fmla="*/ 182632079 w 16384"/>
                <a:gd name="T71" fmla="*/ 19137434 h 16384"/>
                <a:gd name="T72" fmla="*/ 185276896 w 16384"/>
                <a:gd name="T73" fmla="*/ 35085298 h 16384"/>
                <a:gd name="T74" fmla="*/ 186608961 w 16384"/>
                <a:gd name="T75" fmla="*/ 42523500 h 16384"/>
                <a:gd name="T76" fmla="*/ 183964144 w 16384"/>
                <a:gd name="T77" fmla="*/ 56353236 h 16384"/>
                <a:gd name="T78" fmla="*/ 185276896 w 16384"/>
                <a:gd name="T79" fmla="*/ 62732392 h 16384"/>
                <a:gd name="T80" fmla="*/ 201165528 w 16384"/>
                <a:gd name="T81" fmla="*/ 79739309 h 16384"/>
                <a:gd name="T82" fmla="*/ 221011728 w 16384"/>
                <a:gd name="T83" fmla="*/ 91438533 h 16384"/>
                <a:gd name="T84" fmla="*/ 242190133 w 16384"/>
                <a:gd name="T85" fmla="*/ 139282130 h 16384"/>
                <a:gd name="T86" fmla="*/ 262036334 w 16384"/>
                <a:gd name="T87" fmla="*/ 141400250 h 16384"/>
                <a:gd name="T88" fmla="*/ 275280010 w 16384"/>
                <a:gd name="T89" fmla="*/ 145661272 h 16384"/>
                <a:gd name="T90" fmla="*/ 292481463 w 16384"/>
                <a:gd name="T91" fmla="*/ 145661272 h 16384"/>
                <a:gd name="T92" fmla="*/ 308370095 w 16384"/>
                <a:gd name="T93" fmla="*/ 153099475 h 16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84"/>
                <a:gd name="T142" fmla="*/ 0 h 16384"/>
                <a:gd name="T143" fmla="*/ 16384 w 16384"/>
                <a:gd name="T144" fmla="*/ 16384 h 163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84" h="16384">
                  <a:moveTo>
                    <a:pt x="15973" y="12288"/>
                  </a:moveTo>
                  <a:lnTo>
                    <a:pt x="16384" y="14165"/>
                  </a:lnTo>
                  <a:lnTo>
                    <a:pt x="15767" y="13995"/>
                  </a:lnTo>
                  <a:lnTo>
                    <a:pt x="15424" y="13739"/>
                  </a:lnTo>
                  <a:lnTo>
                    <a:pt x="14259" y="14165"/>
                  </a:lnTo>
                  <a:lnTo>
                    <a:pt x="12819" y="13312"/>
                  </a:lnTo>
                  <a:lnTo>
                    <a:pt x="12339" y="13141"/>
                  </a:lnTo>
                  <a:lnTo>
                    <a:pt x="11997" y="13483"/>
                  </a:lnTo>
                  <a:lnTo>
                    <a:pt x="11860" y="13909"/>
                  </a:lnTo>
                  <a:lnTo>
                    <a:pt x="11517" y="13824"/>
                  </a:lnTo>
                  <a:lnTo>
                    <a:pt x="10831" y="13483"/>
                  </a:lnTo>
                  <a:lnTo>
                    <a:pt x="10077" y="13397"/>
                  </a:lnTo>
                  <a:lnTo>
                    <a:pt x="8912" y="12800"/>
                  </a:lnTo>
                  <a:lnTo>
                    <a:pt x="8432" y="12800"/>
                  </a:lnTo>
                  <a:lnTo>
                    <a:pt x="8158" y="13739"/>
                  </a:lnTo>
                  <a:lnTo>
                    <a:pt x="7815" y="14080"/>
                  </a:lnTo>
                  <a:lnTo>
                    <a:pt x="5621" y="15019"/>
                  </a:lnTo>
                  <a:lnTo>
                    <a:pt x="5210" y="15360"/>
                  </a:lnTo>
                  <a:lnTo>
                    <a:pt x="5073" y="16128"/>
                  </a:lnTo>
                  <a:lnTo>
                    <a:pt x="4730" y="16384"/>
                  </a:lnTo>
                  <a:lnTo>
                    <a:pt x="3359" y="16299"/>
                  </a:lnTo>
                  <a:lnTo>
                    <a:pt x="3702" y="15616"/>
                  </a:lnTo>
                  <a:lnTo>
                    <a:pt x="3702" y="15275"/>
                  </a:lnTo>
                  <a:lnTo>
                    <a:pt x="3016" y="14763"/>
                  </a:lnTo>
                  <a:lnTo>
                    <a:pt x="3085" y="13568"/>
                  </a:lnTo>
                  <a:lnTo>
                    <a:pt x="3291" y="12800"/>
                  </a:lnTo>
                  <a:lnTo>
                    <a:pt x="3291" y="12459"/>
                  </a:lnTo>
                  <a:lnTo>
                    <a:pt x="2674" y="11179"/>
                  </a:lnTo>
                  <a:lnTo>
                    <a:pt x="2742" y="10581"/>
                  </a:lnTo>
                  <a:lnTo>
                    <a:pt x="0" y="7083"/>
                  </a:lnTo>
                  <a:lnTo>
                    <a:pt x="1508" y="7339"/>
                  </a:lnTo>
                  <a:lnTo>
                    <a:pt x="7404" y="85"/>
                  </a:lnTo>
                  <a:lnTo>
                    <a:pt x="7952" y="0"/>
                  </a:lnTo>
                  <a:lnTo>
                    <a:pt x="8638" y="171"/>
                  </a:lnTo>
                  <a:lnTo>
                    <a:pt x="8775" y="1024"/>
                  </a:lnTo>
                  <a:lnTo>
                    <a:pt x="9460" y="1536"/>
                  </a:lnTo>
                  <a:lnTo>
                    <a:pt x="9597" y="2816"/>
                  </a:lnTo>
                  <a:lnTo>
                    <a:pt x="9666" y="3413"/>
                  </a:lnTo>
                  <a:lnTo>
                    <a:pt x="9529" y="4523"/>
                  </a:lnTo>
                  <a:lnTo>
                    <a:pt x="9597" y="5035"/>
                  </a:lnTo>
                  <a:lnTo>
                    <a:pt x="10420" y="6400"/>
                  </a:lnTo>
                  <a:lnTo>
                    <a:pt x="11448" y="7339"/>
                  </a:lnTo>
                  <a:lnTo>
                    <a:pt x="12545" y="11179"/>
                  </a:lnTo>
                  <a:lnTo>
                    <a:pt x="13573" y="11349"/>
                  </a:lnTo>
                  <a:lnTo>
                    <a:pt x="14259" y="11691"/>
                  </a:lnTo>
                  <a:lnTo>
                    <a:pt x="15150" y="11691"/>
                  </a:lnTo>
                  <a:lnTo>
                    <a:pt x="15973" y="12288"/>
                  </a:lnTo>
                  <a:close/>
                </a:path>
              </a:pathLst>
            </a:custGeom>
            <a:solidFill>
              <a:srgbClr val="FFFFFF"/>
            </a:solidFill>
            <a:ln w="9525">
              <a:solidFill>
                <a:srgbClr val="000000"/>
              </a:solidFill>
              <a:round/>
              <a:headEnd/>
              <a:tailEnd/>
            </a:ln>
          </p:spPr>
          <p:txBody>
            <a:bodyPr/>
            <a:lstStyle/>
            <a:p>
              <a:endParaRPr lang="en-US"/>
            </a:p>
          </p:txBody>
        </p:sp>
        <p:sp>
          <p:nvSpPr>
            <p:cNvPr id="116778" name="Cumberland"/>
            <p:cNvSpPr>
              <a:spLocks/>
            </p:cNvSpPr>
            <p:nvPr/>
          </p:nvSpPr>
          <p:spPr bwMode="auto">
            <a:xfrm>
              <a:off x="19983450" y="10601325"/>
              <a:ext cx="1419225" cy="2057400"/>
            </a:xfrm>
            <a:custGeom>
              <a:avLst/>
              <a:gdLst>
                <a:gd name="T0" fmla="*/ 122936972 w 16384"/>
                <a:gd name="T1" fmla="*/ 49040804 h 16384"/>
                <a:gd name="T2" fmla="*/ 113032373 w 16384"/>
                <a:gd name="T3" fmla="*/ 39469202 h 16384"/>
                <a:gd name="T4" fmla="*/ 116333906 w 16384"/>
                <a:gd name="T5" fmla="*/ 21524340 h 16384"/>
                <a:gd name="T6" fmla="*/ 114683140 w 16384"/>
                <a:gd name="T7" fmla="*/ 16746387 h 16384"/>
                <a:gd name="T8" fmla="*/ 101484544 w 16384"/>
                <a:gd name="T9" fmla="*/ 1198476 h 16384"/>
                <a:gd name="T10" fmla="*/ 95706818 w 16384"/>
                <a:gd name="T11" fmla="*/ 0 h 16384"/>
                <a:gd name="T12" fmla="*/ 87460500 w 16384"/>
                <a:gd name="T13" fmla="*/ 3595301 h 16384"/>
                <a:gd name="T14" fmla="*/ 75905135 w 16384"/>
                <a:gd name="T15" fmla="*/ 29897592 h 16384"/>
                <a:gd name="T16" fmla="*/ 68484265 w 16384"/>
                <a:gd name="T17" fmla="*/ 32294417 h 16384"/>
                <a:gd name="T18" fmla="*/ 69309605 w 16384"/>
                <a:gd name="T19" fmla="*/ 64588833 h 16384"/>
                <a:gd name="T20" fmla="*/ 0 w 16384"/>
                <a:gd name="T21" fmla="*/ 240410478 h 16384"/>
                <a:gd name="T22" fmla="*/ 21452433 w 16384"/>
                <a:gd name="T23" fmla="*/ 252378905 h 16384"/>
                <a:gd name="T24" fmla="*/ 29706271 w 16384"/>
                <a:gd name="T25" fmla="*/ 258355333 h 16384"/>
                <a:gd name="T26" fmla="*/ 47031751 w 16384"/>
                <a:gd name="T27" fmla="*/ 253577380 h 16384"/>
                <a:gd name="T28" fmla="*/ 52801940 w 16384"/>
                <a:gd name="T29" fmla="*/ 248783605 h 16384"/>
                <a:gd name="T30" fmla="*/ 55278133 w 16384"/>
                <a:gd name="T31" fmla="*/ 239212003 h 16384"/>
                <a:gd name="T32" fmla="*/ 59405006 w 16384"/>
                <a:gd name="T33" fmla="*/ 232037226 h 16384"/>
                <a:gd name="T34" fmla="*/ 63531966 w 16384"/>
                <a:gd name="T35" fmla="*/ 232037226 h 16384"/>
                <a:gd name="T36" fmla="*/ 66833499 w 16384"/>
                <a:gd name="T37" fmla="*/ 224862449 h 16384"/>
                <a:gd name="T38" fmla="*/ 71778262 w 16384"/>
                <a:gd name="T39" fmla="*/ 215290847 h 16384"/>
                <a:gd name="T40" fmla="*/ 77555901 w 16384"/>
                <a:gd name="T41" fmla="*/ 206917595 h 16384"/>
                <a:gd name="T42" fmla="*/ 81682861 w 16384"/>
                <a:gd name="T43" fmla="*/ 190171215 h 16384"/>
                <a:gd name="T44" fmla="*/ 87460500 w 16384"/>
                <a:gd name="T45" fmla="*/ 179416961 h 16384"/>
                <a:gd name="T46" fmla="*/ 96532245 w 16384"/>
                <a:gd name="T47" fmla="*/ 171043708 h 16384"/>
                <a:gd name="T48" fmla="*/ 106436843 w 16384"/>
                <a:gd name="T49" fmla="*/ 173440533 h 16384"/>
                <a:gd name="T50" fmla="*/ 122936972 w 16384"/>
                <a:gd name="T51" fmla="*/ 49040804 h 163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84"/>
                <a:gd name="T79" fmla="*/ 0 h 16384"/>
                <a:gd name="T80" fmla="*/ 16384 w 16384"/>
                <a:gd name="T81" fmla="*/ 16384 h 163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84" h="16384">
                  <a:moveTo>
                    <a:pt x="16384" y="3110"/>
                  </a:moveTo>
                  <a:lnTo>
                    <a:pt x="15064" y="2503"/>
                  </a:lnTo>
                  <a:lnTo>
                    <a:pt x="15504" y="1365"/>
                  </a:lnTo>
                  <a:lnTo>
                    <a:pt x="15284" y="1062"/>
                  </a:lnTo>
                  <a:lnTo>
                    <a:pt x="13525" y="76"/>
                  </a:lnTo>
                  <a:lnTo>
                    <a:pt x="12755" y="0"/>
                  </a:lnTo>
                  <a:lnTo>
                    <a:pt x="11656" y="228"/>
                  </a:lnTo>
                  <a:lnTo>
                    <a:pt x="10116" y="1896"/>
                  </a:lnTo>
                  <a:lnTo>
                    <a:pt x="9127" y="2048"/>
                  </a:lnTo>
                  <a:lnTo>
                    <a:pt x="9237" y="4096"/>
                  </a:lnTo>
                  <a:lnTo>
                    <a:pt x="0" y="15246"/>
                  </a:lnTo>
                  <a:lnTo>
                    <a:pt x="2859" y="16005"/>
                  </a:lnTo>
                  <a:lnTo>
                    <a:pt x="3959" y="16384"/>
                  </a:lnTo>
                  <a:lnTo>
                    <a:pt x="6268" y="16081"/>
                  </a:lnTo>
                  <a:lnTo>
                    <a:pt x="7037" y="15777"/>
                  </a:lnTo>
                  <a:lnTo>
                    <a:pt x="7367" y="15170"/>
                  </a:lnTo>
                  <a:lnTo>
                    <a:pt x="7917" y="14715"/>
                  </a:lnTo>
                  <a:lnTo>
                    <a:pt x="8467" y="14715"/>
                  </a:lnTo>
                  <a:lnTo>
                    <a:pt x="8907" y="14260"/>
                  </a:lnTo>
                  <a:lnTo>
                    <a:pt x="9566" y="13653"/>
                  </a:lnTo>
                  <a:lnTo>
                    <a:pt x="10336" y="13122"/>
                  </a:lnTo>
                  <a:lnTo>
                    <a:pt x="10886" y="12060"/>
                  </a:lnTo>
                  <a:lnTo>
                    <a:pt x="11656" y="11378"/>
                  </a:lnTo>
                  <a:lnTo>
                    <a:pt x="12865" y="10847"/>
                  </a:lnTo>
                  <a:lnTo>
                    <a:pt x="14185" y="10999"/>
                  </a:lnTo>
                  <a:lnTo>
                    <a:pt x="16384" y="3110"/>
                  </a:lnTo>
                  <a:close/>
                </a:path>
              </a:pathLst>
            </a:custGeom>
            <a:solidFill>
              <a:srgbClr val="FFFFFF"/>
            </a:solidFill>
            <a:ln w="9525">
              <a:solidFill>
                <a:srgbClr val="000000"/>
              </a:solidFill>
              <a:round/>
              <a:headEnd/>
              <a:tailEnd/>
            </a:ln>
          </p:spPr>
          <p:txBody>
            <a:bodyPr/>
            <a:lstStyle/>
            <a:p>
              <a:endParaRPr lang="en-US"/>
            </a:p>
          </p:txBody>
        </p:sp>
        <p:sp>
          <p:nvSpPr>
            <p:cNvPr id="116779" name="Dickenson"/>
            <p:cNvSpPr>
              <a:spLocks/>
            </p:cNvSpPr>
            <p:nvPr/>
          </p:nvSpPr>
          <p:spPr bwMode="auto">
            <a:xfrm>
              <a:off x="4581525" y="12668250"/>
              <a:ext cx="1552575" cy="1704975"/>
            </a:xfrm>
            <a:custGeom>
              <a:avLst/>
              <a:gdLst>
                <a:gd name="T0" fmla="*/ 147124558 w 16384"/>
                <a:gd name="T1" fmla="*/ 133567255 h 16384"/>
                <a:gd name="T2" fmla="*/ 146217595 w 16384"/>
                <a:gd name="T3" fmla="*/ 125596938 h 16384"/>
                <a:gd name="T4" fmla="*/ 140802726 w 16384"/>
                <a:gd name="T5" fmla="*/ 113630692 h 16384"/>
                <a:gd name="T6" fmla="*/ 137192878 w 16384"/>
                <a:gd name="T7" fmla="*/ 101675242 h 16384"/>
                <a:gd name="T8" fmla="*/ 131778104 w 16384"/>
                <a:gd name="T9" fmla="*/ 88712797 h 16384"/>
                <a:gd name="T10" fmla="*/ 120050502 w 16384"/>
                <a:gd name="T11" fmla="*/ 70768734 h 16384"/>
                <a:gd name="T12" fmla="*/ 112821802 w 16384"/>
                <a:gd name="T13" fmla="*/ 51828460 h 16384"/>
                <a:gd name="T14" fmla="*/ 110118916 w 16384"/>
                <a:gd name="T15" fmla="*/ 35887930 h 16384"/>
                <a:gd name="T16" fmla="*/ 101094294 w 16384"/>
                <a:gd name="T17" fmla="*/ 13958858 h 16384"/>
                <a:gd name="T18" fmla="*/ 92967515 w 16384"/>
                <a:gd name="T19" fmla="*/ 0 h 16384"/>
                <a:gd name="T20" fmla="*/ 82137968 w 16384"/>
                <a:gd name="T21" fmla="*/ 10959124 h 16384"/>
                <a:gd name="T22" fmla="*/ 70401363 w 16384"/>
                <a:gd name="T23" fmla="*/ 20932873 h 16384"/>
                <a:gd name="T24" fmla="*/ 50547100 w 16384"/>
                <a:gd name="T25" fmla="*/ 26910585 h 16384"/>
                <a:gd name="T26" fmla="*/ 24371082 w 16384"/>
                <a:gd name="T27" fmla="*/ 35887930 h 16384"/>
                <a:gd name="T28" fmla="*/ 5414775 w 16384"/>
                <a:gd name="T29" fmla="*/ 45850748 h 16384"/>
                <a:gd name="T30" fmla="*/ 0 w 16384"/>
                <a:gd name="T31" fmla="*/ 52824763 h 16384"/>
                <a:gd name="T32" fmla="*/ 1804925 w 16384"/>
                <a:gd name="T33" fmla="*/ 93694206 h 16384"/>
                <a:gd name="T34" fmla="*/ 20761233 w 16384"/>
                <a:gd name="T35" fmla="*/ 123604437 h 16384"/>
                <a:gd name="T36" fmla="*/ 22566157 w 16384"/>
                <a:gd name="T37" fmla="*/ 144537199 h 16384"/>
                <a:gd name="T38" fmla="*/ 37005653 w 16384"/>
                <a:gd name="T39" fmla="*/ 150514911 h 16384"/>
                <a:gd name="T40" fmla="*/ 65893553 w 16384"/>
                <a:gd name="T41" fmla="*/ 170451475 h 16384"/>
                <a:gd name="T42" fmla="*/ 66791514 w 16384"/>
                <a:gd name="T43" fmla="*/ 175432884 h 16384"/>
                <a:gd name="T44" fmla="*/ 70401363 w 16384"/>
                <a:gd name="T45" fmla="*/ 177425489 h 16384"/>
                <a:gd name="T46" fmla="*/ 82137968 w 16384"/>
                <a:gd name="T47" fmla="*/ 170451475 h 16384"/>
                <a:gd name="T48" fmla="*/ 97484327 w 16384"/>
                <a:gd name="T49" fmla="*/ 156492623 h 16384"/>
                <a:gd name="T50" fmla="*/ 101992255 w 16384"/>
                <a:gd name="T51" fmla="*/ 158485228 h 16384"/>
                <a:gd name="T52" fmla="*/ 107407029 w 16384"/>
                <a:gd name="T53" fmla="*/ 158485228 h 16384"/>
                <a:gd name="T54" fmla="*/ 120948558 w 16384"/>
                <a:gd name="T55" fmla="*/ 136556059 h 16384"/>
                <a:gd name="T56" fmla="*/ 128168255 w 16384"/>
                <a:gd name="T57" fmla="*/ 139544967 h 16384"/>
                <a:gd name="T58" fmla="*/ 131778104 w 16384"/>
                <a:gd name="T59" fmla="*/ 133567255 h 16384"/>
                <a:gd name="T60" fmla="*/ 147124558 w 16384"/>
                <a:gd name="T61" fmla="*/ 133567255 h 16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84"/>
                <a:gd name="T94" fmla="*/ 0 h 16384"/>
                <a:gd name="T95" fmla="*/ 16384 w 16384"/>
                <a:gd name="T96" fmla="*/ 16384 h 16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84" h="16384">
                  <a:moveTo>
                    <a:pt x="16384" y="12334"/>
                  </a:moveTo>
                  <a:lnTo>
                    <a:pt x="16283" y="11598"/>
                  </a:lnTo>
                  <a:lnTo>
                    <a:pt x="15680" y="10493"/>
                  </a:lnTo>
                  <a:lnTo>
                    <a:pt x="15278" y="9389"/>
                  </a:lnTo>
                  <a:lnTo>
                    <a:pt x="14675" y="8192"/>
                  </a:lnTo>
                  <a:lnTo>
                    <a:pt x="13369" y="6535"/>
                  </a:lnTo>
                  <a:lnTo>
                    <a:pt x="12564" y="4786"/>
                  </a:lnTo>
                  <a:lnTo>
                    <a:pt x="12263" y="3314"/>
                  </a:lnTo>
                  <a:lnTo>
                    <a:pt x="11258" y="1289"/>
                  </a:lnTo>
                  <a:lnTo>
                    <a:pt x="10353" y="0"/>
                  </a:lnTo>
                  <a:lnTo>
                    <a:pt x="9147" y="1012"/>
                  </a:lnTo>
                  <a:lnTo>
                    <a:pt x="7840" y="1933"/>
                  </a:lnTo>
                  <a:lnTo>
                    <a:pt x="5629" y="2485"/>
                  </a:lnTo>
                  <a:lnTo>
                    <a:pt x="2714" y="3314"/>
                  </a:lnTo>
                  <a:lnTo>
                    <a:pt x="603" y="4234"/>
                  </a:lnTo>
                  <a:lnTo>
                    <a:pt x="0" y="4878"/>
                  </a:lnTo>
                  <a:lnTo>
                    <a:pt x="201" y="8652"/>
                  </a:lnTo>
                  <a:lnTo>
                    <a:pt x="2312" y="11414"/>
                  </a:lnTo>
                  <a:lnTo>
                    <a:pt x="2513" y="13347"/>
                  </a:lnTo>
                  <a:lnTo>
                    <a:pt x="4121" y="13899"/>
                  </a:lnTo>
                  <a:lnTo>
                    <a:pt x="7338" y="15740"/>
                  </a:lnTo>
                  <a:lnTo>
                    <a:pt x="7438" y="16200"/>
                  </a:lnTo>
                  <a:lnTo>
                    <a:pt x="7840" y="16384"/>
                  </a:lnTo>
                  <a:lnTo>
                    <a:pt x="9147" y="15740"/>
                  </a:lnTo>
                  <a:lnTo>
                    <a:pt x="10856" y="14451"/>
                  </a:lnTo>
                  <a:lnTo>
                    <a:pt x="11358" y="14635"/>
                  </a:lnTo>
                  <a:lnTo>
                    <a:pt x="11961" y="14635"/>
                  </a:lnTo>
                  <a:lnTo>
                    <a:pt x="13469" y="12610"/>
                  </a:lnTo>
                  <a:lnTo>
                    <a:pt x="14273" y="12886"/>
                  </a:lnTo>
                  <a:lnTo>
                    <a:pt x="14675" y="12334"/>
                  </a:lnTo>
                  <a:lnTo>
                    <a:pt x="16384" y="12334"/>
                  </a:lnTo>
                  <a:close/>
                </a:path>
              </a:pathLst>
            </a:custGeom>
            <a:solidFill>
              <a:srgbClr val="9999FF"/>
            </a:solidFill>
            <a:ln w="9525">
              <a:solidFill>
                <a:srgbClr val="000000"/>
              </a:solidFill>
              <a:round/>
              <a:headEnd/>
              <a:tailEnd/>
            </a:ln>
          </p:spPr>
          <p:txBody>
            <a:bodyPr/>
            <a:lstStyle/>
            <a:p>
              <a:endParaRPr lang="en-US"/>
            </a:p>
          </p:txBody>
        </p:sp>
        <p:sp>
          <p:nvSpPr>
            <p:cNvPr id="116780" name="Essex"/>
            <p:cNvSpPr>
              <a:spLocks/>
            </p:cNvSpPr>
            <p:nvPr/>
          </p:nvSpPr>
          <p:spPr bwMode="auto">
            <a:xfrm>
              <a:off x="24936450" y="8620125"/>
              <a:ext cx="1695450" cy="2066925"/>
            </a:xfrm>
            <a:custGeom>
              <a:avLst/>
              <a:gdLst>
                <a:gd name="T0" fmla="*/ 22670017 w 16384"/>
                <a:gd name="T1" fmla="*/ 6015957 h 16384"/>
                <a:gd name="T2" fmla="*/ 16758814 w 16384"/>
                <a:gd name="T3" fmla="*/ 14419019 h 16384"/>
                <a:gd name="T4" fmla="*/ 1970402 w 16384"/>
                <a:gd name="T5" fmla="*/ 19225404 h 16384"/>
                <a:gd name="T6" fmla="*/ 0 w 16384"/>
                <a:gd name="T7" fmla="*/ 62482710 h 16384"/>
                <a:gd name="T8" fmla="*/ 5911101 w 16384"/>
                <a:gd name="T9" fmla="*/ 66095411 h 16384"/>
                <a:gd name="T10" fmla="*/ 6896251 w 16384"/>
                <a:gd name="T11" fmla="*/ 75708188 h 16384"/>
                <a:gd name="T12" fmla="*/ 22670017 w 16384"/>
                <a:gd name="T13" fmla="*/ 80514569 h 16384"/>
                <a:gd name="T14" fmla="*/ 26610715 w 16384"/>
                <a:gd name="T15" fmla="*/ 108143151 h 16384"/>
                <a:gd name="T16" fmla="*/ 30551420 w 16384"/>
                <a:gd name="T17" fmla="*/ 123771741 h 16384"/>
                <a:gd name="T18" fmla="*/ 37458430 w 16384"/>
                <a:gd name="T19" fmla="*/ 130981249 h 16384"/>
                <a:gd name="T20" fmla="*/ 45339930 w 16384"/>
                <a:gd name="T21" fmla="*/ 140594041 h 16384"/>
                <a:gd name="T22" fmla="*/ 45339930 w 16384"/>
                <a:gd name="T23" fmla="*/ 156206735 h 16384"/>
                <a:gd name="T24" fmla="*/ 44354781 w 16384"/>
                <a:gd name="T25" fmla="*/ 162222690 h 16384"/>
                <a:gd name="T26" fmla="*/ 40413979 w 16384"/>
                <a:gd name="T27" fmla="*/ 165819496 h 16384"/>
                <a:gd name="T28" fmla="*/ 41399231 w 16384"/>
                <a:gd name="T29" fmla="*/ 173029004 h 16384"/>
                <a:gd name="T30" fmla="*/ 48295479 w 16384"/>
                <a:gd name="T31" fmla="*/ 175432131 h 16384"/>
                <a:gd name="T32" fmla="*/ 53221430 w 16384"/>
                <a:gd name="T33" fmla="*/ 186254467 h 16384"/>
                <a:gd name="T34" fmla="*/ 79842810 w 16384"/>
                <a:gd name="T35" fmla="*/ 197060780 h 16384"/>
                <a:gd name="T36" fmla="*/ 81813211 w 16384"/>
                <a:gd name="T37" fmla="*/ 217495751 h 16384"/>
                <a:gd name="T38" fmla="*/ 96590958 w 16384"/>
                <a:gd name="T39" fmla="*/ 218689429 h 16384"/>
                <a:gd name="T40" fmla="*/ 105468369 w 16384"/>
                <a:gd name="T41" fmla="*/ 219899004 h 16384"/>
                <a:gd name="T42" fmla="*/ 120246143 w 16384"/>
                <a:gd name="T43" fmla="*/ 211479922 h 16384"/>
                <a:gd name="T44" fmla="*/ 135034653 w 16384"/>
                <a:gd name="T45" fmla="*/ 218689429 h 16384"/>
                <a:gd name="T46" fmla="*/ 144897109 w 16384"/>
                <a:gd name="T47" fmla="*/ 228302064 h 16384"/>
                <a:gd name="T48" fmla="*/ 150808208 w 16384"/>
                <a:gd name="T49" fmla="*/ 241527527 h 16384"/>
                <a:gd name="T50" fmla="*/ 153763861 w 16384"/>
                <a:gd name="T51" fmla="*/ 260753049 h 16384"/>
                <a:gd name="T52" fmla="*/ 163615659 w 16384"/>
                <a:gd name="T53" fmla="*/ 243930780 h 16384"/>
                <a:gd name="T54" fmla="*/ 175448619 w 16384"/>
                <a:gd name="T55" fmla="*/ 235511698 h 16384"/>
                <a:gd name="T56" fmla="*/ 170522669 w 16384"/>
                <a:gd name="T57" fmla="*/ 218689429 h 16384"/>
                <a:gd name="T58" fmla="*/ 164611570 w 16384"/>
                <a:gd name="T59" fmla="*/ 210286243 h 16384"/>
                <a:gd name="T60" fmla="*/ 155734159 w 16384"/>
                <a:gd name="T61" fmla="*/ 205479862 h 16384"/>
                <a:gd name="T62" fmla="*/ 146867510 w 16384"/>
                <a:gd name="T63" fmla="*/ 198270355 h 16384"/>
                <a:gd name="T64" fmla="*/ 139960500 w 16384"/>
                <a:gd name="T65" fmla="*/ 179044959 h 16384"/>
                <a:gd name="T66" fmla="*/ 133064252 w 16384"/>
                <a:gd name="T67" fmla="*/ 159819437 h 16384"/>
                <a:gd name="T68" fmla="*/ 124197603 w 16384"/>
                <a:gd name="T69" fmla="*/ 153803608 h 16384"/>
                <a:gd name="T70" fmla="*/ 114335044 w 16384"/>
                <a:gd name="T71" fmla="*/ 147803549 h 16384"/>
                <a:gd name="T72" fmla="*/ 104483117 w 16384"/>
                <a:gd name="T73" fmla="*/ 129771674 h 16384"/>
                <a:gd name="T74" fmla="*/ 85753909 w 16384"/>
                <a:gd name="T75" fmla="*/ 93724010 h 16384"/>
                <a:gd name="T76" fmla="*/ 80827958 w 16384"/>
                <a:gd name="T77" fmla="*/ 82917696 h 16384"/>
                <a:gd name="T78" fmla="*/ 79842810 w 16384"/>
                <a:gd name="T79" fmla="*/ 74498614 h 16384"/>
                <a:gd name="T80" fmla="*/ 83783508 w 16384"/>
                <a:gd name="T81" fmla="*/ 73304935 h 16384"/>
                <a:gd name="T82" fmla="*/ 82798359 w 16384"/>
                <a:gd name="T83" fmla="*/ 58885904 h 16384"/>
                <a:gd name="T84" fmla="*/ 78857661 w 16384"/>
                <a:gd name="T85" fmla="*/ 46870016 h 16384"/>
                <a:gd name="T86" fmla="*/ 54206578 w 16384"/>
                <a:gd name="T87" fmla="*/ 34854128 h 16384"/>
                <a:gd name="T88" fmla="*/ 40413979 w 16384"/>
                <a:gd name="T89" fmla="*/ 27644486 h 16384"/>
                <a:gd name="T90" fmla="*/ 34502880 w 16384"/>
                <a:gd name="T91" fmla="*/ 16822277 h 16384"/>
                <a:gd name="T92" fmla="*/ 31536672 w 16384"/>
                <a:gd name="T93" fmla="*/ 1209575 h 16384"/>
                <a:gd name="T94" fmla="*/ 26610715 w 16384"/>
                <a:gd name="T95" fmla="*/ 0 h 16384"/>
                <a:gd name="T96" fmla="*/ 22670017 w 16384"/>
                <a:gd name="T97" fmla="*/ 6015957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2117" y="378"/>
                  </a:moveTo>
                  <a:lnTo>
                    <a:pt x="1565" y="906"/>
                  </a:lnTo>
                  <a:lnTo>
                    <a:pt x="184" y="1208"/>
                  </a:lnTo>
                  <a:lnTo>
                    <a:pt x="0" y="3926"/>
                  </a:lnTo>
                  <a:lnTo>
                    <a:pt x="552" y="4153"/>
                  </a:lnTo>
                  <a:lnTo>
                    <a:pt x="644" y="4757"/>
                  </a:lnTo>
                  <a:lnTo>
                    <a:pt x="2117" y="5059"/>
                  </a:lnTo>
                  <a:lnTo>
                    <a:pt x="2485" y="6795"/>
                  </a:lnTo>
                  <a:lnTo>
                    <a:pt x="2853" y="7777"/>
                  </a:lnTo>
                  <a:lnTo>
                    <a:pt x="3498" y="8230"/>
                  </a:lnTo>
                  <a:lnTo>
                    <a:pt x="4234" y="8834"/>
                  </a:lnTo>
                  <a:lnTo>
                    <a:pt x="4234" y="9815"/>
                  </a:lnTo>
                  <a:lnTo>
                    <a:pt x="4142" y="10193"/>
                  </a:lnTo>
                  <a:lnTo>
                    <a:pt x="3774" y="10419"/>
                  </a:lnTo>
                  <a:lnTo>
                    <a:pt x="3866" y="10872"/>
                  </a:lnTo>
                  <a:lnTo>
                    <a:pt x="4510" y="11023"/>
                  </a:lnTo>
                  <a:lnTo>
                    <a:pt x="4970" y="11703"/>
                  </a:lnTo>
                  <a:lnTo>
                    <a:pt x="7456" y="12382"/>
                  </a:lnTo>
                  <a:lnTo>
                    <a:pt x="7640" y="13666"/>
                  </a:lnTo>
                  <a:lnTo>
                    <a:pt x="9020" y="13741"/>
                  </a:lnTo>
                  <a:lnTo>
                    <a:pt x="9849" y="13817"/>
                  </a:lnTo>
                  <a:lnTo>
                    <a:pt x="11229" y="13288"/>
                  </a:lnTo>
                  <a:lnTo>
                    <a:pt x="12610" y="13741"/>
                  </a:lnTo>
                  <a:lnTo>
                    <a:pt x="13531" y="14345"/>
                  </a:lnTo>
                  <a:lnTo>
                    <a:pt x="14083" y="15176"/>
                  </a:lnTo>
                  <a:lnTo>
                    <a:pt x="14359" y="16384"/>
                  </a:lnTo>
                  <a:lnTo>
                    <a:pt x="15279" y="15327"/>
                  </a:lnTo>
                  <a:lnTo>
                    <a:pt x="16384" y="14798"/>
                  </a:lnTo>
                  <a:lnTo>
                    <a:pt x="15924" y="13741"/>
                  </a:lnTo>
                  <a:lnTo>
                    <a:pt x="15372" y="13213"/>
                  </a:lnTo>
                  <a:lnTo>
                    <a:pt x="14543" y="12911"/>
                  </a:lnTo>
                  <a:lnTo>
                    <a:pt x="13715" y="12458"/>
                  </a:lnTo>
                  <a:lnTo>
                    <a:pt x="13070" y="11250"/>
                  </a:lnTo>
                  <a:lnTo>
                    <a:pt x="12426" y="10042"/>
                  </a:lnTo>
                  <a:lnTo>
                    <a:pt x="11598" y="9664"/>
                  </a:lnTo>
                  <a:lnTo>
                    <a:pt x="10677" y="9287"/>
                  </a:lnTo>
                  <a:lnTo>
                    <a:pt x="9757" y="8154"/>
                  </a:lnTo>
                  <a:lnTo>
                    <a:pt x="8008" y="5889"/>
                  </a:lnTo>
                  <a:lnTo>
                    <a:pt x="7548" y="5210"/>
                  </a:lnTo>
                  <a:lnTo>
                    <a:pt x="7456" y="4681"/>
                  </a:lnTo>
                  <a:lnTo>
                    <a:pt x="7824" y="4606"/>
                  </a:lnTo>
                  <a:lnTo>
                    <a:pt x="7732" y="3700"/>
                  </a:lnTo>
                  <a:lnTo>
                    <a:pt x="7364" y="2945"/>
                  </a:lnTo>
                  <a:lnTo>
                    <a:pt x="5062" y="2190"/>
                  </a:lnTo>
                  <a:lnTo>
                    <a:pt x="3774" y="1737"/>
                  </a:lnTo>
                  <a:lnTo>
                    <a:pt x="3222" y="1057"/>
                  </a:lnTo>
                  <a:lnTo>
                    <a:pt x="2945" y="76"/>
                  </a:lnTo>
                  <a:lnTo>
                    <a:pt x="2485" y="0"/>
                  </a:lnTo>
                  <a:lnTo>
                    <a:pt x="2117" y="378"/>
                  </a:lnTo>
                  <a:close/>
                </a:path>
              </a:pathLst>
            </a:custGeom>
            <a:solidFill>
              <a:srgbClr val="FFFFFF"/>
            </a:solidFill>
            <a:ln w="9525">
              <a:solidFill>
                <a:srgbClr val="000000"/>
              </a:solidFill>
              <a:round/>
              <a:headEnd/>
              <a:tailEnd/>
            </a:ln>
          </p:spPr>
          <p:txBody>
            <a:bodyPr/>
            <a:lstStyle/>
            <a:p>
              <a:endParaRPr lang="en-US"/>
            </a:p>
          </p:txBody>
        </p:sp>
        <p:sp>
          <p:nvSpPr>
            <p:cNvPr id="116781" name="Fairfax"/>
            <p:cNvSpPr>
              <a:spLocks/>
            </p:cNvSpPr>
            <p:nvPr/>
          </p:nvSpPr>
          <p:spPr bwMode="auto">
            <a:xfrm>
              <a:off x="23460075" y="4286250"/>
              <a:ext cx="1838325" cy="2152650"/>
            </a:xfrm>
            <a:custGeom>
              <a:avLst/>
              <a:gdLst>
                <a:gd name="T0" fmla="*/ 131458408 w 16384"/>
                <a:gd name="T1" fmla="*/ 282830931 h 16384"/>
                <a:gd name="T2" fmla="*/ 154962791 w 16384"/>
                <a:gd name="T3" fmla="*/ 272766732 h 16384"/>
                <a:gd name="T4" fmla="*/ 162440856 w 16384"/>
                <a:gd name="T5" fmla="*/ 263980077 h 16384"/>
                <a:gd name="T6" fmla="*/ 165651192 w 16384"/>
                <a:gd name="T7" fmla="*/ 245111946 h 16384"/>
                <a:gd name="T8" fmla="*/ 171001675 w 16384"/>
                <a:gd name="T9" fmla="*/ 238828350 h 16384"/>
                <a:gd name="T10" fmla="*/ 189168141 w 16384"/>
                <a:gd name="T11" fmla="*/ 226261158 h 16384"/>
                <a:gd name="T12" fmla="*/ 194506058 w 16384"/>
                <a:gd name="T13" fmla="*/ 223758099 h 16384"/>
                <a:gd name="T14" fmla="*/ 204124273 w 16384"/>
                <a:gd name="T15" fmla="*/ 213693966 h 16384"/>
                <a:gd name="T16" fmla="*/ 205194347 w 16384"/>
                <a:gd name="T17" fmla="*/ 203629964 h 16384"/>
                <a:gd name="T18" fmla="*/ 200926616 w 16384"/>
                <a:gd name="T19" fmla="*/ 177235444 h 16384"/>
                <a:gd name="T20" fmla="*/ 206264533 w 16384"/>
                <a:gd name="T21" fmla="*/ 158384656 h 16384"/>
                <a:gd name="T22" fmla="*/ 181689964 w 16384"/>
                <a:gd name="T23" fmla="*/ 139533868 h 16384"/>
                <a:gd name="T24" fmla="*/ 148554800 w 16384"/>
                <a:gd name="T25" fmla="*/ 98051722 h 16384"/>
                <a:gd name="T26" fmla="*/ 171001675 w 16384"/>
                <a:gd name="T27" fmla="*/ 72900126 h 16384"/>
                <a:gd name="T28" fmla="*/ 151765022 w 16384"/>
                <a:gd name="T29" fmla="*/ 59072651 h 16384"/>
                <a:gd name="T30" fmla="*/ 134656064 w 16384"/>
                <a:gd name="T31" fmla="*/ 52789055 h 16384"/>
                <a:gd name="T32" fmla="*/ 121840081 w 16384"/>
                <a:gd name="T33" fmla="*/ 44002400 h 16384"/>
                <a:gd name="T34" fmla="*/ 116489570 w 16384"/>
                <a:gd name="T35" fmla="*/ 36458669 h 16384"/>
                <a:gd name="T36" fmla="*/ 109011504 w 16384"/>
                <a:gd name="T37" fmla="*/ 11307061 h 16384"/>
                <a:gd name="T38" fmla="*/ 81226712 w 16384"/>
                <a:gd name="T39" fmla="*/ 0 h 16384"/>
                <a:gd name="T40" fmla="*/ 0 w 16384"/>
                <a:gd name="T41" fmla="*/ 129469702 h 16384"/>
                <a:gd name="T42" fmla="*/ 8548143 w 16384"/>
                <a:gd name="T43" fmla="*/ 134510375 h 16384"/>
                <a:gd name="T44" fmla="*/ 16026325 w 16384"/>
                <a:gd name="T45" fmla="*/ 153361196 h 16384"/>
                <a:gd name="T46" fmla="*/ 21376808 w 16384"/>
                <a:gd name="T47" fmla="*/ 158384656 h 16384"/>
                <a:gd name="T48" fmla="*/ 32065216 w 16384"/>
                <a:gd name="T49" fmla="*/ 157124390 h 16384"/>
                <a:gd name="T50" fmla="*/ 39543281 w 16384"/>
                <a:gd name="T51" fmla="*/ 159644792 h 16384"/>
                <a:gd name="T52" fmla="*/ 54499413 w 16384"/>
                <a:gd name="T53" fmla="*/ 194843309 h 16384"/>
                <a:gd name="T54" fmla="*/ 67328088 w 16384"/>
                <a:gd name="T55" fmla="*/ 211173695 h 16384"/>
                <a:gd name="T56" fmla="*/ 76946302 w 16384"/>
                <a:gd name="T57" fmla="*/ 213693966 h 16384"/>
                <a:gd name="T58" fmla="*/ 88704777 w 16384"/>
                <a:gd name="T59" fmla="*/ 221237828 h 16384"/>
                <a:gd name="T60" fmla="*/ 106871356 w 16384"/>
                <a:gd name="T61" fmla="*/ 227521424 h 16384"/>
                <a:gd name="T62" fmla="*/ 120770007 w 16384"/>
                <a:gd name="T63" fmla="*/ 248892483 h 16384"/>
                <a:gd name="T64" fmla="*/ 129318147 w 16384"/>
                <a:gd name="T65" fmla="*/ 252655808 h 16384"/>
                <a:gd name="T66" fmla="*/ 135726250 w 16384"/>
                <a:gd name="T67" fmla="*/ 258939404 h 16384"/>
                <a:gd name="T68" fmla="*/ 131458408 w 16384"/>
                <a:gd name="T69" fmla="*/ 282830931 h 16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84"/>
                <a:gd name="T106" fmla="*/ 0 h 16384"/>
                <a:gd name="T107" fmla="*/ 16384 w 16384"/>
                <a:gd name="T108" fmla="*/ 16384 h 16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84" h="16384">
                  <a:moveTo>
                    <a:pt x="10442" y="16384"/>
                  </a:moveTo>
                  <a:lnTo>
                    <a:pt x="12309" y="15801"/>
                  </a:lnTo>
                  <a:lnTo>
                    <a:pt x="12903" y="15292"/>
                  </a:lnTo>
                  <a:lnTo>
                    <a:pt x="13158" y="14199"/>
                  </a:lnTo>
                  <a:lnTo>
                    <a:pt x="13583" y="13835"/>
                  </a:lnTo>
                  <a:lnTo>
                    <a:pt x="15026" y="13107"/>
                  </a:lnTo>
                  <a:lnTo>
                    <a:pt x="15450" y="12962"/>
                  </a:lnTo>
                  <a:lnTo>
                    <a:pt x="16214" y="12379"/>
                  </a:lnTo>
                  <a:lnTo>
                    <a:pt x="16299" y="11796"/>
                  </a:lnTo>
                  <a:lnTo>
                    <a:pt x="15960" y="10267"/>
                  </a:lnTo>
                  <a:lnTo>
                    <a:pt x="16384" y="9175"/>
                  </a:lnTo>
                  <a:lnTo>
                    <a:pt x="14432" y="8083"/>
                  </a:lnTo>
                  <a:lnTo>
                    <a:pt x="11800" y="5680"/>
                  </a:lnTo>
                  <a:lnTo>
                    <a:pt x="13583" y="4223"/>
                  </a:lnTo>
                  <a:lnTo>
                    <a:pt x="12055" y="3422"/>
                  </a:lnTo>
                  <a:lnTo>
                    <a:pt x="10696" y="3058"/>
                  </a:lnTo>
                  <a:lnTo>
                    <a:pt x="9678" y="2549"/>
                  </a:lnTo>
                  <a:lnTo>
                    <a:pt x="9253" y="2112"/>
                  </a:lnTo>
                  <a:lnTo>
                    <a:pt x="8659" y="655"/>
                  </a:lnTo>
                  <a:lnTo>
                    <a:pt x="6452" y="0"/>
                  </a:lnTo>
                  <a:lnTo>
                    <a:pt x="0" y="7500"/>
                  </a:lnTo>
                  <a:lnTo>
                    <a:pt x="679" y="7792"/>
                  </a:lnTo>
                  <a:lnTo>
                    <a:pt x="1273" y="8884"/>
                  </a:lnTo>
                  <a:lnTo>
                    <a:pt x="1698" y="9175"/>
                  </a:lnTo>
                  <a:lnTo>
                    <a:pt x="2547" y="9102"/>
                  </a:lnTo>
                  <a:lnTo>
                    <a:pt x="3141" y="9248"/>
                  </a:lnTo>
                  <a:lnTo>
                    <a:pt x="4329" y="11287"/>
                  </a:lnTo>
                  <a:lnTo>
                    <a:pt x="5348" y="12233"/>
                  </a:lnTo>
                  <a:lnTo>
                    <a:pt x="6112" y="12379"/>
                  </a:lnTo>
                  <a:lnTo>
                    <a:pt x="7046" y="12816"/>
                  </a:lnTo>
                  <a:lnTo>
                    <a:pt x="8489" y="13180"/>
                  </a:lnTo>
                  <a:lnTo>
                    <a:pt x="9593" y="14418"/>
                  </a:lnTo>
                  <a:lnTo>
                    <a:pt x="10272" y="14636"/>
                  </a:lnTo>
                  <a:lnTo>
                    <a:pt x="10781" y="15000"/>
                  </a:lnTo>
                  <a:lnTo>
                    <a:pt x="10442" y="16384"/>
                  </a:lnTo>
                  <a:close/>
                </a:path>
              </a:pathLst>
            </a:custGeom>
            <a:solidFill>
              <a:srgbClr val="9999FF"/>
            </a:solidFill>
            <a:ln w="9525">
              <a:solidFill>
                <a:srgbClr val="000000"/>
              </a:solidFill>
              <a:round/>
              <a:headEnd/>
              <a:tailEnd/>
            </a:ln>
          </p:spPr>
          <p:txBody>
            <a:bodyPr/>
            <a:lstStyle/>
            <a:p>
              <a:endParaRPr lang="en-US"/>
            </a:p>
          </p:txBody>
        </p:sp>
        <p:sp>
          <p:nvSpPr>
            <p:cNvPr id="116782" name="Fauquier"/>
            <p:cNvSpPr>
              <a:spLocks/>
            </p:cNvSpPr>
            <p:nvPr/>
          </p:nvSpPr>
          <p:spPr bwMode="auto">
            <a:xfrm>
              <a:off x="21231225" y="4476750"/>
              <a:ext cx="2286000" cy="2895600"/>
            </a:xfrm>
            <a:custGeom>
              <a:avLst/>
              <a:gdLst>
                <a:gd name="T0" fmla="*/ 62471523 w 16384"/>
                <a:gd name="T1" fmla="*/ 28611014 h 16384"/>
                <a:gd name="T2" fmla="*/ 81063141 w 16384"/>
                <a:gd name="T3" fmla="*/ 0 h 16384"/>
                <a:gd name="T4" fmla="*/ 247199654 w 16384"/>
                <a:gd name="T5" fmla="*/ 58908594 h 16384"/>
                <a:gd name="T6" fmla="*/ 241884957 w 16384"/>
                <a:gd name="T7" fmla="*/ 82490827 h 16384"/>
                <a:gd name="T8" fmla="*/ 231236171 w 16384"/>
                <a:gd name="T9" fmla="*/ 101013030 h 16384"/>
                <a:gd name="T10" fmla="*/ 223273963 w 16384"/>
                <a:gd name="T11" fmla="*/ 116161726 h 16384"/>
                <a:gd name="T12" fmla="*/ 221950137 w 16384"/>
                <a:gd name="T13" fmla="*/ 161608345 h 16384"/>
                <a:gd name="T14" fmla="*/ 318957263 w 16384"/>
                <a:gd name="T15" fmla="*/ 392213817 h 16384"/>
                <a:gd name="T16" fmla="*/ 297698478 w 16384"/>
                <a:gd name="T17" fmla="*/ 420855925 h 16384"/>
                <a:gd name="T18" fmla="*/ 267134334 w 16384"/>
                <a:gd name="T19" fmla="*/ 469676028 h 16384"/>
                <a:gd name="T20" fmla="*/ 261819778 w 16384"/>
                <a:gd name="T21" fmla="*/ 481451416 h 16384"/>
                <a:gd name="T22" fmla="*/ 260476418 w 16384"/>
                <a:gd name="T23" fmla="*/ 511749161 h 16384"/>
                <a:gd name="T24" fmla="*/ 244532469 w 16384"/>
                <a:gd name="T25" fmla="*/ 499973421 h 16384"/>
                <a:gd name="T26" fmla="*/ 227264834 w 16384"/>
                <a:gd name="T27" fmla="*/ 499973421 h 16384"/>
                <a:gd name="T28" fmla="*/ 213968396 w 16384"/>
                <a:gd name="T29" fmla="*/ 493226803 h 16384"/>
                <a:gd name="T30" fmla="*/ 194033576 w 16384"/>
                <a:gd name="T31" fmla="*/ 489853317 h 16384"/>
                <a:gd name="T32" fmla="*/ 172774930 w 16384"/>
                <a:gd name="T33" fmla="*/ 414109307 h 16384"/>
                <a:gd name="T34" fmla="*/ 152840110 w 16384"/>
                <a:gd name="T35" fmla="*/ 395587302 h 16384"/>
                <a:gd name="T36" fmla="*/ 136876731 w 16384"/>
                <a:gd name="T37" fmla="*/ 368662954 h 16384"/>
                <a:gd name="T38" fmla="*/ 135552906 w 16384"/>
                <a:gd name="T39" fmla="*/ 358574133 h 16384"/>
                <a:gd name="T40" fmla="*/ 138219951 w 16384"/>
                <a:gd name="T41" fmla="*/ 336678642 h 16384"/>
                <a:gd name="T42" fmla="*/ 136876731 w 16384"/>
                <a:gd name="T43" fmla="*/ 324903255 h 16384"/>
                <a:gd name="T44" fmla="*/ 134229080 w 16384"/>
                <a:gd name="T45" fmla="*/ 299634279 h 16384"/>
                <a:gd name="T46" fmla="*/ 120932782 w 16384"/>
                <a:gd name="T47" fmla="*/ 289545635 h 16384"/>
                <a:gd name="T48" fmla="*/ 118285131 w 16384"/>
                <a:gd name="T49" fmla="*/ 272710019 h 16384"/>
                <a:gd name="T50" fmla="*/ 104988832 w 16384"/>
                <a:gd name="T51" fmla="*/ 269336711 h 16384"/>
                <a:gd name="T52" fmla="*/ 94359440 w 16384"/>
                <a:gd name="T53" fmla="*/ 271023453 h 16384"/>
                <a:gd name="T54" fmla="*/ 87721057 w 16384"/>
                <a:gd name="T55" fmla="*/ 262621198 h 16384"/>
                <a:gd name="T56" fmla="*/ 74424619 w 16384"/>
                <a:gd name="T57" fmla="*/ 257561323 h 16384"/>
                <a:gd name="T58" fmla="*/ 62471523 w 16384"/>
                <a:gd name="T59" fmla="*/ 245785759 h 16384"/>
                <a:gd name="T60" fmla="*/ 59804478 w 16384"/>
                <a:gd name="T61" fmla="*/ 185159119 h 16384"/>
                <a:gd name="T62" fmla="*/ 31887908 w 16384"/>
                <a:gd name="T63" fmla="*/ 164981653 h 16384"/>
                <a:gd name="T64" fmla="*/ 14620128 w 16384"/>
                <a:gd name="T65" fmla="*/ 144772729 h 16384"/>
                <a:gd name="T66" fmla="*/ 0 w 16384"/>
                <a:gd name="T67" fmla="*/ 121190496 h 16384"/>
                <a:gd name="T68" fmla="*/ 11953083 w 16384"/>
                <a:gd name="T69" fmla="*/ 102699596 h 16384"/>
                <a:gd name="T70" fmla="*/ 34554953 w 16384"/>
                <a:gd name="T71" fmla="*/ 107728366 h 16384"/>
                <a:gd name="T72" fmla="*/ 41193483 w 16384"/>
                <a:gd name="T73" fmla="*/ 102699596 h 16384"/>
                <a:gd name="T74" fmla="*/ 30564082 w 16384"/>
                <a:gd name="T75" fmla="*/ 95952979 h 16384"/>
                <a:gd name="T76" fmla="*/ 33231127 w 16384"/>
                <a:gd name="T77" fmla="*/ 80804084 h 16384"/>
                <a:gd name="T78" fmla="*/ 62471523 w 16384"/>
                <a:gd name="T79" fmla="*/ 28611014 h 16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84"/>
                <a:gd name="T121" fmla="*/ 0 h 16384"/>
                <a:gd name="T122" fmla="*/ 16384 w 16384"/>
                <a:gd name="T123" fmla="*/ 16384 h 16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84" h="16384">
                  <a:moveTo>
                    <a:pt x="3209" y="916"/>
                  </a:moveTo>
                  <a:lnTo>
                    <a:pt x="4164" y="0"/>
                  </a:lnTo>
                  <a:lnTo>
                    <a:pt x="12698" y="1886"/>
                  </a:lnTo>
                  <a:lnTo>
                    <a:pt x="12425" y="2641"/>
                  </a:lnTo>
                  <a:lnTo>
                    <a:pt x="11878" y="3234"/>
                  </a:lnTo>
                  <a:lnTo>
                    <a:pt x="11469" y="3719"/>
                  </a:lnTo>
                  <a:lnTo>
                    <a:pt x="11401" y="5174"/>
                  </a:lnTo>
                  <a:lnTo>
                    <a:pt x="16384" y="12557"/>
                  </a:lnTo>
                  <a:lnTo>
                    <a:pt x="15292" y="13474"/>
                  </a:lnTo>
                  <a:lnTo>
                    <a:pt x="13722" y="15037"/>
                  </a:lnTo>
                  <a:lnTo>
                    <a:pt x="13449" y="15414"/>
                  </a:lnTo>
                  <a:lnTo>
                    <a:pt x="13380" y="16384"/>
                  </a:lnTo>
                  <a:lnTo>
                    <a:pt x="12561" y="16007"/>
                  </a:lnTo>
                  <a:lnTo>
                    <a:pt x="11674" y="16007"/>
                  </a:lnTo>
                  <a:lnTo>
                    <a:pt x="10991" y="15791"/>
                  </a:lnTo>
                  <a:lnTo>
                    <a:pt x="9967" y="15683"/>
                  </a:lnTo>
                  <a:lnTo>
                    <a:pt x="8875" y="13258"/>
                  </a:lnTo>
                  <a:lnTo>
                    <a:pt x="7851" y="12665"/>
                  </a:lnTo>
                  <a:lnTo>
                    <a:pt x="7031" y="11803"/>
                  </a:lnTo>
                  <a:lnTo>
                    <a:pt x="6963" y="11480"/>
                  </a:lnTo>
                  <a:lnTo>
                    <a:pt x="7100" y="10779"/>
                  </a:lnTo>
                  <a:lnTo>
                    <a:pt x="7031" y="10402"/>
                  </a:lnTo>
                  <a:lnTo>
                    <a:pt x="6895" y="9593"/>
                  </a:lnTo>
                  <a:lnTo>
                    <a:pt x="6212" y="9270"/>
                  </a:lnTo>
                  <a:lnTo>
                    <a:pt x="6076" y="8731"/>
                  </a:lnTo>
                  <a:lnTo>
                    <a:pt x="5393" y="8623"/>
                  </a:lnTo>
                  <a:lnTo>
                    <a:pt x="4847" y="8677"/>
                  </a:lnTo>
                  <a:lnTo>
                    <a:pt x="4506" y="8408"/>
                  </a:lnTo>
                  <a:lnTo>
                    <a:pt x="3823" y="8246"/>
                  </a:lnTo>
                  <a:lnTo>
                    <a:pt x="3209" y="7869"/>
                  </a:lnTo>
                  <a:lnTo>
                    <a:pt x="3072" y="5928"/>
                  </a:lnTo>
                  <a:lnTo>
                    <a:pt x="1638" y="5282"/>
                  </a:lnTo>
                  <a:lnTo>
                    <a:pt x="751" y="4635"/>
                  </a:lnTo>
                  <a:lnTo>
                    <a:pt x="0" y="3880"/>
                  </a:lnTo>
                  <a:lnTo>
                    <a:pt x="614" y="3288"/>
                  </a:lnTo>
                  <a:lnTo>
                    <a:pt x="1775" y="3449"/>
                  </a:lnTo>
                  <a:lnTo>
                    <a:pt x="2116" y="3288"/>
                  </a:lnTo>
                  <a:lnTo>
                    <a:pt x="1570" y="3072"/>
                  </a:lnTo>
                  <a:lnTo>
                    <a:pt x="1707" y="2587"/>
                  </a:lnTo>
                  <a:lnTo>
                    <a:pt x="3209" y="916"/>
                  </a:lnTo>
                  <a:close/>
                </a:path>
              </a:pathLst>
            </a:custGeom>
            <a:solidFill>
              <a:srgbClr val="FFFFFF"/>
            </a:solidFill>
            <a:ln w="9525">
              <a:solidFill>
                <a:srgbClr val="000000"/>
              </a:solidFill>
              <a:round/>
              <a:headEnd/>
              <a:tailEnd/>
            </a:ln>
          </p:spPr>
          <p:txBody>
            <a:bodyPr/>
            <a:lstStyle/>
            <a:p>
              <a:endParaRPr lang="en-US"/>
            </a:p>
          </p:txBody>
        </p:sp>
        <p:sp>
          <p:nvSpPr>
            <p:cNvPr id="116783" name="Floyd"/>
            <p:cNvSpPr>
              <a:spLocks/>
            </p:cNvSpPr>
            <p:nvPr/>
          </p:nvSpPr>
          <p:spPr bwMode="auto">
            <a:xfrm>
              <a:off x="11839575" y="13563600"/>
              <a:ext cx="1952625" cy="2057400"/>
            </a:xfrm>
            <a:custGeom>
              <a:avLst/>
              <a:gdLst>
                <a:gd name="T0" fmla="*/ 0 w 16384"/>
                <a:gd name="T1" fmla="*/ 118407589 h 16384"/>
                <a:gd name="T2" fmla="*/ 47681393 w 16384"/>
                <a:gd name="T3" fmla="*/ 77739928 h 16384"/>
                <a:gd name="T4" fmla="*/ 56757448 w 16384"/>
                <a:gd name="T5" fmla="*/ 70565151 h 16384"/>
                <a:gd name="T6" fmla="*/ 70378756 w 16384"/>
                <a:gd name="T7" fmla="*/ 70565151 h 16384"/>
                <a:gd name="T8" fmla="*/ 82863679 w 16384"/>
                <a:gd name="T9" fmla="*/ 64588833 h 16384"/>
                <a:gd name="T10" fmla="*/ 96484853 w 16384"/>
                <a:gd name="T11" fmla="*/ 63390358 h 16384"/>
                <a:gd name="T12" fmla="*/ 116923884 w 16384"/>
                <a:gd name="T13" fmla="*/ 64588833 h 16384"/>
                <a:gd name="T14" fmla="*/ 140757511 w 16384"/>
                <a:gd name="T15" fmla="*/ 39469202 h 16384"/>
                <a:gd name="T16" fmla="*/ 160060053 w 16384"/>
                <a:gd name="T17" fmla="*/ 20325990 h 16384"/>
                <a:gd name="T18" fmla="*/ 175953846 w 16384"/>
                <a:gd name="T19" fmla="*/ 8373256 h 16384"/>
                <a:gd name="T20" fmla="*/ 199787444 w 16384"/>
                <a:gd name="T21" fmla="*/ 0 h 16384"/>
                <a:gd name="T22" fmla="*/ 227029911 w 16384"/>
                <a:gd name="T23" fmla="*/ 0 h 16384"/>
                <a:gd name="T24" fmla="*/ 229302529 w 16384"/>
                <a:gd name="T25" fmla="*/ 14349558 h 16384"/>
                <a:gd name="T26" fmla="*/ 232711398 w 16384"/>
                <a:gd name="T27" fmla="*/ 32294417 h 16384"/>
                <a:gd name="T28" fmla="*/ 230438779 w 16384"/>
                <a:gd name="T29" fmla="*/ 44262851 h 16384"/>
                <a:gd name="T30" fmla="*/ 228166160 w 16384"/>
                <a:gd name="T31" fmla="*/ 62192009 h 16384"/>
                <a:gd name="T32" fmla="*/ 222498974 w 16384"/>
                <a:gd name="T33" fmla="*/ 80136878 h 16384"/>
                <a:gd name="T34" fmla="*/ 207741431 w 16384"/>
                <a:gd name="T35" fmla="*/ 95684782 h 16384"/>
                <a:gd name="T36" fmla="*/ 177090215 w 16384"/>
                <a:gd name="T37" fmla="*/ 118407589 h 16384"/>
                <a:gd name="T38" fmla="*/ 160060053 w 16384"/>
                <a:gd name="T39" fmla="*/ 129177666 h 16384"/>
                <a:gd name="T40" fmla="*/ 152120367 w 16384"/>
                <a:gd name="T41" fmla="*/ 141146124 h 16384"/>
                <a:gd name="T42" fmla="*/ 129408837 w 16384"/>
                <a:gd name="T43" fmla="*/ 172242183 h 16384"/>
                <a:gd name="T44" fmla="*/ 116923884 w 16384"/>
                <a:gd name="T45" fmla="*/ 187790087 h 16384"/>
                <a:gd name="T46" fmla="*/ 104438841 w 16384"/>
                <a:gd name="T47" fmla="*/ 204536592 h 16384"/>
                <a:gd name="T48" fmla="*/ 91953917 w 16384"/>
                <a:gd name="T49" fmla="*/ 228457749 h 16384"/>
                <a:gd name="T50" fmla="*/ 76060124 w 16384"/>
                <a:gd name="T51" fmla="*/ 258355333 h 16384"/>
                <a:gd name="T52" fmla="*/ 0 w 16384"/>
                <a:gd name="T53" fmla="*/ 118407589 h 16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84"/>
                <a:gd name="T82" fmla="*/ 0 h 16384"/>
                <a:gd name="T83" fmla="*/ 16384 w 16384"/>
                <a:gd name="T84" fmla="*/ 16384 h 16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84" h="16384">
                  <a:moveTo>
                    <a:pt x="0" y="7509"/>
                  </a:moveTo>
                  <a:lnTo>
                    <a:pt x="3357" y="4930"/>
                  </a:lnTo>
                  <a:lnTo>
                    <a:pt x="3996" y="4475"/>
                  </a:lnTo>
                  <a:lnTo>
                    <a:pt x="4955" y="4475"/>
                  </a:lnTo>
                  <a:lnTo>
                    <a:pt x="5834" y="4096"/>
                  </a:lnTo>
                  <a:lnTo>
                    <a:pt x="6793" y="4020"/>
                  </a:lnTo>
                  <a:lnTo>
                    <a:pt x="8232" y="4096"/>
                  </a:lnTo>
                  <a:lnTo>
                    <a:pt x="9910" y="2503"/>
                  </a:lnTo>
                  <a:lnTo>
                    <a:pt x="11269" y="1289"/>
                  </a:lnTo>
                  <a:lnTo>
                    <a:pt x="12388" y="531"/>
                  </a:lnTo>
                  <a:lnTo>
                    <a:pt x="14066" y="0"/>
                  </a:lnTo>
                  <a:lnTo>
                    <a:pt x="15984" y="0"/>
                  </a:lnTo>
                  <a:lnTo>
                    <a:pt x="16144" y="910"/>
                  </a:lnTo>
                  <a:lnTo>
                    <a:pt x="16384" y="2048"/>
                  </a:lnTo>
                  <a:lnTo>
                    <a:pt x="16224" y="2807"/>
                  </a:lnTo>
                  <a:lnTo>
                    <a:pt x="16064" y="3944"/>
                  </a:lnTo>
                  <a:lnTo>
                    <a:pt x="15665" y="5082"/>
                  </a:lnTo>
                  <a:lnTo>
                    <a:pt x="14626" y="6068"/>
                  </a:lnTo>
                  <a:lnTo>
                    <a:pt x="12468" y="7509"/>
                  </a:lnTo>
                  <a:lnTo>
                    <a:pt x="11269" y="8192"/>
                  </a:lnTo>
                  <a:lnTo>
                    <a:pt x="10710" y="8951"/>
                  </a:lnTo>
                  <a:lnTo>
                    <a:pt x="9111" y="10923"/>
                  </a:lnTo>
                  <a:lnTo>
                    <a:pt x="8232" y="11909"/>
                  </a:lnTo>
                  <a:lnTo>
                    <a:pt x="7353" y="12971"/>
                  </a:lnTo>
                  <a:lnTo>
                    <a:pt x="6474" y="14488"/>
                  </a:lnTo>
                  <a:lnTo>
                    <a:pt x="5355" y="16384"/>
                  </a:lnTo>
                  <a:lnTo>
                    <a:pt x="0" y="7509"/>
                  </a:lnTo>
                  <a:close/>
                </a:path>
              </a:pathLst>
            </a:custGeom>
            <a:solidFill>
              <a:srgbClr val="FFFFFF"/>
            </a:solidFill>
            <a:ln w="9525">
              <a:solidFill>
                <a:srgbClr val="000000"/>
              </a:solidFill>
              <a:round/>
              <a:headEnd/>
              <a:tailEnd/>
            </a:ln>
          </p:spPr>
          <p:txBody>
            <a:bodyPr/>
            <a:lstStyle/>
            <a:p>
              <a:endParaRPr lang="en-US"/>
            </a:p>
          </p:txBody>
        </p:sp>
        <p:sp>
          <p:nvSpPr>
            <p:cNvPr id="116784" name="Fluvanna"/>
            <p:cNvSpPr>
              <a:spLocks/>
            </p:cNvSpPr>
            <p:nvPr/>
          </p:nvSpPr>
          <p:spPr bwMode="auto">
            <a:xfrm>
              <a:off x="19897725" y="9391650"/>
              <a:ext cx="1590675" cy="1466850"/>
            </a:xfrm>
            <a:custGeom>
              <a:avLst/>
              <a:gdLst>
                <a:gd name="T0" fmla="*/ 0 w 16384"/>
                <a:gd name="T1" fmla="*/ 94655246 h 16384"/>
                <a:gd name="T2" fmla="*/ 4628141 w 16384"/>
                <a:gd name="T3" fmla="*/ 75041218 h 16384"/>
                <a:gd name="T4" fmla="*/ 62880200 w 16384"/>
                <a:gd name="T5" fmla="*/ 0 h 16384"/>
                <a:gd name="T6" fmla="*/ 93401262 w 16384"/>
                <a:gd name="T7" fmla="*/ 7678848 h 16384"/>
                <a:gd name="T8" fmla="*/ 105419304 w 16384"/>
                <a:gd name="T9" fmla="*/ 12792769 h 16384"/>
                <a:gd name="T10" fmla="*/ 122989148 w 16384"/>
                <a:gd name="T11" fmla="*/ 25585537 h 16384"/>
                <a:gd name="T12" fmla="*/ 154433993 w 16384"/>
                <a:gd name="T13" fmla="*/ 37520609 h 16384"/>
                <a:gd name="T14" fmla="*/ 123912931 w 16384"/>
                <a:gd name="T15" fmla="*/ 84427388 h 16384"/>
                <a:gd name="T16" fmla="*/ 115589852 w 16384"/>
                <a:gd name="T17" fmla="*/ 108297643 h 16384"/>
                <a:gd name="T18" fmla="*/ 106342990 w 16384"/>
                <a:gd name="T19" fmla="*/ 110862570 h 16384"/>
                <a:gd name="T20" fmla="*/ 93401262 w 16384"/>
                <a:gd name="T21" fmla="*/ 129618885 h 16384"/>
                <a:gd name="T22" fmla="*/ 85078184 w 16384"/>
                <a:gd name="T23" fmla="*/ 131326210 h 16384"/>
                <a:gd name="T24" fmla="*/ 65660871 w 16384"/>
                <a:gd name="T25" fmla="*/ 122797642 h 16384"/>
                <a:gd name="T26" fmla="*/ 24045459 w 16384"/>
                <a:gd name="T27" fmla="*/ 110004968 h 16384"/>
                <a:gd name="T28" fmla="*/ 4628141 w 16384"/>
                <a:gd name="T29" fmla="*/ 99777132 h 16384"/>
                <a:gd name="T30" fmla="*/ 0 w 16384"/>
                <a:gd name="T31" fmla="*/ 94655246 h 163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84"/>
                <a:gd name="T49" fmla="*/ 0 h 16384"/>
                <a:gd name="T50" fmla="*/ 16384 w 16384"/>
                <a:gd name="T51" fmla="*/ 16384 h 163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84" h="16384">
                  <a:moveTo>
                    <a:pt x="0" y="11809"/>
                  </a:moveTo>
                  <a:lnTo>
                    <a:pt x="491" y="9362"/>
                  </a:lnTo>
                  <a:lnTo>
                    <a:pt x="6671" y="0"/>
                  </a:lnTo>
                  <a:lnTo>
                    <a:pt x="9909" y="958"/>
                  </a:lnTo>
                  <a:lnTo>
                    <a:pt x="11184" y="1596"/>
                  </a:lnTo>
                  <a:lnTo>
                    <a:pt x="13048" y="3192"/>
                  </a:lnTo>
                  <a:lnTo>
                    <a:pt x="16384" y="4681"/>
                  </a:lnTo>
                  <a:lnTo>
                    <a:pt x="13146" y="10533"/>
                  </a:lnTo>
                  <a:lnTo>
                    <a:pt x="12263" y="13511"/>
                  </a:lnTo>
                  <a:lnTo>
                    <a:pt x="11282" y="13831"/>
                  </a:lnTo>
                  <a:lnTo>
                    <a:pt x="9909" y="16171"/>
                  </a:lnTo>
                  <a:lnTo>
                    <a:pt x="9026" y="16384"/>
                  </a:lnTo>
                  <a:lnTo>
                    <a:pt x="6966" y="15320"/>
                  </a:lnTo>
                  <a:lnTo>
                    <a:pt x="2551" y="13724"/>
                  </a:lnTo>
                  <a:lnTo>
                    <a:pt x="491" y="12448"/>
                  </a:lnTo>
                  <a:lnTo>
                    <a:pt x="0" y="11809"/>
                  </a:lnTo>
                  <a:close/>
                </a:path>
              </a:pathLst>
            </a:custGeom>
            <a:solidFill>
              <a:srgbClr val="FFFFFF"/>
            </a:solidFill>
            <a:ln w="9525">
              <a:solidFill>
                <a:srgbClr val="000000"/>
              </a:solidFill>
              <a:round/>
              <a:headEnd/>
              <a:tailEnd/>
            </a:ln>
          </p:spPr>
          <p:txBody>
            <a:bodyPr/>
            <a:lstStyle/>
            <a:p>
              <a:endParaRPr lang="en-US"/>
            </a:p>
          </p:txBody>
        </p:sp>
        <p:sp>
          <p:nvSpPr>
            <p:cNvPr id="116785" name="Franklin"/>
            <p:cNvSpPr>
              <a:spLocks/>
            </p:cNvSpPr>
            <p:nvPr/>
          </p:nvSpPr>
          <p:spPr bwMode="auto">
            <a:xfrm>
              <a:off x="13115925" y="13039725"/>
              <a:ext cx="2581275" cy="2124075"/>
            </a:xfrm>
            <a:custGeom>
              <a:avLst/>
              <a:gdLst>
                <a:gd name="T0" fmla="*/ 406675870 w 16384"/>
                <a:gd name="T1" fmla="*/ 107432749 h 16384"/>
                <a:gd name="T2" fmla="*/ 399179715 w 16384"/>
                <a:gd name="T3" fmla="*/ 86440276 h 16384"/>
                <a:gd name="T4" fmla="*/ 378155819 w 16384"/>
                <a:gd name="T5" fmla="*/ 76557576 h 16384"/>
                <a:gd name="T6" fmla="*/ 373663168 w 16384"/>
                <a:gd name="T7" fmla="*/ 55565216 h 16384"/>
                <a:gd name="T8" fmla="*/ 354153629 w 16384"/>
                <a:gd name="T9" fmla="*/ 38287150 h 16384"/>
                <a:gd name="T10" fmla="*/ 343653970 w 16384"/>
                <a:gd name="T11" fmla="*/ 39514093 h 16384"/>
                <a:gd name="T12" fmla="*/ 337647278 w 16384"/>
                <a:gd name="T13" fmla="*/ 37043483 h 16384"/>
                <a:gd name="T14" fmla="*/ 333154626 w 16384"/>
                <a:gd name="T15" fmla="*/ 22219295 h 16384"/>
                <a:gd name="T16" fmla="*/ 327147698 w 16384"/>
                <a:gd name="T17" fmla="*/ 16050997 h 16384"/>
                <a:gd name="T18" fmla="*/ 312130652 w 16384"/>
                <a:gd name="T19" fmla="*/ 13580387 h 16384"/>
                <a:gd name="T20" fmla="*/ 294135153 w 16384"/>
                <a:gd name="T21" fmla="*/ 0 h 16384"/>
                <a:gd name="T22" fmla="*/ 261122452 w 16384"/>
                <a:gd name="T23" fmla="*/ 1226944 h 16384"/>
                <a:gd name="T24" fmla="*/ 238609409 w 16384"/>
                <a:gd name="T25" fmla="*/ 8639037 h 16384"/>
                <a:gd name="T26" fmla="*/ 222103058 w 16384"/>
                <a:gd name="T27" fmla="*/ 24690035 h 16384"/>
                <a:gd name="T28" fmla="*/ 208600211 w 16384"/>
                <a:gd name="T29" fmla="*/ 43211776 h 16384"/>
                <a:gd name="T30" fmla="*/ 192093860 w 16384"/>
                <a:gd name="T31" fmla="*/ 50623736 h 16384"/>
                <a:gd name="T32" fmla="*/ 181569466 w 16384"/>
                <a:gd name="T33" fmla="*/ 51867533 h 16384"/>
                <a:gd name="T34" fmla="*/ 166577313 w 16384"/>
                <a:gd name="T35" fmla="*/ 37043483 h 16384"/>
                <a:gd name="T36" fmla="*/ 154563574 w 16384"/>
                <a:gd name="T37" fmla="*/ 32102125 h 16384"/>
                <a:gd name="T38" fmla="*/ 144064073 w 16384"/>
                <a:gd name="T39" fmla="*/ 34572743 h 16384"/>
                <a:gd name="T40" fmla="*/ 114054875 w 16384"/>
                <a:gd name="T41" fmla="*/ 46926183 h 16384"/>
                <a:gd name="T42" fmla="*/ 99037830 w 16384"/>
                <a:gd name="T43" fmla="*/ 67918527 h 16384"/>
                <a:gd name="T44" fmla="*/ 102041333 w 16384"/>
                <a:gd name="T45" fmla="*/ 82742723 h 16384"/>
                <a:gd name="T46" fmla="*/ 106533985 w 16384"/>
                <a:gd name="T47" fmla="*/ 101264326 h 16384"/>
                <a:gd name="T48" fmla="*/ 103555374 w 16384"/>
                <a:gd name="T49" fmla="*/ 113601042 h 16384"/>
                <a:gd name="T50" fmla="*/ 100552028 w 16384"/>
                <a:gd name="T51" fmla="*/ 132122646 h 16384"/>
                <a:gd name="T52" fmla="*/ 93031137 w 16384"/>
                <a:gd name="T53" fmla="*/ 150644412 h 16384"/>
                <a:gd name="T54" fmla="*/ 73521421 w 16384"/>
                <a:gd name="T55" fmla="*/ 166712259 h 16384"/>
                <a:gd name="T56" fmla="*/ 33012712 w 16384"/>
                <a:gd name="T57" fmla="*/ 190175342 h 16384"/>
                <a:gd name="T58" fmla="*/ 10499506 w 16384"/>
                <a:gd name="T59" fmla="*/ 201284986 h 16384"/>
                <a:gd name="T60" fmla="*/ 0 w 16384"/>
                <a:gd name="T61" fmla="*/ 213621572 h 16384"/>
                <a:gd name="T62" fmla="*/ 109537488 w 16384"/>
                <a:gd name="T63" fmla="*/ 234614045 h 16384"/>
                <a:gd name="T64" fmla="*/ 118547684 w 16384"/>
                <a:gd name="T65" fmla="*/ 246967485 h 16384"/>
                <a:gd name="T66" fmla="*/ 135053877 w 16384"/>
                <a:gd name="T67" fmla="*/ 261791536 h 16384"/>
                <a:gd name="T68" fmla="*/ 153074426 w 16384"/>
                <a:gd name="T69" fmla="*/ 266732886 h 16384"/>
                <a:gd name="T70" fmla="*/ 165063076 w 16384"/>
                <a:gd name="T71" fmla="*/ 248211152 h 16384"/>
                <a:gd name="T72" fmla="*/ 312130652 w 16384"/>
                <a:gd name="T73" fmla="*/ 275371854 h 16384"/>
                <a:gd name="T74" fmla="*/ 376666672 w 16384"/>
                <a:gd name="T75" fmla="*/ 244496745 h 16384"/>
                <a:gd name="T76" fmla="*/ 406675870 w 16384"/>
                <a:gd name="T77" fmla="*/ 107432749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16384" y="6392"/>
                  </a:moveTo>
                  <a:lnTo>
                    <a:pt x="16082" y="5143"/>
                  </a:lnTo>
                  <a:lnTo>
                    <a:pt x="15235" y="4555"/>
                  </a:lnTo>
                  <a:lnTo>
                    <a:pt x="15054" y="3306"/>
                  </a:lnTo>
                  <a:lnTo>
                    <a:pt x="14268" y="2278"/>
                  </a:lnTo>
                  <a:lnTo>
                    <a:pt x="13845" y="2351"/>
                  </a:lnTo>
                  <a:lnTo>
                    <a:pt x="13603" y="2204"/>
                  </a:lnTo>
                  <a:lnTo>
                    <a:pt x="13422" y="1322"/>
                  </a:lnTo>
                  <a:lnTo>
                    <a:pt x="13180" y="955"/>
                  </a:lnTo>
                  <a:lnTo>
                    <a:pt x="12575" y="808"/>
                  </a:lnTo>
                  <a:lnTo>
                    <a:pt x="11850" y="0"/>
                  </a:lnTo>
                  <a:lnTo>
                    <a:pt x="10520" y="73"/>
                  </a:lnTo>
                  <a:lnTo>
                    <a:pt x="9613" y="514"/>
                  </a:lnTo>
                  <a:lnTo>
                    <a:pt x="8948" y="1469"/>
                  </a:lnTo>
                  <a:lnTo>
                    <a:pt x="8404" y="2571"/>
                  </a:lnTo>
                  <a:lnTo>
                    <a:pt x="7739" y="3012"/>
                  </a:lnTo>
                  <a:lnTo>
                    <a:pt x="7315" y="3086"/>
                  </a:lnTo>
                  <a:lnTo>
                    <a:pt x="6711" y="2204"/>
                  </a:lnTo>
                  <a:lnTo>
                    <a:pt x="6227" y="1910"/>
                  </a:lnTo>
                  <a:lnTo>
                    <a:pt x="5804" y="2057"/>
                  </a:lnTo>
                  <a:lnTo>
                    <a:pt x="4595" y="2792"/>
                  </a:lnTo>
                  <a:lnTo>
                    <a:pt x="3990" y="4041"/>
                  </a:lnTo>
                  <a:lnTo>
                    <a:pt x="4111" y="4923"/>
                  </a:lnTo>
                  <a:lnTo>
                    <a:pt x="4292" y="6025"/>
                  </a:lnTo>
                  <a:lnTo>
                    <a:pt x="4172" y="6759"/>
                  </a:lnTo>
                  <a:lnTo>
                    <a:pt x="4051" y="7861"/>
                  </a:lnTo>
                  <a:lnTo>
                    <a:pt x="3748" y="8963"/>
                  </a:lnTo>
                  <a:lnTo>
                    <a:pt x="2962" y="9919"/>
                  </a:lnTo>
                  <a:lnTo>
                    <a:pt x="1330" y="11315"/>
                  </a:lnTo>
                  <a:lnTo>
                    <a:pt x="423" y="11976"/>
                  </a:lnTo>
                  <a:lnTo>
                    <a:pt x="0" y="12710"/>
                  </a:lnTo>
                  <a:lnTo>
                    <a:pt x="4413" y="13959"/>
                  </a:lnTo>
                  <a:lnTo>
                    <a:pt x="4776" y="14694"/>
                  </a:lnTo>
                  <a:lnTo>
                    <a:pt x="5441" y="15576"/>
                  </a:lnTo>
                  <a:lnTo>
                    <a:pt x="6167" y="15870"/>
                  </a:lnTo>
                  <a:lnTo>
                    <a:pt x="6650" y="14768"/>
                  </a:lnTo>
                  <a:lnTo>
                    <a:pt x="12575" y="16384"/>
                  </a:lnTo>
                  <a:lnTo>
                    <a:pt x="15175" y="14547"/>
                  </a:lnTo>
                  <a:lnTo>
                    <a:pt x="16384" y="6392"/>
                  </a:lnTo>
                  <a:close/>
                </a:path>
              </a:pathLst>
            </a:custGeom>
            <a:solidFill>
              <a:srgbClr val="9999FF"/>
            </a:solidFill>
            <a:ln w="9525">
              <a:solidFill>
                <a:srgbClr val="000000"/>
              </a:solidFill>
              <a:round/>
              <a:headEnd/>
              <a:tailEnd/>
            </a:ln>
          </p:spPr>
          <p:txBody>
            <a:bodyPr/>
            <a:lstStyle/>
            <a:p>
              <a:endParaRPr lang="en-US"/>
            </a:p>
          </p:txBody>
        </p:sp>
        <p:sp>
          <p:nvSpPr>
            <p:cNvPr id="116786" name="Frederick"/>
            <p:cNvSpPr>
              <a:spLocks/>
            </p:cNvSpPr>
            <p:nvPr/>
          </p:nvSpPr>
          <p:spPr bwMode="auto">
            <a:xfrm>
              <a:off x="19554825" y="2371725"/>
              <a:ext cx="2009775" cy="2105025"/>
            </a:xfrm>
            <a:custGeom>
              <a:avLst/>
              <a:gdLst>
                <a:gd name="T0" fmla="*/ 121520949 w 16384"/>
                <a:gd name="T1" fmla="*/ 270454598 h 16384"/>
                <a:gd name="T2" fmla="*/ 188119769 w 16384"/>
                <a:gd name="T3" fmla="*/ 261887328 h 16384"/>
                <a:gd name="T4" fmla="*/ 192784300 w 16384"/>
                <a:gd name="T5" fmla="*/ 247195972 h 16384"/>
                <a:gd name="T6" fmla="*/ 227844209 w 16384"/>
                <a:gd name="T7" fmla="*/ 167664121 h 16384"/>
                <a:gd name="T8" fmla="*/ 234856216 w 16384"/>
                <a:gd name="T9" fmla="*/ 146848486 h 16384"/>
                <a:gd name="T10" fmla="*/ 240694546 w 16384"/>
                <a:gd name="T11" fmla="*/ 132173415 h 16384"/>
                <a:gd name="T12" fmla="*/ 246532875 w 16384"/>
                <a:gd name="T13" fmla="*/ 113817410 h 16384"/>
                <a:gd name="T14" fmla="*/ 156565802 w 16384"/>
                <a:gd name="T15" fmla="*/ 37933617 h 16384"/>
                <a:gd name="T16" fmla="*/ 108655648 w 16384"/>
                <a:gd name="T17" fmla="*/ 0 h 16384"/>
                <a:gd name="T18" fmla="*/ 91140658 w 16384"/>
                <a:gd name="T19" fmla="*/ 25701755 h 16384"/>
                <a:gd name="T20" fmla="*/ 100485053 w 16384"/>
                <a:gd name="T21" fmla="*/ 30587867 h 16384"/>
                <a:gd name="T22" fmla="*/ 86461040 w 16384"/>
                <a:gd name="T23" fmla="*/ 55068158 h 16384"/>
                <a:gd name="T24" fmla="*/ 95805312 w 16384"/>
                <a:gd name="T25" fmla="*/ 58749252 h 16384"/>
                <a:gd name="T26" fmla="*/ 65425143 w 16384"/>
                <a:gd name="T27" fmla="*/ 116260466 h 16384"/>
                <a:gd name="T28" fmla="*/ 73610826 w 16384"/>
                <a:gd name="T29" fmla="*/ 122384616 h 16384"/>
                <a:gd name="T30" fmla="*/ 58413121 w 16384"/>
                <a:gd name="T31" fmla="*/ 159096786 h 16384"/>
                <a:gd name="T32" fmla="*/ 72437150 w 16384"/>
                <a:gd name="T33" fmla="*/ 171328641 h 16384"/>
                <a:gd name="T34" fmla="*/ 72437150 w 16384"/>
                <a:gd name="T35" fmla="*/ 178674383 h 16384"/>
                <a:gd name="T36" fmla="*/ 63092740 w 16384"/>
                <a:gd name="T37" fmla="*/ 190906237 h 16384"/>
                <a:gd name="T38" fmla="*/ 28047911 w 16384"/>
                <a:gd name="T39" fmla="*/ 227618375 h 16384"/>
                <a:gd name="T40" fmla="*/ 5838332 w 16384"/>
                <a:gd name="T41" fmla="*/ 245974379 h 16384"/>
                <a:gd name="T42" fmla="*/ 0 w 16384"/>
                <a:gd name="T43" fmla="*/ 252098529 h 16384"/>
                <a:gd name="T44" fmla="*/ 4679620 w 16384"/>
                <a:gd name="T45" fmla="*/ 257001216 h 16384"/>
                <a:gd name="T46" fmla="*/ 54922145 w 16384"/>
                <a:gd name="T47" fmla="*/ 259444272 h 16384"/>
                <a:gd name="T48" fmla="*/ 58413121 w 16384"/>
                <a:gd name="T49" fmla="*/ 244752787 h 16384"/>
                <a:gd name="T50" fmla="*/ 66598820 w 16384"/>
                <a:gd name="T51" fmla="*/ 231299469 h 16384"/>
                <a:gd name="T52" fmla="*/ 68931085 w 16384"/>
                <a:gd name="T53" fmla="*/ 226396783 h 16384"/>
                <a:gd name="T54" fmla="*/ 82955098 w 16384"/>
                <a:gd name="T55" fmla="*/ 223953727 h 16384"/>
                <a:gd name="T56" fmla="*/ 94646723 w 16384"/>
                <a:gd name="T57" fmla="*/ 219051040 h 16384"/>
                <a:gd name="T58" fmla="*/ 114508943 w 16384"/>
                <a:gd name="T59" fmla="*/ 220272633 h 16384"/>
                <a:gd name="T60" fmla="*/ 118015008 w 16384"/>
                <a:gd name="T61" fmla="*/ 227618375 h 16384"/>
                <a:gd name="T62" fmla="*/ 116841331 w 16384"/>
                <a:gd name="T63" fmla="*/ 233742525 h 16384"/>
                <a:gd name="T64" fmla="*/ 114508943 w 16384"/>
                <a:gd name="T65" fmla="*/ 242309731 h 16384"/>
                <a:gd name="T66" fmla="*/ 116841331 w 16384"/>
                <a:gd name="T67" fmla="*/ 253320122 h 16384"/>
                <a:gd name="T68" fmla="*/ 122679538 w 16384"/>
                <a:gd name="T69" fmla="*/ 260665864 h 16384"/>
                <a:gd name="T70" fmla="*/ 121520949 w 16384"/>
                <a:gd name="T71" fmla="*/ 270454598 h 16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84"/>
                <a:gd name="T109" fmla="*/ 0 h 16384"/>
                <a:gd name="T110" fmla="*/ 16384 w 16384"/>
                <a:gd name="T111" fmla="*/ 16384 h 16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84" h="16384">
                  <a:moveTo>
                    <a:pt x="8076" y="16384"/>
                  </a:moveTo>
                  <a:lnTo>
                    <a:pt x="12502" y="15865"/>
                  </a:lnTo>
                  <a:lnTo>
                    <a:pt x="12812" y="14975"/>
                  </a:lnTo>
                  <a:lnTo>
                    <a:pt x="15142" y="10157"/>
                  </a:lnTo>
                  <a:lnTo>
                    <a:pt x="15608" y="8896"/>
                  </a:lnTo>
                  <a:lnTo>
                    <a:pt x="15996" y="8007"/>
                  </a:lnTo>
                  <a:lnTo>
                    <a:pt x="16384" y="6895"/>
                  </a:lnTo>
                  <a:lnTo>
                    <a:pt x="10405" y="2298"/>
                  </a:lnTo>
                  <a:lnTo>
                    <a:pt x="7221" y="0"/>
                  </a:lnTo>
                  <a:lnTo>
                    <a:pt x="6057" y="1557"/>
                  </a:lnTo>
                  <a:lnTo>
                    <a:pt x="6678" y="1853"/>
                  </a:lnTo>
                  <a:lnTo>
                    <a:pt x="5746" y="3336"/>
                  </a:lnTo>
                  <a:lnTo>
                    <a:pt x="6367" y="3559"/>
                  </a:lnTo>
                  <a:lnTo>
                    <a:pt x="4348" y="7043"/>
                  </a:lnTo>
                  <a:lnTo>
                    <a:pt x="4892" y="7414"/>
                  </a:lnTo>
                  <a:lnTo>
                    <a:pt x="3882" y="9638"/>
                  </a:lnTo>
                  <a:lnTo>
                    <a:pt x="4814" y="10379"/>
                  </a:lnTo>
                  <a:lnTo>
                    <a:pt x="4814" y="10824"/>
                  </a:lnTo>
                  <a:lnTo>
                    <a:pt x="4193" y="11565"/>
                  </a:lnTo>
                  <a:lnTo>
                    <a:pt x="1864" y="13789"/>
                  </a:lnTo>
                  <a:lnTo>
                    <a:pt x="388" y="14901"/>
                  </a:lnTo>
                  <a:lnTo>
                    <a:pt x="0" y="15272"/>
                  </a:lnTo>
                  <a:lnTo>
                    <a:pt x="311" y="15569"/>
                  </a:lnTo>
                  <a:lnTo>
                    <a:pt x="3650" y="15717"/>
                  </a:lnTo>
                  <a:lnTo>
                    <a:pt x="3882" y="14827"/>
                  </a:lnTo>
                  <a:lnTo>
                    <a:pt x="4426" y="14012"/>
                  </a:lnTo>
                  <a:lnTo>
                    <a:pt x="4581" y="13715"/>
                  </a:lnTo>
                  <a:lnTo>
                    <a:pt x="5513" y="13567"/>
                  </a:lnTo>
                  <a:lnTo>
                    <a:pt x="6290" y="13270"/>
                  </a:lnTo>
                  <a:lnTo>
                    <a:pt x="7610" y="13344"/>
                  </a:lnTo>
                  <a:lnTo>
                    <a:pt x="7843" y="13789"/>
                  </a:lnTo>
                  <a:lnTo>
                    <a:pt x="7765" y="14160"/>
                  </a:lnTo>
                  <a:lnTo>
                    <a:pt x="7610" y="14679"/>
                  </a:lnTo>
                  <a:lnTo>
                    <a:pt x="7765" y="15346"/>
                  </a:lnTo>
                  <a:lnTo>
                    <a:pt x="8153" y="15791"/>
                  </a:lnTo>
                  <a:lnTo>
                    <a:pt x="8076" y="16384"/>
                  </a:lnTo>
                  <a:close/>
                </a:path>
              </a:pathLst>
            </a:custGeom>
            <a:solidFill>
              <a:srgbClr val="FFFFFF"/>
            </a:solidFill>
            <a:ln w="9525">
              <a:solidFill>
                <a:srgbClr val="000000"/>
              </a:solidFill>
              <a:round/>
              <a:headEnd/>
              <a:tailEnd/>
            </a:ln>
          </p:spPr>
          <p:txBody>
            <a:bodyPr/>
            <a:lstStyle/>
            <a:p>
              <a:endParaRPr lang="en-US"/>
            </a:p>
          </p:txBody>
        </p:sp>
        <p:sp>
          <p:nvSpPr>
            <p:cNvPr id="116787" name="Giles"/>
            <p:cNvSpPr>
              <a:spLocks/>
            </p:cNvSpPr>
            <p:nvPr/>
          </p:nvSpPr>
          <p:spPr bwMode="auto">
            <a:xfrm>
              <a:off x="10410825" y="11877675"/>
              <a:ext cx="2152650" cy="1581150"/>
            </a:xfrm>
            <a:custGeom>
              <a:avLst/>
              <a:gdLst>
                <a:gd name="T0" fmla="*/ 282830931 w 16384"/>
                <a:gd name="T1" fmla="*/ 73538229 h 16384"/>
                <a:gd name="T2" fmla="*/ 261563208 w 16384"/>
                <a:gd name="T3" fmla="*/ 31255600 h 16384"/>
                <a:gd name="T4" fmla="*/ 274078633 w 16384"/>
                <a:gd name="T5" fmla="*/ 21141315 h 16384"/>
                <a:gd name="T6" fmla="*/ 261563208 w 16384"/>
                <a:gd name="T7" fmla="*/ 18384533 h 16384"/>
                <a:gd name="T8" fmla="*/ 250290706 w 16384"/>
                <a:gd name="T9" fmla="*/ 0 h 16384"/>
                <a:gd name="T10" fmla="*/ 239035547 w 16384"/>
                <a:gd name="T11" fmla="*/ 0 h 16384"/>
                <a:gd name="T12" fmla="*/ 222756928 w 16384"/>
                <a:gd name="T13" fmla="*/ 3678798 h 16384"/>
                <a:gd name="T14" fmla="*/ 117644717 w 16384"/>
                <a:gd name="T15" fmla="*/ 43204645 h 16384"/>
                <a:gd name="T16" fmla="*/ 102626364 w 16384"/>
                <a:gd name="T17" fmla="*/ 27576803 h 16384"/>
                <a:gd name="T18" fmla="*/ 78838437 w 16384"/>
                <a:gd name="T19" fmla="*/ 22063330 h 16384"/>
                <a:gd name="T20" fmla="*/ 57570895 w 16384"/>
                <a:gd name="T21" fmla="*/ 39525848 h 16384"/>
                <a:gd name="T22" fmla="*/ 61316877 w 16384"/>
                <a:gd name="T23" fmla="*/ 45961427 h 16384"/>
                <a:gd name="T24" fmla="*/ 78838437 w 16384"/>
                <a:gd name="T25" fmla="*/ 56988468 h 16384"/>
                <a:gd name="T26" fmla="*/ 63819936 w 16384"/>
                <a:gd name="T27" fmla="*/ 67102747 h 16384"/>
                <a:gd name="T28" fmla="*/ 25030859 w 16384"/>
                <a:gd name="T29" fmla="*/ 84565259 h 16384"/>
                <a:gd name="T30" fmla="*/ 16261412 w 16384"/>
                <a:gd name="T31" fmla="*/ 74460245 h 16384"/>
                <a:gd name="T32" fmla="*/ 8752104 w 16384"/>
                <a:gd name="T33" fmla="*/ 76295011 h 16384"/>
                <a:gd name="T34" fmla="*/ 0 w 16384"/>
                <a:gd name="T35" fmla="*/ 81808478 h 16384"/>
                <a:gd name="T36" fmla="*/ 5006120 w 16384"/>
                <a:gd name="T37" fmla="*/ 97436320 h 16384"/>
                <a:gd name="T38" fmla="*/ 73832319 w 16384"/>
                <a:gd name="T39" fmla="*/ 152590022 h 16384"/>
                <a:gd name="T40" fmla="*/ 116384582 w 16384"/>
                <a:gd name="T41" fmla="*/ 131448713 h 16384"/>
                <a:gd name="T42" fmla="*/ 131403066 w 16384"/>
                <a:gd name="T43" fmla="*/ 125935150 h 16384"/>
                <a:gd name="T44" fmla="*/ 171452434 w 16384"/>
                <a:gd name="T45" fmla="*/ 113986201 h 16384"/>
                <a:gd name="T46" fmla="*/ 198986344 w 16384"/>
                <a:gd name="T47" fmla="*/ 109385389 h 16384"/>
                <a:gd name="T48" fmla="*/ 219010945 w 16384"/>
                <a:gd name="T49" fmla="*/ 103871826 h 16384"/>
                <a:gd name="T50" fmla="*/ 232769163 w 16384"/>
                <a:gd name="T51" fmla="*/ 102949811 h 16384"/>
                <a:gd name="T52" fmla="*/ 246544724 w 16384"/>
                <a:gd name="T53" fmla="*/ 97436320 h 16384"/>
                <a:gd name="T54" fmla="*/ 282830931 w 16384"/>
                <a:gd name="T55" fmla="*/ 73538229 h 16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384"/>
                <a:gd name="T85" fmla="*/ 0 h 16384"/>
                <a:gd name="T86" fmla="*/ 16384 w 16384"/>
                <a:gd name="T87" fmla="*/ 16384 h 16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384" h="16384">
                  <a:moveTo>
                    <a:pt x="16384" y="7896"/>
                  </a:moveTo>
                  <a:lnTo>
                    <a:pt x="15152" y="3356"/>
                  </a:lnTo>
                  <a:lnTo>
                    <a:pt x="15877" y="2270"/>
                  </a:lnTo>
                  <a:lnTo>
                    <a:pt x="15152" y="1974"/>
                  </a:lnTo>
                  <a:lnTo>
                    <a:pt x="14499" y="0"/>
                  </a:lnTo>
                  <a:lnTo>
                    <a:pt x="13847" y="0"/>
                  </a:lnTo>
                  <a:lnTo>
                    <a:pt x="12904" y="395"/>
                  </a:lnTo>
                  <a:lnTo>
                    <a:pt x="6815" y="4639"/>
                  </a:lnTo>
                  <a:lnTo>
                    <a:pt x="5945" y="2961"/>
                  </a:lnTo>
                  <a:lnTo>
                    <a:pt x="4567" y="2369"/>
                  </a:lnTo>
                  <a:lnTo>
                    <a:pt x="3335" y="4244"/>
                  </a:lnTo>
                  <a:lnTo>
                    <a:pt x="3552" y="4935"/>
                  </a:lnTo>
                  <a:lnTo>
                    <a:pt x="4567" y="6119"/>
                  </a:lnTo>
                  <a:lnTo>
                    <a:pt x="3697" y="7205"/>
                  </a:lnTo>
                  <a:lnTo>
                    <a:pt x="1450" y="9080"/>
                  </a:lnTo>
                  <a:lnTo>
                    <a:pt x="942" y="7995"/>
                  </a:lnTo>
                  <a:lnTo>
                    <a:pt x="507" y="8192"/>
                  </a:lnTo>
                  <a:lnTo>
                    <a:pt x="0" y="8784"/>
                  </a:lnTo>
                  <a:lnTo>
                    <a:pt x="290" y="10462"/>
                  </a:lnTo>
                  <a:lnTo>
                    <a:pt x="4277" y="16384"/>
                  </a:lnTo>
                  <a:lnTo>
                    <a:pt x="6742" y="14114"/>
                  </a:lnTo>
                  <a:lnTo>
                    <a:pt x="7612" y="13522"/>
                  </a:lnTo>
                  <a:lnTo>
                    <a:pt x="9932" y="12239"/>
                  </a:lnTo>
                  <a:lnTo>
                    <a:pt x="11527" y="11745"/>
                  </a:lnTo>
                  <a:lnTo>
                    <a:pt x="12687" y="11153"/>
                  </a:lnTo>
                  <a:lnTo>
                    <a:pt x="13484" y="11054"/>
                  </a:lnTo>
                  <a:lnTo>
                    <a:pt x="14282" y="10462"/>
                  </a:lnTo>
                  <a:lnTo>
                    <a:pt x="16384" y="7896"/>
                  </a:lnTo>
                  <a:close/>
                </a:path>
              </a:pathLst>
            </a:custGeom>
            <a:solidFill>
              <a:srgbClr val="FFFFFF"/>
            </a:solidFill>
            <a:ln w="9525">
              <a:solidFill>
                <a:srgbClr val="000000"/>
              </a:solidFill>
              <a:round/>
              <a:headEnd/>
              <a:tailEnd/>
            </a:ln>
          </p:spPr>
          <p:txBody>
            <a:bodyPr/>
            <a:lstStyle/>
            <a:p>
              <a:endParaRPr lang="en-US"/>
            </a:p>
          </p:txBody>
        </p:sp>
        <p:sp>
          <p:nvSpPr>
            <p:cNvPr id="116788" name="Gloucester"/>
            <p:cNvSpPr>
              <a:spLocks/>
            </p:cNvSpPr>
            <p:nvPr/>
          </p:nvSpPr>
          <p:spPr bwMode="auto">
            <a:xfrm>
              <a:off x="26612850" y="11258550"/>
              <a:ext cx="1238250" cy="1666875"/>
            </a:xfrm>
            <a:custGeom>
              <a:avLst/>
              <a:gdLst>
                <a:gd name="T0" fmla="*/ 14399567 w 16384"/>
                <a:gd name="T1" fmla="*/ 0 h 16384"/>
                <a:gd name="T2" fmla="*/ 10795387 w 16384"/>
                <a:gd name="T3" fmla="*/ 31983365 h 16384"/>
                <a:gd name="T4" fmla="*/ 11515105 w 16384"/>
                <a:gd name="T5" fmla="*/ 39735999 h 16384"/>
                <a:gd name="T6" fmla="*/ 15838926 w 16384"/>
                <a:gd name="T7" fmla="*/ 50386739 h 16384"/>
                <a:gd name="T8" fmla="*/ 13679849 w 16384"/>
                <a:gd name="T9" fmla="*/ 64929374 h 16384"/>
                <a:gd name="T10" fmla="*/ 10795387 w 16384"/>
                <a:gd name="T11" fmla="*/ 68800502 h 16384"/>
                <a:gd name="T12" fmla="*/ 5757514 w 16384"/>
                <a:gd name="T13" fmla="*/ 69773524 h 16384"/>
                <a:gd name="T14" fmla="*/ 0 w 16384"/>
                <a:gd name="T15" fmla="*/ 75590492 h 16384"/>
                <a:gd name="T16" fmla="*/ 3598437 w 16384"/>
                <a:gd name="T17" fmla="*/ 86241334 h 16384"/>
                <a:gd name="T18" fmla="*/ 15119284 w 16384"/>
                <a:gd name="T19" fmla="*/ 103692440 h 16384"/>
                <a:gd name="T20" fmla="*/ 37435439 w 16384"/>
                <a:gd name="T21" fmla="*/ 137601005 h 16384"/>
                <a:gd name="T22" fmla="*/ 44632395 w 16384"/>
                <a:gd name="T23" fmla="*/ 151170708 h 16384"/>
                <a:gd name="T24" fmla="*/ 53268701 w 16384"/>
                <a:gd name="T25" fmla="*/ 158923341 h 16384"/>
                <a:gd name="T26" fmla="*/ 62630393 w 16384"/>
                <a:gd name="T27" fmla="*/ 168611437 h 16384"/>
                <a:gd name="T28" fmla="*/ 69827340 w 16384"/>
                <a:gd name="T29" fmla="*/ 166675873 h 16384"/>
                <a:gd name="T30" fmla="*/ 77743928 w 16384"/>
                <a:gd name="T31" fmla="*/ 168611437 h 16384"/>
                <a:gd name="T32" fmla="*/ 86385997 w 16384"/>
                <a:gd name="T33" fmla="*/ 169584459 h 16384"/>
                <a:gd name="T34" fmla="*/ 92863226 w 16384"/>
                <a:gd name="T35" fmla="*/ 164740309 h 16384"/>
                <a:gd name="T36" fmla="*/ 93582944 w 16384"/>
                <a:gd name="T37" fmla="*/ 157960697 h 16384"/>
                <a:gd name="T38" fmla="*/ 92143509 w 16384"/>
                <a:gd name="T39" fmla="*/ 149235144 h 16384"/>
                <a:gd name="T40" fmla="*/ 89264791 w 16384"/>
                <a:gd name="T41" fmla="*/ 147299580 h 16384"/>
                <a:gd name="T42" fmla="*/ 84946638 w 16384"/>
                <a:gd name="T43" fmla="*/ 146326558 h 16384"/>
                <a:gd name="T44" fmla="*/ 71986416 w 16384"/>
                <a:gd name="T45" fmla="*/ 150208064 h 16384"/>
                <a:gd name="T46" fmla="*/ 67668263 w 16384"/>
                <a:gd name="T47" fmla="*/ 147299580 h 16384"/>
                <a:gd name="T48" fmla="*/ 65509187 w 16384"/>
                <a:gd name="T49" fmla="*/ 139546946 h 16384"/>
                <a:gd name="T50" fmla="*/ 68387981 w 16384"/>
                <a:gd name="T51" fmla="*/ 136638462 h 16384"/>
                <a:gd name="T52" fmla="*/ 76304569 w 16384"/>
                <a:gd name="T53" fmla="*/ 132756957 h 16384"/>
                <a:gd name="T54" fmla="*/ 77743928 w 16384"/>
                <a:gd name="T55" fmla="*/ 128885829 h 16384"/>
                <a:gd name="T56" fmla="*/ 75584852 w 16384"/>
                <a:gd name="T57" fmla="*/ 121133195 h 16384"/>
                <a:gd name="T58" fmla="*/ 70547057 w 16384"/>
                <a:gd name="T59" fmla="*/ 119197631 h 16384"/>
                <a:gd name="T60" fmla="*/ 67668263 w 16384"/>
                <a:gd name="T61" fmla="*/ 116289147 h 16384"/>
                <a:gd name="T62" fmla="*/ 66948546 w 16384"/>
                <a:gd name="T63" fmla="*/ 110472078 h 16384"/>
                <a:gd name="T64" fmla="*/ 69107622 w 16384"/>
                <a:gd name="T65" fmla="*/ 107563594 h 16384"/>
                <a:gd name="T66" fmla="*/ 77743928 w 16384"/>
                <a:gd name="T67" fmla="*/ 103692440 h 16384"/>
                <a:gd name="T68" fmla="*/ 75584852 w 16384"/>
                <a:gd name="T69" fmla="*/ 92058403 h 16384"/>
                <a:gd name="T70" fmla="*/ 71266699 w 16384"/>
                <a:gd name="T71" fmla="*/ 80434641 h 16384"/>
                <a:gd name="T72" fmla="*/ 74145493 w 16384"/>
                <a:gd name="T73" fmla="*/ 48451175 h 16384"/>
                <a:gd name="T74" fmla="*/ 69827340 w 16384"/>
                <a:gd name="T75" fmla="*/ 42634207 h 16384"/>
                <a:gd name="T76" fmla="*/ 66948546 w 16384"/>
                <a:gd name="T77" fmla="*/ 36827515 h 16384"/>
                <a:gd name="T78" fmla="*/ 53988419 w 16384"/>
                <a:gd name="T79" fmla="*/ 31010445 h 16384"/>
                <a:gd name="T80" fmla="*/ 52548984 w 16384"/>
                <a:gd name="T81" fmla="*/ 27128940 h 16384"/>
                <a:gd name="T82" fmla="*/ 47511189 w 16384"/>
                <a:gd name="T83" fmla="*/ 26166391 h 16384"/>
                <a:gd name="T84" fmla="*/ 25914671 w 16384"/>
                <a:gd name="T85" fmla="*/ 5817071 h 16384"/>
                <a:gd name="T86" fmla="*/ 14399567 w 16384"/>
                <a:gd name="T87" fmla="*/ 0 h 16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84"/>
                <a:gd name="T133" fmla="*/ 0 h 16384"/>
                <a:gd name="T134" fmla="*/ 16384 w 16384"/>
                <a:gd name="T135" fmla="*/ 16384 h 16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84" h="16384">
                  <a:moveTo>
                    <a:pt x="2521" y="0"/>
                  </a:moveTo>
                  <a:lnTo>
                    <a:pt x="1890" y="3090"/>
                  </a:lnTo>
                  <a:lnTo>
                    <a:pt x="2016" y="3839"/>
                  </a:lnTo>
                  <a:lnTo>
                    <a:pt x="2773" y="4868"/>
                  </a:lnTo>
                  <a:lnTo>
                    <a:pt x="2395" y="6273"/>
                  </a:lnTo>
                  <a:lnTo>
                    <a:pt x="1890" y="6647"/>
                  </a:lnTo>
                  <a:lnTo>
                    <a:pt x="1008" y="6741"/>
                  </a:lnTo>
                  <a:lnTo>
                    <a:pt x="0" y="7303"/>
                  </a:lnTo>
                  <a:lnTo>
                    <a:pt x="630" y="8332"/>
                  </a:lnTo>
                  <a:lnTo>
                    <a:pt x="2647" y="10018"/>
                  </a:lnTo>
                  <a:lnTo>
                    <a:pt x="6554" y="13294"/>
                  </a:lnTo>
                  <a:lnTo>
                    <a:pt x="7814" y="14605"/>
                  </a:lnTo>
                  <a:lnTo>
                    <a:pt x="9326" y="15354"/>
                  </a:lnTo>
                  <a:lnTo>
                    <a:pt x="10965" y="16290"/>
                  </a:lnTo>
                  <a:lnTo>
                    <a:pt x="12225" y="16103"/>
                  </a:lnTo>
                  <a:lnTo>
                    <a:pt x="13611" y="16290"/>
                  </a:lnTo>
                  <a:lnTo>
                    <a:pt x="15124" y="16384"/>
                  </a:lnTo>
                  <a:lnTo>
                    <a:pt x="16258" y="15916"/>
                  </a:lnTo>
                  <a:lnTo>
                    <a:pt x="16384" y="15261"/>
                  </a:lnTo>
                  <a:lnTo>
                    <a:pt x="16132" y="14418"/>
                  </a:lnTo>
                  <a:lnTo>
                    <a:pt x="15628" y="14231"/>
                  </a:lnTo>
                  <a:lnTo>
                    <a:pt x="14872" y="14137"/>
                  </a:lnTo>
                  <a:lnTo>
                    <a:pt x="12603" y="14512"/>
                  </a:lnTo>
                  <a:lnTo>
                    <a:pt x="11847" y="14231"/>
                  </a:lnTo>
                  <a:lnTo>
                    <a:pt x="11469" y="13482"/>
                  </a:lnTo>
                  <a:lnTo>
                    <a:pt x="11973" y="13201"/>
                  </a:lnTo>
                  <a:lnTo>
                    <a:pt x="13359" y="12826"/>
                  </a:lnTo>
                  <a:lnTo>
                    <a:pt x="13611" y="12452"/>
                  </a:lnTo>
                  <a:lnTo>
                    <a:pt x="13233" y="11703"/>
                  </a:lnTo>
                  <a:lnTo>
                    <a:pt x="12351" y="11516"/>
                  </a:lnTo>
                  <a:lnTo>
                    <a:pt x="11847" y="11235"/>
                  </a:lnTo>
                  <a:lnTo>
                    <a:pt x="11721" y="10673"/>
                  </a:lnTo>
                  <a:lnTo>
                    <a:pt x="12099" y="10392"/>
                  </a:lnTo>
                  <a:lnTo>
                    <a:pt x="13611" y="10018"/>
                  </a:lnTo>
                  <a:lnTo>
                    <a:pt x="13233" y="8894"/>
                  </a:lnTo>
                  <a:lnTo>
                    <a:pt x="12477" y="7771"/>
                  </a:lnTo>
                  <a:lnTo>
                    <a:pt x="12981" y="4681"/>
                  </a:lnTo>
                  <a:lnTo>
                    <a:pt x="12225" y="4119"/>
                  </a:lnTo>
                  <a:lnTo>
                    <a:pt x="11721" y="3558"/>
                  </a:lnTo>
                  <a:lnTo>
                    <a:pt x="9452" y="2996"/>
                  </a:lnTo>
                  <a:lnTo>
                    <a:pt x="9200" y="2621"/>
                  </a:lnTo>
                  <a:lnTo>
                    <a:pt x="8318" y="2528"/>
                  </a:lnTo>
                  <a:lnTo>
                    <a:pt x="4537" y="562"/>
                  </a:lnTo>
                  <a:lnTo>
                    <a:pt x="2521" y="0"/>
                  </a:lnTo>
                  <a:close/>
                </a:path>
              </a:pathLst>
            </a:custGeom>
            <a:solidFill>
              <a:srgbClr val="FFFFFF"/>
            </a:solidFill>
            <a:ln w="9525">
              <a:solidFill>
                <a:srgbClr val="000000"/>
              </a:solidFill>
              <a:round/>
              <a:headEnd/>
              <a:tailEnd/>
            </a:ln>
          </p:spPr>
          <p:txBody>
            <a:bodyPr/>
            <a:lstStyle/>
            <a:p>
              <a:endParaRPr lang="en-US"/>
            </a:p>
          </p:txBody>
        </p:sp>
        <p:sp>
          <p:nvSpPr>
            <p:cNvPr id="116789" name="Goochland"/>
            <p:cNvSpPr>
              <a:spLocks/>
            </p:cNvSpPr>
            <p:nvPr/>
          </p:nvSpPr>
          <p:spPr bwMode="auto">
            <a:xfrm>
              <a:off x="21088350" y="9810750"/>
              <a:ext cx="2095500" cy="1647825"/>
            </a:xfrm>
            <a:custGeom>
              <a:avLst/>
              <a:gdLst>
                <a:gd name="T0" fmla="*/ 51168485 w 16384"/>
                <a:gd name="T1" fmla="*/ 0 h 16384"/>
                <a:gd name="T2" fmla="*/ 10959934 w 16384"/>
                <a:gd name="T3" fmla="*/ 52994510 h 16384"/>
                <a:gd name="T4" fmla="*/ 0 w 16384"/>
                <a:gd name="T5" fmla="*/ 79972201 h 16384"/>
                <a:gd name="T6" fmla="*/ 8522561 w 16384"/>
                <a:gd name="T7" fmla="*/ 80933096 h 16384"/>
                <a:gd name="T8" fmla="*/ 28021552 w 16384"/>
                <a:gd name="T9" fmla="*/ 93466075 h 16384"/>
                <a:gd name="T10" fmla="*/ 30458925 w 16384"/>
                <a:gd name="T11" fmla="*/ 97320016 h 16384"/>
                <a:gd name="T12" fmla="*/ 25584178 w 16384"/>
                <a:gd name="T13" fmla="*/ 111774912 h 16384"/>
                <a:gd name="T14" fmla="*/ 40208426 w 16384"/>
                <a:gd name="T15" fmla="*/ 119482895 h 16384"/>
                <a:gd name="T16" fmla="*/ 48731111 w 16384"/>
                <a:gd name="T17" fmla="*/ 124297833 h 16384"/>
                <a:gd name="T18" fmla="*/ 70651116 w 16384"/>
                <a:gd name="T19" fmla="*/ 129112669 h 16384"/>
                <a:gd name="T20" fmla="*/ 96235286 w 16384"/>
                <a:gd name="T21" fmla="*/ 133937765 h 16384"/>
                <a:gd name="T22" fmla="*/ 103547406 w 16384"/>
                <a:gd name="T23" fmla="*/ 133937765 h 16384"/>
                <a:gd name="T24" fmla="*/ 107211588 w 16384"/>
                <a:gd name="T25" fmla="*/ 128151774 h 16384"/>
                <a:gd name="T26" fmla="*/ 108422153 w 16384"/>
                <a:gd name="T27" fmla="*/ 121404787 h 16384"/>
                <a:gd name="T28" fmla="*/ 105984780 w 16384"/>
                <a:gd name="T29" fmla="*/ 109842962 h 16384"/>
                <a:gd name="T30" fmla="*/ 105984780 w 16384"/>
                <a:gd name="T31" fmla="*/ 104067004 h 16384"/>
                <a:gd name="T32" fmla="*/ 115734145 w 16384"/>
                <a:gd name="T33" fmla="*/ 102134954 h 16384"/>
                <a:gd name="T34" fmla="*/ 129131577 w 16384"/>
                <a:gd name="T35" fmla="*/ 106949917 h 16384"/>
                <a:gd name="T36" fmla="*/ 162027899 w 16384"/>
                <a:gd name="T37" fmla="*/ 126229782 h 16384"/>
                <a:gd name="T38" fmla="*/ 168113211 w 16384"/>
                <a:gd name="T39" fmla="*/ 133937765 h 16384"/>
                <a:gd name="T40" fmla="*/ 175425331 w 16384"/>
                <a:gd name="T41" fmla="*/ 136820653 h 16384"/>
                <a:gd name="T42" fmla="*/ 188822634 w 16384"/>
                <a:gd name="T43" fmla="*/ 138752703 h 16384"/>
                <a:gd name="T44" fmla="*/ 198572128 w 16384"/>
                <a:gd name="T45" fmla="*/ 138752703 h 16384"/>
                <a:gd name="T46" fmla="*/ 216844178 w 16384"/>
                <a:gd name="T47" fmla="*/ 149353531 h 16384"/>
                <a:gd name="T48" fmla="*/ 232678855 w 16384"/>
                <a:gd name="T49" fmla="*/ 153207472 h 16384"/>
                <a:gd name="T50" fmla="*/ 249740468 w 16384"/>
                <a:gd name="T51" fmla="*/ 162837347 h 16384"/>
                <a:gd name="T52" fmla="*/ 264364708 w 16384"/>
                <a:gd name="T53" fmla="*/ 165730393 h 16384"/>
                <a:gd name="T54" fmla="*/ 265575273 w 16384"/>
                <a:gd name="T55" fmla="*/ 158022410 h 16384"/>
                <a:gd name="T56" fmla="*/ 268012647 w 16384"/>
                <a:gd name="T57" fmla="*/ 152236418 h 16384"/>
                <a:gd name="T58" fmla="*/ 268012647 w 16384"/>
                <a:gd name="T59" fmla="*/ 146460585 h 16384"/>
                <a:gd name="T60" fmla="*/ 257052588 w 16384"/>
                <a:gd name="T61" fmla="*/ 142606644 h 16384"/>
                <a:gd name="T62" fmla="*/ 250951033 w 16384"/>
                <a:gd name="T63" fmla="*/ 134898661 h 16384"/>
                <a:gd name="T64" fmla="*/ 249740468 w 16384"/>
                <a:gd name="T65" fmla="*/ 120443791 h 16384"/>
                <a:gd name="T66" fmla="*/ 255825780 w 16384"/>
                <a:gd name="T67" fmla="*/ 113696904 h 16384"/>
                <a:gd name="T68" fmla="*/ 255825780 w 16384"/>
                <a:gd name="T69" fmla="*/ 94427071 h 16384"/>
                <a:gd name="T70" fmla="*/ 243655285 w 16384"/>
                <a:gd name="T71" fmla="*/ 95388067 h 16384"/>
                <a:gd name="T72" fmla="*/ 233905791 w 16384"/>
                <a:gd name="T73" fmla="*/ 94427071 h 16384"/>
                <a:gd name="T74" fmla="*/ 182737323 w 16384"/>
                <a:gd name="T75" fmla="*/ 83826142 h 16384"/>
                <a:gd name="T76" fmla="*/ 154715779 w 16384"/>
                <a:gd name="T77" fmla="*/ 72264218 h 16384"/>
                <a:gd name="T78" fmla="*/ 136443729 w 16384"/>
                <a:gd name="T79" fmla="*/ 70342326 h 16384"/>
                <a:gd name="T80" fmla="*/ 130358385 w 16384"/>
                <a:gd name="T81" fmla="*/ 64556335 h 16384"/>
                <a:gd name="T82" fmla="*/ 121819457 w 16384"/>
                <a:gd name="T83" fmla="*/ 41432573 h 16384"/>
                <a:gd name="T84" fmla="*/ 109648961 w 16384"/>
                <a:gd name="T85" fmla="*/ 29870749 h 16384"/>
                <a:gd name="T86" fmla="*/ 103547406 w 16384"/>
                <a:gd name="T87" fmla="*/ 26016801 h 16384"/>
                <a:gd name="T88" fmla="*/ 92587348 w 16384"/>
                <a:gd name="T89" fmla="*/ 23123755 h 16384"/>
                <a:gd name="T90" fmla="*/ 86502164 w 16384"/>
                <a:gd name="T91" fmla="*/ 20230709 h 16384"/>
                <a:gd name="T92" fmla="*/ 82837855 w 16384"/>
                <a:gd name="T93" fmla="*/ 12522823 h 16384"/>
                <a:gd name="T94" fmla="*/ 73088361 w 16384"/>
                <a:gd name="T95" fmla="*/ 5785993 h 16384"/>
                <a:gd name="T96" fmla="*/ 51168485 w 16384"/>
                <a:gd name="T97" fmla="*/ 0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3128" y="0"/>
                  </a:moveTo>
                  <a:lnTo>
                    <a:pt x="670" y="5239"/>
                  </a:lnTo>
                  <a:lnTo>
                    <a:pt x="0" y="7906"/>
                  </a:lnTo>
                  <a:lnTo>
                    <a:pt x="521" y="8001"/>
                  </a:lnTo>
                  <a:lnTo>
                    <a:pt x="1713" y="9240"/>
                  </a:lnTo>
                  <a:lnTo>
                    <a:pt x="1862" y="9621"/>
                  </a:lnTo>
                  <a:lnTo>
                    <a:pt x="1564" y="11050"/>
                  </a:lnTo>
                  <a:lnTo>
                    <a:pt x="2458" y="11812"/>
                  </a:lnTo>
                  <a:lnTo>
                    <a:pt x="2979" y="12288"/>
                  </a:lnTo>
                  <a:lnTo>
                    <a:pt x="4319" y="12764"/>
                  </a:lnTo>
                  <a:lnTo>
                    <a:pt x="5883" y="13241"/>
                  </a:lnTo>
                  <a:lnTo>
                    <a:pt x="6330" y="13241"/>
                  </a:lnTo>
                  <a:lnTo>
                    <a:pt x="6554" y="12669"/>
                  </a:lnTo>
                  <a:lnTo>
                    <a:pt x="6628" y="12002"/>
                  </a:lnTo>
                  <a:lnTo>
                    <a:pt x="6479" y="10859"/>
                  </a:lnTo>
                  <a:lnTo>
                    <a:pt x="6479" y="10288"/>
                  </a:lnTo>
                  <a:lnTo>
                    <a:pt x="7075" y="10097"/>
                  </a:lnTo>
                  <a:lnTo>
                    <a:pt x="7894" y="10573"/>
                  </a:lnTo>
                  <a:lnTo>
                    <a:pt x="9905" y="12479"/>
                  </a:lnTo>
                  <a:lnTo>
                    <a:pt x="10277" y="13241"/>
                  </a:lnTo>
                  <a:lnTo>
                    <a:pt x="10724" y="13526"/>
                  </a:lnTo>
                  <a:lnTo>
                    <a:pt x="11543" y="13717"/>
                  </a:lnTo>
                  <a:lnTo>
                    <a:pt x="12139" y="13717"/>
                  </a:lnTo>
                  <a:lnTo>
                    <a:pt x="13256" y="14765"/>
                  </a:lnTo>
                  <a:lnTo>
                    <a:pt x="14224" y="15146"/>
                  </a:lnTo>
                  <a:lnTo>
                    <a:pt x="15267" y="16098"/>
                  </a:lnTo>
                  <a:lnTo>
                    <a:pt x="16161" y="16384"/>
                  </a:lnTo>
                  <a:lnTo>
                    <a:pt x="16235" y="15622"/>
                  </a:lnTo>
                  <a:lnTo>
                    <a:pt x="16384" y="15050"/>
                  </a:lnTo>
                  <a:lnTo>
                    <a:pt x="16384" y="14479"/>
                  </a:lnTo>
                  <a:lnTo>
                    <a:pt x="15714" y="14098"/>
                  </a:lnTo>
                  <a:lnTo>
                    <a:pt x="15341" y="13336"/>
                  </a:lnTo>
                  <a:lnTo>
                    <a:pt x="15267" y="11907"/>
                  </a:lnTo>
                  <a:lnTo>
                    <a:pt x="15639" y="11240"/>
                  </a:lnTo>
                  <a:lnTo>
                    <a:pt x="15639" y="9335"/>
                  </a:lnTo>
                  <a:lnTo>
                    <a:pt x="14895" y="9430"/>
                  </a:lnTo>
                  <a:lnTo>
                    <a:pt x="14299" y="9335"/>
                  </a:lnTo>
                  <a:lnTo>
                    <a:pt x="11171" y="8287"/>
                  </a:lnTo>
                  <a:lnTo>
                    <a:pt x="9458" y="7144"/>
                  </a:lnTo>
                  <a:lnTo>
                    <a:pt x="8341" y="6954"/>
                  </a:lnTo>
                  <a:lnTo>
                    <a:pt x="7969" y="6382"/>
                  </a:lnTo>
                  <a:lnTo>
                    <a:pt x="7447" y="4096"/>
                  </a:lnTo>
                  <a:lnTo>
                    <a:pt x="6703" y="2953"/>
                  </a:lnTo>
                  <a:lnTo>
                    <a:pt x="6330" y="2572"/>
                  </a:lnTo>
                  <a:lnTo>
                    <a:pt x="5660" y="2286"/>
                  </a:lnTo>
                  <a:lnTo>
                    <a:pt x="5288" y="2000"/>
                  </a:lnTo>
                  <a:lnTo>
                    <a:pt x="5064" y="1238"/>
                  </a:lnTo>
                  <a:lnTo>
                    <a:pt x="4468" y="572"/>
                  </a:lnTo>
                  <a:lnTo>
                    <a:pt x="3128" y="0"/>
                  </a:lnTo>
                  <a:close/>
                </a:path>
              </a:pathLst>
            </a:custGeom>
            <a:solidFill>
              <a:srgbClr val="FFFFFF"/>
            </a:solidFill>
            <a:ln w="9525">
              <a:solidFill>
                <a:srgbClr val="000000"/>
              </a:solidFill>
              <a:round/>
              <a:headEnd/>
              <a:tailEnd/>
            </a:ln>
          </p:spPr>
          <p:txBody>
            <a:bodyPr/>
            <a:lstStyle/>
            <a:p>
              <a:endParaRPr lang="en-US"/>
            </a:p>
          </p:txBody>
        </p:sp>
        <p:sp>
          <p:nvSpPr>
            <p:cNvPr id="116790" name="Grayson"/>
            <p:cNvSpPr>
              <a:spLocks/>
            </p:cNvSpPr>
            <p:nvPr/>
          </p:nvSpPr>
          <p:spPr bwMode="auto">
            <a:xfrm>
              <a:off x="7991475" y="15201900"/>
              <a:ext cx="3067050" cy="1009650"/>
            </a:xfrm>
            <a:custGeom>
              <a:avLst/>
              <a:gdLst>
                <a:gd name="T0" fmla="*/ 19624137 w 16384"/>
                <a:gd name="T1" fmla="*/ 40500679 h 16384"/>
                <a:gd name="T2" fmla="*/ 69525469 w 16384"/>
                <a:gd name="T3" fmla="*/ 35806955 h 16384"/>
                <a:gd name="T4" fmla="*/ 83787881 w 16384"/>
                <a:gd name="T5" fmla="*/ 35806955 h 16384"/>
                <a:gd name="T6" fmla="*/ 96298309 w 16384"/>
                <a:gd name="T7" fmla="*/ 32282849 h 16384"/>
                <a:gd name="T8" fmla="*/ 213972780 w 16384"/>
                <a:gd name="T9" fmla="*/ 8802701 h 16384"/>
                <a:gd name="T10" fmla="*/ 226448015 w 16384"/>
                <a:gd name="T11" fmla="*/ 7044440 h 16384"/>
                <a:gd name="T12" fmla="*/ 237136259 w 16384"/>
                <a:gd name="T13" fmla="*/ 7044440 h 16384"/>
                <a:gd name="T14" fmla="*/ 249611494 w 16384"/>
                <a:gd name="T15" fmla="*/ 8217888 h 16384"/>
                <a:gd name="T16" fmla="*/ 263909100 w 16384"/>
                <a:gd name="T17" fmla="*/ 10564719 h 16384"/>
                <a:gd name="T18" fmla="*/ 278171512 w 16384"/>
                <a:gd name="T19" fmla="*/ 5870993 h 16384"/>
                <a:gd name="T20" fmla="*/ 392271745 w 16384"/>
                <a:gd name="T21" fmla="*/ 2346894 h 16384"/>
                <a:gd name="T22" fmla="*/ 411895970 w 16384"/>
                <a:gd name="T23" fmla="*/ 3520340 h 16384"/>
                <a:gd name="T24" fmla="*/ 420796850 w 16384"/>
                <a:gd name="T25" fmla="*/ 2346894 h 16384"/>
                <a:gd name="T26" fmla="*/ 442208159 w 16384"/>
                <a:gd name="T27" fmla="*/ 0 h 16384"/>
                <a:gd name="T28" fmla="*/ 574145159 w 16384"/>
                <a:gd name="T29" fmla="*/ 62218804 h 16384"/>
                <a:gd name="T30" fmla="*/ 536683887 w 16384"/>
                <a:gd name="T31" fmla="*/ 62218804 h 16384"/>
                <a:gd name="T32" fmla="*/ 197923003 w 16384"/>
                <a:gd name="T33" fmla="*/ 57521260 h 16384"/>
                <a:gd name="T34" fmla="*/ 1787178 w 16384"/>
                <a:gd name="T35" fmla="*/ 52238902 h 16384"/>
                <a:gd name="T36" fmla="*/ 0 w 16384"/>
                <a:gd name="T37" fmla="*/ 53416107 h 16384"/>
                <a:gd name="T38" fmla="*/ 23163486 w 16384"/>
                <a:gd name="T39" fmla="*/ 46956483 h 16384"/>
                <a:gd name="T40" fmla="*/ 19624137 w 16384"/>
                <a:gd name="T41" fmla="*/ 40500679 h 16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84"/>
                <a:gd name="T64" fmla="*/ 0 h 16384"/>
                <a:gd name="T65" fmla="*/ 16384 w 16384"/>
                <a:gd name="T66" fmla="*/ 16384 h 16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84" h="16384">
                  <a:moveTo>
                    <a:pt x="560" y="10665"/>
                  </a:moveTo>
                  <a:lnTo>
                    <a:pt x="1984" y="9429"/>
                  </a:lnTo>
                  <a:lnTo>
                    <a:pt x="2391" y="9429"/>
                  </a:lnTo>
                  <a:lnTo>
                    <a:pt x="2748" y="8501"/>
                  </a:lnTo>
                  <a:lnTo>
                    <a:pt x="6106" y="2318"/>
                  </a:lnTo>
                  <a:lnTo>
                    <a:pt x="6462" y="1855"/>
                  </a:lnTo>
                  <a:lnTo>
                    <a:pt x="6767" y="1855"/>
                  </a:lnTo>
                  <a:lnTo>
                    <a:pt x="7123" y="2164"/>
                  </a:lnTo>
                  <a:lnTo>
                    <a:pt x="7531" y="2782"/>
                  </a:lnTo>
                  <a:lnTo>
                    <a:pt x="7938" y="1546"/>
                  </a:lnTo>
                  <a:lnTo>
                    <a:pt x="11194" y="618"/>
                  </a:lnTo>
                  <a:lnTo>
                    <a:pt x="11754" y="927"/>
                  </a:lnTo>
                  <a:lnTo>
                    <a:pt x="12008" y="618"/>
                  </a:lnTo>
                  <a:lnTo>
                    <a:pt x="12619" y="0"/>
                  </a:lnTo>
                  <a:lnTo>
                    <a:pt x="16384" y="16384"/>
                  </a:lnTo>
                  <a:lnTo>
                    <a:pt x="15315" y="16384"/>
                  </a:lnTo>
                  <a:lnTo>
                    <a:pt x="5648" y="15147"/>
                  </a:lnTo>
                  <a:lnTo>
                    <a:pt x="51" y="13756"/>
                  </a:lnTo>
                  <a:lnTo>
                    <a:pt x="0" y="14066"/>
                  </a:lnTo>
                  <a:lnTo>
                    <a:pt x="661" y="12365"/>
                  </a:lnTo>
                  <a:lnTo>
                    <a:pt x="560" y="10665"/>
                  </a:lnTo>
                  <a:close/>
                </a:path>
              </a:pathLst>
            </a:custGeom>
            <a:solidFill>
              <a:srgbClr val="FFFFFF"/>
            </a:solidFill>
            <a:ln w="9525">
              <a:solidFill>
                <a:srgbClr val="000000"/>
              </a:solidFill>
              <a:round/>
              <a:headEnd/>
              <a:tailEnd/>
            </a:ln>
          </p:spPr>
          <p:txBody>
            <a:bodyPr/>
            <a:lstStyle/>
            <a:p>
              <a:endParaRPr lang="en-US"/>
            </a:p>
          </p:txBody>
        </p:sp>
        <p:sp>
          <p:nvSpPr>
            <p:cNvPr id="116791" name="Greene"/>
            <p:cNvSpPr>
              <a:spLocks/>
            </p:cNvSpPr>
            <p:nvPr/>
          </p:nvSpPr>
          <p:spPr bwMode="auto">
            <a:xfrm>
              <a:off x="19269075" y="7115175"/>
              <a:ext cx="1362075" cy="1333500"/>
            </a:xfrm>
            <a:custGeom>
              <a:avLst/>
              <a:gdLst>
                <a:gd name="T0" fmla="*/ 43555214 w 16384"/>
                <a:gd name="T1" fmla="*/ 24808356 h 16384"/>
                <a:gd name="T2" fmla="*/ 41177736 w 16384"/>
                <a:gd name="T3" fmla="*/ 31783834 h 16384"/>
                <a:gd name="T4" fmla="*/ 34052119 w 16384"/>
                <a:gd name="T5" fmla="*/ 40309391 h 16384"/>
                <a:gd name="T6" fmla="*/ 26131736 w 16384"/>
                <a:gd name="T7" fmla="*/ 51941872 h 16384"/>
                <a:gd name="T8" fmla="*/ 4748057 w 16384"/>
                <a:gd name="T9" fmla="*/ 64342748 h 16384"/>
                <a:gd name="T10" fmla="*/ 0 w 16384"/>
                <a:gd name="T11" fmla="*/ 73649978 h 16384"/>
                <a:gd name="T12" fmla="*/ 87898397 w 16384"/>
                <a:gd name="T13" fmla="*/ 108534062 h 16384"/>
                <a:gd name="T14" fmla="*/ 113235358 w 16384"/>
                <a:gd name="T15" fmla="*/ 76750218 h 16384"/>
                <a:gd name="T16" fmla="*/ 107692453 w 16384"/>
                <a:gd name="T17" fmla="*/ 72099899 h 16384"/>
                <a:gd name="T18" fmla="*/ 100566836 w 16384"/>
                <a:gd name="T19" fmla="*/ 73649978 h 16384"/>
                <a:gd name="T20" fmla="*/ 95023932 w 16384"/>
                <a:gd name="T21" fmla="*/ 70549739 h 16384"/>
                <a:gd name="T22" fmla="*/ 92646453 w 16384"/>
                <a:gd name="T23" fmla="*/ 59692430 h 16384"/>
                <a:gd name="T24" fmla="*/ 89481110 w 16384"/>
                <a:gd name="T25" fmla="*/ 55817110 h 16384"/>
                <a:gd name="T26" fmla="*/ 83143337 w 16384"/>
                <a:gd name="T27" fmla="*/ 54267031 h 16384"/>
                <a:gd name="T28" fmla="*/ 73640324 w 16384"/>
                <a:gd name="T29" fmla="*/ 46516473 h 16384"/>
                <a:gd name="T30" fmla="*/ 64137229 w 16384"/>
                <a:gd name="T31" fmla="*/ 20933113 h 16384"/>
                <a:gd name="T32" fmla="*/ 65726842 w 16384"/>
                <a:gd name="T33" fmla="*/ 8525559 h 16384"/>
                <a:gd name="T34" fmla="*/ 66514707 w 16384"/>
                <a:gd name="T35" fmla="*/ 5425401 h 16384"/>
                <a:gd name="T36" fmla="*/ 60183938 w 16384"/>
                <a:gd name="T37" fmla="*/ 0 h 16384"/>
                <a:gd name="T38" fmla="*/ 43555214 w 16384"/>
                <a:gd name="T39" fmla="*/ 24808356 h 16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4"/>
                <a:gd name="T61" fmla="*/ 0 h 16384"/>
                <a:gd name="T62" fmla="*/ 16384 w 16384"/>
                <a:gd name="T63" fmla="*/ 16384 h 16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4" h="16384">
                  <a:moveTo>
                    <a:pt x="6302" y="3745"/>
                  </a:moveTo>
                  <a:lnTo>
                    <a:pt x="5958" y="4798"/>
                  </a:lnTo>
                  <a:lnTo>
                    <a:pt x="4927" y="6085"/>
                  </a:lnTo>
                  <a:lnTo>
                    <a:pt x="3781" y="7841"/>
                  </a:lnTo>
                  <a:lnTo>
                    <a:pt x="687" y="9713"/>
                  </a:lnTo>
                  <a:lnTo>
                    <a:pt x="0" y="11118"/>
                  </a:lnTo>
                  <a:lnTo>
                    <a:pt x="12718" y="16384"/>
                  </a:lnTo>
                  <a:lnTo>
                    <a:pt x="16384" y="11586"/>
                  </a:lnTo>
                  <a:lnTo>
                    <a:pt x="15582" y="10884"/>
                  </a:lnTo>
                  <a:lnTo>
                    <a:pt x="14551" y="11118"/>
                  </a:lnTo>
                  <a:lnTo>
                    <a:pt x="13749" y="10650"/>
                  </a:lnTo>
                  <a:lnTo>
                    <a:pt x="13405" y="9011"/>
                  </a:lnTo>
                  <a:lnTo>
                    <a:pt x="12947" y="8426"/>
                  </a:lnTo>
                  <a:lnTo>
                    <a:pt x="12030" y="8192"/>
                  </a:lnTo>
                  <a:lnTo>
                    <a:pt x="10655" y="7022"/>
                  </a:lnTo>
                  <a:lnTo>
                    <a:pt x="9280" y="3160"/>
                  </a:lnTo>
                  <a:lnTo>
                    <a:pt x="9510" y="1287"/>
                  </a:lnTo>
                  <a:lnTo>
                    <a:pt x="9624" y="819"/>
                  </a:lnTo>
                  <a:lnTo>
                    <a:pt x="8708" y="0"/>
                  </a:lnTo>
                  <a:lnTo>
                    <a:pt x="6302" y="3745"/>
                  </a:lnTo>
                  <a:close/>
                </a:path>
              </a:pathLst>
            </a:custGeom>
            <a:solidFill>
              <a:srgbClr val="FFFFFF"/>
            </a:solidFill>
            <a:ln w="9525">
              <a:solidFill>
                <a:srgbClr val="000000"/>
              </a:solidFill>
              <a:round/>
              <a:headEnd/>
              <a:tailEnd/>
            </a:ln>
          </p:spPr>
          <p:txBody>
            <a:bodyPr/>
            <a:lstStyle/>
            <a:p>
              <a:endParaRPr lang="en-US"/>
            </a:p>
          </p:txBody>
        </p:sp>
        <p:sp>
          <p:nvSpPr>
            <p:cNvPr id="116792" name="Greensville"/>
            <p:cNvSpPr>
              <a:spLocks/>
            </p:cNvSpPr>
            <p:nvPr/>
          </p:nvSpPr>
          <p:spPr bwMode="auto">
            <a:xfrm>
              <a:off x="22621875" y="14620875"/>
              <a:ext cx="1600200" cy="1695450"/>
            </a:xfrm>
            <a:custGeom>
              <a:avLst/>
              <a:gdLst>
                <a:gd name="T0" fmla="*/ 122797174 w 16384"/>
                <a:gd name="T1" fmla="*/ 92650260 h 16384"/>
                <a:gd name="T2" fmla="*/ 103261050 w 16384"/>
                <a:gd name="T3" fmla="*/ 83783508 h 16384"/>
                <a:gd name="T4" fmla="*/ 110701527 w 16384"/>
                <a:gd name="T5" fmla="*/ 10837053 h 16384"/>
                <a:gd name="T6" fmla="*/ 100475620 w 16384"/>
                <a:gd name="T7" fmla="*/ 19714363 h 16384"/>
                <a:gd name="T8" fmla="*/ 93025572 w 16384"/>
                <a:gd name="T9" fmla="*/ 21684764 h 16384"/>
                <a:gd name="T10" fmla="*/ 70703945 w 16384"/>
                <a:gd name="T11" fmla="*/ 18729215 h 16384"/>
                <a:gd name="T12" fmla="*/ 56748301 w 16384"/>
                <a:gd name="T13" fmla="*/ 5911101 h 16384"/>
                <a:gd name="T14" fmla="*/ 47447619 w 16384"/>
                <a:gd name="T15" fmla="*/ 3940700 h 16384"/>
                <a:gd name="T16" fmla="*/ 43727332 w 16384"/>
                <a:gd name="T17" fmla="*/ 0 h 16384"/>
                <a:gd name="T18" fmla="*/ 40932355 w 16384"/>
                <a:gd name="T19" fmla="*/ 0 h 16384"/>
                <a:gd name="T20" fmla="*/ 37212165 w 16384"/>
                <a:gd name="T21" fmla="*/ 87724310 h 16384"/>
                <a:gd name="T22" fmla="*/ 0 w 16384"/>
                <a:gd name="T23" fmla="*/ 175448619 h 16384"/>
                <a:gd name="T24" fmla="*/ 156289039 w 16384"/>
                <a:gd name="T25" fmla="*/ 173478218 h 16384"/>
                <a:gd name="T26" fmla="*/ 147913680 w 16384"/>
                <a:gd name="T27" fmla="*/ 155734159 h 16384"/>
                <a:gd name="T28" fmla="*/ 145128275 w 16384"/>
                <a:gd name="T29" fmla="*/ 142926812 h 16384"/>
                <a:gd name="T30" fmla="*/ 139547892 w 16384"/>
                <a:gd name="T31" fmla="*/ 130108703 h 16384"/>
                <a:gd name="T32" fmla="*/ 129312341 w 16384"/>
                <a:gd name="T33" fmla="*/ 119260994 h 16384"/>
                <a:gd name="T34" fmla="*/ 108841432 w 16384"/>
                <a:gd name="T35" fmla="*/ 101527568 h 16384"/>
                <a:gd name="T36" fmla="*/ 122797174 w 16384"/>
                <a:gd name="T37" fmla="*/ 92650260 h 16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84"/>
                <a:gd name="T58" fmla="*/ 0 h 16384"/>
                <a:gd name="T59" fmla="*/ 16384 w 16384"/>
                <a:gd name="T60" fmla="*/ 16384 h 16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84" h="16384">
                  <a:moveTo>
                    <a:pt x="12873" y="8652"/>
                  </a:moveTo>
                  <a:lnTo>
                    <a:pt x="10825" y="7824"/>
                  </a:lnTo>
                  <a:lnTo>
                    <a:pt x="11605" y="1012"/>
                  </a:lnTo>
                  <a:lnTo>
                    <a:pt x="10533" y="1841"/>
                  </a:lnTo>
                  <a:lnTo>
                    <a:pt x="9752" y="2025"/>
                  </a:lnTo>
                  <a:lnTo>
                    <a:pt x="7412" y="1749"/>
                  </a:lnTo>
                  <a:lnTo>
                    <a:pt x="5949" y="552"/>
                  </a:lnTo>
                  <a:lnTo>
                    <a:pt x="4974" y="368"/>
                  </a:lnTo>
                  <a:lnTo>
                    <a:pt x="4584" y="0"/>
                  </a:lnTo>
                  <a:lnTo>
                    <a:pt x="4291" y="0"/>
                  </a:lnTo>
                  <a:lnTo>
                    <a:pt x="3901" y="8192"/>
                  </a:lnTo>
                  <a:lnTo>
                    <a:pt x="0" y="16384"/>
                  </a:lnTo>
                  <a:lnTo>
                    <a:pt x="16384" y="16200"/>
                  </a:lnTo>
                  <a:lnTo>
                    <a:pt x="15506" y="14543"/>
                  </a:lnTo>
                  <a:lnTo>
                    <a:pt x="15214" y="13347"/>
                  </a:lnTo>
                  <a:lnTo>
                    <a:pt x="14629" y="12150"/>
                  </a:lnTo>
                  <a:lnTo>
                    <a:pt x="13556" y="11137"/>
                  </a:lnTo>
                  <a:lnTo>
                    <a:pt x="11410" y="9481"/>
                  </a:lnTo>
                  <a:lnTo>
                    <a:pt x="12873" y="8652"/>
                  </a:lnTo>
                  <a:close/>
                </a:path>
              </a:pathLst>
            </a:custGeom>
            <a:solidFill>
              <a:srgbClr val="FFFFFF"/>
            </a:solidFill>
            <a:ln w="9525">
              <a:solidFill>
                <a:srgbClr val="000000"/>
              </a:solidFill>
              <a:round/>
              <a:headEnd/>
              <a:tailEnd/>
            </a:ln>
          </p:spPr>
          <p:txBody>
            <a:bodyPr/>
            <a:lstStyle/>
            <a:p>
              <a:endParaRPr lang="en-US"/>
            </a:p>
          </p:txBody>
        </p:sp>
        <p:sp>
          <p:nvSpPr>
            <p:cNvPr id="116793" name="Halifax"/>
            <p:cNvSpPr>
              <a:spLocks/>
            </p:cNvSpPr>
            <p:nvPr/>
          </p:nvSpPr>
          <p:spPr bwMode="auto">
            <a:xfrm>
              <a:off x="17145000" y="13830300"/>
              <a:ext cx="2505075" cy="2495550"/>
            </a:xfrm>
            <a:custGeom>
              <a:avLst/>
              <a:gdLst>
                <a:gd name="T0" fmla="*/ 333505839 w 16384"/>
                <a:gd name="T1" fmla="*/ 266942005 h 16384"/>
                <a:gd name="T2" fmla="*/ 318941658 w 16384"/>
                <a:gd name="T3" fmla="*/ 246641757 h 16384"/>
                <a:gd name="T4" fmla="*/ 313120694 w 16384"/>
                <a:gd name="T5" fmla="*/ 242280183 h 16384"/>
                <a:gd name="T6" fmla="*/ 314570010 w 16384"/>
                <a:gd name="T7" fmla="*/ 232118407 h 16384"/>
                <a:gd name="T8" fmla="*/ 321863913 w 16384"/>
                <a:gd name="T9" fmla="*/ 223418409 h 16384"/>
                <a:gd name="T10" fmla="*/ 320391127 w 16384"/>
                <a:gd name="T11" fmla="*/ 211818311 h 16384"/>
                <a:gd name="T12" fmla="*/ 314570010 w 16384"/>
                <a:gd name="T13" fmla="*/ 195856486 h 16384"/>
                <a:gd name="T14" fmla="*/ 321863913 w 16384"/>
                <a:gd name="T15" fmla="*/ 185694710 h 16384"/>
                <a:gd name="T16" fmla="*/ 323313381 w 16384"/>
                <a:gd name="T17" fmla="*/ 176994713 h 16384"/>
                <a:gd name="T18" fmla="*/ 314570010 w 16384"/>
                <a:gd name="T19" fmla="*/ 169756189 h 16384"/>
                <a:gd name="T20" fmla="*/ 317492342 w 16384"/>
                <a:gd name="T21" fmla="*/ 158132901 h 16384"/>
                <a:gd name="T22" fmla="*/ 314570010 w 16384"/>
                <a:gd name="T23" fmla="*/ 145071177 h 16384"/>
                <a:gd name="T24" fmla="*/ 272326552 w 16384"/>
                <a:gd name="T25" fmla="*/ 108809104 h 16384"/>
                <a:gd name="T26" fmla="*/ 272326552 w 16384"/>
                <a:gd name="T27" fmla="*/ 98647480 h 16384"/>
                <a:gd name="T28" fmla="*/ 285441494 w 16384"/>
                <a:gd name="T29" fmla="*/ 85608908 h 16384"/>
                <a:gd name="T30" fmla="*/ 275248883 w 16384"/>
                <a:gd name="T31" fmla="*/ 73985639 h 16384"/>
                <a:gd name="T32" fmla="*/ 279620378 w 16384"/>
                <a:gd name="T33" fmla="*/ 50785290 h 16384"/>
                <a:gd name="T34" fmla="*/ 275248883 w 16384"/>
                <a:gd name="T35" fmla="*/ 39162031 h 16384"/>
                <a:gd name="T36" fmla="*/ 269427767 w 16384"/>
                <a:gd name="T37" fmla="*/ 39162031 h 16384"/>
                <a:gd name="T38" fmla="*/ 263606804 w 16384"/>
                <a:gd name="T39" fmla="*/ 53685391 h 16384"/>
                <a:gd name="T40" fmla="*/ 254863509 w 16384"/>
                <a:gd name="T41" fmla="*/ 60923914 h 16384"/>
                <a:gd name="T42" fmla="*/ 251941330 w 16384"/>
                <a:gd name="T43" fmla="*/ 75447113 h 16384"/>
                <a:gd name="T44" fmla="*/ 244670898 w 16384"/>
                <a:gd name="T45" fmla="*/ 79785688 h 16384"/>
                <a:gd name="T46" fmla="*/ 235927603 w 16384"/>
                <a:gd name="T47" fmla="*/ 72547164 h 16384"/>
                <a:gd name="T48" fmla="*/ 231555956 w 16384"/>
                <a:gd name="T49" fmla="*/ 62385388 h 16384"/>
                <a:gd name="T50" fmla="*/ 206799087 w 16384"/>
                <a:gd name="T51" fmla="*/ 53685391 h 16384"/>
                <a:gd name="T52" fmla="*/ 195157007 w 16384"/>
                <a:gd name="T53" fmla="*/ 55123713 h 16384"/>
                <a:gd name="T54" fmla="*/ 183491381 w 16384"/>
                <a:gd name="T55" fmla="*/ 50785290 h 16384"/>
                <a:gd name="T56" fmla="*/ 183491381 w 16384"/>
                <a:gd name="T57" fmla="*/ 36261930 h 16384"/>
                <a:gd name="T58" fmla="*/ 176220949 w 16384"/>
                <a:gd name="T59" fmla="*/ 31923507 h 16384"/>
                <a:gd name="T60" fmla="*/ 151464042 w 16384"/>
                <a:gd name="T61" fmla="*/ 23223510 h 16384"/>
                <a:gd name="T62" fmla="*/ 144170216 w 16384"/>
                <a:gd name="T63" fmla="*/ 17400152 h 16384"/>
                <a:gd name="T64" fmla="*/ 125257551 w 16384"/>
                <a:gd name="T65" fmla="*/ 13061729 h 16384"/>
                <a:gd name="T66" fmla="*/ 110693293 w 16384"/>
                <a:gd name="T67" fmla="*/ 13061729 h 16384"/>
                <a:gd name="T68" fmla="*/ 96129035 w 16384"/>
                <a:gd name="T69" fmla="*/ 13061729 h 16384"/>
                <a:gd name="T70" fmla="*/ 83014093 w 16384"/>
                <a:gd name="T71" fmla="*/ 7261678 h 16384"/>
                <a:gd name="T72" fmla="*/ 71371994 w 16384"/>
                <a:gd name="T73" fmla="*/ 0 h 16384"/>
                <a:gd name="T74" fmla="*/ 0 w 16384"/>
                <a:gd name="T75" fmla="*/ 375751147 h 16384"/>
                <a:gd name="T76" fmla="*/ 52436088 w 16384"/>
                <a:gd name="T77" fmla="*/ 378650943 h 16384"/>
                <a:gd name="T78" fmla="*/ 241748567 w 16384"/>
                <a:gd name="T79" fmla="*/ 380112874 h 16384"/>
                <a:gd name="T80" fmla="*/ 288363672 w 16384"/>
                <a:gd name="T81" fmla="*/ 378650943 h 16384"/>
                <a:gd name="T82" fmla="*/ 297106967 w 16384"/>
                <a:gd name="T83" fmla="*/ 338050752 h 16384"/>
                <a:gd name="T84" fmla="*/ 295634105 w 16384"/>
                <a:gd name="T85" fmla="*/ 324989028 h 16384"/>
                <a:gd name="T86" fmla="*/ 305826869 w 16384"/>
                <a:gd name="T87" fmla="*/ 285803778 h 16384"/>
                <a:gd name="T88" fmla="*/ 313120694 w 16384"/>
                <a:gd name="T89" fmla="*/ 278565255 h 16384"/>
                <a:gd name="T90" fmla="*/ 323313381 w 16384"/>
                <a:gd name="T91" fmla="*/ 278565255 h 16384"/>
                <a:gd name="T92" fmla="*/ 336428324 w 16384"/>
                <a:gd name="T93" fmla="*/ 284365304 h 16384"/>
                <a:gd name="T94" fmla="*/ 352441898 w 16384"/>
                <a:gd name="T95" fmla="*/ 297427029 h 16384"/>
                <a:gd name="T96" fmla="*/ 375749298 w 16384"/>
                <a:gd name="T97" fmla="*/ 309027279 h 16384"/>
                <a:gd name="T98" fmla="*/ 383019883 w 16384"/>
                <a:gd name="T99" fmla="*/ 307565653 h 16384"/>
                <a:gd name="T100" fmla="*/ 367006309 w 16384"/>
                <a:gd name="T101" fmla="*/ 290165353 h 16384"/>
                <a:gd name="T102" fmla="*/ 333505839 w 16384"/>
                <a:gd name="T103" fmla="*/ 266942005 h 16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84"/>
                <a:gd name="T157" fmla="*/ 0 h 16384"/>
                <a:gd name="T158" fmla="*/ 16384 w 16384"/>
                <a:gd name="T159" fmla="*/ 16384 h 16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84" h="16384">
                  <a:moveTo>
                    <a:pt x="14266" y="11506"/>
                  </a:moveTo>
                  <a:lnTo>
                    <a:pt x="13643" y="10631"/>
                  </a:lnTo>
                  <a:lnTo>
                    <a:pt x="13394" y="10443"/>
                  </a:lnTo>
                  <a:lnTo>
                    <a:pt x="13456" y="10005"/>
                  </a:lnTo>
                  <a:lnTo>
                    <a:pt x="13768" y="9630"/>
                  </a:lnTo>
                  <a:lnTo>
                    <a:pt x="13705" y="9130"/>
                  </a:lnTo>
                  <a:lnTo>
                    <a:pt x="13456" y="8442"/>
                  </a:lnTo>
                  <a:lnTo>
                    <a:pt x="13768" y="8004"/>
                  </a:lnTo>
                  <a:lnTo>
                    <a:pt x="13830" y="7629"/>
                  </a:lnTo>
                  <a:lnTo>
                    <a:pt x="13456" y="7317"/>
                  </a:lnTo>
                  <a:lnTo>
                    <a:pt x="13581" y="6816"/>
                  </a:lnTo>
                  <a:lnTo>
                    <a:pt x="13456" y="6253"/>
                  </a:lnTo>
                  <a:lnTo>
                    <a:pt x="11649" y="4690"/>
                  </a:lnTo>
                  <a:lnTo>
                    <a:pt x="11649" y="4252"/>
                  </a:lnTo>
                  <a:lnTo>
                    <a:pt x="12210" y="3690"/>
                  </a:lnTo>
                  <a:lnTo>
                    <a:pt x="11774" y="3189"/>
                  </a:lnTo>
                  <a:lnTo>
                    <a:pt x="11961" y="2189"/>
                  </a:lnTo>
                  <a:lnTo>
                    <a:pt x="11774" y="1688"/>
                  </a:lnTo>
                  <a:lnTo>
                    <a:pt x="11525" y="1688"/>
                  </a:lnTo>
                  <a:lnTo>
                    <a:pt x="11276" y="2314"/>
                  </a:lnTo>
                  <a:lnTo>
                    <a:pt x="10902" y="2626"/>
                  </a:lnTo>
                  <a:lnTo>
                    <a:pt x="10777" y="3252"/>
                  </a:lnTo>
                  <a:lnTo>
                    <a:pt x="10466" y="3439"/>
                  </a:lnTo>
                  <a:lnTo>
                    <a:pt x="10092" y="3127"/>
                  </a:lnTo>
                  <a:lnTo>
                    <a:pt x="9905" y="2689"/>
                  </a:lnTo>
                  <a:lnTo>
                    <a:pt x="8846" y="2314"/>
                  </a:lnTo>
                  <a:lnTo>
                    <a:pt x="8348" y="2376"/>
                  </a:lnTo>
                  <a:lnTo>
                    <a:pt x="7849" y="2189"/>
                  </a:lnTo>
                  <a:lnTo>
                    <a:pt x="7849" y="1563"/>
                  </a:lnTo>
                  <a:lnTo>
                    <a:pt x="7538" y="1376"/>
                  </a:lnTo>
                  <a:lnTo>
                    <a:pt x="6479" y="1001"/>
                  </a:lnTo>
                  <a:lnTo>
                    <a:pt x="6167" y="750"/>
                  </a:lnTo>
                  <a:lnTo>
                    <a:pt x="5358" y="563"/>
                  </a:lnTo>
                  <a:lnTo>
                    <a:pt x="4735" y="563"/>
                  </a:lnTo>
                  <a:lnTo>
                    <a:pt x="4112" y="563"/>
                  </a:lnTo>
                  <a:lnTo>
                    <a:pt x="3551" y="313"/>
                  </a:lnTo>
                  <a:lnTo>
                    <a:pt x="3053" y="0"/>
                  </a:lnTo>
                  <a:lnTo>
                    <a:pt x="0" y="16196"/>
                  </a:lnTo>
                  <a:lnTo>
                    <a:pt x="2243" y="16321"/>
                  </a:lnTo>
                  <a:lnTo>
                    <a:pt x="10341" y="16384"/>
                  </a:lnTo>
                  <a:lnTo>
                    <a:pt x="12335" y="16321"/>
                  </a:lnTo>
                  <a:lnTo>
                    <a:pt x="12709" y="14571"/>
                  </a:lnTo>
                  <a:lnTo>
                    <a:pt x="12646" y="14008"/>
                  </a:lnTo>
                  <a:lnTo>
                    <a:pt x="13082" y="12319"/>
                  </a:lnTo>
                  <a:lnTo>
                    <a:pt x="13394" y="12007"/>
                  </a:lnTo>
                  <a:lnTo>
                    <a:pt x="13830" y="12007"/>
                  </a:lnTo>
                  <a:lnTo>
                    <a:pt x="14391" y="12257"/>
                  </a:lnTo>
                  <a:lnTo>
                    <a:pt x="15076" y="12820"/>
                  </a:lnTo>
                  <a:lnTo>
                    <a:pt x="16073" y="13320"/>
                  </a:lnTo>
                  <a:lnTo>
                    <a:pt x="16384" y="13257"/>
                  </a:lnTo>
                  <a:lnTo>
                    <a:pt x="15699" y="12507"/>
                  </a:lnTo>
                  <a:lnTo>
                    <a:pt x="14266" y="11506"/>
                  </a:lnTo>
                  <a:close/>
                </a:path>
              </a:pathLst>
            </a:custGeom>
            <a:solidFill>
              <a:srgbClr val="FFFFFF"/>
            </a:solidFill>
            <a:ln w="9525">
              <a:solidFill>
                <a:srgbClr val="000000"/>
              </a:solidFill>
              <a:round/>
              <a:headEnd/>
              <a:tailEnd/>
            </a:ln>
          </p:spPr>
          <p:txBody>
            <a:bodyPr/>
            <a:lstStyle/>
            <a:p>
              <a:endParaRPr lang="en-US"/>
            </a:p>
          </p:txBody>
        </p:sp>
        <p:sp>
          <p:nvSpPr>
            <p:cNvPr id="116794" name="Hanover"/>
            <p:cNvSpPr>
              <a:spLocks/>
            </p:cNvSpPr>
            <p:nvPr/>
          </p:nvSpPr>
          <p:spPr bwMode="auto">
            <a:xfrm>
              <a:off x="22517100" y="9296400"/>
              <a:ext cx="2514600" cy="2247900"/>
            </a:xfrm>
            <a:custGeom>
              <a:avLst/>
              <a:gdLst>
                <a:gd name="T0" fmla="*/ 274825436 w 16384"/>
                <a:gd name="T1" fmla="*/ 126761420 h 16384"/>
                <a:gd name="T2" fmla="*/ 268983721 w 16384"/>
                <a:gd name="T3" fmla="*/ 145058424 h 16384"/>
                <a:gd name="T4" fmla="*/ 264602204 w 16384"/>
                <a:gd name="T5" fmla="*/ 156823535 h 16384"/>
                <a:gd name="T6" fmla="*/ 266062710 w 16384"/>
                <a:gd name="T7" fmla="*/ 162056651 h 16384"/>
                <a:gd name="T8" fmla="*/ 279230435 w 16384"/>
                <a:gd name="T9" fmla="*/ 164654275 h 16384"/>
                <a:gd name="T10" fmla="*/ 280690940 w 16384"/>
                <a:gd name="T11" fmla="*/ 172503948 h 16384"/>
                <a:gd name="T12" fmla="*/ 271904578 w 16384"/>
                <a:gd name="T13" fmla="*/ 176419386 h 16384"/>
                <a:gd name="T14" fmla="*/ 268983721 w 16384"/>
                <a:gd name="T15" fmla="*/ 180334824 h 16384"/>
                <a:gd name="T16" fmla="*/ 282151292 w 16384"/>
                <a:gd name="T17" fmla="*/ 184269059 h 16384"/>
                <a:gd name="T18" fmla="*/ 287993161 w 16384"/>
                <a:gd name="T19" fmla="*/ 192099798 h 16384"/>
                <a:gd name="T20" fmla="*/ 305542249 w 16384"/>
                <a:gd name="T21" fmla="*/ 194716356 h 16384"/>
                <a:gd name="T22" fmla="*/ 312844469 w 16384"/>
                <a:gd name="T23" fmla="*/ 184269059 h 16384"/>
                <a:gd name="T24" fmla="*/ 320146843 w 16384"/>
                <a:gd name="T25" fmla="*/ 186885616 h 16384"/>
                <a:gd name="T26" fmla="*/ 317225832 w 16384"/>
                <a:gd name="T27" fmla="*/ 202566029 h 16384"/>
                <a:gd name="T28" fmla="*/ 331854139 w 16384"/>
                <a:gd name="T29" fmla="*/ 211714582 h 16384"/>
                <a:gd name="T30" fmla="*/ 346458580 w 16384"/>
                <a:gd name="T31" fmla="*/ 209098024 h 16384"/>
                <a:gd name="T32" fmla="*/ 353784437 w 16384"/>
                <a:gd name="T33" fmla="*/ 227394994 h 16384"/>
                <a:gd name="T34" fmla="*/ 385938273 w 16384"/>
                <a:gd name="T35" fmla="*/ 243075406 h 16384"/>
                <a:gd name="T36" fmla="*/ 381556756 w 16384"/>
                <a:gd name="T37" fmla="*/ 254840517 h 16384"/>
                <a:gd name="T38" fmla="*/ 381556756 w 16384"/>
                <a:gd name="T39" fmla="*/ 262671257 h 16384"/>
                <a:gd name="T40" fmla="*/ 371309889 w 16384"/>
                <a:gd name="T41" fmla="*/ 275735248 h 16384"/>
                <a:gd name="T42" fmla="*/ 355244942 w 16384"/>
                <a:gd name="T43" fmla="*/ 271819810 h 16384"/>
                <a:gd name="T44" fmla="*/ 317225832 w 16384"/>
                <a:gd name="T45" fmla="*/ 308413956 h 16384"/>
                <a:gd name="T46" fmla="*/ 283611798 w 16384"/>
                <a:gd name="T47" fmla="*/ 292733269 h 16384"/>
                <a:gd name="T48" fmla="*/ 242671907 w 16384"/>
                <a:gd name="T49" fmla="*/ 271819810 h 16384"/>
                <a:gd name="T50" fmla="*/ 225122819 w 16384"/>
                <a:gd name="T51" fmla="*/ 262671257 h 16384"/>
                <a:gd name="T52" fmla="*/ 217820445 w 16384"/>
                <a:gd name="T53" fmla="*/ 250906283 h 16384"/>
                <a:gd name="T54" fmla="*/ 204652873 w 16384"/>
                <a:gd name="T55" fmla="*/ 214312206 h 16384"/>
                <a:gd name="T56" fmla="*/ 197350499 w 16384"/>
                <a:gd name="T57" fmla="*/ 209098024 h 16384"/>
                <a:gd name="T58" fmla="*/ 184206410 w 16384"/>
                <a:gd name="T59" fmla="*/ 209098024 h 16384"/>
                <a:gd name="T60" fmla="*/ 176880554 w 16384"/>
                <a:gd name="T61" fmla="*/ 203864909 h 16384"/>
                <a:gd name="T62" fmla="*/ 163736311 w 16384"/>
                <a:gd name="T63" fmla="*/ 199949471 h 16384"/>
                <a:gd name="T64" fmla="*/ 143266328 w 16384"/>
                <a:gd name="T65" fmla="*/ 209098024 h 16384"/>
                <a:gd name="T66" fmla="*/ 130098603 w 16384"/>
                <a:gd name="T67" fmla="*/ 207780347 h 16384"/>
                <a:gd name="T68" fmla="*/ 115494008 w 16384"/>
                <a:gd name="T69" fmla="*/ 201248351 h 16384"/>
                <a:gd name="T70" fmla="*/ 87721842 w 16384"/>
                <a:gd name="T71" fmla="*/ 198631794 h 16384"/>
                <a:gd name="T72" fmla="*/ 73093593 w 16384"/>
                <a:gd name="T73" fmla="*/ 199949471 h 16384"/>
                <a:gd name="T74" fmla="*/ 61410009 w 16384"/>
                <a:gd name="T75" fmla="*/ 198631794 h 16384"/>
                <a:gd name="T76" fmla="*/ 0 w 16384"/>
                <a:gd name="T77" fmla="*/ 184269059 h 16384"/>
                <a:gd name="T78" fmla="*/ 64330866 w 16384"/>
                <a:gd name="T79" fmla="*/ 0 h 16384"/>
                <a:gd name="T80" fmla="*/ 83316843 w 16384"/>
                <a:gd name="T81" fmla="*/ 10447438 h 16384"/>
                <a:gd name="T82" fmla="*/ 95024063 w 16384"/>
                <a:gd name="T83" fmla="*/ 27445532 h 16384"/>
                <a:gd name="T84" fmla="*/ 103786789 w 16384"/>
                <a:gd name="T85" fmla="*/ 30062090 h 16384"/>
                <a:gd name="T86" fmla="*/ 118415019 w 16384"/>
                <a:gd name="T87" fmla="*/ 30062090 h 16384"/>
                <a:gd name="T88" fmla="*/ 137424459 w 16384"/>
                <a:gd name="T89" fmla="*/ 37892837 h 16384"/>
                <a:gd name="T90" fmla="*/ 143266328 w 16384"/>
                <a:gd name="T91" fmla="*/ 48359068 h 16384"/>
                <a:gd name="T92" fmla="*/ 159354910 w 16384"/>
                <a:gd name="T93" fmla="*/ 56189944 h 16384"/>
                <a:gd name="T94" fmla="*/ 165196817 w 16384"/>
                <a:gd name="T95" fmla="*/ 65338361 h 16384"/>
                <a:gd name="T96" fmla="*/ 173959543 w 16384"/>
                <a:gd name="T97" fmla="*/ 71870356 h 16384"/>
                <a:gd name="T98" fmla="*/ 191508631 w 16384"/>
                <a:gd name="T99" fmla="*/ 73188051 h 16384"/>
                <a:gd name="T100" fmla="*/ 201731862 w 16384"/>
                <a:gd name="T101" fmla="*/ 78402369 h 16384"/>
                <a:gd name="T102" fmla="*/ 210518224 w 16384"/>
                <a:gd name="T103" fmla="*/ 87550786 h 16384"/>
                <a:gd name="T104" fmla="*/ 209057719 w 16384"/>
                <a:gd name="T105" fmla="*/ 100633574 h 16384"/>
                <a:gd name="T106" fmla="*/ 216360093 w 16384"/>
                <a:gd name="T107" fmla="*/ 116313986 h 16384"/>
                <a:gd name="T108" fmla="*/ 220741456 w 16384"/>
                <a:gd name="T109" fmla="*/ 145058424 h 16384"/>
                <a:gd name="T110" fmla="*/ 232448675 w 16384"/>
                <a:gd name="T111" fmla="*/ 148973863 h 16384"/>
                <a:gd name="T112" fmla="*/ 244132259 w 16384"/>
                <a:gd name="T113" fmla="*/ 147674982 h 16384"/>
                <a:gd name="T114" fmla="*/ 274825436 w 16384"/>
                <a:gd name="T115" fmla="*/ 126761420 h 163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84"/>
                <a:gd name="T175" fmla="*/ 0 h 16384"/>
                <a:gd name="T176" fmla="*/ 16384 w 16384"/>
                <a:gd name="T177" fmla="*/ 16384 h 163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84" h="16384">
                  <a:moveTo>
                    <a:pt x="11667" y="6734"/>
                  </a:moveTo>
                  <a:lnTo>
                    <a:pt x="11419" y="7706"/>
                  </a:lnTo>
                  <a:lnTo>
                    <a:pt x="11233" y="8331"/>
                  </a:lnTo>
                  <a:lnTo>
                    <a:pt x="11295" y="8609"/>
                  </a:lnTo>
                  <a:lnTo>
                    <a:pt x="11854" y="8747"/>
                  </a:lnTo>
                  <a:lnTo>
                    <a:pt x="11916" y="9164"/>
                  </a:lnTo>
                  <a:lnTo>
                    <a:pt x="11543" y="9372"/>
                  </a:lnTo>
                  <a:lnTo>
                    <a:pt x="11419" y="9580"/>
                  </a:lnTo>
                  <a:lnTo>
                    <a:pt x="11978" y="9789"/>
                  </a:lnTo>
                  <a:lnTo>
                    <a:pt x="12226" y="10205"/>
                  </a:lnTo>
                  <a:lnTo>
                    <a:pt x="12971" y="10344"/>
                  </a:lnTo>
                  <a:lnTo>
                    <a:pt x="13281" y="9789"/>
                  </a:lnTo>
                  <a:lnTo>
                    <a:pt x="13591" y="9928"/>
                  </a:lnTo>
                  <a:lnTo>
                    <a:pt x="13467" y="10761"/>
                  </a:lnTo>
                  <a:lnTo>
                    <a:pt x="14088" y="11247"/>
                  </a:lnTo>
                  <a:lnTo>
                    <a:pt x="14708" y="11108"/>
                  </a:lnTo>
                  <a:lnTo>
                    <a:pt x="15019" y="12080"/>
                  </a:lnTo>
                  <a:lnTo>
                    <a:pt x="16384" y="12913"/>
                  </a:lnTo>
                  <a:lnTo>
                    <a:pt x="16198" y="13538"/>
                  </a:lnTo>
                  <a:lnTo>
                    <a:pt x="16198" y="13954"/>
                  </a:lnTo>
                  <a:lnTo>
                    <a:pt x="15763" y="14648"/>
                  </a:lnTo>
                  <a:lnTo>
                    <a:pt x="15081" y="14440"/>
                  </a:lnTo>
                  <a:lnTo>
                    <a:pt x="13467" y="16384"/>
                  </a:lnTo>
                  <a:lnTo>
                    <a:pt x="12040" y="15551"/>
                  </a:lnTo>
                  <a:lnTo>
                    <a:pt x="10302" y="14440"/>
                  </a:lnTo>
                  <a:lnTo>
                    <a:pt x="9557" y="13954"/>
                  </a:lnTo>
                  <a:lnTo>
                    <a:pt x="9247" y="13329"/>
                  </a:lnTo>
                  <a:lnTo>
                    <a:pt x="8688" y="11385"/>
                  </a:lnTo>
                  <a:lnTo>
                    <a:pt x="8378" y="11108"/>
                  </a:lnTo>
                  <a:lnTo>
                    <a:pt x="7820" y="11108"/>
                  </a:lnTo>
                  <a:lnTo>
                    <a:pt x="7509" y="10830"/>
                  </a:lnTo>
                  <a:lnTo>
                    <a:pt x="6951" y="10622"/>
                  </a:lnTo>
                  <a:lnTo>
                    <a:pt x="6082" y="11108"/>
                  </a:lnTo>
                  <a:lnTo>
                    <a:pt x="5523" y="11038"/>
                  </a:lnTo>
                  <a:lnTo>
                    <a:pt x="4903" y="10691"/>
                  </a:lnTo>
                  <a:lnTo>
                    <a:pt x="3724" y="10552"/>
                  </a:lnTo>
                  <a:lnTo>
                    <a:pt x="3103" y="10622"/>
                  </a:lnTo>
                  <a:lnTo>
                    <a:pt x="2607" y="10552"/>
                  </a:lnTo>
                  <a:lnTo>
                    <a:pt x="0" y="9789"/>
                  </a:lnTo>
                  <a:lnTo>
                    <a:pt x="2731" y="0"/>
                  </a:lnTo>
                  <a:lnTo>
                    <a:pt x="3537" y="555"/>
                  </a:lnTo>
                  <a:lnTo>
                    <a:pt x="4034" y="1458"/>
                  </a:lnTo>
                  <a:lnTo>
                    <a:pt x="4406" y="1597"/>
                  </a:lnTo>
                  <a:lnTo>
                    <a:pt x="5027" y="1597"/>
                  </a:lnTo>
                  <a:lnTo>
                    <a:pt x="5834" y="2013"/>
                  </a:lnTo>
                  <a:lnTo>
                    <a:pt x="6082" y="2569"/>
                  </a:lnTo>
                  <a:lnTo>
                    <a:pt x="6765" y="2985"/>
                  </a:lnTo>
                  <a:lnTo>
                    <a:pt x="7013" y="3471"/>
                  </a:lnTo>
                  <a:lnTo>
                    <a:pt x="7385" y="3818"/>
                  </a:lnTo>
                  <a:lnTo>
                    <a:pt x="8130" y="3888"/>
                  </a:lnTo>
                  <a:lnTo>
                    <a:pt x="8564" y="4165"/>
                  </a:lnTo>
                  <a:lnTo>
                    <a:pt x="8937" y="4651"/>
                  </a:lnTo>
                  <a:lnTo>
                    <a:pt x="8875" y="5346"/>
                  </a:lnTo>
                  <a:lnTo>
                    <a:pt x="9185" y="6179"/>
                  </a:lnTo>
                  <a:lnTo>
                    <a:pt x="9371" y="7706"/>
                  </a:lnTo>
                  <a:lnTo>
                    <a:pt x="9868" y="7914"/>
                  </a:lnTo>
                  <a:lnTo>
                    <a:pt x="10364" y="7845"/>
                  </a:lnTo>
                  <a:lnTo>
                    <a:pt x="11667" y="6734"/>
                  </a:lnTo>
                  <a:close/>
                </a:path>
              </a:pathLst>
            </a:custGeom>
            <a:solidFill>
              <a:srgbClr val="FFFFFF"/>
            </a:solidFill>
            <a:ln w="9525">
              <a:solidFill>
                <a:srgbClr val="000000"/>
              </a:solidFill>
              <a:round/>
              <a:headEnd/>
              <a:tailEnd/>
            </a:ln>
          </p:spPr>
          <p:txBody>
            <a:bodyPr/>
            <a:lstStyle/>
            <a:p>
              <a:endParaRPr lang="en-US"/>
            </a:p>
          </p:txBody>
        </p:sp>
        <p:sp>
          <p:nvSpPr>
            <p:cNvPr id="116795" name="Henry"/>
            <p:cNvSpPr>
              <a:spLocks/>
            </p:cNvSpPr>
            <p:nvPr/>
          </p:nvSpPr>
          <p:spPr bwMode="auto">
            <a:xfrm>
              <a:off x="13716000" y="14925675"/>
              <a:ext cx="1790700" cy="1362075"/>
            </a:xfrm>
            <a:custGeom>
              <a:avLst/>
              <a:gdLst>
                <a:gd name="T0" fmla="*/ 195715689 w 16384"/>
                <a:gd name="T1" fmla="*/ 0 h 16384"/>
                <a:gd name="T2" fmla="*/ 150955752 w 16384"/>
                <a:gd name="T3" fmla="*/ 19794061 h 16384"/>
                <a:gd name="T4" fmla="*/ 48928922 w 16384"/>
                <a:gd name="T5" fmla="*/ 2377479 h 16384"/>
                <a:gd name="T6" fmla="*/ 40602893 w 16384"/>
                <a:gd name="T7" fmla="*/ 14251157 h 16384"/>
                <a:gd name="T8" fmla="*/ 28107885 w 16384"/>
                <a:gd name="T9" fmla="*/ 11085814 h 16384"/>
                <a:gd name="T10" fmla="*/ 21860330 w 16384"/>
                <a:gd name="T11" fmla="*/ 24549106 h 16384"/>
                <a:gd name="T12" fmla="*/ 3117767 w 16384"/>
                <a:gd name="T13" fmla="*/ 41177736 h 16384"/>
                <a:gd name="T14" fmla="*/ 0 w 16384"/>
                <a:gd name="T15" fmla="*/ 48303364 h 16384"/>
                <a:gd name="T16" fmla="*/ 0 w 16384"/>
                <a:gd name="T17" fmla="*/ 54641033 h 16384"/>
                <a:gd name="T18" fmla="*/ 4168973 w 16384"/>
                <a:gd name="T19" fmla="*/ 61766651 h 16384"/>
                <a:gd name="T20" fmla="*/ 13534296 w 16384"/>
                <a:gd name="T21" fmla="*/ 72057611 h 16384"/>
                <a:gd name="T22" fmla="*/ 14573592 w 16384"/>
                <a:gd name="T23" fmla="*/ 111652645 h 16384"/>
                <a:gd name="T24" fmla="*/ 40602893 w 16384"/>
                <a:gd name="T25" fmla="*/ 113235358 h 16384"/>
                <a:gd name="T26" fmla="*/ 170725578 w 16384"/>
                <a:gd name="T27" fmla="*/ 113235358 h 16384"/>
                <a:gd name="T28" fmla="*/ 195715689 w 16384"/>
                <a:gd name="T29" fmla="*/ 0 h 16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84"/>
                <a:gd name="T46" fmla="*/ 0 h 16384"/>
                <a:gd name="T47" fmla="*/ 16384 w 16384"/>
                <a:gd name="T48" fmla="*/ 16384 h 16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84" h="16384">
                  <a:moveTo>
                    <a:pt x="16384" y="0"/>
                  </a:moveTo>
                  <a:lnTo>
                    <a:pt x="12637" y="2864"/>
                  </a:lnTo>
                  <a:lnTo>
                    <a:pt x="4096" y="344"/>
                  </a:lnTo>
                  <a:lnTo>
                    <a:pt x="3399" y="2062"/>
                  </a:lnTo>
                  <a:lnTo>
                    <a:pt x="2353" y="1604"/>
                  </a:lnTo>
                  <a:lnTo>
                    <a:pt x="1830" y="3552"/>
                  </a:lnTo>
                  <a:lnTo>
                    <a:pt x="261" y="5958"/>
                  </a:lnTo>
                  <a:lnTo>
                    <a:pt x="0" y="6989"/>
                  </a:lnTo>
                  <a:lnTo>
                    <a:pt x="0" y="7906"/>
                  </a:lnTo>
                  <a:lnTo>
                    <a:pt x="349" y="8937"/>
                  </a:lnTo>
                  <a:lnTo>
                    <a:pt x="1133" y="10426"/>
                  </a:lnTo>
                  <a:lnTo>
                    <a:pt x="1220" y="16155"/>
                  </a:lnTo>
                  <a:lnTo>
                    <a:pt x="3399" y="16384"/>
                  </a:lnTo>
                  <a:lnTo>
                    <a:pt x="14292" y="16384"/>
                  </a:lnTo>
                  <a:lnTo>
                    <a:pt x="16384" y="0"/>
                  </a:lnTo>
                  <a:close/>
                </a:path>
              </a:pathLst>
            </a:custGeom>
            <a:solidFill>
              <a:srgbClr val="FFFFFF"/>
            </a:solidFill>
            <a:ln w="9525">
              <a:solidFill>
                <a:srgbClr val="000000"/>
              </a:solidFill>
              <a:round/>
              <a:headEnd/>
              <a:tailEnd/>
            </a:ln>
          </p:spPr>
          <p:txBody>
            <a:bodyPr/>
            <a:lstStyle/>
            <a:p>
              <a:endParaRPr lang="en-US"/>
            </a:p>
          </p:txBody>
        </p:sp>
        <p:sp>
          <p:nvSpPr>
            <p:cNvPr id="116796" name="Highland"/>
            <p:cNvSpPr>
              <a:spLocks/>
            </p:cNvSpPr>
            <p:nvPr/>
          </p:nvSpPr>
          <p:spPr bwMode="auto">
            <a:xfrm>
              <a:off x="14887575" y="6496050"/>
              <a:ext cx="1895475" cy="1943100"/>
            </a:xfrm>
            <a:custGeom>
              <a:avLst/>
              <a:gdLst>
                <a:gd name="T0" fmla="*/ 134432023 w 16384"/>
                <a:gd name="T1" fmla="*/ 230446581 h 16384"/>
                <a:gd name="T2" fmla="*/ 47380504 w 16384"/>
                <a:gd name="T3" fmla="*/ 212372581 h 16384"/>
                <a:gd name="T4" fmla="*/ 7709391 w 16384"/>
                <a:gd name="T5" fmla="*/ 183004199 h 16384"/>
                <a:gd name="T6" fmla="*/ 1097557 w 16384"/>
                <a:gd name="T7" fmla="*/ 170570453 h 16384"/>
                <a:gd name="T8" fmla="*/ 0 w 16384"/>
                <a:gd name="T9" fmla="*/ 163790953 h 16384"/>
                <a:gd name="T10" fmla="*/ 9917808 w 16384"/>
                <a:gd name="T11" fmla="*/ 149106703 h 16384"/>
                <a:gd name="T12" fmla="*/ 22043917 w 16384"/>
                <a:gd name="T13" fmla="*/ 140076819 h 16384"/>
                <a:gd name="T14" fmla="*/ 35267703 w 16384"/>
                <a:gd name="T15" fmla="*/ 134422453 h 16384"/>
                <a:gd name="T16" fmla="*/ 37462699 w 16384"/>
                <a:gd name="T17" fmla="*/ 129907570 h 16384"/>
                <a:gd name="T18" fmla="*/ 37462699 w 16384"/>
                <a:gd name="T19" fmla="*/ 119738292 h 16384"/>
                <a:gd name="T20" fmla="*/ 49588921 w 16384"/>
                <a:gd name="T21" fmla="*/ 89244540 h 16384"/>
                <a:gd name="T22" fmla="*/ 49588921 w 16384"/>
                <a:gd name="T23" fmla="*/ 40662897 h 16384"/>
                <a:gd name="T24" fmla="*/ 63910154 w 16384"/>
                <a:gd name="T25" fmla="*/ 10169253 h 16384"/>
                <a:gd name="T26" fmla="*/ 76036260 w 16384"/>
                <a:gd name="T27" fmla="*/ 0 h 16384"/>
                <a:gd name="T28" fmla="*/ 122319222 w 16384"/>
                <a:gd name="T29" fmla="*/ 30493641 h 16384"/>
                <a:gd name="T30" fmla="*/ 135542999 w 16384"/>
                <a:gd name="T31" fmla="*/ 71170659 h 16384"/>
                <a:gd name="T32" fmla="*/ 139946413 w 16384"/>
                <a:gd name="T33" fmla="*/ 81339907 h 16384"/>
                <a:gd name="T34" fmla="*/ 148766662 w 16384"/>
                <a:gd name="T35" fmla="*/ 84729657 h 16384"/>
                <a:gd name="T36" fmla="*/ 189535204 w 16384"/>
                <a:gd name="T37" fmla="*/ 98274542 h 16384"/>
                <a:gd name="T38" fmla="*/ 218191061 w 16384"/>
                <a:gd name="T39" fmla="*/ 101664292 h 16384"/>
                <a:gd name="T40" fmla="*/ 219288618 w 16384"/>
                <a:gd name="T41" fmla="*/ 112958793 h 16384"/>
                <a:gd name="T42" fmla="*/ 203856423 w 16384"/>
                <a:gd name="T43" fmla="*/ 138951567 h 16384"/>
                <a:gd name="T44" fmla="*/ 197244592 w 16384"/>
                <a:gd name="T45" fmla="*/ 140076819 h 16384"/>
                <a:gd name="T46" fmla="*/ 178519959 w 16384"/>
                <a:gd name="T47" fmla="*/ 167180703 h 16384"/>
                <a:gd name="T48" fmla="*/ 174103125 w 16384"/>
                <a:gd name="T49" fmla="*/ 188644334 h 16384"/>
                <a:gd name="T50" fmla="*/ 160879463 w 16384"/>
                <a:gd name="T51" fmla="*/ 208982831 h 16384"/>
                <a:gd name="T52" fmla="*/ 153170076 w 16384"/>
                <a:gd name="T53" fmla="*/ 212372581 h 16384"/>
                <a:gd name="T54" fmla="*/ 139946413 w 16384"/>
                <a:gd name="T55" fmla="*/ 220277332 h 16384"/>
                <a:gd name="T56" fmla="*/ 134432023 w 16384"/>
                <a:gd name="T57" fmla="*/ 230446581 h 163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84"/>
                <a:gd name="T88" fmla="*/ 0 h 16384"/>
                <a:gd name="T89" fmla="*/ 16384 w 16384"/>
                <a:gd name="T90" fmla="*/ 16384 h 163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84" h="16384">
                  <a:moveTo>
                    <a:pt x="10044" y="16384"/>
                  </a:moveTo>
                  <a:lnTo>
                    <a:pt x="3540" y="15099"/>
                  </a:lnTo>
                  <a:lnTo>
                    <a:pt x="576" y="13011"/>
                  </a:lnTo>
                  <a:lnTo>
                    <a:pt x="82" y="12127"/>
                  </a:lnTo>
                  <a:lnTo>
                    <a:pt x="0" y="11645"/>
                  </a:lnTo>
                  <a:lnTo>
                    <a:pt x="741" y="10601"/>
                  </a:lnTo>
                  <a:lnTo>
                    <a:pt x="1647" y="9959"/>
                  </a:lnTo>
                  <a:lnTo>
                    <a:pt x="2635" y="9557"/>
                  </a:lnTo>
                  <a:lnTo>
                    <a:pt x="2799" y="9236"/>
                  </a:lnTo>
                  <a:lnTo>
                    <a:pt x="2799" y="8513"/>
                  </a:lnTo>
                  <a:lnTo>
                    <a:pt x="3705" y="6345"/>
                  </a:lnTo>
                  <a:lnTo>
                    <a:pt x="3705" y="2891"/>
                  </a:lnTo>
                  <a:lnTo>
                    <a:pt x="4775" y="723"/>
                  </a:lnTo>
                  <a:lnTo>
                    <a:pt x="5681" y="0"/>
                  </a:lnTo>
                  <a:lnTo>
                    <a:pt x="9139" y="2168"/>
                  </a:lnTo>
                  <a:lnTo>
                    <a:pt x="10127" y="5060"/>
                  </a:lnTo>
                  <a:lnTo>
                    <a:pt x="10456" y="5783"/>
                  </a:lnTo>
                  <a:lnTo>
                    <a:pt x="11115" y="6024"/>
                  </a:lnTo>
                  <a:lnTo>
                    <a:pt x="14161" y="6987"/>
                  </a:lnTo>
                  <a:lnTo>
                    <a:pt x="16302" y="7228"/>
                  </a:lnTo>
                  <a:lnTo>
                    <a:pt x="16384" y="8031"/>
                  </a:lnTo>
                  <a:lnTo>
                    <a:pt x="15231" y="9879"/>
                  </a:lnTo>
                  <a:lnTo>
                    <a:pt x="14737" y="9959"/>
                  </a:lnTo>
                  <a:lnTo>
                    <a:pt x="13338" y="11886"/>
                  </a:lnTo>
                  <a:lnTo>
                    <a:pt x="13008" y="13412"/>
                  </a:lnTo>
                  <a:lnTo>
                    <a:pt x="12020" y="14858"/>
                  </a:lnTo>
                  <a:lnTo>
                    <a:pt x="11444" y="15099"/>
                  </a:lnTo>
                  <a:lnTo>
                    <a:pt x="10456" y="15661"/>
                  </a:lnTo>
                  <a:lnTo>
                    <a:pt x="10044" y="16384"/>
                  </a:lnTo>
                  <a:close/>
                </a:path>
              </a:pathLst>
            </a:custGeom>
            <a:solidFill>
              <a:srgbClr val="FFFFFF"/>
            </a:solidFill>
            <a:ln w="9525">
              <a:solidFill>
                <a:srgbClr val="000000"/>
              </a:solidFill>
              <a:round/>
              <a:headEnd/>
              <a:tailEnd/>
            </a:ln>
          </p:spPr>
          <p:txBody>
            <a:bodyPr/>
            <a:lstStyle/>
            <a:p>
              <a:endParaRPr lang="en-US"/>
            </a:p>
          </p:txBody>
        </p:sp>
        <p:sp>
          <p:nvSpPr>
            <p:cNvPr id="116797" name="Isle_Of_Wight"/>
            <p:cNvSpPr>
              <a:spLocks/>
            </p:cNvSpPr>
            <p:nvPr/>
          </p:nvSpPr>
          <p:spPr bwMode="auto">
            <a:xfrm>
              <a:off x="25793700" y="13544550"/>
              <a:ext cx="1657350" cy="2247900"/>
            </a:xfrm>
            <a:custGeom>
              <a:avLst/>
              <a:gdLst>
                <a:gd name="T0" fmla="*/ 8667098 w 16384"/>
                <a:gd name="T1" fmla="*/ 308413956 h 16384"/>
                <a:gd name="T2" fmla="*/ 3857708 w 16384"/>
                <a:gd name="T3" fmla="*/ 297966384 h 16384"/>
                <a:gd name="T4" fmla="*/ 0 w 16384"/>
                <a:gd name="T5" fmla="*/ 260054699 h 16384"/>
                <a:gd name="T6" fmla="*/ 3857708 w 16384"/>
                <a:gd name="T7" fmla="*/ 249607402 h 16384"/>
                <a:gd name="T8" fmla="*/ 23125814 w 16384"/>
                <a:gd name="T9" fmla="*/ 211714582 h 16384"/>
                <a:gd name="T10" fmla="*/ 29869119 w 16384"/>
                <a:gd name="T11" fmla="*/ 172503948 h 16384"/>
                <a:gd name="T12" fmla="*/ 39508329 w 16384"/>
                <a:gd name="T13" fmla="*/ 145058424 h 16384"/>
                <a:gd name="T14" fmla="*/ 39508329 w 16384"/>
                <a:gd name="T15" fmla="*/ 137208717 h 16384"/>
                <a:gd name="T16" fmla="*/ 31792915 w 16384"/>
                <a:gd name="T17" fmla="*/ 117612867 h 16384"/>
                <a:gd name="T18" fmla="*/ 27945425 w 16384"/>
                <a:gd name="T19" fmla="*/ 98017016 h 16384"/>
                <a:gd name="T20" fmla="*/ 29869119 w 16384"/>
                <a:gd name="T21" fmla="*/ 82336604 h 16384"/>
                <a:gd name="T22" fmla="*/ 82864046 w 16384"/>
                <a:gd name="T23" fmla="*/ 41827072 h 16384"/>
                <a:gd name="T24" fmla="*/ 85749639 w 16384"/>
                <a:gd name="T25" fmla="*/ 32678647 h 16384"/>
                <a:gd name="T26" fmla="*/ 87683651 w 16384"/>
                <a:gd name="T27" fmla="*/ 23530094 h 16384"/>
                <a:gd name="T28" fmla="*/ 94426950 w 16384"/>
                <a:gd name="T29" fmla="*/ 0 h 16384"/>
                <a:gd name="T30" fmla="*/ 98274440 w 16384"/>
                <a:gd name="T31" fmla="*/ 15680416 h 16384"/>
                <a:gd name="T32" fmla="*/ 95388848 w 16384"/>
                <a:gd name="T33" fmla="*/ 36594094 h 16384"/>
                <a:gd name="T34" fmla="*/ 95388848 w 16384"/>
                <a:gd name="T35" fmla="*/ 47041391 h 16384"/>
                <a:gd name="T36" fmla="*/ 103094045 w 16384"/>
                <a:gd name="T37" fmla="*/ 57507621 h 16384"/>
                <a:gd name="T38" fmla="*/ 109837369 w 16384"/>
                <a:gd name="T39" fmla="*/ 65338361 h 16384"/>
                <a:gd name="T40" fmla="*/ 123334286 w 16384"/>
                <a:gd name="T41" fmla="*/ 69253799 h 16384"/>
                <a:gd name="T42" fmla="*/ 124296082 w 16384"/>
                <a:gd name="T43" fmla="*/ 79720047 h 16384"/>
                <a:gd name="T44" fmla="*/ 125257980 w 16384"/>
                <a:gd name="T45" fmla="*/ 86252042 h 16384"/>
                <a:gd name="T46" fmla="*/ 130077585 w 16384"/>
                <a:gd name="T47" fmla="*/ 90167343 h 16384"/>
                <a:gd name="T48" fmla="*/ 144526081 w 16384"/>
                <a:gd name="T49" fmla="*/ 91485020 h 16384"/>
                <a:gd name="T50" fmla="*/ 153203392 w 16384"/>
                <a:gd name="T51" fmla="*/ 103231335 h 16384"/>
                <a:gd name="T52" fmla="*/ 162832284 w 16384"/>
                <a:gd name="T53" fmla="*/ 108464450 h 16384"/>
                <a:gd name="T54" fmla="*/ 167651889 w 16384"/>
                <a:gd name="T55" fmla="*/ 109782127 h 16384"/>
                <a:gd name="T56" fmla="*/ 166689991 w 16384"/>
                <a:gd name="T57" fmla="*/ 120229424 h 16384"/>
                <a:gd name="T58" fmla="*/ 147421890 w 16384"/>
                <a:gd name="T59" fmla="*/ 134611093 h 16384"/>
                <a:gd name="T60" fmla="*/ 8667098 w 16384"/>
                <a:gd name="T61" fmla="*/ 308413956 h 16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84"/>
                <a:gd name="T94" fmla="*/ 0 h 16384"/>
                <a:gd name="T95" fmla="*/ 16384 w 16384"/>
                <a:gd name="T96" fmla="*/ 16384 h 16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84" h="16384">
                  <a:moveTo>
                    <a:pt x="847" y="16384"/>
                  </a:moveTo>
                  <a:lnTo>
                    <a:pt x="377" y="15829"/>
                  </a:lnTo>
                  <a:lnTo>
                    <a:pt x="0" y="13815"/>
                  </a:lnTo>
                  <a:lnTo>
                    <a:pt x="377" y="13260"/>
                  </a:lnTo>
                  <a:lnTo>
                    <a:pt x="2260" y="11247"/>
                  </a:lnTo>
                  <a:lnTo>
                    <a:pt x="2919" y="9164"/>
                  </a:lnTo>
                  <a:lnTo>
                    <a:pt x="3861" y="7706"/>
                  </a:lnTo>
                  <a:lnTo>
                    <a:pt x="3861" y="7289"/>
                  </a:lnTo>
                  <a:lnTo>
                    <a:pt x="3107" y="6248"/>
                  </a:lnTo>
                  <a:lnTo>
                    <a:pt x="2731" y="5207"/>
                  </a:lnTo>
                  <a:lnTo>
                    <a:pt x="2919" y="4374"/>
                  </a:lnTo>
                  <a:lnTo>
                    <a:pt x="8098" y="2222"/>
                  </a:lnTo>
                  <a:lnTo>
                    <a:pt x="8380" y="1736"/>
                  </a:lnTo>
                  <a:lnTo>
                    <a:pt x="8569" y="1250"/>
                  </a:lnTo>
                  <a:lnTo>
                    <a:pt x="9228" y="0"/>
                  </a:lnTo>
                  <a:lnTo>
                    <a:pt x="9604" y="833"/>
                  </a:lnTo>
                  <a:lnTo>
                    <a:pt x="9322" y="1944"/>
                  </a:lnTo>
                  <a:lnTo>
                    <a:pt x="9322" y="2499"/>
                  </a:lnTo>
                  <a:lnTo>
                    <a:pt x="10075" y="3055"/>
                  </a:lnTo>
                  <a:lnTo>
                    <a:pt x="10734" y="3471"/>
                  </a:lnTo>
                  <a:lnTo>
                    <a:pt x="12053" y="3679"/>
                  </a:lnTo>
                  <a:lnTo>
                    <a:pt x="12147" y="4235"/>
                  </a:lnTo>
                  <a:lnTo>
                    <a:pt x="12241" y="4582"/>
                  </a:lnTo>
                  <a:lnTo>
                    <a:pt x="12712" y="4790"/>
                  </a:lnTo>
                  <a:lnTo>
                    <a:pt x="14124" y="4860"/>
                  </a:lnTo>
                  <a:lnTo>
                    <a:pt x="14972" y="5484"/>
                  </a:lnTo>
                  <a:lnTo>
                    <a:pt x="15913" y="5762"/>
                  </a:lnTo>
                  <a:lnTo>
                    <a:pt x="16384" y="5832"/>
                  </a:lnTo>
                  <a:lnTo>
                    <a:pt x="16290" y="6387"/>
                  </a:lnTo>
                  <a:lnTo>
                    <a:pt x="14407" y="7151"/>
                  </a:lnTo>
                  <a:lnTo>
                    <a:pt x="847" y="16384"/>
                  </a:lnTo>
                  <a:close/>
                </a:path>
              </a:pathLst>
            </a:custGeom>
            <a:solidFill>
              <a:srgbClr val="FFFFFF"/>
            </a:solidFill>
            <a:ln w="9525">
              <a:solidFill>
                <a:srgbClr val="000000"/>
              </a:solidFill>
              <a:round/>
              <a:headEnd/>
              <a:tailEnd/>
            </a:ln>
          </p:spPr>
          <p:txBody>
            <a:bodyPr/>
            <a:lstStyle/>
            <a:p>
              <a:endParaRPr lang="en-US"/>
            </a:p>
          </p:txBody>
        </p:sp>
        <p:sp>
          <p:nvSpPr>
            <p:cNvPr id="116798" name="King_And_Queen"/>
            <p:cNvSpPr>
              <a:spLocks/>
            </p:cNvSpPr>
            <p:nvPr/>
          </p:nvSpPr>
          <p:spPr bwMode="auto">
            <a:xfrm>
              <a:off x="24774525" y="9448800"/>
              <a:ext cx="2047875" cy="2552700"/>
            </a:xfrm>
            <a:custGeom>
              <a:avLst/>
              <a:gdLst>
                <a:gd name="T0" fmla="*/ 253593962 w 16384"/>
                <a:gd name="T1" fmla="*/ 281978564 h 16384"/>
                <a:gd name="T2" fmla="*/ 247641579 w 16384"/>
                <a:gd name="T3" fmla="*/ 330941412 h 16384"/>
                <a:gd name="T4" fmla="*/ 248828881 w 16384"/>
                <a:gd name="T5" fmla="*/ 342811835 h 16384"/>
                <a:gd name="T6" fmla="*/ 255968691 w 16384"/>
                <a:gd name="T7" fmla="*/ 359148858 h 16384"/>
                <a:gd name="T8" fmla="*/ 252390911 w 16384"/>
                <a:gd name="T9" fmla="*/ 381408940 h 16384"/>
                <a:gd name="T10" fmla="*/ 247641579 w 16384"/>
                <a:gd name="T11" fmla="*/ 387331999 h 16384"/>
                <a:gd name="T12" fmla="*/ 239298842 w 16384"/>
                <a:gd name="T13" fmla="*/ 388812763 h 16384"/>
                <a:gd name="T14" fmla="*/ 229768678 w 16384"/>
                <a:gd name="T15" fmla="*/ 397721969 h 16384"/>
                <a:gd name="T16" fmla="*/ 220254263 w 16384"/>
                <a:gd name="T17" fmla="*/ 379903869 h 16384"/>
                <a:gd name="T18" fmla="*/ 196444728 w 16384"/>
                <a:gd name="T19" fmla="*/ 342811835 h 16384"/>
                <a:gd name="T20" fmla="*/ 188101991 w 16384"/>
                <a:gd name="T21" fmla="*/ 339850305 h 16384"/>
                <a:gd name="T22" fmla="*/ 191679646 w 16384"/>
                <a:gd name="T23" fmla="*/ 311642626 h 16384"/>
                <a:gd name="T24" fmla="*/ 188101991 w 16384"/>
                <a:gd name="T25" fmla="*/ 295329908 h 16384"/>
                <a:gd name="T26" fmla="*/ 178587577 w 16384"/>
                <a:gd name="T27" fmla="*/ 281978564 h 16384"/>
                <a:gd name="T28" fmla="*/ 165479758 w 16384"/>
                <a:gd name="T29" fmla="*/ 271588906 h 16384"/>
                <a:gd name="T30" fmla="*/ 139295494 w 16384"/>
                <a:gd name="T31" fmla="*/ 250809433 h 16384"/>
                <a:gd name="T32" fmla="*/ 132155683 w 16384"/>
                <a:gd name="T33" fmla="*/ 221121222 h 16384"/>
                <a:gd name="T34" fmla="*/ 127390695 w 16384"/>
                <a:gd name="T35" fmla="*/ 213692937 h 16384"/>
                <a:gd name="T36" fmla="*/ 117860531 w 16384"/>
                <a:gd name="T37" fmla="*/ 209250643 h 16384"/>
                <a:gd name="T38" fmla="*/ 107143190 w 16384"/>
                <a:gd name="T39" fmla="*/ 206289113 h 16384"/>
                <a:gd name="T40" fmla="*/ 97628651 w 16384"/>
                <a:gd name="T41" fmla="*/ 200341749 h 16384"/>
                <a:gd name="T42" fmla="*/ 86911185 w 16384"/>
                <a:gd name="T43" fmla="*/ 194418534 h 16384"/>
                <a:gd name="T44" fmla="*/ 79771499 w 16384"/>
                <a:gd name="T45" fmla="*/ 189951935 h 16384"/>
                <a:gd name="T46" fmla="*/ 60711281 w 16384"/>
                <a:gd name="T47" fmla="*/ 175119982 h 16384"/>
                <a:gd name="T48" fmla="*/ 17857159 w 16384"/>
                <a:gd name="T49" fmla="*/ 84598384 h 16384"/>
                <a:gd name="T50" fmla="*/ 17857159 w 16384"/>
                <a:gd name="T51" fmla="*/ 72727941 h 16384"/>
                <a:gd name="T52" fmla="*/ 15482426 w 16384"/>
                <a:gd name="T53" fmla="*/ 66780577 h 16384"/>
                <a:gd name="T54" fmla="*/ 2374730 w 16384"/>
                <a:gd name="T55" fmla="*/ 62338282 h 16384"/>
                <a:gd name="T56" fmla="*/ 3577656 w 16384"/>
                <a:gd name="T57" fmla="*/ 47481868 h 16384"/>
                <a:gd name="T58" fmla="*/ 0 w 16384"/>
                <a:gd name="T59" fmla="*/ 40078035 h 16384"/>
                <a:gd name="T60" fmla="*/ 2374730 w 16384"/>
                <a:gd name="T61" fmla="*/ 20779483 h 16384"/>
                <a:gd name="T62" fmla="*/ 7139813 w 16384"/>
                <a:gd name="T63" fmla="*/ 7428132 h 16384"/>
                <a:gd name="T64" fmla="*/ 14279500 w 16384"/>
                <a:gd name="T65" fmla="*/ 0 h 16384"/>
                <a:gd name="T66" fmla="*/ 26199896 w 16384"/>
                <a:gd name="T67" fmla="*/ 1480765 h 16384"/>
                <a:gd name="T68" fmla="*/ 52384168 w 16384"/>
                <a:gd name="T69" fmla="*/ 4442295 h 16384"/>
                <a:gd name="T70" fmla="*/ 57149250 w 16384"/>
                <a:gd name="T71" fmla="*/ 23741012 h 16384"/>
                <a:gd name="T72" fmla="*/ 65476363 w 16384"/>
                <a:gd name="T73" fmla="*/ 32649906 h 16384"/>
                <a:gd name="T74" fmla="*/ 75006417 w 16384"/>
                <a:gd name="T75" fmla="*/ 44520339 h 16384"/>
                <a:gd name="T76" fmla="*/ 75006417 w 16384"/>
                <a:gd name="T77" fmla="*/ 63819047 h 16384"/>
                <a:gd name="T78" fmla="*/ 73819115 w 16384"/>
                <a:gd name="T79" fmla="*/ 71222871 h 16384"/>
                <a:gd name="T80" fmla="*/ 69054033 w 16384"/>
                <a:gd name="T81" fmla="*/ 75689470 h 16384"/>
                <a:gd name="T82" fmla="*/ 70241460 w 16384"/>
                <a:gd name="T83" fmla="*/ 84598384 h 16384"/>
                <a:gd name="T84" fmla="*/ 78584197 w 16384"/>
                <a:gd name="T85" fmla="*/ 87560069 h 16384"/>
                <a:gd name="T86" fmla="*/ 84536581 w 16384"/>
                <a:gd name="T87" fmla="*/ 100911257 h 16384"/>
                <a:gd name="T88" fmla="*/ 116673229 w 16384"/>
                <a:gd name="T89" fmla="*/ 114262445 h 16384"/>
                <a:gd name="T90" fmla="*/ 119047958 w 16384"/>
                <a:gd name="T91" fmla="*/ 139508517 h 16384"/>
                <a:gd name="T92" fmla="*/ 136920765 w 16384"/>
                <a:gd name="T93" fmla="*/ 140989282 h 16384"/>
                <a:gd name="T94" fmla="*/ 147622606 w 16384"/>
                <a:gd name="T95" fmla="*/ 142470047 h 16384"/>
                <a:gd name="T96" fmla="*/ 165479758 w 16384"/>
                <a:gd name="T97" fmla="*/ 132080388 h 16384"/>
                <a:gd name="T98" fmla="*/ 183352533 w 16384"/>
                <a:gd name="T99" fmla="*/ 140989282 h 16384"/>
                <a:gd name="T100" fmla="*/ 195257301 w 16384"/>
                <a:gd name="T101" fmla="*/ 152859705 h 16384"/>
                <a:gd name="T102" fmla="*/ 202397112 w 16384"/>
                <a:gd name="T103" fmla="*/ 169172618 h 16384"/>
                <a:gd name="T104" fmla="*/ 205959143 w 16384"/>
                <a:gd name="T105" fmla="*/ 192913620 h 16384"/>
                <a:gd name="T106" fmla="*/ 209536798 w 16384"/>
                <a:gd name="T107" fmla="*/ 209250643 h 16384"/>
                <a:gd name="T108" fmla="*/ 219066961 w 16384"/>
                <a:gd name="T109" fmla="*/ 219640457 h 16384"/>
                <a:gd name="T110" fmla="*/ 226206647 w 16384"/>
                <a:gd name="T111" fmla="*/ 244862069 h 16384"/>
                <a:gd name="T112" fmla="*/ 236924113 w 16384"/>
                <a:gd name="T113" fmla="*/ 264160777 h 16384"/>
                <a:gd name="T114" fmla="*/ 253593962 w 16384"/>
                <a:gd name="T115" fmla="*/ 281978564 h 163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84"/>
                <a:gd name="T175" fmla="*/ 0 h 16384"/>
                <a:gd name="T176" fmla="*/ 16384 w 16384"/>
                <a:gd name="T177" fmla="*/ 16384 h 163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84" h="16384">
                  <a:moveTo>
                    <a:pt x="16232" y="11616"/>
                  </a:moveTo>
                  <a:lnTo>
                    <a:pt x="15851" y="13633"/>
                  </a:lnTo>
                  <a:lnTo>
                    <a:pt x="15927" y="14122"/>
                  </a:lnTo>
                  <a:lnTo>
                    <a:pt x="16384" y="14795"/>
                  </a:lnTo>
                  <a:lnTo>
                    <a:pt x="16155" y="15712"/>
                  </a:lnTo>
                  <a:lnTo>
                    <a:pt x="15851" y="15956"/>
                  </a:lnTo>
                  <a:lnTo>
                    <a:pt x="15317" y="16017"/>
                  </a:lnTo>
                  <a:lnTo>
                    <a:pt x="14707" y="16384"/>
                  </a:lnTo>
                  <a:lnTo>
                    <a:pt x="14098" y="15650"/>
                  </a:lnTo>
                  <a:lnTo>
                    <a:pt x="12574" y="14122"/>
                  </a:lnTo>
                  <a:lnTo>
                    <a:pt x="12040" y="14000"/>
                  </a:lnTo>
                  <a:lnTo>
                    <a:pt x="12269" y="12838"/>
                  </a:lnTo>
                  <a:lnTo>
                    <a:pt x="12040" y="12166"/>
                  </a:lnTo>
                  <a:lnTo>
                    <a:pt x="11431" y="11616"/>
                  </a:lnTo>
                  <a:lnTo>
                    <a:pt x="10592" y="11188"/>
                  </a:lnTo>
                  <a:lnTo>
                    <a:pt x="8916" y="10332"/>
                  </a:lnTo>
                  <a:lnTo>
                    <a:pt x="8459" y="9109"/>
                  </a:lnTo>
                  <a:lnTo>
                    <a:pt x="8154" y="8803"/>
                  </a:lnTo>
                  <a:lnTo>
                    <a:pt x="7544" y="8620"/>
                  </a:lnTo>
                  <a:lnTo>
                    <a:pt x="6858" y="8498"/>
                  </a:lnTo>
                  <a:lnTo>
                    <a:pt x="6249" y="8253"/>
                  </a:lnTo>
                  <a:lnTo>
                    <a:pt x="5563" y="8009"/>
                  </a:lnTo>
                  <a:lnTo>
                    <a:pt x="5106" y="7825"/>
                  </a:lnTo>
                  <a:lnTo>
                    <a:pt x="3886" y="7214"/>
                  </a:lnTo>
                  <a:lnTo>
                    <a:pt x="1143" y="3485"/>
                  </a:lnTo>
                  <a:lnTo>
                    <a:pt x="1143" y="2996"/>
                  </a:lnTo>
                  <a:lnTo>
                    <a:pt x="991" y="2751"/>
                  </a:lnTo>
                  <a:lnTo>
                    <a:pt x="152" y="2568"/>
                  </a:lnTo>
                  <a:lnTo>
                    <a:pt x="229" y="1956"/>
                  </a:lnTo>
                  <a:lnTo>
                    <a:pt x="0" y="1651"/>
                  </a:lnTo>
                  <a:lnTo>
                    <a:pt x="152" y="856"/>
                  </a:lnTo>
                  <a:lnTo>
                    <a:pt x="457" y="306"/>
                  </a:lnTo>
                  <a:lnTo>
                    <a:pt x="914" y="0"/>
                  </a:lnTo>
                  <a:lnTo>
                    <a:pt x="1677" y="61"/>
                  </a:lnTo>
                  <a:lnTo>
                    <a:pt x="3353" y="183"/>
                  </a:lnTo>
                  <a:lnTo>
                    <a:pt x="3658" y="978"/>
                  </a:lnTo>
                  <a:lnTo>
                    <a:pt x="4191" y="1345"/>
                  </a:lnTo>
                  <a:lnTo>
                    <a:pt x="4801" y="1834"/>
                  </a:lnTo>
                  <a:lnTo>
                    <a:pt x="4801" y="2629"/>
                  </a:lnTo>
                  <a:lnTo>
                    <a:pt x="4725" y="2934"/>
                  </a:lnTo>
                  <a:lnTo>
                    <a:pt x="4420" y="3118"/>
                  </a:lnTo>
                  <a:lnTo>
                    <a:pt x="4496" y="3485"/>
                  </a:lnTo>
                  <a:lnTo>
                    <a:pt x="5030" y="3607"/>
                  </a:lnTo>
                  <a:lnTo>
                    <a:pt x="5411" y="4157"/>
                  </a:lnTo>
                  <a:lnTo>
                    <a:pt x="7468" y="4707"/>
                  </a:lnTo>
                  <a:lnTo>
                    <a:pt x="7620" y="5747"/>
                  </a:lnTo>
                  <a:lnTo>
                    <a:pt x="8764" y="5808"/>
                  </a:lnTo>
                  <a:lnTo>
                    <a:pt x="9449" y="5869"/>
                  </a:lnTo>
                  <a:lnTo>
                    <a:pt x="10592" y="5441"/>
                  </a:lnTo>
                  <a:lnTo>
                    <a:pt x="11736" y="5808"/>
                  </a:lnTo>
                  <a:lnTo>
                    <a:pt x="12498" y="6297"/>
                  </a:lnTo>
                  <a:lnTo>
                    <a:pt x="12955" y="6969"/>
                  </a:lnTo>
                  <a:lnTo>
                    <a:pt x="13183" y="7947"/>
                  </a:lnTo>
                  <a:lnTo>
                    <a:pt x="13412" y="8620"/>
                  </a:lnTo>
                  <a:lnTo>
                    <a:pt x="14022" y="9048"/>
                  </a:lnTo>
                  <a:lnTo>
                    <a:pt x="14479" y="10087"/>
                  </a:lnTo>
                  <a:lnTo>
                    <a:pt x="15165" y="10882"/>
                  </a:lnTo>
                  <a:lnTo>
                    <a:pt x="16232" y="11616"/>
                  </a:lnTo>
                  <a:close/>
                </a:path>
              </a:pathLst>
            </a:custGeom>
            <a:solidFill>
              <a:srgbClr val="FFFFFF"/>
            </a:solidFill>
            <a:ln w="9525">
              <a:solidFill>
                <a:srgbClr val="000000"/>
              </a:solidFill>
              <a:round/>
              <a:headEnd/>
              <a:tailEnd/>
            </a:ln>
          </p:spPr>
          <p:txBody>
            <a:bodyPr/>
            <a:lstStyle/>
            <a:p>
              <a:endParaRPr lang="en-US"/>
            </a:p>
          </p:txBody>
        </p:sp>
        <p:sp>
          <p:nvSpPr>
            <p:cNvPr id="116799" name="King_George"/>
            <p:cNvSpPr>
              <a:spLocks/>
            </p:cNvSpPr>
            <p:nvPr/>
          </p:nvSpPr>
          <p:spPr bwMode="auto">
            <a:xfrm>
              <a:off x="24203025" y="7477125"/>
              <a:ext cx="1228725" cy="1190625"/>
            </a:xfrm>
            <a:custGeom>
              <a:avLst/>
              <a:gdLst>
                <a:gd name="T0" fmla="*/ 92148744 w 16384"/>
                <a:gd name="T1" fmla="*/ 40145586 h 16384"/>
                <a:gd name="T2" fmla="*/ 87862983 w 16384"/>
                <a:gd name="T3" fmla="*/ 33222311 h 16384"/>
                <a:gd name="T4" fmla="*/ 85720139 w 16384"/>
                <a:gd name="T5" fmla="*/ 28379659 h 16384"/>
                <a:gd name="T6" fmla="*/ 82148709 w 16384"/>
                <a:gd name="T7" fmla="*/ 23531774 h 16384"/>
                <a:gd name="T8" fmla="*/ 88577314 w 16384"/>
                <a:gd name="T9" fmla="*/ 15921990 h 16384"/>
                <a:gd name="T10" fmla="*/ 87862983 w 16384"/>
                <a:gd name="T11" fmla="*/ 6923268 h 16384"/>
                <a:gd name="T12" fmla="*/ 82148709 w 16384"/>
                <a:gd name="T13" fmla="*/ 0 h 16384"/>
                <a:gd name="T14" fmla="*/ 75720086 w 16384"/>
                <a:gd name="T15" fmla="*/ 2767200 h 16384"/>
                <a:gd name="T16" fmla="*/ 65720051 w 16384"/>
                <a:gd name="T17" fmla="*/ 9690469 h 16384"/>
                <a:gd name="T18" fmla="*/ 55005760 w 16384"/>
                <a:gd name="T19" fmla="*/ 11074105 h 16384"/>
                <a:gd name="T20" fmla="*/ 34285800 w 16384"/>
                <a:gd name="T21" fmla="*/ 21456393 h 16384"/>
                <a:gd name="T22" fmla="*/ 26428609 w 16384"/>
                <a:gd name="T23" fmla="*/ 22148211 h 16384"/>
                <a:gd name="T24" fmla="*/ 20714335 w 16384"/>
                <a:gd name="T25" fmla="*/ 21456393 h 16384"/>
                <a:gd name="T26" fmla="*/ 15714313 w 16384"/>
                <a:gd name="T27" fmla="*/ 15230172 h 16384"/>
                <a:gd name="T28" fmla="*/ 5000020 w 16384"/>
                <a:gd name="T29" fmla="*/ 17305553 h 16384"/>
                <a:gd name="T30" fmla="*/ 5000020 w 16384"/>
                <a:gd name="T31" fmla="*/ 24228897 h 16384"/>
                <a:gd name="T32" fmla="*/ 1428588 w 16384"/>
                <a:gd name="T33" fmla="*/ 33222311 h 16384"/>
                <a:gd name="T34" fmla="*/ 0 w 16384"/>
                <a:gd name="T35" fmla="*/ 38070196 h 16384"/>
                <a:gd name="T36" fmla="*/ 2142844 w 16384"/>
                <a:gd name="T37" fmla="*/ 46377107 h 16384"/>
                <a:gd name="T38" fmla="*/ 17142900 w 16384"/>
                <a:gd name="T39" fmla="*/ 53300373 h 16384"/>
                <a:gd name="T40" fmla="*/ 22142922 w 16384"/>
                <a:gd name="T41" fmla="*/ 49144306 h 16384"/>
                <a:gd name="T42" fmla="*/ 30000114 w 16384"/>
                <a:gd name="T43" fmla="*/ 49836124 h 16384"/>
                <a:gd name="T44" fmla="*/ 32142957 w 16384"/>
                <a:gd name="T45" fmla="*/ 50527869 h 16384"/>
                <a:gd name="T46" fmla="*/ 30714370 w 16384"/>
                <a:gd name="T47" fmla="*/ 53992191 h 16384"/>
                <a:gd name="T48" fmla="*/ 27142940 w 16384"/>
                <a:gd name="T49" fmla="*/ 56067572 h 16384"/>
                <a:gd name="T50" fmla="*/ 27857196 w 16384"/>
                <a:gd name="T51" fmla="*/ 67141673 h 16384"/>
                <a:gd name="T52" fmla="*/ 34285800 w 16384"/>
                <a:gd name="T53" fmla="*/ 68525309 h 16384"/>
                <a:gd name="T54" fmla="*/ 44285844 w 16384"/>
                <a:gd name="T55" fmla="*/ 78215792 h 16384"/>
                <a:gd name="T56" fmla="*/ 56434347 w 16384"/>
                <a:gd name="T57" fmla="*/ 79599355 h 16384"/>
                <a:gd name="T58" fmla="*/ 60720034 w 16384"/>
                <a:gd name="T59" fmla="*/ 84447240 h 16384"/>
                <a:gd name="T60" fmla="*/ 65720051 w 16384"/>
                <a:gd name="T61" fmla="*/ 83063677 h 16384"/>
                <a:gd name="T62" fmla="*/ 67862969 w 16384"/>
                <a:gd name="T63" fmla="*/ 83063677 h 16384"/>
                <a:gd name="T64" fmla="*/ 71434399 w 16384"/>
                <a:gd name="T65" fmla="*/ 86522693 h 16384"/>
                <a:gd name="T66" fmla="*/ 74291499 w 16384"/>
                <a:gd name="T67" fmla="*/ 83063677 h 16384"/>
                <a:gd name="T68" fmla="*/ 72862987 w 16384"/>
                <a:gd name="T69" fmla="*/ 78215792 h 16384"/>
                <a:gd name="T70" fmla="*/ 75005830 w 16384"/>
                <a:gd name="T71" fmla="*/ 76140392 h 16384"/>
                <a:gd name="T72" fmla="*/ 75720086 w 16384"/>
                <a:gd name="T73" fmla="*/ 48452488 h 16384"/>
                <a:gd name="T74" fmla="*/ 84291552 w 16384"/>
                <a:gd name="T75" fmla="*/ 47068925 h 16384"/>
                <a:gd name="T76" fmla="*/ 92148744 w 16384"/>
                <a:gd name="T77" fmla="*/ 40145586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16384" y="7602"/>
                  </a:moveTo>
                  <a:lnTo>
                    <a:pt x="15622" y="6291"/>
                  </a:lnTo>
                  <a:lnTo>
                    <a:pt x="15241" y="5374"/>
                  </a:lnTo>
                  <a:lnTo>
                    <a:pt x="14606" y="4456"/>
                  </a:lnTo>
                  <a:lnTo>
                    <a:pt x="15749" y="3015"/>
                  </a:lnTo>
                  <a:lnTo>
                    <a:pt x="15622" y="1311"/>
                  </a:lnTo>
                  <a:lnTo>
                    <a:pt x="14606" y="0"/>
                  </a:lnTo>
                  <a:lnTo>
                    <a:pt x="13463" y="524"/>
                  </a:lnTo>
                  <a:lnTo>
                    <a:pt x="11685" y="1835"/>
                  </a:lnTo>
                  <a:lnTo>
                    <a:pt x="9780" y="2097"/>
                  </a:lnTo>
                  <a:lnTo>
                    <a:pt x="6096" y="4063"/>
                  </a:lnTo>
                  <a:lnTo>
                    <a:pt x="4699" y="4194"/>
                  </a:lnTo>
                  <a:lnTo>
                    <a:pt x="3683" y="4063"/>
                  </a:lnTo>
                  <a:lnTo>
                    <a:pt x="2794" y="2884"/>
                  </a:lnTo>
                  <a:lnTo>
                    <a:pt x="889" y="3277"/>
                  </a:lnTo>
                  <a:lnTo>
                    <a:pt x="889" y="4588"/>
                  </a:lnTo>
                  <a:lnTo>
                    <a:pt x="254" y="6291"/>
                  </a:lnTo>
                  <a:lnTo>
                    <a:pt x="0" y="7209"/>
                  </a:lnTo>
                  <a:lnTo>
                    <a:pt x="381" y="8782"/>
                  </a:lnTo>
                  <a:lnTo>
                    <a:pt x="3048" y="10093"/>
                  </a:lnTo>
                  <a:lnTo>
                    <a:pt x="3937" y="9306"/>
                  </a:lnTo>
                  <a:lnTo>
                    <a:pt x="5334" y="9437"/>
                  </a:lnTo>
                  <a:lnTo>
                    <a:pt x="5715" y="9568"/>
                  </a:lnTo>
                  <a:lnTo>
                    <a:pt x="5461" y="10224"/>
                  </a:lnTo>
                  <a:lnTo>
                    <a:pt x="4826" y="10617"/>
                  </a:lnTo>
                  <a:lnTo>
                    <a:pt x="4953" y="12714"/>
                  </a:lnTo>
                  <a:lnTo>
                    <a:pt x="6096" y="12976"/>
                  </a:lnTo>
                  <a:lnTo>
                    <a:pt x="7874" y="14811"/>
                  </a:lnTo>
                  <a:lnTo>
                    <a:pt x="10034" y="15073"/>
                  </a:lnTo>
                  <a:lnTo>
                    <a:pt x="10796" y="15991"/>
                  </a:lnTo>
                  <a:lnTo>
                    <a:pt x="11685" y="15729"/>
                  </a:lnTo>
                  <a:lnTo>
                    <a:pt x="12066" y="15729"/>
                  </a:lnTo>
                  <a:lnTo>
                    <a:pt x="12701" y="16384"/>
                  </a:lnTo>
                  <a:lnTo>
                    <a:pt x="13209" y="15729"/>
                  </a:lnTo>
                  <a:lnTo>
                    <a:pt x="12955" y="14811"/>
                  </a:lnTo>
                  <a:lnTo>
                    <a:pt x="13336" y="14418"/>
                  </a:lnTo>
                  <a:lnTo>
                    <a:pt x="13463" y="9175"/>
                  </a:lnTo>
                  <a:lnTo>
                    <a:pt x="14987" y="8913"/>
                  </a:lnTo>
                  <a:lnTo>
                    <a:pt x="16384" y="7602"/>
                  </a:lnTo>
                  <a:close/>
                </a:path>
              </a:pathLst>
            </a:custGeom>
            <a:solidFill>
              <a:srgbClr val="FFFFFF"/>
            </a:solidFill>
            <a:ln w="9525">
              <a:solidFill>
                <a:srgbClr val="000000"/>
              </a:solidFill>
              <a:round/>
              <a:headEnd/>
              <a:tailEnd/>
            </a:ln>
          </p:spPr>
          <p:txBody>
            <a:bodyPr/>
            <a:lstStyle/>
            <a:p>
              <a:endParaRPr lang="en-US"/>
            </a:p>
          </p:txBody>
        </p:sp>
        <p:sp>
          <p:nvSpPr>
            <p:cNvPr id="116800" name="King_William"/>
            <p:cNvSpPr>
              <a:spLocks/>
            </p:cNvSpPr>
            <p:nvPr/>
          </p:nvSpPr>
          <p:spPr bwMode="auto">
            <a:xfrm>
              <a:off x="24241125" y="9772650"/>
              <a:ext cx="2066925" cy="1857375"/>
            </a:xfrm>
            <a:custGeom>
              <a:avLst/>
              <a:gdLst>
                <a:gd name="T0" fmla="*/ 56482651 w 16384"/>
                <a:gd name="T1" fmla="*/ 7556809 h 16384"/>
                <a:gd name="T2" fmla="*/ 38450934 w 16384"/>
                <a:gd name="T3" fmla="*/ 0 h 16384"/>
                <a:gd name="T4" fmla="*/ 21628657 w 16384"/>
                <a:gd name="T5" fmla="*/ 28080887 h 16384"/>
                <a:gd name="T6" fmla="*/ 8419086 w 16384"/>
                <a:gd name="T7" fmla="*/ 50751197 h 16384"/>
                <a:gd name="T8" fmla="*/ 0 w 16384"/>
                <a:gd name="T9" fmla="*/ 75580553 h 16384"/>
                <a:gd name="T10" fmla="*/ 12015892 w 16384"/>
                <a:gd name="T11" fmla="*/ 82070706 h 16384"/>
                <a:gd name="T12" fmla="*/ 6015957 w 16384"/>
                <a:gd name="T13" fmla="*/ 91786551 h 16384"/>
                <a:gd name="T14" fmla="*/ 14419019 w 16384"/>
                <a:gd name="T15" fmla="*/ 98263780 h 16384"/>
                <a:gd name="T16" fmla="*/ 33644553 w 16384"/>
                <a:gd name="T17" fmla="*/ 106900162 h 16384"/>
                <a:gd name="T18" fmla="*/ 45660441 w 16384"/>
                <a:gd name="T19" fmla="*/ 100422819 h 16384"/>
                <a:gd name="T20" fmla="*/ 55273202 w 16384"/>
                <a:gd name="T21" fmla="*/ 120934112 h 16384"/>
                <a:gd name="T22" fmla="*/ 73304935 w 16384"/>
                <a:gd name="T23" fmla="*/ 133901494 h 16384"/>
                <a:gd name="T24" fmla="*/ 118965360 w 16384"/>
                <a:gd name="T25" fmla="*/ 165208065 h 16384"/>
                <a:gd name="T26" fmla="*/ 147803549 w 16384"/>
                <a:gd name="T27" fmla="*/ 174923909 h 16384"/>
                <a:gd name="T28" fmla="*/ 156206735 w 16384"/>
                <a:gd name="T29" fmla="*/ 185732140 h 16384"/>
                <a:gd name="T30" fmla="*/ 169432198 w 16384"/>
                <a:gd name="T31" fmla="*/ 188970755 h 16384"/>
                <a:gd name="T32" fmla="*/ 182641765 w 16384"/>
                <a:gd name="T33" fmla="*/ 196527560 h 16384"/>
                <a:gd name="T34" fmla="*/ 198270355 w 16384"/>
                <a:gd name="T35" fmla="*/ 187891179 h 16384"/>
                <a:gd name="T36" fmla="*/ 210286243 w 16384"/>
                <a:gd name="T37" fmla="*/ 193288945 h 16384"/>
                <a:gd name="T38" fmla="*/ 218689429 w 16384"/>
                <a:gd name="T39" fmla="*/ 182480715 h 16384"/>
                <a:gd name="T40" fmla="*/ 222302131 w 16384"/>
                <a:gd name="T41" fmla="*/ 196527560 h 16384"/>
                <a:gd name="T42" fmla="*/ 230705318 w 16384"/>
                <a:gd name="T43" fmla="*/ 206243404 h 16384"/>
                <a:gd name="T44" fmla="*/ 248737035 w 16384"/>
                <a:gd name="T45" fmla="*/ 210561595 h 16384"/>
                <a:gd name="T46" fmla="*/ 260753049 w 16384"/>
                <a:gd name="T47" fmla="*/ 190050331 h 16384"/>
                <a:gd name="T48" fmla="*/ 247527586 w 16384"/>
                <a:gd name="T49" fmla="*/ 168446680 h 16384"/>
                <a:gd name="T50" fmla="*/ 207882990 w 16384"/>
                <a:gd name="T51" fmla="*/ 145776377 h 16384"/>
                <a:gd name="T52" fmla="*/ 195867101 w 16384"/>
                <a:gd name="T53" fmla="*/ 118775044 h 16384"/>
                <a:gd name="T54" fmla="*/ 175432131 w 16384"/>
                <a:gd name="T55" fmla="*/ 113377391 h 16384"/>
                <a:gd name="T56" fmla="*/ 155013056 w 16384"/>
                <a:gd name="T57" fmla="*/ 104741010 h 16384"/>
                <a:gd name="T58" fmla="*/ 128578121 w 16384"/>
                <a:gd name="T59" fmla="*/ 90706975 h 16384"/>
                <a:gd name="T60" fmla="*/ 85320823 w 16384"/>
                <a:gd name="T61" fmla="*/ 16193081 h 16384"/>
                <a:gd name="T62" fmla="*/ 69692233 w 16384"/>
                <a:gd name="T63" fmla="*/ 8636272 h 16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84"/>
                <a:gd name="T97" fmla="*/ 0 h 16384"/>
                <a:gd name="T98" fmla="*/ 16384 w 16384"/>
                <a:gd name="T99" fmla="*/ 16384 h 16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84" h="16384">
                  <a:moveTo>
                    <a:pt x="4379" y="672"/>
                  </a:moveTo>
                  <a:lnTo>
                    <a:pt x="3549" y="588"/>
                  </a:lnTo>
                  <a:lnTo>
                    <a:pt x="2794" y="168"/>
                  </a:lnTo>
                  <a:lnTo>
                    <a:pt x="2416" y="0"/>
                  </a:lnTo>
                  <a:lnTo>
                    <a:pt x="2416" y="1512"/>
                  </a:lnTo>
                  <a:lnTo>
                    <a:pt x="1359" y="2185"/>
                  </a:lnTo>
                  <a:lnTo>
                    <a:pt x="1057" y="3193"/>
                  </a:lnTo>
                  <a:lnTo>
                    <a:pt x="529" y="3949"/>
                  </a:lnTo>
                  <a:lnTo>
                    <a:pt x="227" y="5125"/>
                  </a:lnTo>
                  <a:lnTo>
                    <a:pt x="0" y="5881"/>
                  </a:lnTo>
                  <a:lnTo>
                    <a:pt x="76" y="6218"/>
                  </a:lnTo>
                  <a:lnTo>
                    <a:pt x="755" y="6386"/>
                  </a:lnTo>
                  <a:lnTo>
                    <a:pt x="831" y="6890"/>
                  </a:lnTo>
                  <a:lnTo>
                    <a:pt x="378" y="7142"/>
                  </a:lnTo>
                  <a:lnTo>
                    <a:pt x="227" y="7394"/>
                  </a:lnTo>
                  <a:lnTo>
                    <a:pt x="906" y="7646"/>
                  </a:lnTo>
                  <a:lnTo>
                    <a:pt x="1208" y="8150"/>
                  </a:lnTo>
                  <a:lnTo>
                    <a:pt x="2114" y="8318"/>
                  </a:lnTo>
                  <a:lnTo>
                    <a:pt x="2492" y="7646"/>
                  </a:lnTo>
                  <a:lnTo>
                    <a:pt x="2869" y="7814"/>
                  </a:lnTo>
                  <a:lnTo>
                    <a:pt x="2718" y="8822"/>
                  </a:lnTo>
                  <a:lnTo>
                    <a:pt x="3473" y="9410"/>
                  </a:lnTo>
                  <a:lnTo>
                    <a:pt x="4228" y="9242"/>
                  </a:lnTo>
                  <a:lnTo>
                    <a:pt x="4606" y="10419"/>
                  </a:lnTo>
                  <a:lnTo>
                    <a:pt x="6267" y="11427"/>
                  </a:lnTo>
                  <a:lnTo>
                    <a:pt x="7475" y="12855"/>
                  </a:lnTo>
                  <a:lnTo>
                    <a:pt x="7928" y="12939"/>
                  </a:lnTo>
                  <a:lnTo>
                    <a:pt x="9287" y="13611"/>
                  </a:lnTo>
                  <a:lnTo>
                    <a:pt x="9438" y="14283"/>
                  </a:lnTo>
                  <a:lnTo>
                    <a:pt x="9815" y="14452"/>
                  </a:lnTo>
                  <a:lnTo>
                    <a:pt x="10268" y="14620"/>
                  </a:lnTo>
                  <a:lnTo>
                    <a:pt x="10646" y="14704"/>
                  </a:lnTo>
                  <a:lnTo>
                    <a:pt x="10948" y="15376"/>
                  </a:lnTo>
                  <a:lnTo>
                    <a:pt x="11476" y="15292"/>
                  </a:lnTo>
                  <a:lnTo>
                    <a:pt x="11929" y="14788"/>
                  </a:lnTo>
                  <a:lnTo>
                    <a:pt x="12458" y="14620"/>
                  </a:lnTo>
                  <a:lnTo>
                    <a:pt x="12835" y="15040"/>
                  </a:lnTo>
                  <a:lnTo>
                    <a:pt x="13213" y="15040"/>
                  </a:lnTo>
                  <a:lnTo>
                    <a:pt x="13439" y="14452"/>
                  </a:lnTo>
                  <a:lnTo>
                    <a:pt x="13741" y="14199"/>
                  </a:lnTo>
                  <a:lnTo>
                    <a:pt x="13968" y="14452"/>
                  </a:lnTo>
                  <a:lnTo>
                    <a:pt x="13968" y="15292"/>
                  </a:lnTo>
                  <a:lnTo>
                    <a:pt x="14119" y="15964"/>
                  </a:lnTo>
                  <a:lnTo>
                    <a:pt x="14496" y="16048"/>
                  </a:lnTo>
                  <a:lnTo>
                    <a:pt x="14949" y="15628"/>
                  </a:lnTo>
                  <a:lnTo>
                    <a:pt x="15629" y="16384"/>
                  </a:lnTo>
                  <a:lnTo>
                    <a:pt x="16157" y="16384"/>
                  </a:lnTo>
                  <a:lnTo>
                    <a:pt x="16384" y="14788"/>
                  </a:lnTo>
                  <a:lnTo>
                    <a:pt x="16157" y="13863"/>
                  </a:lnTo>
                  <a:lnTo>
                    <a:pt x="15553" y="13107"/>
                  </a:lnTo>
                  <a:lnTo>
                    <a:pt x="14723" y="12519"/>
                  </a:lnTo>
                  <a:lnTo>
                    <a:pt x="13062" y="11343"/>
                  </a:lnTo>
                  <a:lnTo>
                    <a:pt x="12609" y="9662"/>
                  </a:lnTo>
                  <a:lnTo>
                    <a:pt x="12307" y="9242"/>
                  </a:lnTo>
                  <a:lnTo>
                    <a:pt x="11703" y="8990"/>
                  </a:lnTo>
                  <a:lnTo>
                    <a:pt x="11023" y="8822"/>
                  </a:lnTo>
                  <a:lnTo>
                    <a:pt x="10419" y="8486"/>
                  </a:lnTo>
                  <a:lnTo>
                    <a:pt x="9740" y="8150"/>
                  </a:lnTo>
                  <a:lnTo>
                    <a:pt x="9287" y="7898"/>
                  </a:lnTo>
                  <a:lnTo>
                    <a:pt x="8079" y="7058"/>
                  </a:lnTo>
                  <a:lnTo>
                    <a:pt x="5361" y="1932"/>
                  </a:lnTo>
                  <a:lnTo>
                    <a:pt x="5361" y="1260"/>
                  </a:lnTo>
                  <a:lnTo>
                    <a:pt x="5210" y="924"/>
                  </a:lnTo>
                  <a:lnTo>
                    <a:pt x="4379" y="672"/>
                  </a:lnTo>
                  <a:close/>
                </a:path>
              </a:pathLst>
            </a:custGeom>
            <a:solidFill>
              <a:srgbClr val="FFFFFF"/>
            </a:solidFill>
            <a:ln w="9525">
              <a:solidFill>
                <a:srgbClr val="000000"/>
              </a:solidFill>
              <a:round/>
              <a:headEnd/>
              <a:tailEnd/>
            </a:ln>
          </p:spPr>
          <p:txBody>
            <a:bodyPr/>
            <a:lstStyle/>
            <a:p>
              <a:endParaRPr lang="en-US"/>
            </a:p>
          </p:txBody>
        </p:sp>
        <p:sp>
          <p:nvSpPr>
            <p:cNvPr id="116801" name="Lancaster"/>
            <p:cNvSpPr>
              <a:spLocks/>
            </p:cNvSpPr>
            <p:nvPr/>
          </p:nvSpPr>
          <p:spPr bwMode="auto">
            <a:xfrm>
              <a:off x="26850975" y="10125075"/>
              <a:ext cx="1152525" cy="1009650"/>
            </a:xfrm>
            <a:custGeom>
              <a:avLst/>
              <a:gdLst>
                <a:gd name="T0" fmla="*/ 33500315 w 16384"/>
                <a:gd name="T1" fmla="*/ 0 h 16384"/>
                <a:gd name="T2" fmla="*/ 41541405 w 16384"/>
                <a:gd name="T3" fmla="*/ 1173447 h 16384"/>
                <a:gd name="T4" fmla="*/ 44223430 w 16384"/>
                <a:gd name="T5" fmla="*/ 3520340 h 16384"/>
                <a:gd name="T6" fmla="*/ 50250548 w 16384"/>
                <a:gd name="T7" fmla="*/ 4108913 h 16384"/>
                <a:gd name="T8" fmla="*/ 53600564 w 16384"/>
                <a:gd name="T9" fmla="*/ 3520340 h 16384"/>
                <a:gd name="T10" fmla="*/ 58291629 w 16384"/>
                <a:gd name="T11" fmla="*/ 4697547 h 16384"/>
                <a:gd name="T12" fmla="*/ 60300598 w 16384"/>
                <a:gd name="T13" fmla="*/ 6455806 h 16384"/>
                <a:gd name="T14" fmla="*/ 60300598 w 16384"/>
                <a:gd name="T15" fmla="*/ 10564719 h 16384"/>
                <a:gd name="T16" fmla="*/ 60973584 w 16384"/>
                <a:gd name="T17" fmla="*/ 14088879 h 16384"/>
                <a:gd name="T18" fmla="*/ 65664648 w 16384"/>
                <a:gd name="T19" fmla="*/ 17609161 h 16384"/>
                <a:gd name="T20" fmla="*/ 70355712 w 16384"/>
                <a:gd name="T21" fmla="*/ 20544687 h 16384"/>
                <a:gd name="T22" fmla="*/ 71023704 w 16384"/>
                <a:gd name="T23" fmla="*/ 26411857 h 16384"/>
                <a:gd name="T24" fmla="*/ 69014665 w 16384"/>
                <a:gd name="T25" fmla="*/ 36980401 h 16384"/>
                <a:gd name="T26" fmla="*/ 76382777 w 16384"/>
                <a:gd name="T27" fmla="*/ 41089312 h 16384"/>
                <a:gd name="T28" fmla="*/ 77055763 w 16384"/>
                <a:gd name="T29" fmla="*/ 44021018 h 16384"/>
                <a:gd name="T30" fmla="*/ 78391816 w 16384"/>
                <a:gd name="T31" fmla="*/ 48718563 h 16384"/>
                <a:gd name="T32" fmla="*/ 81073841 w 16384"/>
                <a:gd name="T33" fmla="*/ 54589554 h 16384"/>
                <a:gd name="T34" fmla="*/ 81073841 w 16384"/>
                <a:gd name="T35" fmla="*/ 59283278 h 16384"/>
                <a:gd name="T36" fmla="*/ 78391816 w 16384"/>
                <a:gd name="T37" fmla="*/ 62218804 h 16384"/>
                <a:gd name="T38" fmla="*/ 73032743 w 16384"/>
                <a:gd name="T39" fmla="*/ 62218804 h 16384"/>
                <a:gd name="T40" fmla="*/ 63650685 w 16384"/>
                <a:gd name="T41" fmla="*/ 59871911 h 16384"/>
                <a:gd name="T42" fmla="*/ 53600564 w 16384"/>
                <a:gd name="T43" fmla="*/ 56347813 h 16384"/>
                <a:gd name="T44" fmla="*/ 47573447 w 16384"/>
                <a:gd name="T45" fmla="*/ 48718563 h 16384"/>
                <a:gd name="T46" fmla="*/ 43550444 w 16384"/>
                <a:gd name="T47" fmla="*/ 48718563 h 16384"/>
                <a:gd name="T48" fmla="*/ 39532366 w 16384"/>
                <a:gd name="T49" fmla="*/ 51065455 h 16384"/>
                <a:gd name="T50" fmla="*/ 35509355 w 16384"/>
                <a:gd name="T51" fmla="*/ 52827474 h 16384"/>
                <a:gd name="T52" fmla="*/ 32159338 w 16384"/>
                <a:gd name="T53" fmla="*/ 51654027 h 16384"/>
                <a:gd name="T54" fmla="*/ 29482307 w 16384"/>
                <a:gd name="T55" fmla="*/ 41089312 h 16384"/>
                <a:gd name="T56" fmla="*/ 25459305 w 16384"/>
                <a:gd name="T57" fmla="*/ 31698036 h 16384"/>
                <a:gd name="T58" fmla="*/ 20100179 w 16384"/>
                <a:gd name="T59" fmla="*/ 27589063 h 16384"/>
                <a:gd name="T60" fmla="*/ 11391102 w 16384"/>
                <a:gd name="T61" fmla="*/ 23480152 h 16384"/>
                <a:gd name="T62" fmla="*/ 6032044 w 16384"/>
                <a:gd name="T63" fmla="*/ 18197794 h 16384"/>
                <a:gd name="T64" fmla="*/ 0 w 16384"/>
                <a:gd name="T65" fmla="*/ 12911612 h 16384"/>
                <a:gd name="T66" fmla="*/ 9382063 w 16384"/>
                <a:gd name="T67" fmla="*/ 7629252 h 16384"/>
                <a:gd name="T68" fmla="*/ 20100179 w 16384"/>
                <a:gd name="T69" fmla="*/ 588634 h 16384"/>
                <a:gd name="T70" fmla="*/ 26800282 w 16384"/>
                <a:gd name="T71" fmla="*/ 588634 h 16384"/>
                <a:gd name="T72" fmla="*/ 33500315 w 16384"/>
                <a:gd name="T73" fmla="*/ 0 h 16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84"/>
                <a:gd name="T112" fmla="*/ 0 h 16384"/>
                <a:gd name="T113" fmla="*/ 16384 w 16384"/>
                <a:gd name="T114" fmla="*/ 16384 h 16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84" h="16384">
                  <a:moveTo>
                    <a:pt x="6770" y="0"/>
                  </a:moveTo>
                  <a:lnTo>
                    <a:pt x="8395" y="309"/>
                  </a:lnTo>
                  <a:lnTo>
                    <a:pt x="8937" y="927"/>
                  </a:lnTo>
                  <a:lnTo>
                    <a:pt x="10155" y="1082"/>
                  </a:lnTo>
                  <a:lnTo>
                    <a:pt x="10832" y="927"/>
                  </a:lnTo>
                  <a:lnTo>
                    <a:pt x="11780" y="1237"/>
                  </a:lnTo>
                  <a:lnTo>
                    <a:pt x="12186" y="1700"/>
                  </a:lnTo>
                  <a:lnTo>
                    <a:pt x="12186" y="2782"/>
                  </a:lnTo>
                  <a:lnTo>
                    <a:pt x="12322" y="3710"/>
                  </a:lnTo>
                  <a:lnTo>
                    <a:pt x="13270" y="4637"/>
                  </a:lnTo>
                  <a:lnTo>
                    <a:pt x="14218" y="5410"/>
                  </a:lnTo>
                  <a:lnTo>
                    <a:pt x="14353" y="6955"/>
                  </a:lnTo>
                  <a:lnTo>
                    <a:pt x="13947" y="9738"/>
                  </a:lnTo>
                  <a:lnTo>
                    <a:pt x="15436" y="10820"/>
                  </a:lnTo>
                  <a:lnTo>
                    <a:pt x="15572" y="11592"/>
                  </a:lnTo>
                  <a:lnTo>
                    <a:pt x="15842" y="12829"/>
                  </a:lnTo>
                  <a:lnTo>
                    <a:pt x="16384" y="14375"/>
                  </a:lnTo>
                  <a:lnTo>
                    <a:pt x="16384" y="15611"/>
                  </a:lnTo>
                  <a:lnTo>
                    <a:pt x="15842" y="16384"/>
                  </a:lnTo>
                  <a:lnTo>
                    <a:pt x="14759" y="16384"/>
                  </a:lnTo>
                  <a:lnTo>
                    <a:pt x="12863" y="15766"/>
                  </a:lnTo>
                  <a:lnTo>
                    <a:pt x="10832" y="14838"/>
                  </a:lnTo>
                  <a:lnTo>
                    <a:pt x="9614" y="12829"/>
                  </a:lnTo>
                  <a:lnTo>
                    <a:pt x="8801" y="12829"/>
                  </a:lnTo>
                  <a:lnTo>
                    <a:pt x="7989" y="13447"/>
                  </a:lnTo>
                  <a:lnTo>
                    <a:pt x="7176" y="13911"/>
                  </a:lnTo>
                  <a:lnTo>
                    <a:pt x="6499" y="13602"/>
                  </a:lnTo>
                  <a:lnTo>
                    <a:pt x="5958" y="10820"/>
                  </a:lnTo>
                  <a:lnTo>
                    <a:pt x="5145" y="8347"/>
                  </a:lnTo>
                  <a:lnTo>
                    <a:pt x="4062" y="7265"/>
                  </a:lnTo>
                  <a:lnTo>
                    <a:pt x="2302" y="6183"/>
                  </a:lnTo>
                  <a:lnTo>
                    <a:pt x="1219" y="4792"/>
                  </a:lnTo>
                  <a:lnTo>
                    <a:pt x="0" y="3400"/>
                  </a:lnTo>
                  <a:lnTo>
                    <a:pt x="1896" y="2009"/>
                  </a:lnTo>
                  <a:lnTo>
                    <a:pt x="4062" y="155"/>
                  </a:lnTo>
                  <a:lnTo>
                    <a:pt x="5416" y="155"/>
                  </a:lnTo>
                  <a:lnTo>
                    <a:pt x="6770" y="0"/>
                  </a:lnTo>
                  <a:close/>
                </a:path>
              </a:pathLst>
            </a:custGeom>
            <a:solidFill>
              <a:srgbClr val="FFFFFF"/>
            </a:solidFill>
            <a:ln w="9525">
              <a:solidFill>
                <a:srgbClr val="000000"/>
              </a:solidFill>
              <a:round/>
              <a:headEnd/>
              <a:tailEnd/>
            </a:ln>
          </p:spPr>
          <p:txBody>
            <a:bodyPr/>
            <a:lstStyle/>
            <a:p>
              <a:endParaRPr lang="en-US"/>
            </a:p>
          </p:txBody>
        </p:sp>
        <p:sp>
          <p:nvSpPr>
            <p:cNvPr id="116802" name="Lee"/>
            <p:cNvSpPr>
              <a:spLocks/>
            </p:cNvSpPr>
            <p:nvPr/>
          </p:nvSpPr>
          <p:spPr bwMode="auto">
            <a:xfrm>
              <a:off x="476250" y="14592300"/>
              <a:ext cx="3267075" cy="1476375"/>
            </a:xfrm>
            <a:custGeom>
              <a:avLst/>
              <a:gdLst>
                <a:gd name="T0" fmla="*/ 651475462 w 16384"/>
                <a:gd name="T1" fmla="*/ 37765871 h 16384"/>
                <a:gd name="T2" fmla="*/ 609684679 w 16384"/>
                <a:gd name="T3" fmla="*/ 32617845 h 16384"/>
                <a:gd name="T4" fmla="*/ 594495101 w 16384"/>
                <a:gd name="T5" fmla="*/ 21461049 h 16384"/>
                <a:gd name="T6" fmla="*/ 579305921 w 16384"/>
                <a:gd name="T7" fmla="*/ 0 h 16384"/>
                <a:gd name="T8" fmla="*/ 569802614 w 16384"/>
                <a:gd name="T9" fmla="*/ 4295490 h 16384"/>
                <a:gd name="T10" fmla="*/ 512822253 w 16384"/>
                <a:gd name="T11" fmla="*/ 16304822 h 16384"/>
                <a:gd name="T12" fmla="*/ 482443495 w 16384"/>
                <a:gd name="T13" fmla="*/ 18878926 h 16384"/>
                <a:gd name="T14" fmla="*/ 455841892 w 16384"/>
                <a:gd name="T15" fmla="*/ 20600311 h 16384"/>
                <a:gd name="T16" fmla="*/ 421646098 w 16384"/>
                <a:gd name="T17" fmla="*/ 29183094 h 16384"/>
                <a:gd name="T18" fmla="*/ 396953112 w 16384"/>
                <a:gd name="T19" fmla="*/ 59226926 h 16384"/>
                <a:gd name="T20" fmla="*/ 395044594 w 16384"/>
                <a:gd name="T21" fmla="*/ 65227580 h 16384"/>
                <a:gd name="T22" fmla="*/ 376077662 w 16384"/>
                <a:gd name="T23" fmla="*/ 68662331 h 16384"/>
                <a:gd name="T24" fmla="*/ 336195397 w 16384"/>
                <a:gd name="T25" fmla="*/ 71236344 h 16384"/>
                <a:gd name="T26" fmla="*/ 189947349 w 16384"/>
                <a:gd name="T27" fmla="*/ 96132070 h 16384"/>
                <a:gd name="T28" fmla="*/ 144339331 w 16384"/>
                <a:gd name="T29" fmla="*/ 101280187 h 16384"/>
                <a:gd name="T30" fmla="*/ 112051855 w 16384"/>
                <a:gd name="T31" fmla="*/ 104714848 h 16384"/>
                <a:gd name="T32" fmla="*/ 58888904 w 16384"/>
                <a:gd name="T33" fmla="*/ 114158363 h 16384"/>
                <a:gd name="T34" fmla="*/ 17098103 w 16384"/>
                <a:gd name="T35" fmla="*/ 121019755 h 16384"/>
                <a:gd name="T36" fmla="*/ 0 w 16384"/>
                <a:gd name="T37" fmla="*/ 130463270 h 16384"/>
                <a:gd name="T38" fmla="*/ 3817237 w 16384"/>
                <a:gd name="T39" fmla="*/ 129602532 h 16384"/>
                <a:gd name="T40" fmla="*/ 127241234 w 16384"/>
                <a:gd name="T41" fmla="*/ 133037283 h 16384"/>
                <a:gd name="T42" fmla="*/ 493815638 w 16384"/>
                <a:gd name="T43" fmla="*/ 133037283 h 16384"/>
                <a:gd name="T44" fmla="*/ 512822253 w 16384"/>
                <a:gd name="T45" fmla="*/ 98706084 h 16384"/>
                <a:gd name="T46" fmla="*/ 603998408 w 16384"/>
                <a:gd name="T47" fmla="*/ 73810357 h 16384"/>
                <a:gd name="T48" fmla="*/ 607775962 w 16384"/>
                <a:gd name="T49" fmla="*/ 66088227 h 16384"/>
                <a:gd name="T50" fmla="*/ 632468847 w 16384"/>
                <a:gd name="T51" fmla="*/ 51496686 h 16384"/>
                <a:gd name="T52" fmla="*/ 651475462 w 16384"/>
                <a:gd name="T53" fmla="*/ 48062025 h 16384"/>
                <a:gd name="T54" fmla="*/ 651475462 w 16384"/>
                <a:gd name="T55" fmla="*/ 37765871 h 16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384"/>
                <a:gd name="T85" fmla="*/ 0 h 16384"/>
                <a:gd name="T86" fmla="*/ 16384 w 16384"/>
                <a:gd name="T87" fmla="*/ 16384 h 16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384" h="16384">
                  <a:moveTo>
                    <a:pt x="16384" y="4651"/>
                  </a:moveTo>
                  <a:lnTo>
                    <a:pt x="15333" y="4017"/>
                  </a:lnTo>
                  <a:lnTo>
                    <a:pt x="14951" y="2643"/>
                  </a:lnTo>
                  <a:lnTo>
                    <a:pt x="14569" y="0"/>
                  </a:lnTo>
                  <a:lnTo>
                    <a:pt x="14330" y="529"/>
                  </a:lnTo>
                  <a:lnTo>
                    <a:pt x="12897" y="2008"/>
                  </a:lnTo>
                  <a:lnTo>
                    <a:pt x="12133" y="2325"/>
                  </a:lnTo>
                  <a:lnTo>
                    <a:pt x="11464" y="2537"/>
                  </a:lnTo>
                  <a:lnTo>
                    <a:pt x="10604" y="3594"/>
                  </a:lnTo>
                  <a:lnTo>
                    <a:pt x="9983" y="7294"/>
                  </a:lnTo>
                  <a:lnTo>
                    <a:pt x="9935" y="8033"/>
                  </a:lnTo>
                  <a:lnTo>
                    <a:pt x="9458" y="8456"/>
                  </a:lnTo>
                  <a:lnTo>
                    <a:pt x="8455" y="8773"/>
                  </a:lnTo>
                  <a:lnTo>
                    <a:pt x="4777" y="11839"/>
                  </a:lnTo>
                  <a:lnTo>
                    <a:pt x="3630" y="12473"/>
                  </a:lnTo>
                  <a:lnTo>
                    <a:pt x="2818" y="12896"/>
                  </a:lnTo>
                  <a:lnTo>
                    <a:pt x="1481" y="14059"/>
                  </a:lnTo>
                  <a:lnTo>
                    <a:pt x="430" y="14904"/>
                  </a:lnTo>
                  <a:lnTo>
                    <a:pt x="0" y="16067"/>
                  </a:lnTo>
                  <a:lnTo>
                    <a:pt x="96" y="15961"/>
                  </a:lnTo>
                  <a:lnTo>
                    <a:pt x="3200" y="16384"/>
                  </a:lnTo>
                  <a:lnTo>
                    <a:pt x="12419" y="16384"/>
                  </a:lnTo>
                  <a:lnTo>
                    <a:pt x="12897" y="12156"/>
                  </a:lnTo>
                  <a:lnTo>
                    <a:pt x="15190" y="9090"/>
                  </a:lnTo>
                  <a:lnTo>
                    <a:pt x="15285" y="8139"/>
                  </a:lnTo>
                  <a:lnTo>
                    <a:pt x="15906" y="6342"/>
                  </a:lnTo>
                  <a:lnTo>
                    <a:pt x="16384" y="5919"/>
                  </a:lnTo>
                  <a:lnTo>
                    <a:pt x="16384" y="4651"/>
                  </a:lnTo>
                  <a:close/>
                </a:path>
              </a:pathLst>
            </a:custGeom>
            <a:solidFill>
              <a:srgbClr val="9999FF"/>
            </a:solidFill>
            <a:ln w="9525">
              <a:solidFill>
                <a:srgbClr val="000000"/>
              </a:solidFill>
              <a:round/>
              <a:headEnd/>
              <a:tailEnd/>
            </a:ln>
          </p:spPr>
          <p:txBody>
            <a:bodyPr/>
            <a:lstStyle/>
            <a:p>
              <a:endParaRPr lang="en-US"/>
            </a:p>
          </p:txBody>
        </p:sp>
        <p:sp>
          <p:nvSpPr>
            <p:cNvPr id="116803" name="Loudoun"/>
            <p:cNvSpPr>
              <a:spLocks/>
            </p:cNvSpPr>
            <p:nvPr/>
          </p:nvSpPr>
          <p:spPr bwMode="auto">
            <a:xfrm>
              <a:off x="21812250" y="3000375"/>
              <a:ext cx="2371725" cy="2266950"/>
            </a:xfrm>
            <a:custGeom>
              <a:avLst/>
              <a:gdLst>
                <a:gd name="T0" fmla="*/ 343327441 w 16384"/>
                <a:gd name="T1" fmla="*/ 177909761 h 16384"/>
                <a:gd name="T2" fmla="*/ 238531308 w 16384"/>
                <a:gd name="T3" fmla="*/ 313663459 h 16384"/>
                <a:gd name="T4" fmla="*/ 230254015 w 16384"/>
                <a:gd name="T5" fmla="*/ 296529067 h 16384"/>
                <a:gd name="T6" fmla="*/ 217848642 w 16384"/>
                <a:gd name="T7" fmla="*/ 288622349 h 16384"/>
                <a:gd name="T8" fmla="*/ 206826293 w 16384"/>
                <a:gd name="T9" fmla="*/ 278073787 h 16384"/>
                <a:gd name="T10" fmla="*/ 198549145 w 16384"/>
                <a:gd name="T11" fmla="*/ 263581308 h 16384"/>
                <a:gd name="T12" fmla="*/ 172355377 w 16384"/>
                <a:gd name="T13" fmla="*/ 250409925 h 16384"/>
                <a:gd name="T14" fmla="*/ 0 w 16384"/>
                <a:gd name="T15" fmla="*/ 204271759 h 16384"/>
                <a:gd name="T16" fmla="*/ 13788400 w 16384"/>
                <a:gd name="T17" fmla="*/ 193742291 h 16384"/>
                <a:gd name="T18" fmla="*/ 27576800 w 16384"/>
                <a:gd name="T19" fmla="*/ 185816409 h 16384"/>
                <a:gd name="T20" fmla="*/ 41365204 w 16384"/>
                <a:gd name="T21" fmla="*/ 164738378 h 16384"/>
                <a:gd name="T22" fmla="*/ 53770721 w 16384"/>
                <a:gd name="T23" fmla="*/ 159473644 h 16384"/>
                <a:gd name="T24" fmla="*/ 64813916 w 16384"/>
                <a:gd name="T25" fmla="*/ 147603986 h 16384"/>
                <a:gd name="T26" fmla="*/ 64813916 w 16384"/>
                <a:gd name="T27" fmla="*/ 134432568 h 16384"/>
                <a:gd name="T28" fmla="*/ 70325163 w 16384"/>
                <a:gd name="T29" fmla="*/ 118619271 h 16384"/>
                <a:gd name="T30" fmla="*/ 79964507 w 16384"/>
                <a:gd name="T31" fmla="*/ 117298314 h 16384"/>
                <a:gd name="T32" fmla="*/ 88241656 w 16384"/>
                <a:gd name="T33" fmla="*/ 93578230 h 16384"/>
                <a:gd name="T34" fmla="*/ 106179265 w 16384"/>
                <a:gd name="T35" fmla="*/ 59309705 h 16384"/>
                <a:gd name="T36" fmla="*/ 121329693 w 16384"/>
                <a:gd name="T37" fmla="*/ 32947698 h 16384"/>
                <a:gd name="T38" fmla="*/ 143395382 w 16384"/>
                <a:gd name="T39" fmla="*/ 0 h 16384"/>
                <a:gd name="T40" fmla="*/ 157183814 w 16384"/>
                <a:gd name="T41" fmla="*/ 2641915 h 16384"/>
                <a:gd name="T42" fmla="*/ 184760749 w 16384"/>
                <a:gd name="T43" fmla="*/ 9227610 h 16384"/>
                <a:gd name="T44" fmla="*/ 199932168 w 16384"/>
                <a:gd name="T45" fmla="*/ 11869524 h 16384"/>
                <a:gd name="T46" fmla="*/ 231637038 w 16384"/>
                <a:gd name="T47" fmla="*/ 31626741 h 16384"/>
                <a:gd name="T48" fmla="*/ 241297354 w 16384"/>
                <a:gd name="T49" fmla="*/ 38212441 h 16384"/>
                <a:gd name="T50" fmla="*/ 260596996 w 16384"/>
                <a:gd name="T51" fmla="*/ 47440047 h 16384"/>
                <a:gd name="T52" fmla="*/ 275768415 w 16384"/>
                <a:gd name="T53" fmla="*/ 54025738 h 16384"/>
                <a:gd name="T54" fmla="*/ 279896494 w 16384"/>
                <a:gd name="T55" fmla="*/ 61932387 h 16384"/>
                <a:gd name="T56" fmla="*/ 277151438 w 16384"/>
                <a:gd name="T57" fmla="*/ 71160131 h 16384"/>
                <a:gd name="T58" fmla="*/ 257830950 w 16384"/>
                <a:gd name="T59" fmla="*/ 86973445 h 16384"/>
                <a:gd name="T60" fmla="*/ 241297354 w 16384"/>
                <a:gd name="T61" fmla="*/ 100164060 h 16384"/>
                <a:gd name="T62" fmla="*/ 235786252 w 16384"/>
                <a:gd name="T63" fmla="*/ 112014486 h 16384"/>
                <a:gd name="T64" fmla="*/ 237148285 w 16384"/>
                <a:gd name="T65" fmla="*/ 125204963 h 16384"/>
                <a:gd name="T66" fmla="*/ 249574647 w 16384"/>
                <a:gd name="T67" fmla="*/ 139697303 h 16384"/>
                <a:gd name="T68" fmla="*/ 271619345 w 16384"/>
                <a:gd name="T69" fmla="*/ 155510773 h 16384"/>
                <a:gd name="T70" fmla="*/ 300579159 w 16384"/>
                <a:gd name="T71" fmla="*/ 171324070 h 16384"/>
                <a:gd name="T72" fmla="*/ 343327441 w 16384"/>
                <a:gd name="T73" fmla="*/ 177909761 h 16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84"/>
                <a:gd name="T112" fmla="*/ 0 h 16384"/>
                <a:gd name="T113" fmla="*/ 16384 w 16384"/>
                <a:gd name="T114" fmla="*/ 16384 h 16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84" h="16384">
                  <a:moveTo>
                    <a:pt x="16384" y="9293"/>
                  </a:moveTo>
                  <a:lnTo>
                    <a:pt x="11383" y="16384"/>
                  </a:lnTo>
                  <a:lnTo>
                    <a:pt x="10988" y="15489"/>
                  </a:lnTo>
                  <a:lnTo>
                    <a:pt x="10396" y="15076"/>
                  </a:lnTo>
                  <a:lnTo>
                    <a:pt x="9870" y="14525"/>
                  </a:lnTo>
                  <a:lnTo>
                    <a:pt x="9475" y="13768"/>
                  </a:lnTo>
                  <a:lnTo>
                    <a:pt x="8225" y="13080"/>
                  </a:lnTo>
                  <a:lnTo>
                    <a:pt x="0" y="10670"/>
                  </a:lnTo>
                  <a:lnTo>
                    <a:pt x="658" y="10120"/>
                  </a:lnTo>
                  <a:lnTo>
                    <a:pt x="1316" y="9706"/>
                  </a:lnTo>
                  <a:lnTo>
                    <a:pt x="1974" y="8605"/>
                  </a:lnTo>
                  <a:lnTo>
                    <a:pt x="2566" y="8330"/>
                  </a:lnTo>
                  <a:lnTo>
                    <a:pt x="3093" y="7710"/>
                  </a:lnTo>
                  <a:lnTo>
                    <a:pt x="3093" y="7022"/>
                  </a:lnTo>
                  <a:lnTo>
                    <a:pt x="3356" y="6196"/>
                  </a:lnTo>
                  <a:lnTo>
                    <a:pt x="3816" y="6127"/>
                  </a:lnTo>
                  <a:lnTo>
                    <a:pt x="4211" y="4888"/>
                  </a:lnTo>
                  <a:lnTo>
                    <a:pt x="5067" y="3098"/>
                  </a:lnTo>
                  <a:lnTo>
                    <a:pt x="5790" y="1721"/>
                  </a:lnTo>
                  <a:lnTo>
                    <a:pt x="6843" y="0"/>
                  </a:lnTo>
                  <a:lnTo>
                    <a:pt x="7501" y="138"/>
                  </a:lnTo>
                  <a:lnTo>
                    <a:pt x="8817" y="482"/>
                  </a:lnTo>
                  <a:lnTo>
                    <a:pt x="9541" y="620"/>
                  </a:lnTo>
                  <a:lnTo>
                    <a:pt x="11054" y="1652"/>
                  </a:lnTo>
                  <a:lnTo>
                    <a:pt x="11515" y="1996"/>
                  </a:lnTo>
                  <a:lnTo>
                    <a:pt x="12436" y="2478"/>
                  </a:lnTo>
                  <a:lnTo>
                    <a:pt x="13160" y="2822"/>
                  </a:lnTo>
                  <a:lnTo>
                    <a:pt x="13357" y="3235"/>
                  </a:lnTo>
                  <a:lnTo>
                    <a:pt x="13226" y="3717"/>
                  </a:lnTo>
                  <a:lnTo>
                    <a:pt x="12304" y="4543"/>
                  </a:lnTo>
                  <a:lnTo>
                    <a:pt x="11515" y="5232"/>
                  </a:lnTo>
                  <a:lnTo>
                    <a:pt x="11252" y="5851"/>
                  </a:lnTo>
                  <a:lnTo>
                    <a:pt x="11317" y="6540"/>
                  </a:lnTo>
                  <a:lnTo>
                    <a:pt x="11910" y="7297"/>
                  </a:lnTo>
                  <a:lnTo>
                    <a:pt x="12962" y="8123"/>
                  </a:lnTo>
                  <a:lnTo>
                    <a:pt x="14344" y="8949"/>
                  </a:lnTo>
                  <a:lnTo>
                    <a:pt x="16384" y="9293"/>
                  </a:lnTo>
                  <a:close/>
                </a:path>
              </a:pathLst>
            </a:custGeom>
            <a:solidFill>
              <a:srgbClr val="9999FF"/>
            </a:solidFill>
            <a:ln w="9525">
              <a:solidFill>
                <a:srgbClr val="000000"/>
              </a:solidFill>
              <a:round/>
              <a:headEnd/>
              <a:tailEnd/>
            </a:ln>
          </p:spPr>
          <p:txBody>
            <a:bodyPr/>
            <a:lstStyle/>
            <a:p>
              <a:endParaRPr lang="en-US"/>
            </a:p>
          </p:txBody>
        </p:sp>
        <p:sp>
          <p:nvSpPr>
            <p:cNvPr id="116804" name="Louisa"/>
            <p:cNvSpPr>
              <a:spLocks/>
            </p:cNvSpPr>
            <p:nvPr/>
          </p:nvSpPr>
          <p:spPr bwMode="auto">
            <a:xfrm>
              <a:off x="20545425" y="8610600"/>
              <a:ext cx="2390775" cy="2038350"/>
            </a:xfrm>
            <a:custGeom>
              <a:avLst/>
              <a:gdLst>
                <a:gd name="T0" fmla="*/ 348864891 w 16384"/>
                <a:gd name="T1" fmla="*/ 85717684 h 16384"/>
                <a:gd name="T2" fmla="*/ 332192512 w 16384"/>
                <a:gd name="T3" fmla="*/ 64295968 h 16384"/>
                <a:gd name="T4" fmla="*/ 321077398 w 16384"/>
                <a:gd name="T5" fmla="*/ 71431450 h 16384"/>
                <a:gd name="T6" fmla="*/ 293268820 w 16384"/>
                <a:gd name="T7" fmla="*/ 46434288 h 16384"/>
                <a:gd name="T8" fmla="*/ 266865536 w 16384"/>
                <a:gd name="T9" fmla="*/ 33339787 h 16384"/>
                <a:gd name="T10" fmla="*/ 261307979 w 16384"/>
                <a:gd name="T11" fmla="*/ 27380743 h 16384"/>
                <a:gd name="T12" fmla="*/ 255750568 w 16384"/>
                <a:gd name="T13" fmla="*/ 22613440 h 16384"/>
                <a:gd name="T14" fmla="*/ 209885328 w 16384"/>
                <a:gd name="T15" fmla="*/ 15478095 h 16384"/>
                <a:gd name="T16" fmla="*/ 190423518 w 16384"/>
                <a:gd name="T17" fmla="*/ 11902648 h 16384"/>
                <a:gd name="T18" fmla="*/ 176519265 w 16384"/>
                <a:gd name="T19" fmla="*/ 8327202 h 16384"/>
                <a:gd name="T20" fmla="*/ 127864559 w 16384"/>
                <a:gd name="T21" fmla="*/ 0 h 16384"/>
                <a:gd name="T22" fmla="*/ 105634769 w 16384"/>
                <a:gd name="T23" fmla="*/ 2383590 h 16384"/>
                <a:gd name="T24" fmla="*/ 94519801 w 16384"/>
                <a:gd name="T25" fmla="*/ 13094505 h 16384"/>
                <a:gd name="T26" fmla="*/ 55596163 w 16384"/>
                <a:gd name="T27" fmla="*/ 9519059 h 16384"/>
                <a:gd name="T28" fmla="*/ 45865258 w 16384"/>
                <a:gd name="T29" fmla="*/ 36915233 h 16384"/>
                <a:gd name="T30" fmla="*/ 41691764 w 16384"/>
                <a:gd name="T31" fmla="*/ 48817878 h 16384"/>
                <a:gd name="T32" fmla="*/ 0 w 16384"/>
                <a:gd name="T33" fmla="*/ 97620328 h 16384"/>
                <a:gd name="T34" fmla="*/ 45865258 w 16384"/>
                <a:gd name="T35" fmla="*/ 108346667 h 16384"/>
                <a:gd name="T36" fmla="*/ 63943005 w 16384"/>
                <a:gd name="T37" fmla="*/ 115482009 h 16384"/>
                <a:gd name="T38" fmla="*/ 90346307 w 16384"/>
                <a:gd name="T39" fmla="*/ 133343844 h 16384"/>
                <a:gd name="T40" fmla="*/ 137595463 w 16384"/>
                <a:gd name="T41" fmla="*/ 150013668 h 16384"/>
                <a:gd name="T42" fmla="*/ 162614867 w 16384"/>
                <a:gd name="T43" fmla="*/ 157149133 h 16384"/>
                <a:gd name="T44" fmla="*/ 173729835 w 16384"/>
                <a:gd name="T45" fmla="*/ 165491759 h 16384"/>
                <a:gd name="T46" fmla="*/ 177903329 w 16384"/>
                <a:gd name="T47" fmla="*/ 175010814 h 16384"/>
                <a:gd name="T48" fmla="*/ 184866107 w 16384"/>
                <a:gd name="T49" fmla="*/ 178586260 h 16384"/>
                <a:gd name="T50" fmla="*/ 197365138 w 16384"/>
                <a:gd name="T51" fmla="*/ 182161706 h 16384"/>
                <a:gd name="T52" fmla="*/ 204306612 w 16384"/>
                <a:gd name="T53" fmla="*/ 186913458 h 16384"/>
                <a:gd name="T54" fmla="*/ 218211011 w 16384"/>
                <a:gd name="T55" fmla="*/ 201215244 h 16384"/>
                <a:gd name="T56" fmla="*/ 227941916 w 16384"/>
                <a:gd name="T57" fmla="*/ 229787712 h 16384"/>
                <a:gd name="T58" fmla="*/ 234883390 w 16384"/>
                <a:gd name="T59" fmla="*/ 236923177 h 16384"/>
                <a:gd name="T60" fmla="*/ 255750568 w 16384"/>
                <a:gd name="T61" fmla="*/ 239306767 h 16384"/>
                <a:gd name="T62" fmla="*/ 287711408 w 16384"/>
                <a:gd name="T63" fmla="*/ 253593125 h 16384"/>
                <a:gd name="T64" fmla="*/ 348864891 w 16384"/>
                <a:gd name="T65" fmla="*/ 85717684 h 16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84"/>
                <a:gd name="T100" fmla="*/ 0 h 16384"/>
                <a:gd name="T101" fmla="*/ 16384 w 16384"/>
                <a:gd name="T102" fmla="*/ 16384 h 16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84" h="16384">
                  <a:moveTo>
                    <a:pt x="16384" y="5538"/>
                  </a:moveTo>
                  <a:lnTo>
                    <a:pt x="15601" y="4154"/>
                  </a:lnTo>
                  <a:lnTo>
                    <a:pt x="15079" y="4615"/>
                  </a:lnTo>
                  <a:lnTo>
                    <a:pt x="13773" y="3000"/>
                  </a:lnTo>
                  <a:lnTo>
                    <a:pt x="12533" y="2154"/>
                  </a:lnTo>
                  <a:lnTo>
                    <a:pt x="12272" y="1769"/>
                  </a:lnTo>
                  <a:lnTo>
                    <a:pt x="12011" y="1461"/>
                  </a:lnTo>
                  <a:lnTo>
                    <a:pt x="9857" y="1000"/>
                  </a:lnTo>
                  <a:lnTo>
                    <a:pt x="8943" y="769"/>
                  </a:lnTo>
                  <a:lnTo>
                    <a:pt x="8290" y="538"/>
                  </a:lnTo>
                  <a:lnTo>
                    <a:pt x="6005" y="0"/>
                  </a:lnTo>
                  <a:lnTo>
                    <a:pt x="4961" y="154"/>
                  </a:lnTo>
                  <a:lnTo>
                    <a:pt x="4439" y="846"/>
                  </a:lnTo>
                  <a:lnTo>
                    <a:pt x="2611" y="615"/>
                  </a:lnTo>
                  <a:lnTo>
                    <a:pt x="2154" y="2385"/>
                  </a:lnTo>
                  <a:lnTo>
                    <a:pt x="1958" y="3154"/>
                  </a:lnTo>
                  <a:lnTo>
                    <a:pt x="0" y="6307"/>
                  </a:lnTo>
                  <a:lnTo>
                    <a:pt x="2154" y="7000"/>
                  </a:lnTo>
                  <a:lnTo>
                    <a:pt x="3003" y="7461"/>
                  </a:lnTo>
                  <a:lnTo>
                    <a:pt x="4243" y="8615"/>
                  </a:lnTo>
                  <a:lnTo>
                    <a:pt x="6462" y="9692"/>
                  </a:lnTo>
                  <a:lnTo>
                    <a:pt x="7637" y="10153"/>
                  </a:lnTo>
                  <a:lnTo>
                    <a:pt x="8159" y="10692"/>
                  </a:lnTo>
                  <a:lnTo>
                    <a:pt x="8355" y="11307"/>
                  </a:lnTo>
                  <a:lnTo>
                    <a:pt x="8682" y="11538"/>
                  </a:lnTo>
                  <a:lnTo>
                    <a:pt x="9269" y="11769"/>
                  </a:lnTo>
                  <a:lnTo>
                    <a:pt x="9595" y="12076"/>
                  </a:lnTo>
                  <a:lnTo>
                    <a:pt x="10248" y="13000"/>
                  </a:lnTo>
                  <a:lnTo>
                    <a:pt x="10705" y="14846"/>
                  </a:lnTo>
                  <a:lnTo>
                    <a:pt x="11031" y="15307"/>
                  </a:lnTo>
                  <a:lnTo>
                    <a:pt x="12011" y="15461"/>
                  </a:lnTo>
                  <a:lnTo>
                    <a:pt x="13512" y="16384"/>
                  </a:lnTo>
                  <a:lnTo>
                    <a:pt x="16384" y="5538"/>
                  </a:lnTo>
                  <a:close/>
                </a:path>
              </a:pathLst>
            </a:custGeom>
            <a:solidFill>
              <a:srgbClr val="FFFFFF"/>
            </a:solidFill>
            <a:ln w="9525">
              <a:solidFill>
                <a:srgbClr val="000000"/>
              </a:solidFill>
              <a:round/>
              <a:headEnd/>
              <a:tailEnd/>
            </a:ln>
          </p:spPr>
          <p:txBody>
            <a:bodyPr/>
            <a:lstStyle/>
            <a:p>
              <a:endParaRPr lang="en-US"/>
            </a:p>
          </p:txBody>
        </p:sp>
        <p:sp>
          <p:nvSpPr>
            <p:cNvPr id="116805" name="Lunenburg"/>
            <p:cNvSpPr>
              <a:spLocks/>
            </p:cNvSpPr>
            <p:nvPr/>
          </p:nvSpPr>
          <p:spPr bwMode="auto">
            <a:xfrm>
              <a:off x="19850100" y="13620750"/>
              <a:ext cx="1838325" cy="1581150"/>
            </a:xfrm>
            <a:custGeom>
              <a:avLst/>
              <a:gdLst>
                <a:gd name="T0" fmla="*/ 20306734 w 16384"/>
                <a:gd name="T1" fmla="*/ 13783721 h 16384"/>
                <a:gd name="T2" fmla="*/ 0 w 16384"/>
                <a:gd name="T3" fmla="*/ 96514304 h 16384"/>
                <a:gd name="T4" fmla="*/ 20306734 w 16384"/>
                <a:gd name="T5" fmla="*/ 106628608 h 16384"/>
                <a:gd name="T6" fmla="*/ 33135290 w 16384"/>
                <a:gd name="T7" fmla="*/ 108463374 h 16384"/>
                <a:gd name="T8" fmla="*/ 47021347 w 16384"/>
                <a:gd name="T9" fmla="*/ 112142074 h 16384"/>
                <a:gd name="T10" fmla="*/ 57709748 w 16384"/>
                <a:gd name="T11" fmla="*/ 111229420 h 16384"/>
                <a:gd name="T12" fmla="*/ 67328088 w 16384"/>
                <a:gd name="T13" fmla="*/ 113986201 h 16384"/>
                <a:gd name="T14" fmla="*/ 74806154 w 16384"/>
                <a:gd name="T15" fmla="*/ 116742886 h 16384"/>
                <a:gd name="T16" fmla="*/ 81226712 w 16384"/>
                <a:gd name="T17" fmla="*/ 125013135 h 16384"/>
                <a:gd name="T18" fmla="*/ 86564629 w 16384"/>
                <a:gd name="T19" fmla="*/ 125013135 h 16384"/>
                <a:gd name="T20" fmla="*/ 89774964 w 16384"/>
                <a:gd name="T21" fmla="*/ 120421683 h 16384"/>
                <a:gd name="T22" fmla="*/ 97253029 w 16384"/>
                <a:gd name="T23" fmla="*/ 117655637 h 16384"/>
                <a:gd name="T24" fmla="*/ 109011504 w 16384"/>
                <a:gd name="T25" fmla="*/ 121334434 h 16384"/>
                <a:gd name="T26" fmla="*/ 131458408 w 16384"/>
                <a:gd name="T27" fmla="*/ 130526698 h 16384"/>
                <a:gd name="T28" fmla="*/ 142146808 w 16384"/>
                <a:gd name="T29" fmla="*/ 140640977 h 16384"/>
                <a:gd name="T30" fmla="*/ 149624874 w 16384"/>
                <a:gd name="T31" fmla="*/ 143397758 h 16384"/>
                <a:gd name="T32" fmla="*/ 172059183 w 16384"/>
                <a:gd name="T33" fmla="*/ 145232428 h 16384"/>
                <a:gd name="T34" fmla="*/ 200926616 w 16384"/>
                <a:gd name="T35" fmla="*/ 152590022 h 16384"/>
                <a:gd name="T36" fmla="*/ 206264533 w 16384"/>
                <a:gd name="T37" fmla="*/ 39525848 h 16384"/>
                <a:gd name="T38" fmla="*/ 182747471 w 16384"/>
                <a:gd name="T39" fmla="*/ 41360614 h 16384"/>
                <a:gd name="T40" fmla="*/ 147484725 w 16384"/>
                <a:gd name="T41" fmla="*/ 23898096 h 16384"/>
                <a:gd name="T42" fmla="*/ 141076734 w 16384"/>
                <a:gd name="T43" fmla="*/ 14705833 h 16384"/>
                <a:gd name="T44" fmla="*/ 132528482 w 16384"/>
                <a:gd name="T45" fmla="*/ 10114282 h 16384"/>
                <a:gd name="T46" fmla="*/ 123967663 w 16384"/>
                <a:gd name="T47" fmla="*/ 8270251 h 16384"/>
                <a:gd name="T48" fmla="*/ 109011504 w 16384"/>
                <a:gd name="T49" fmla="*/ 0 h 16384"/>
                <a:gd name="T50" fmla="*/ 86564629 w 16384"/>
                <a:gd name="T51" fmla="*/ 1834767 h 16384"/>
                <a:gd name="T52" fmla="*/ 73736079 w 16384"/>
                <a:gd name="T53" fmla="*/ 922016 h 16384"/>
                <a:gd name="T54" fmla="*/ 53441905 w 16384"/>
                <a:gd name="T55" fmla="*/ 3678798 h 16384"/>
                <a:gd name="T56" fmla="*/ 44881198 w 16384"/>
                <a:gd name="T57" fmla="*/ 8270251 h 16384"/>
                <a:gd name="T58" fmla="*/ 32065216 w 16384"/>
                <a:gd name="T59" fmla="*/ 11949048 h 16384"/>
                <a:gd name="T60" fmla="*/ 20306734 w 16384"/>
                <a:gd name="T61" fmla="*/ 13783721 h 16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84"/>
                <a:gd name="T94" fmla="*/ 0 h 16384"/>
                <a:gd name="T95" fmla="*/ 16384 w 16384"/>
                <a:gd name="T96" fmla="*/ 16384 h 16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84" h="16384">
                  <a:moveTo>
                    <a:pt x="1613" y="1480"/>
                  </a:moveTo>
                  <a:lnTo>
                    <a:pt x="0" y="10363"/>
                  </a:lnTo>
                  <a:lnTo>
                    <a:pt x="1613" y="11449"/>
                  </a:lnTo>
                  <a:lnTo>
                    <a:pt x="2632" y="11646"/>
                  </a:lnTo>
                  <a:lnTo>
                    <a:pt x="3735" y="12041"/>
                  </a:lnTo>
                  <a:lnTo>
                    <a:pt x="4584" y="11943"/>
                  </a:lnTo>
                  <a:lnTo>
                    <a:pt x="5348" y="12239"/>
                  </a:lnTo>
                  <a:lnTo>
                    <a:pt x="5942" y="12535"/>
                  </a:lnTo>
                  <a:lnTo>
                    <a:pt x="6452" y="13423"/>
                  </a:lnTo>
                  <a:lnTo>
                    <a:pt x="6876" y="13423"/>
                  </a:lnTo>
                  <a:lnTo>
                    <a:pt x="7131" y="12930"/>
                  </a:lnTo>
                  <a:lnTo>
                    <a:pt x="7725" y="12633"/>
                  </a:lnTo>
                  <a:lnTo>
                    <a:pt x="8659" y="13028"/>
                  </a:lnTo>
                  <a:lnTo>
                    <a:pt x="10442" y="14015"/>
                  </a:lnTo>
                  <a:lnTo>
                    <a:pt x="11291" y="15101"/>
                  </a:lnTo>
                  <a:lnTo>
                    <a:pt x="11885" y="15397"/>
                  </a:lnTo>
                  <a:lnTo>
                    <a:pt x="13667" y="15594"/>
                  </a:lnTo>
                  <a:lnTo>
                    <a:pt x="15960" y="16384"/>
                  </a:lnTo>
                  <a:lnTo>
                    <a:pt x="16384" y="4244"/>
                  </a:lnTo>
                  <a:lnTo>
                    <a:pt x="14516" y="4441"/>
                  </a:lnTo>
                  <a:lnTo>
                    <a:pt x="11715" y="2566"/>
                  </a:lnTo>
                  <a:lnTo>
                    <a:pt x="11206" y="1579"/>
                  </a:lnTo>
                  <a:lnTo>
                    <a:pt x="10527" y="1086"/>
                  </a:lnTo>
                  <a:lnTo>
                    <a:pt x="9847" y="888"/>
                  </a:lnTo>
                  <a:lnTo>
                    <a:pt x="8659" y="0"/>
                  </a:lnTo>
                  <a:lnTo>
                    <a:pt x="6876" y="197"/>
                  </a:lnTo>
                  <a:lnTo>
                    <a:pt x="5857" y="99"/>
                  </a:lnTo>
                  <a:lnTo>
                    <a:pt x="4245" y="395"/>
                  </a:lnTo>
                  <a:lnTo>
                    <a:pt x="3565" y="888"/>
                  </a:lnTo>
                  <a:lnTo>
                    <a:pt x="2547" y="1283"/>
                  </a:lnTo>
                  <a:lnTo>
                    <a:pt x="1613" y="1480"/>
                  </a:lnTo>
                  <a:close/>
                </a:path>
              </a:pathLst>
            </a:custGeom>
            <a:solidFill>
              <a:srgbClr val="FFFFFF"/>
            </a:solidFill>
            <a:ln w="9525">
              <a:solidFill>
                <a:srgbClr val="000000"/>
              </a:solidFill>
              <a:round/>
              <a:headEnd/>
              <a:tailEnd/>
            </a:ln>
          </p:spPr>
          <p:txBody>
            <a:bodyPr/>
            <a:lstStyle/>
            <a:p>
              <a:endParaRPr lang="en-US"/>
            </a:p>
          </p:txBody>
        </p:sp>
        <p:sp>
          <p:nvSpPr>
            <p:cNvPr id="116806" name="Madison"/>
            <p:cNvSpPr>
              <a:spLocks/>
            </p:cNvSpPr>
            <p:nvPr/>
          </p:nvSpPr>
          <p:spPr bwMode="auto">
            <a:xfrm>
              <a:off x="19992975" y="6343650"/>
              <a:ext cx="1400175" cy="1876425"/>
            </a:xfrm>
            <a:custGeom>
              <a:avLst/>
              <a:gdLst>
                <a:gd name="T0" fmla="*/ 54541700 w 16384"/>
                <a:gd name="T1" fmla="*/ 196355975 h 16384"/>
                <a:gd name="T2" fmla="*/ 48837767 w 16384"/>
                <a:gd name="T3" fmla="*/ 189810823 h 16384"/>
                <a:gd name="T4" fmla="*/ 41512479 w 16384"/>
                <a:gd name="T5" fmla="*/ 191988112 h 16384"/>
                <a:gd name="T6" fmla="*/ 35815810 w 16384"/>
                <a:gd name="T7" fmla="*/ 187633420 h 16384"/>
                <a:gd name="T8" fmla="*/ 33376530 w 16384"/>
                <a:gd name="T9" fmla="*/ 172352543 h 16384"/>
                <a:gd name="T10" fmla="*/ 30119227 w 16384"/>
                <a:gd name="T11" fmla="*/ 166909150 h 16384"/>
                <a:gd name="T12" fmla="*/ 23604537 w 16384"/>
                <a:gd name="T13" fmla="*/ 164718690 h 16384"/>
                <a:gd name="T14" fmla="*/ 13839888 w 16384"/>
                <a:gd name="T15" fmla="*/ 153818732 h 16384"/>
                <a:gd name="T16" fmla="*/ 4067976 w 16384"/>
                <a:gd name="T17" fmla="*/ 117813556 h 16384"/>
                <a:gd name="T18" fmla="*/ 5696671 w 16384"/>
                <a:gd name="T19" fmla="*/ 100355391 h 16384"/>
                <a:gd name="T20" fmla="*/ 6514608 w 16384"/>
                <a:gd name="T21" fmla="*/ 96000584 h 16384"/>
                <a:gd name="T22" fmla="*/ 0 w 16384"/>
                <a:gd name="T23" fmla="*/ 88366731 h 16384"/>
                <a:gd name="T24" fmla="*/ 6514608 w 16384"/>
                <a:gd name="T25" fmla="*/ 62186011 h 16384"/>
                <a:gd name="T26" fmla="*/ 4885998 w 16384"/>
                <a:gd name="T27" fmla="*/ 54538973 h 16384"/>
                <a:gd name="T28" fmla="*/ 7325280 w 16384"/>
                <a:gd name="T29" fmla="*/ 52361569 h 16384"/>
                <a:gd name="T30" fmla="*/ 12211279 w 16384"/>
                <a:gd name="T31" fmla="*/ 47993707 h 16384"/>
                <a:gd name="T32" fmla="*/ 14650645 w 16384"/>
                <a:gd name="T33" fmla="*/ 38182565 h 16384"/>
                <a:gd name="T34" fmla="*/ 22793864 w 16384"/>
                <a:gd name="T35" fmla="*/ 27269429 h 16384"/>
                <a:gd name="T36" fmla="*/ 26861839 w 16384"/>
                <a:gd name="T37" fmla="*/ 15267713 h 16384"/>
                <a:gd name="T38" fmla="*/ 32558508 w 16384"/>
                <a:gd name="T39" fmla="*/ 1088702 h 16384"/>
                <a:gd name="T40" fmla="*/ 38255177 w 16384"/>
                <a:gd name="T41" fmla="*/ 0 h 16384"/>
                <a:gd name="T42" fmla="*/ 75699681 w 16384"/>
                <a:gd name="T43" fmla="*/ 51272868 h 16384"/>
                <a:gd name="T44" fmla="*/ 108265464 w 16384"/>
                <a:gd name="T45" fmla="*/ 96000584 h 16384"/>
                <a:gd name="T46" fmla="*/ 107447527 w 16384"/>
                <a:gd name="T47" fmla="*/ 103634552 h 16384"/>
                <a:gd name="T48" fmla="*/ 114772804 w 16384"/>
                <a:gd name="T49" fmla="*/ 119990960 h 16384"/>
                <a:gd name="T50" fmla="*/ 114772804 w 16384"/>
                <a:gd name="T51" fmla="*/ 124358851 h 16384"/>
                <a:gd name="T52" fmla="*/ 112333438 w 16384"/>
                <a:gd name="T53" fmla="*/ 134183163 h 16384"/>
                <a:gd name="T54" fmla="*/ 111515502 w 16384"/>
                <a:gd name="T55" fmla="*/ 149450984 h 16384"/>
                <a:gd name="T56" fmla="*/ 119658801 w 16384"/>
                <a:gd name="T57" fmla="*/ 155996135 h 16384"/>
                <a:gd name="T58" fmla="*/ 119658801 w 16384"/>
                <a:gd name="T59" fmla="*/ 160363998 h 16384"/>
                <a:gd name="T60" fmla="*/ 115590826 w 16384"/>
                <a:gd name="T61" fmla="*/ 169086553 h 16384"/>
                <a:gd name="T62" fmla="*/ 109894158 w 16384"/>
                <a:gd name="T63" fmla="*/ 183265557 h 16384"/>
                <a:gd name="T64" fmla="*/ 103379552 w 16384"/>
                <a:gd name="T65" fmla="*/ 188722122 h 16384"/>
                <a:gd name="T66" fmla="*/ 98493556 w 16384"/>
                <a:gd name="T67" fmla="*/ 188722122 h 16384"/>
                <a:gd name="T68" fmla="*/ 88728891 w 16384"/>
                <a:gd name="T69" fmla="*/ 191988112 h 16384"/>
                <a:gd name="T70" fmla="*/ 84653652 w 16384"/>
                <a:gd name="T71" fmla="*/ 202901241 h 16384"/>
                <a:gd name="T72" fmla="*/ 81403614 w 16384"/>
                <a:gd name="T73" fmla="*/ 206180402 h 16384"/>
                <a:gd name="T74" fmla="*/ 76517617 w 16384"/>
                <a:gd name="T75" fmla="*/ 213814255 h 16384"/>
                <a:gd name="T76" fmla="*/ 71631706 w 16384"/>
                <a:gd name="T77" fmla="*/ 214902957 h 16384"/>
                <a:gd name="T78" fmla="*/ 64306343 w 16384"/>
                <a:gd name="T79" fmla="*/ 206180402 h 16384"/>
                <a:gd name="T80" fmla="*/ 54541700 w 16384"/>
                <a:gd name="T81" fmla="*/ 196355975 h 16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84"/>
                <a:gd name="T124" fmla="*/ 0 h 16384"/>
                <a:gd name="T125" fmla="*/ 16384 w 16384"/>
                <a:gd name="T126" fmla="*/ 16384 h 16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84" h="16384">
                  <a:moveTo>
                    <a:pt x="7468" y="14970"/>
                  </a:moveTo>
                  <a:lnTo>
                    <a:pt x="6687" y="14471"/>
                  </a:lnTo>
                  <a:lnTo>
                    <a:pt x="5684" y="14637"/>
                  </a:lnTo>
                  <a:lnTo>
                    <a:pt x="4904" y="14305"/>
                  </a:lnTo>
                  <a:lnTo>
                    <a:pt x="4570" y="13140"/>
                  </a:lnTo>
                  <a:lnTo>
                    <a:pt x="4124" y="12725"/>
                  </a:lnTo>
                  <a:lnTo>
                    <a:pt x="3232" y="12558"/>
                  </a:lnTo>
                  <a:lnTo>
                    <a:pt x="1895" y="11727"/>
                  </a:lnTo>
                  <a:lnTo>
                    <a:pt x="557" y="8982"/>
                  </a:lnTo>
                  <a:lnTo>
                    <a:pt x="780" y="7651"/>
                  </a:lnTo>
                  <a:lnTo>
                    <a:pt x="892" y="7319"/>
                  </a:lnTo>
                  <a:lnTo>
                    <a:pt x="0" y="6737"/>
                  </a:lnTo>
                  <a:lnTo>
                    <a:pt x="892" y="4741"/>
                  </a:lnTo>
                  <a:lnTo>
                    <a:pt x="669" y="4158"/>
                  </a:lnTo>
                  <a:lnTo>
                    <a:pt x="1003" y="3992"/>
                  </a:lnTo>
                  <a:lnTo>
                    <a:pt x="1672" y="3659"/>
                  </a:lnTo>
                  <a:lnTo>
                    <a:pt x="2006" y="2911"/>
                  </a:lnTo>
                  <a:lnTo>
                    <a:pt x="3121" y="2079"/>
                  </a:lnTo>
                  <a:lnTo>
                    <a:pt x="3678" y="1164"/>
                  </a:lnTo>
                  <a:lnTo>
                    <a:pt x="4458" y="83"/>
                  </a:lnTo>
                  <a:lnTo>
                    <a:pt x="5238" y="0"/>
                  </a:lnTo>
                  <a:lnTo>
                    <a:pt x="10365" y="3909"/>
                  </a:lnTo>
                  <a:lnTo>
                    <a:pt x="14824" y="7319"/>
                  </a:lnTo>
                  <a:lnTo>
                    <a:pt x="14712" y="7901"/>
                  </a:lnTo>
                  <a:lnTo>
                    <a:pt x="15715" y="9148"/>
                  </a:lnTo>
                  <a:lnTo>
                    <a:pt x="15715" y="9481"/>
                  </a:lnTo>
                  <a:lnTo>
                    <a:pt x="15381" y="10230"/>
                  </a:lnTo>
                  <a:lnTo>
                    <a:pt x="15269" y="11394"/>
                  </a:lnTo>
                  <a:lnTo>
                    <a:pt x="16384" y="11893"/>
                  </a:lnTo>
                  <a:lnTo>
                    <a:pt x="16384" y="12226"/>
                  </a:lnTo>
                  <a:lnTo>
                    <a:pt x="15827" y="12891"/>
                  </a:lnTo>
                  <a:lnTo>
                    <a:pt x="15047" y="13972"/>
                  </a:lnTo>
                  <a:lnTo>
                    <a:pt x="14155" y="14388"/>
                  </a:lnTo>
                  <a:lnTo>
                    <a:pt x="13486" y="14388"/>
                  </a:lnTo>
                  <a:lnTo>
                    <a:pt x="12149" y="14637"/>
                  </a:lnTo>
                  <a:lnTo>
                    <a:pt x="11591" y="15469"/>
                  </a:lnTo>
                  <a:lnTo>
                    <a:pt x="11146" y="15719"/>
                  </a:lnTo>
                  <a:lnTo>
                    <a:pt x="10477" y="16301"/>
                  </a:lnTo>
                  <a:lnTo>
                    <a:pt x="9808" y="16384"/>
                  </a:lnTo>
                  <a:lnTo>
                    <a:pt x="8805" y="15719"/>
                  </a:lnTo>
                  <a:lnTo>
                    <a:pt x="7468" y="14970"/>
                  </a:lnTo>
                  <a:close/>
                </a:path>
              </a:pathLst>
            </a:custGeom>
            <a:solidFill>
              <a:srgbClr val="FFFFFF"/>
            </a:solidFill>
            <a:ln w="9525">
              <a:solidFill>
                <a:srgbClr val="000000"/>
              </a:solidFill>
              <a:round/>
              <a:headEnd/>
              <a:tailEnd/>
            </a:ln>
          </p:spPr>
          <p:txBody>
            <a:bodyPr/>
            <a:lstStyle/>
            <a:p>
              <a:endParaRPr lang="en-US"/>
            </a:p>
          </p:txBody>
        </p:sp>
        <p:sp>
          <p:nvSpPr>
            <p:cNvPr id="116807" name="Mathews"/>
            <p:cNvSpPr>
              <a:spLocks/>
            </p:cNvSpPr>
            <p:nvPr/>
          </p:nvSpPr>
          <p:spPr bwMode="auto">
            <a:xfrm>
              <a:off x="27555825" y="11706225"/>
              <a:ext cx="762000" cy="904875"/>
            </a:xfrm>
            <a:custGeom>
              <a:avLst/>
              <a:gdLst>
                <a:gd name="T0" fmla="*/ 2658395 w 16384"/>
                <a:gd name="T1" fmla="*/ 25250061 h 16384"/>
                <a:gd name="T2" fmla="*/ 0 w 16384"/>
                <a:gd name="T3" fmla="*/ 18939080 h 16384"/>
                <a:gd name="T4" fmla="*/ 1771566 w 16384"/>
                <a:gd name="T5" fmla="*/ 1576959 h 16384"/>
                <a:gd name="T6" fmla="*/ 7088358 w 16384"/>
                <a:gd name="T7" fmla="*/ 0 h 16384"/>
                <a:gd name="T8" fmla="*/ 11518318 w 16384"/>
                <a:gd name="T9" fmla="*/ 524622 h 16384"/>
                <a:gd name="T10" fmla="*/ 17719846 w 16384"/>
                <a:gd name="T11" fmla="*/ 4209347 h 16384"/>
                <a:gd name="T12" fmla="*/ 22593221 w 16384"/>
                <a:gd name="T13" fmla="*/ 8415657 h 16384"/>
                <a:gd name="T14" fmla="*/ 24808206 w 16384"/>
                <a:gd name="T15" fmla="*/ 12625058 h 16384"/>
                <a:gd name="T16" fmla="*/ 26136357 w 16384"/>
                <a:gd name="T17" fmla="*/ 15782071 h 16384"/>
                <a:gd name="T18" fmla="*/ 31453147 w 16384"/>
                <a:gd name="T19" fmla="*/ 16306693 h 16384"/>
                <a:gd name="T20" fmla="*/ 34111541 w 16384"/>
                <a:gd name="T21" fmla="*/ 18411366 h 16384"/>
                <a:gd name="T22" fmla="*/ 35439692 w 16384"/>
                <a:gd name="T23" fmla="*/ 26302398 h 16384"/>
                <a:gd name="T24" fmla="*/ 35439692 w 16384"/>
                <a:gd name="T25" fmla="*/ 29984091 h 16384"/>
                <a:gd name="T26" fmla="*/ 34552816 w 16384"/>
                <a:gd name="T27" fmla="*/ 32616478 h 16384"/>
                <a:gd name="T28" fmla="*/ 32337836 w 16384"/>
                <a:gd name="T29" fmla="*/ 35770450 h 16384"/>
                <a:gd name="T30" fmla="*/ 30566317 w 16384"/>
                <a:gd name="T31" fmla="*/ 41032132 h 16384"/>
                <a:gd name="T32" fmla="*/ 31009732 w 16384"/>
                <a:gd name="T33" fmla="*/ 44189141 h 16384"/>
                <a:gd name="T34" fmla="*/ 31896561 w 16384"/>
                <a:gd name="T35" fmla="*/ 49450824 h 16384"/>
                <a:gd name="T36" fmla="*/ 27907876 w 16384"/>
                <a:gd name="T37" fmla="*/ 49975501 h 16384"/>
                <a:gd name="T38" fmla="*/ 26579772 w 16384"/>
                <a:gd name="T39" fmla="*/ 44189141 h 16384"/>
                <a:gd name="T40" fmla="*/ 23036682 w 16384"/>
                <a:gd name="T41" fmla="*/ 40507455 h 16384"/>
                <a:gd name="T42" fmla="*/ 22593221 w 16384"/>
                <a:gd name="T43" fmla="*/ 34721151 h 16384"/>
                <a:gd name="T44" fmla="*/ 21262930 w 16384"/>
                <a:gd name="T45" fmla="*/ 31564142 h 16384"/>
                <a:gd name="T46" fmla="*/ 18606722 w 16384"/>
                <a:gd name="T47" fmla="*/ 31036427 h 16384"/>
                <a:gd name="T48" fmla="*/ 15504866 w 16384"/>
                <a:gd name="T49" fmla="*/ 34721151 h 16384"/>
                <a:gd name="T50" fmla="*/ 11961779 w 16384"/>
                <a:gd name="T51" fmla="*/ 28407070 h 16384"/>
                <a:gd name="T52" fmla="*/ 9303338 w 16384"/>
                <a:gd name="T53" fmla="*/ 24197725 h 16384"/>
                <a:gd name="T54" fmla="*/ 5316837 w 16384"/>
                <a:gd name="T55" fmla="*/ 23145388 h 16384"/>
                <a:gd name="T56" fmla="*/ 2658395 w 16384"/>
                <a:gd name="T57" fmla="*/ 25250061 h 163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84"/>
                <a:gd name="T88" fmla="*/ 0 h 16384"/>
                <a:gd name="T89" fmla="*/ 16384 w 16384"/>
                <a:gd name="T90" fmla="*/ 16384 h 163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84" h="16384">
                  <a:moveTo>
                    <a:pt x="1229" y="8278"/>
                  </a:moveTo>
                  <a:lnTo>
                    <a:pt x="0" y="6209"/>
                  </a:lnTo>
                  <a:lnTo>
                    <a:pt x="819" y="517"/>
                  </a:lnTo>
                  <a:lnTo>
                    <a:pt x="3277" y="0"/>
                  </a:lnTo>
                  <a:lnTo>
                    <a:pt x="5325" y="172"/>
                  </a:lnTo>
                  <a:lnTo>
                    <a:pt x="8192" y="1380"/>
                  </a:lnTo>
                  <a:lnTo>
                    <a:pt x="10445" y="2759"/>
                  </a:lnTo>
                  <a:lnTo>
                    <a:pt x="11469" y="4139"/>
                  </a:lnTo>
                  <a:lnTo>
                    <a:pt x="12083" y="5174"/>
                  </a:lnTo>
                  <a:lnTo>
                    <a:pt x="14541" y="5346"/>
                  </a:lnTo>
                  <a:lnTo>
                    <a:pt x="15770" y="6036"/>
                  </a:lnTo>
                  <a:lnTo>
                    <a:pt x="16384" y="8623"/>
                  </a:lnTo>
                  <a:lnTo>
                    <a:pt x="16384" y="9830"/>
                  </a:lnTo>
                  <a:lnTo>
                    <a:pt x="15974" y="10693"/>
                  </a:lnTo>
                  <a:lnTo>
                    <a:pt x="14950" y="11727"/>
                  </a:lnTo>
                  <a:lnTo>
                    <a:pt x="14131" y="13452"/>
                  </a:lnTo>
                  <a:lnTo>
                    <a:pt x="14336" y="14487"/>
                  </a:lnTo>
                  <a:lnTo>
                    <a:pt x="14746" y="16212"/>
                  </a:lnTo>
                  <a:lnTo>
                    <a:pt x="12902" y="16384"/>
                  </a:lnTo>
                  <a:lnTo>
                    <a:pt x="12288" y="14487"/>
                  </a:lnTo>
                  <a:lnTo>
                    <a:pt x="10650" y="13280"/>
                  </a:lnTo>
                  <a:lnTo>
                    <a:pt x="10445" y="11383"/>
                  </a:lnTo>
                  <a:lnTo>
                    <a:pt x="9830" y="10348"/>
                  </a:lnTo>
                  <a:lnTo>
                    <a:pt x="8602" y="10175"/>
                  </a:lnTo>
                  <a:lnTo>
                    <a:pt x="7168" y="11383"/>
                  </a:lnTo>
                  <a:lnTo>
                    <a:pt x="5530" y="9313"/>
                  </a:lnTo>
                  <a:lnTo>
                    <a:pt x="4301" y="7933"/>
                  </a:lnTo>
                  <a:lnTo>
                    <a:pt x="2458" y="7588"/>
                  </a:lnTo>
                  <a:lnTo>
                    <a:pt x="1229" y="8278"/>
                  </a:lnTo>
                  <a:close/>
                </a:path>
              </a:pathLst>
            </a:custGeom>
            <a:solidFill>
              <a:srgbClr val="FFFFFF"/>
            </a:solidFill>
            <a:ln w="9525">
              <a:solidFill>
                <a:srgbClr val="000000"/>
              </a:solidFill>
              <a:round/>
              <a:headEnd/>
              <a:tailEnd/>
            </a:ln>
          </p:spPr>
          <p:txBody>
            <a:bodyPr/>
            <a:lstStyle/>
            <a:p>
              <a:endParaRPr lang="en-US"/>
            </a:p>
          </p:txBody>
        </p:sp>
        <p:sp>
          <p:nvSpPr>
            <p:cNvPr id="116808" name="Mecklenburg"/>
            <p:cNvSpPr>
              <a:spLocks/>
            </p:cNvSpPr>
            <p:nvPr/>
          </p:nvSpPr>
          <p:spPr bwMode="auto">
            <a:xfrm>
              <a:off x="19030950" y="14620875"/>
              <a:ext cx="2609850" cy="1704975"/>
            </a:xfrm>
            <a:custGeom>
              <a:avLst/>
              <a:gdLst>
                <a:gd name="T0" fmla="*/ 415729760 w 16384"/>
                <a:gd name="T1" fmla="*/ 60459385 h 16384"/>
                <a:gd name="T2" fmla="*/ 403600908 w 16384"/>
                <a:gd name="T3" fmla="*/ 177425489 h 16384"/>
                <a:gd name="T4" fmla="*/ 241257213 w 16384"/>
                <a:gd name="T5" fmla="*/ 177425489 h 16384"/>
                <a:gd name="T6" fmla="*/ 165388532 w 16384"/>
                <a:gd name="T7" fmla="*/ 177425489 h 16384"/>
                <a:gd name="T8" fmla="*/ 0 w 16384"/>
                <a:gd name="T9" fmla="*/ 176429187 h 16384"/>
                <a:gd name="T10" fmla="*/ 9109305 w 16384"/>
                <a:gd name="T11" fmla="*/ 148684749 h 16384"/>
                <a:gd name="T12" fmla="*/ 7586787 w 16384"/>
                <a:gd name="T13" fmla="*/ 139761523 h 16384"/>
                <a:gd name="T14" fmla="*/ 18218610 w 16384"/>
                <a:gd name="T15" fmla="*/ 113002669 h 16384"/>
                <a:gd name="T16" fmla="*/ 25805559 w 16384"/>
                <a:gd name="T17" fmla="*/ 108042879 h 16384"/>
                <a:gd name="T18" fmla="*/ 36411892 w 16384"/>
                <a:gd name="T19" fmla="*/ 108042879 h 16384"/>
                <a:gd name="T20" fmla="*/ 50063112 w 16384"/>
                <a:gd name="T21" fmla="*/ 112006367 h 16384"/>
                <a:gd name="T22" fmla="*/ 66759359 w 16384"/>
                <a:gd name="T23" fmla="*/ 120929592 h 16384"/>
                <a:gd name="T24" fmla="*/ 91042409 w 16384"/>
                <a:gd name="T25" fmla="*/ 128856515 h 16384"/>
                <a:gd name="T26" fmla="*/ 98629194 w 16384"/>
                <a:gd name="T27" fmla="*/ 127860316 h 16384"/>
                <a:gd name="T28" fmla="*/ 81933087 w 16384"/>
                <a:gd name="T29" fmla="*/ 115969828 h 16384"/>
                <a:gd name="T30" fmla="*/ 47043563 w 16384"/>
                <a:gd name="T31" fmla="*/ 100115852 h 16384"/>
                <a:gd name="T32" fmla="*/ 130473681 w 16384"/>
                <a:gd name="T33" fmla="*/ 0 h 16384"/>
                <a:gd name="T34" fmla="*/ 159324106 w 16384"/>
                <a:gd name="T35" fmla="*/ 10905011 h 16384"/>
                <a:gd name="T36" fmla="*/ 177517423 w 16384"/>
                <a:gd name="T37" fmla="*/ 12886690 h 16384"/>
                <a:gd name="T38" fmla="*/ 197233060 w 16384"/>
                <a:gd name="T39" fmla="*/ 16850259 h 16384"/>
                <a:gd name="T40" fmla="*/ 212406788 w 16384"/>
                <a:gd name="T41" fmla="*/ 15853956 h 16384"/>
                <a:gd name="T42" fmla="*/ 226083485 w 16384"/>
                <a:gd name="T43" fmla="*/ 18831938 h 16384"/>
                <a:gd name="T44" fmla="*/ 236689818 w 16384"/>
                <a:gd name="T45" fmla="*/ 21810023 h 16384"/>
                <a:gd name="T46" fmla="*/ 245799121 w 16384"/>
                <a:gd name="T47" fmla="*/ 30722432 h 16384"/>
                <a:gd name="T48" fmla="*/ 253386065 w 16384"/>
                <a:gd name="T49" fmla="*/ 30722432 h 16384"/>
                <a:gd name="T50" fmla="*/ 257927972 w 16384"/>
                <a:gd name="T51" fmla="*/ 25773484 h 16384"/>
                <a:gd name="T52" fmla="*/ 268559793 w 16384"/>
                <a:gd name="T53" fmla="*/ 22795399 h 16384"/>
                <a:gd name="T54" fmla="*/ 285255880 w 16384"/>
                <a:gd name="T55" fmla="*/ 26758964 h 16384"/>
                <a:gd name="T56" fmla="*/ 317100367 w 16384"/>
                <a:gd name="T57" fmla="*/ 36678499 h 16384"/>
                <a:gd name="T58" fmla="*/ 332274095 w 16384"/>
                <a:gd name="T59" fmla="*/ 47572685 h 16384"/>
                <a:gd name="T60" fmla="*/ 342905995 w 16384"/>
                <a:gd name="T61" fmla="*/ 50550666 h 16384"/>
                <a:gd name="T62" fmla="*/ 374775651 w 16384"/>
                <a:gd name="T63" fmla="*/ 52532449 h 16384"/>
                <a:gd name="T64" fmla="*/ 415729760 w 16384"/>
                <a:gd name="T65" fmla="*/ 60459385 h 16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84"/>
                <a:gd name="T100" fmla="*/ 0 h 16384"/>
                <a:gd name="T101" fmla="*/ 16384 w 16384"/>
                <a:gd name="T102" fmla="*/ 16384 h 16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84" h="16384">
                  <a:moveTo>
                    <a:pt x="16384" y="5583"/>
                  </a:moveTo>
                  <a:lnTo>
                    <a:pt x="15906" y="16384"/>
                  </a:lnTo>
                  <a:lnTo>
                    <a:pt x="9508" y="16384"/>
                  </a:lnTo>
                  <a:lnTo>
                    <a:pt x="6518" y="16384"/>
                  </a:lnTo>
                  <a:lnTo>
                    <a:pt x="0" y="16292"/>
                  </a:lnTo>
                  <a:lnTo>
                    <a:pt x="359" y="13730"/>
                  </a:lnTo>
                  <a:lnTo>
                    <a:pt x="299" y="12906"/>
                  </a:lnTo>
                  <a:lnTo>
                    <a:pt x="718" y="10435"/>
                  </a:lnTo>
                  <a:lnTo>
                    <a:pt x="1017" y="9977"/>
                  </a:lnTo>
                  <a:lnTo>
                    <a:pt x="1435" y="9977"/>
                  </a:lnTo>
                  <a:lnTo>
                    <a:pt x="1973" y="10343"/>
                  </a:lnTo>
                  <a:lnTo>
                    <a:pt x="2631" y="11167"/>
                  </a:lnTo>
                  <a:lnTo>
                    <a:pt x="3588" y="11899"/>
                  </a:lnTo>
                  <a:lnTo>
                    <a:pt x="3887" y="11807"/>
                  </a:lnTo>
                  <a:lnTo>
                    <a:pt x="3229" y="10709"/>
                  </a:lnTo>
                  <a:lnTo>
                    <a:pt x="1854" y="9245"/>
                  </a:lnTo>
                  <a:lnTo>
                    <a:pt x="5142" y="0"/>
                  </a:lnTo>
                  <a:lnTo>
                    <a:pt x="6279" y="1007"/>
                  </a:lnTo>
                  <a:lnTo>
                    <a:pt x="6996" y="1190"/>
                  </a:lnTo>
                  <a:lnTo>
                    <a:pt x="7773" y="1556"/>
                  </a:lnTo>
                  <a:lnTo>
                    <a:pt x="8371" y="1464"/>
                  </a:lnTo>
                  <a:lnTo>
                    <a:pt x="8910" y="1739"/>
                  </a:lnTo>
                  <a:lnTo>
                    <a:pt x="9328" y="2014"/>
                  </a:lnTo>
                  <a:lnTo>
                    <a:pt x="9687" y="2837"/>
                  </a:lnTo>
                  <a:lnTo>
                    <a:pt x="9986" y="2837"/>
                  </a:lnTo>
                  <a:lnTo>
                    <a:pt x="10165" y="2380"/>
                  </a:lnTo>
                  <a:lnTo>
                    <a:pt x="10584" y="2105"/>
                  </a:lnTo>
                  <a:lnTo>
                    <a:pt x="11242" y="2471"/>
                  </a:lnTo>
                  <a:lnTo>
                    <a:pt x="12497" y="3387"/>
                  </a:lnTo>
                  <a:lnTo>
                    <a:pt x="13095" y="4393"/>
                  </a:lnTo>
                  <a:lnTo>
                    <a:pt x="13514" y="4668"/>
                  </a:lnTo>
                  <a:lnTo>
                    <a:pt x="14770" y="4851"/>
                  </a:lnTo>
                  <a:lnTo>
                    <a:pt x="16384" y="5583"/>
                  </a:lnTo>
                  <a:close/>
                </a:path>
              </a:pathLst>
            </a:custGeom>
            <a:solidFill>
              <a:srgbClr val="FFFFFF"/>
            </a:solidFill>
            <a:ln w="9525">
              <a:solidFill>
                <a:srgbClr val="000000"/>
              </a:solidFill>
              <a:round/>
              <a:headEnd/>
              <a:tailEnd/>
            </a:ln>
          </p:spPr>
          <p:txBody>
            <a:bodyPr/>
            <a:lstStyle/>
            <a:p>
              <a:endParaRPr lang="en-US"/>
            </a:p>
          </p:txBody>
        </p:sp>
        <p:sp>
          <p:nvSpPr>
            <p:cNvPr id="116809" name="Middlesex"/>
            <p:cNvSpPr>
              <a:spLocks/>
            </p:cNvSpPr>
            <p:nvPr/>
          </p:nvSpPr>
          <p:spPr bwMode="auto">
            <a:xfrm>
              <a:off x="26422350" y="10487025"/>
              <a:ext cx="1676400" cy="1133475"/>
            </a:xfrm>
            <a:custGeom>
              <a:avLst/>
              <a:gdLst>
                <a:gd name="T0" fmla="*/ 0 w 16384"/>
                <a:gd name="T1" fmla="*/ 13836708 h 16384"/>
                <a:gd name="T2" fmla="*/ 2920909 w 16384"/>
                <a:gd name="T3" fmla="*/ 21087656 h 16384"/>
                <a:gd name="T4" fmla="*/ 10720507 w 16384"/>
                <a:gd name="T5" fmla="*/ 25701459 h 16384"/>
                <a:gd name="T6" fmla="*/ 16572764 w 16384"/>
                <a:gd name="T7" fmla="*/ 36901031 h 16384"/>
                <a:gd name="T8" fmla="*/ 25335592 w 16384"/>
                <a:gd name="T9" fmla="*/ 45468158 h 16384"/>
                <a:gd name="T10" fmla="*/ 38987447 w 16384"/>
                <a:gd name="T11" fmla="*/ 53374876 h 16384"/>
                <a:gd name="T12" fmla="*/ 54576212 w 16384"/>
                <a:gd name="T13" fmla="*/ 57328200 h 16384"/>
                <a:gd name="T14" fmla="*/ 83816711 w 16384"/>
                <a:gd name="T15" fmla="*/ 71169608 h 16384"/>
                <a:gd name="T16" fmla="*/ 90632199 w 16384"/>
                <a:gd name="T17" fmla="*/ 71825313 h 16384"/>
                <a:gd name="T18" fmla="*/ 92589976 w 16384"/>
                <a:gd name="T19" fmla="*/ 74462541 h 16384"/>
                <a:gd name="T20" fmla="*/ 110125993 w 16384"/>
                <a:gd name="T21" fmla="*/ 78415865 h 16384"/>
                <a:gd name="T22" fmla="*/ 117925588 w 16384"/>
                <a:gd name="T23" fmla="*/ 75123019 h 16384"/>
                <a:gd name="T24" fmla="*/ 127672421 w 16384"/>
                <a:gd name="T25" fmla="*/ 75123019 h 16384"/>
                <a:gd name="T26" fmla="*/ 147166189 w 16384"/>
                <a:gd name="T27" fmla="*/ 75778724 h 16384"/>
                <a:gd name="T28" fmla="*/ 161781169 w 16384"/>
                <a:gd name="T29" fmla="*/ 77099681 h 16384"/>
                <a:gd name="T30" fmla="*/ 168607195 w 16384"/>
                <a:gd name="T31" fmla="*/ 75778724 h 16384"/>
                <a:gd name="T32" fmla="*/ 171528104 w 16384"/>
                <a:gd name="T33" fmla="*/ 71825313 h 16384"/>
                <a:gd name="T34" fmla="*/ 171528104 w 16384"/>
                <a:gd name="T35" fmla="*/ 66555806 h 16384"/>
                <a:gd name="T36" fmla="*/ 166659855 w 16384"/>
                <a:gd name="T37" fmla="*/ 65234849 h 16384"/>
                <a:gd name="T38" fmla="*/ 158860260 w 16384"/>
                <a:gd name="T39" fmla="*/ 63258186 h 16384"/>
                <a:gd name="T40" fmla="*/ 141313833 w 16384"/>
                <a:gd name="T41" fmla="*/ 64579143 h 16384"/>
                <a:gd name="T42" fmla="*/ 132540670 w 16384"/>
                <a:gd name="T43" fmla="*/ 60625819 h 16384"/>
                <a:gd name="T44" fmla="*/ 122793735 w 16384"/>
                <a:gd name="T45" fmla="*/ 53374876 h 16384"/>
                <a:gd name="T46" fmla="*/ 114031009 w 16384"/>
                <a:gd name="T47" fmla="*/ 51398214 h 16384"/>
                <a:gd name="T48" fmla="*/ 101352702 w 16384"/>
                <a:gd name="T49" fmla="*/ 52058692 h 16384"/>
                <a:gd name="T50" fmla="*/ 85764052 w 16384"/>
                <a:gd name="T51" fmla="*/ 53374876 h 16384"/>
                <a:gd name="T52" fmla="*/ 76017219 w 16384"/>
                <a:gd name="T53" fmla="*/ 50737666 h 16384"/>
                <a:gd name="T54" fmla="*/ 70175299 w 16384"/>
                <a:gd name="T55" fmla="*/ 44807680 h 16384"/>
                <a:gd name="T56" fmla="*/ 64323045 w 16384"/>
                <a:gd name="T57" fmla="*/ 38217215 h 16384"/>
                <a:gd name="T58" fmla="*/ 64323045 w 16384"/>
                <a:gd name="T59" fmla="*/ 29654852 h 16384"/>
                <a:gd name="T60" fmla="*/ 59454796 w 16384"/>
                <a:gd name="T61" fmla="*/ 19766699 h 16384"/>
                <a:gd name="T62" fmla="*/ 52628859 w 16384"/>
                <a:gd name="T63" fmla="*/ 14497187 h 16384"/>
                <a:gd name="T64" fmla="*/ 36056102 w 16384"/>
                <a:gd name="T65" fmla="*/ 6590467 h 16384"/>
                <a:gd name="T66" fmla="*/ 21441013 w 16384"/>
                <a:gd name="T67" fmla="*/ 0 h 16384"/>
                <a:gd name="T68" fmla="*/ 9746836 w 16384"/>
                <a:gd name="T69" fmla="*/ 4613805 h 16384"/>
                <a:gd name="T70" fmla="*/ 0 w 16384"/>
                <a:gd name="T71" fmla="*/ 13836708 h 16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84"/>
                <a:gd name="T109" fmla="*/ 0 h 16384"/>
                <a:gd name="T110" fmla="*/ 16384 w 16384"/>
                <a:gd name="T111" fmla="*/ 16384 h 16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84" h="16384">
                  <a:moveTo>
                    <a:pt x="0" y="2891"/>
                  </a:moveTo>
                  <a:lnTo>
                    <a:pt x="279" y="4406"/>
                  </a:lnTo>
                  <a:lnTo>
                    <a:pt x="1024" y="5370"/>
                  </a:lnTo>
                  <a:lnTo>
                    <a:pt x="1583" y="7710"/>
                  </a:lnTo>
                  <a:lnTo>
                    <a:pt x="2420" y="9500"/>
                  </a:lnTo>
                  <a:lnTo>
                    <a:pt x="3724" y="11152"/>
                  </a:lnTo>
                  <a:lnTo>
                    <a:pt x="5213" y="11978"/>
                  </a:lnTo>
                  <a:lnTo>
                    <a:pt x="8006" y="14870"/>
                  </a:lnTo>
                  <a:lnTo>
                    <a:pt x="8657" y="15007"/>
                  </a:lnTo>
                  <a:lnTo>
                    <a:pt x="8844" y="15558"/>
                  </a:lnTo>
                  <a:lnTo>
                    <a:pt x="10519" y="16384"/>
                  </a:lnTo>
                  <a:lnTo>
                    <a:pt x="11264" y="15696"/>
                  </a:lnTo>
                  <a:lnTo>
                    <a:pt x="12195" y="15696"/>
                  </a:lnTo>
                  <a:lnTo>
                    <a:pt x="14057" y="15833"/>
                  </a:lnTo>
                  <a:lnTo>
                    <a:pt x="15453" y="16109"/>
                  </a:lnTo>
                  <a:lnTo>
                    <a:pt x="16105" y="15833"/>
                  </a:lnTo>
                  <a:lnTo>
                    <a:pt x="16384" y="15007"/>
                  </a:lnTo>
                  <a:lnTo>
                    <a:pt x="16384" y="13906"/>
                  </a:lnTo>
                  <a:lnTo>
                    <a:pt x="15919" y="13630"/>
                  </a:lnTo>
                  <a:lnTo>
                    <a:pt x="15174" y="13217"/>
                  </a:lnTo>
                  <a:lnTo>
                    <a:pt x="13498" y="13493"/>
                  </a:lnTo>
                  <a:lnTo>
                    <a:pt x="12660" y="12667"/>
                  </a:lnTo>
                  <a:lnTo>
                    <a:pt x="11729" y="11152"/>
                  </a:lnTo>
                  <a:lnTo>
                    <a:pt x="10892" y="10739"/>
                  </a:lnTo>
                  <a:lnTo>
                    <a:pt x="9681" y="10877"/>
                  </a:lnTo>
                  <a:lnTo>
                    <a:pt x="8192" y="11152"/>
                  </a:lnTo>
                  <a:lnTo>
                    <a:pt x="7261" y="10601"/>
                  </a:lnTo>
                  <a:lnTo>
                    <a:pt x="6703" y="9362"/>
                  </a:lnTo>
                  <a:lnTo>
                    <a:pt x="6144" y="7985"/>
                  </a:lnTo>
                  <a:lnTo>
                    <a:pt x="6144" y="6196"/>
                  </a:lnTo>
                  <a:lnTo>
                    <a:pt x="5679" y="4130"/>
                  </a:lnTo>
                  <a:lnTo>
                    <a:pt x="5027" y="3029"/>
                  </a:lnTo>
                  <a:lnTo>
                    <a:pt x="3444" y="1377"/>
                  </a:lnTo>
                  <a:lnTo>
                    <a:pt x="2048" y="0"/>
                  </a:lnTo>
                  <a:lnTo>
                    <a:pt x="931" y="964"/>
                  </a:lnTo>
                  <a:lnTo>
                    <a:pt x="0" y="2891"/>
                  </a:lnTo>
                  <a:close/>
                </a:path>
              </a:pathLst>
            </a:custGeom>
            <a:solidFill>
              <a:srgbClr val="FFFFFF"/>
            </a:solidFill>
            <a:ln w="9525">
              <a:solidFill>
                <a:srgbClr val="000000"/>
              </a:solidFill>
              <a:round/>
              <a:headEnd/>
              <a:tailEnd/>
            </a:ln>
          </p:spPr>
          <p:txBody>
            <a:bodyPr/>
            <a:lstStyle/>
            <a:p>
              <a:endParaRPr lang="en-US"/>
            </a:p>
          </p:txBody>
        </p:sp>
        <p:sp>
          <p:nvSpPr>
            <p:cNvPr id="116810" name="Montgomery"/>
            <p:cNvSpPr>
              <a:spLocks/>
            </p:cNvSpPr>
            <p:nvPr/>
          </p:nvSpPr>
          <p:spPr bwMode="auto">
            <a:xfrm>
              <a:off x="11925300" y="12439650"/>
              <a:ext cx="1590675" cy="1743075"/>
            </a:xfrm>
            <a:custGeom>
              <a:avLst/>
              <a:gdLst>
                <a:gd name="T0" fmla="*/ 125769818 w 16384"/>
                <a:gd name="T1" fmla="*/ 11148805 h 16384"/>
                <a:gd name="T2" fmla="*/ 98953088 w 16384"/>
                <a:gd name="T3" fmla="*/ 0 h 16384"/>
                <a:gd name="T4" fmla="*/ 83230714 w 16384"/>
                <a:gd name="T5" fmla="*/ 10130132 h 16384"/>
                <a:gd name="T6" fmla="*/ 73983852 w 16384"/>
                <a:gd name="T7" fmla="*/ 13174874 h 16384"/>
                <a:gd name="T8" fmla="*/ 61956417 w 16384"/>
                <a:gd name="T9" fmla="*/ 21278938 h 16384"/>
                <a:gd name="T10" fmla="*/ 35139796 w 16384"/>
                <a:gd name="T11" fmla="*/ 47628579 h 16384"/>
                <a:gd name="T12" fmla="*/ 24969242 w 16384"/>
                <a:gd name="T13" fmla="*/ 53706678 h 16384"/>
                <a:gd name="T14" fmla="*/ 14798694 w 16384"/>
                <a:gd name="T15" fmla="*/ 54725350 h 16384"/>
                <a:gd name="T16" fmla="*/ 0 w 16384"/>
                <a:gd name="T17" fmla="*/ 60803462 h 16384"/>
                <a:gd name="T18" fmla="*/ 3694940 w 16384"/>
                <a:gd name="T19" fmla="*/ 87153097 h 16384"/>
                <a:gd name="T20" fmla="*/ 9246768 w 16384"/>
                <a:gd name="T21" fmla="*/ 90186454 h 16384"/>
                <a:gd name="T22" fmla="*/ 27740404 w 16384"/>
                <a:gd name="T23" fmla="*/ 82082394 h 16384"/>
                <a:gd name="T24" fmla="*/ 30521074 w 16384"/>
                <a:gd name="T25" fmla="*/ 83089683 h 16384"/>
                <a:gd name="T26" fmla="*/ 32368544 w 16384"/>
                <a:gd name="T27" fmla="*/ 86134424 h 16384"/>
                <a:gd name="T28" fmla="*/ 29587873 w 16384"/>
                <a:gd name="T29" fmla="*/ 90186454 h 16384"/>
                <a:gd name="T30" fmla="*/ 23121773 w 16384"/>
                <a:gd name="T31" fmla="*/ 91205127 h 16384"/>
                <a:gd name="T32" fmla="*/ 22197989 w 16384"/>
                <a:gd name="T33" fmla="*/ 98290621 h 16384"/>
                <a:gd name="T34" fmla="*/ 24045459 w 16384"/>
                <a:gd name="T35" fmla="*/ 101335256 h 16384"/>
                <a:gd name="T36" fmla="*/ 29587873 w 16384"/>
                <a:gd name="T37" fmla="*/ 105387393 h 16384"/>
                <a:gd name="T38" fmla="*/ 31444760 w 16384"/>
                <a:gd name="T39" fmla="*/ 110458096 h 16384"/>
                <a:gd name="T40" fmla="*/ 26816718 w 16384"/>
                <a:gd name="T41" fmla="*/ 113491480 h 16384"/>
                <a:gd name="T42" fmla="*/ 17569850 w 16384"/>
                <a:gd name="T43" fmla="*/ 111465385 h 16384"/>
                <a:gd name="T44" fmla="*/ 7399298 w 16384"/>
                <a:gd name="T45" fmla="*/ 115517549 h 16384"/>
                <a:gd name="T46" fmla="*/ 5551827 w 16384"/>
                <a:gd name="T47" fmla="*/ 119580856 h 16384"/>
                <a:gd name="T48" fmla="*/ 16646163 w 16384"/>
                <a:gd name="T49" fmla="*/ 145919213 h 16384"/>
                <a:gd name="T50" fmla="*/ 22197989 w 16384"/>
                <a:gd name="T51" fmla="*/ 147945175 h 16384"/>
                <a:gd name="T52" fmla="*/ 24969242 w 16384"/>
                <a:gd name="T53" fmla="*/ 153015985 h 16384"/>
                <a:gd name="T54" fmla="*/ 21264789 w 16384"/>
                <a:gd name="T55" fmla="*/ 157068015 h 16384"/>
                <a:gd name="T56" fmla="*/ 16646163 w 16384"/>
                <a:gd name="T57" fmla="*/ 160112650 h 16384"/>
                <a:gd name="T58" fmla="*/ 15722380 w 16384"/>
                <a:gd name="T59" fmla="*/ 166190749 h 16384"/>
                <a:gd name="T60" fmla="*/ 30521074 w 16384"/>
                <a:gd name="T61" fmla="*/ 185443718 h 16384"/>
                <a:gd name="T62" fmla="*/ 37910952 w 16384"/>
                <a:gd name="T63" fmla="*/ 179365619 h 16384"/>
                <a:gd name="T64" fmla="*/ 49014701 w 16384"/>
                <a:gd name="T65" fmla="*/ 179365619 h 16384"/>
                <a:gd name="T66" fmla="*/ 59185261 w 16384"/>
                <a:gd name="T67" fmla="*/ 174294916 h 16384"/>
                <a:gd name="T68" fmla="*/ 70279496 w 16384"/>
                <a:gd name="T69" fmla="*/ 173287521 h 16384"/>
                <a:gd name="T70" fmla="*/ 86925653 w 16384"/>
                <a:gd name="T71" fmla="*/ 174294916 h 16384"/>
                <a:gd name="T72" fmla="*/ 106342990 w 16384"/>
                <a:gd name="T73" fmla="*/ 153015985 h 16384"/>
                <a:gd name="T74" fmla="*/ 122065462 w 16384"/>
                <a:gd name="T75" fmla="*/ 136807757 h 16384"/>
                <a:gd name="T76" fmla="*/ 135016583 w 16384"/>
                <a:gd name="T77" fmla="*/ 126666351 h 16384"/>
                <a:gd name="T78" fmla="*/ 154433993 w 16384"/>
                <a:gd name="T79" fmla="*/ 119580856 h 16384"/>
                <a:gd name="T80" fmla="*/ 147034601 w 16384"/>
                <a:gd name="T81" fmla="*/ 58777394 h 16384"/>
                <a:gd name="T82" fmla="*/ 125769818 w 16384"/>
                <a:gd name="T83" fmla="*/ 24323679 h 16384"/>
                <a:gd name="T84" fmla="*/ 125769818 w 16384"/>
                <a:gd name="T85" fmla="*/ 11148805 h 16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84"/>
                <a:gd name="T130" fmla="*/ 0 h 16384"/>
                <a:gd name="T131" fmla="*/ 16384 w 16384"/>
                <a:gd name="T132" fmla="*/ 16384 h 16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84" h="16384">
                  <a:moveTo>
                    <a:pt x="13343" y="985"/>
                  </a:moveTo>
                  <a:lnTo>
                    <a:pt x="10498" y="0"/>
                  </a:lnTo>
                  <a:lnTo>
                    <a:pt x="8830" y="895"/>
                  </a:lnTo>
                  <a:lnTo>
                    <a:pt x="7849" y="1164"/>
                  </a:lnTo>
                  <a:lnTo>
                    <a:pt x="6573" y="1880"/>
                  </a:lnTo>
                  <a:lnTo>
                    <a:pt x="3728" y="4208"/>
                  </a:lnTo>
                  <a:lnTo>
                    <a:pt x="2649" y="4745"/>
                  </a:lnTo>
                  <a:lnTo>
                    <a:pt x="1570" y="4835"/>
                  </a:lnTo>
                  <a:lnTo>
                    <a:pt x="0" y="5372"/>
                  </a:lnTo>
                  <a:lnTo>
                    <a:pt x="392" y="7700"/>
                  </a:lnTo>
                  <a:lnTo>
                    <a:pt x="981" y="7968"/>
                  </a:lnTo>
                  <a:lnTo>
                    <a:pt x="2943" y="7252"/>
                  </a:lnTo>
                  <a:lnTo>
                    <a:pt x="3238" y="7341"/>
                  </a:lnTo>
                  <a:lnTo>
                    <a:pt x="3434" y="7610"/>
                  </a:lnTo>
                  <a:lnTo>
                    <a:pt x="3139" y="7968"/>
                  </a:lnTo>
                  <a:lnTo>
                    <a:pt x="2453" y="8058"/>
                  </a:lnTo>
                  <a:lnTo>
                    <a:pt x="2355" y="8684"/>
                  </a:lnTo>
                  <a:lnTo>
                    <a:pt x="2551" y="8953"/>
                  </a:lnTo>
                  <a:lnTo>
                    <a:pt x="3139" y="9311"/>
                  </a:lnTo>
                  <a:lnTo>
                    <a:pt x="3336" y="9759"/>
                  </a:lnTo>
                  <a:lnTo>
                    <a:pt x="2845" y="10027"/>
                  </a:lnTo>
                  <a:lnTo>
                    <a:pt x="1864" y="9848"/>
                  </a:lnTo>
                  <a:lnTo>
                    <a:pt x="785" y="10206"/>
                  </a:lnTo>
                  <a:lnTo>
                    <a:pt x="589" y="10565"/>
                  </a:lnTo>
                  <a:lnTo>
                    <a:pt x="1766" y="12892"/>
                  </a:lnTo>
                  <a:lnTo>
                    <a:pt x="2355" y="13071"/>
                  </a:lnTo>
                  <a:lnTo>
                    <a:pt x="2649" y="13519"/>
                  </a:lnTo>
                  <a:lnTo>
                    <a:pt x="2256" y="13877"/>
                  </a:lnTo>
                  <a:lnTo>
                    <a:pt x="1766" y="14146"/>
                  </a:lnTo>
                  <a:lnTo>
                    <a:pt x="1668" y="14683"/>
                  </a:lnTo>
                  <a:lnTo>
                    <a:pt x="3238" y="16384"/>
                  </a:lnTo>
                  <a:lnTo>
                    <a:pt x="4022" y="15847"/>
                  </a:lnTo>
                  <a:lnTo>
                    <a:pt x="5200" y="15847"/>
                  </a:lnTo>
                  <a:lnTo>
                    <a:pt x="6279" y="15399"/>
                  </a:lnTo>
                  <a:lnTo>
                    <a:pt x="7456" y="15310"/>
                  </a:lnTo>
                  <a:lnTo>
                    <a:pt x="9222" y="15399"/>
                  </a:lnTo>
                  <a:lnTo>
                    <a:pt x="11282" y="13519"/>
                  </a:lnTo>
                  <a:lnTo>
                    <a:pt x="12950" y="12087"/>
                  </a:lnTo>
                  <a:lnTo>
                    <a:pt x="14324" y="11191"/>
                  </a:lnTo>
                  <a:lnTo>
                    <a:pt x="16384" y="10565"/>
                  </a:lnTo>
                  <a:lnTo>
                    <a:pt x="15599" y="5193"/>
                  </a:lnTo>
                  <a:lnTo>
                    <a:pt x="13343" y="2149"/>
                  </a:lnTo>
                  <a:lnTo>
                    <a:pt x="13343" y="985"/>
                  </a:lnTo>
                  <a:close/>
                </a:path>
              </a:pathLst>
            </a:custGeom>
            <a:solidFill>
              <a:srgbClr val="FFFFFF"/>
            </a:solidFill>
            <a:ln w="9525">
              <a:solidFill>
                <a:srgbClr val="000000"/>
              </a:solidFill>
              <a:round/>
              <a:headEnd/>
              <a:tailEnd/>
            </a:ln>
          </p:spPr>
          <p:txBody>
            <a:bodyPr/>
            <a:lstStyle/>
            <a:p>
              <a:endParaRPr lang="en-US"/>
            </a:p>
          </p:txBody>
        </p:sp>
        <p:sp>
          <p:nvSpPr>
            <p:cNvPr id="116811" name="Suffolk"/>
            <p:cNvSpPr>
              <a:spLocks/>
            </p:cNvSpPr>
            <p:nvPr/>
          </p:nvSpPr>
          <p:spPr bwMode="auto">
            <a:xfrm>
              <a:off x="25793700" y="14420850"/>
              <a:ext cx="1914525" cy="1866900"/>
            </a:xfrm>
            <a:custGeom>
              <a:avLst/>
              <a:gdLst>
                <a:gd name="T0" fmla="*/ 192558483 w 16384"/>
                <a:gd name="T1" fmla="*/ 0 h 16384"/>
                <a:gd name="T2" fmla="*/ 170287768 w 16384"/>
                <a:gd name="T3" fmla="*/ 11945127 h 16384"/>
                <a:gd name="T4" fmla="*/ 10022509 w 16384"/>
                <a:gd name="T5" fmla="*/ 156286085 h 16384"/>
                <a:gd name="T6" fmla="*/ 11128525 w 16384"/>
                <a:gd name="T7" fmla="*/ 161713356 h 16384"/>
                <a:gd name="T8" fmla="*/ 6677115 w 16384"/>
                <a:gd name="T9" fmla="*/ 170399496 h 16384"/>
                <a:gd name="T10" fmla="*/ 5571099 w 16384"/>
                <a:gd name="T11" fmla="*/ 184512907 h 16384"/>
                <a:gd name="T12" fmla="*/ 0 w 16384"/>
                <a:gd name="T13" fmla="*/ 195367334 h 16384"/>
                <a:gd name="T14" fmla="*/ 0 w 16384"/>
                <a:gd name="T15" fmla="*/ 212726738 h 16384"/>
                <a:gd name="T16" fmla="*/ 171407456 w 16384"/>
                <a:gd name="T17" fmla="*/ 212726738 h 16384"/>
                <a:gd name="T18" fmla="*/ 190332779 w 16384"/>
                <a:gd name="T19" fmla="*/ 210558337 h 16384"/>
                <a:gd name="T20" fmla="*/ 203687122 w 16384"/>
                <a:gd name="T21" fmla="*/ 68372702 h 16384"/>
                <a:gd name="T22" fmla="*/ 223718578 w 16384"/>
                <a:gd name="T23" fmla="*/ 30395124 h 16384"/>
                <a:gd name="T24" fmla="*/ 223718578 w 16384"/>
                <a:gd name="T25" fmla="*/ 20618281 h 16384"/>
                <a:gd name="T26" fmla="*/ 217041348 w 16384"/>
                <a:gd name="T27" fmla="*/ 20618281 h 16384"/>
                <a:gd name="T28" fmla="*/ 205912826 w 16384"/>
                <a:gd name="T29" fmla="*/ 24967846 h 16384"/>
                <a:gd name="T30" fmla="*/ 194784188 w 16384"/>
                <a:gd name="T31" fmla="*/ 32563411 h 16384"/>
                <a:gd name="T32" fmla="*/ 192558483 w 16384"/>
                <a:gd name="T33" fmla="*/ 27136133 h 16384"/>
                <a:gd name="T34" fmla="*/ 192558483 w 16384"/>
                <a:gd name="T35" fmla="*/ 15191010 h 16384"/>
                <a:gd name="T36" fmla="*/ 192558483 w 16384"/>
                <a:gd name="T37" fmla="*/ 0 h 16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84"/>
                <a:gd name="T58" fmla="*/ 0 h 16384"/>
                <a:gd name="T59" fmla="*/ 16384 w 16384"/>
                <a:gd name="T60" fmla="*/ 16384 h 16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84" h="16384">
                  <a:moveTo>
                    <a:pt x="14102" y="0"/>
                  </a:moveTo>
                  <a:lnTo>
                    <a:pt x="12471" y="920"/>
                  </a:lnTo>
                  <a:lnTo>
                    <a:pt x="734" y="12037"/>
                  </a:lnTo>
                  <a:lnTo>
                    <a:pt x="815" y="12455"/>
                  </a:lnTo>
                  <a:lnTo>
                    <a:pt x="489" y="13124"/>
                  </a:lnTo>
                  <a:lnTo>
                    <a:pt x="408" y="14211"/>
                  </a:lnTo>
                  <a:lnTo>
                    <a:pt x="0" y="15047"/>
                  </a:lnTo>
                  <a:lnTo>
                    <a:pt x="0" y="16384"/>
                  </a:lnTo>
                  <a:lnTo>
                    <a:pt x="12553" y="16384"/>
                  </a:lnTo>
                  <a:lnTo>
                    <a:pt x="13939" y="16217"/>
                  </a:lnTo>
                  <a:lnTo>
                    <a:pt x="14917" y="5266"/>
                  </a:lnTo>
                  <a:lnTo>
                    <a:pt x="16384" y="2341"/>
                  </a:lnTo>
                  <a:lnTo>
                    <a:pt x="16384" y="1588"/>
                  </a:lnTo>
                  <a:lnTo>
                    <a:pt x="15895" y="1588"/>
                  </a:lnTo>
                  <a:lnTo>
                    <a:pt x="15080" y="1923"/>
                  </a:lnTo>
                  <a:lnTo>
                    <a:pt x="14265" y="2508"/>
                  </a:lnTo>
                  <a:lnTo>
                    <a:pt x="14102" y="2090"/>
                  </a:lnTo>
                  <a:lnTo>
                    <a:pt x="14102" y="1170"/>
                  </a:lnTo>
                  <a:lnTo>
                    <a:pt x="14102" y="0"/>
                  </a:lnTo>
                  <a:close/>
                </a:path>
              </a:pathLst>
            </a:custGeom>
            <a:solidFill>
              <a:srgbClr val="FFFFFF"/>
            </a:solidFill>
            <a:ln w="9525">
              <a:solidFill>
                <a:srgbClr val="000000"/>
              </a:solidFill>
              <a:round/>
              <a:headEnd/>
              <a:tailEnd/>
            </a:ln>
          </p:spPr>
          <p:txBody>
            <a:bodyPr/>
            <a:lstStyle/>
            <a:p>
              <a:endParaRPr lang="en-US"/>
            </a:p>
          </p:txBody>
        </p:sp>
        <p:sp>
          <p:nvSpPr>
            <p:cNvPr id="116812" name="Nelson"/>
            <p:cNvSpPr>
              <a:spLocks/>
            </p:cNvSpPr>
            <p:nvPr/>
          </p:nvSpPr>
          <p:spPr bwMode="auto">
            <a:xfrm>
              <a:off x="17240250" y="9124950"/>
              <a:ext cx="2076450" cy="2476500"/>
            </a:xfrm>
            <a:custGeom>
              <a:avLst/>
              <a:gdLst>
                <a:gd name="T0" fmla="*/ 167801071 w 16384"/>
                <a:gd name="T1" fmla="*/ 0 h 16384"/>
                <a:gd name="T2" fmla="*/ 146068949 w 16384"/>
                <a:gd name="T3" fmla="*/ 20151340 h 16384"/>
                <a:gd name="T4" fmla="*/ 143659690 w 16384"/>
                <a:gd name="T5" fmla="*/ 35984668 h 16384"/>
                <a:gd name="T6" fmla="*/ 135194967 w 16384"/>
                <a:gd name="T7" fmla="*/ 48961960 h 16384"/>
                <a:gd name="T8" fmla="*/ 138824950 w 16384"/>
                <a:gd name="T9" fmla="*/ 61916419 h 16384"/>
                <a:gd name="T10" fmla="*/ 131580920 w 16384"/>
                <a:gd name="T11" fmla="*/ 74870878 h 16384"/>
                <a:gd name="T12" fmla="*/ 113478908 w 16384"/>
                <a:gd name="T13" fmla="*/ 79189031 h 16384"/>
                <a:gd name="T14" fmla="*/ 106234909 w 16384"/>
                <a:gd name="T15" fmla="*/ 86386073 h 16384"/>
                <a:gd name="T16" fmla="*/ 91746912 w 16384"/>
                <a:gd name="T17" fmla="*/ 112294990 h 16384"/>
                <a:gd name="T18" fmla="*/ 84502787 w 16384"/>
                <a:gd name="T19" fmla="*/ 119491862 h 16384"/>
                <a:gd name="T20" fmla="*/ 66400759 w 16384"/>
                <a:gd name="T21" fmla="*/ 99340531 h 16384"/>
                <a:gd name="T22" fmla="*/ 59156760 w 16384"/>
                <a:gd name="T23" fmla="*/ 97901097 h 16384"/>
                <a:gd name="T24" fmla="*/ 48282778 w 16384"/>
                <a:gd name="T25" fmla="*/ 102219250 h 16384"/>
                <a:gd name="T26" fmla="*/ 38629394 w 16384"/>
                <a:gd name="T27" fmla="*/ 107976837 h 16384"/>
                <a:gd name="T28" fmla="*/ 15692630 w 16384"/>
                <a:gd name="T29" fmla="*/ 119491862 h 16384"/>
                <a:gd name="T30" fmla="*/ 16897391 w 16384"/>
                <a:gd name="T31" fmla="*/ 129567602 h 16384"/>
                <a:gd name="T32" fmla="*/ 19306649 w 16384"/>
                <a:gd name="T33" fmla="*/ 152620626 h 16384"/>
                <a:gd name="T34" fmla="*/ 10858017 w 16384"/>
                <a:gd name="T35" fmla="*/ 169893276 h 16384"/>
                <a:gd name="T36" fmla="*/ 0 w 16384"/>
                <a:gd name="T37" fmla="*/ 179968865 h 16384"/>
                <a:gd name="T38" fmla="*/ 1204630 w 16384"/>
                <a:gd name="T39" fmla="*/ 200120346 h 16384"/>
                <a:gd name="T40" fmla="*/ 7244001 w 16384"/>
                <a:gd name="T41" fmla="*/ 198680912 h 16384"/>
                <a:gd name="T42" fmla="*/ 12078742 w 16384"/>
                <a:gd name="T43" fmla="*/ 188605322 h 16384"/>
                <a:gd name="T44" fmla="*/ 19306649 w 16384"/>
                <a:gd name="T45" fmla="*/ 179968865 h 16384"/>
                <a:gd name="T46" fmla="*/ 27771373 w 16384"/>
                <a:gd name="T47" fmla="*/ 174211429 h 16384"/>
                <a:gd name="T48" fmla="*/ 35015379 w 16384"/>
                <a:gd name="T49" fmla="*/ 181408300 h 16384"/>
                <a:gd name="T50" fmla="*/ 39834024 w 16384"/>
                <a:gd name="T51" fmla="*/ 190044606 h 16384"/>
                <a:gd name="T52" fmla="*/ 50708133 w 16384"/>
                <a:gd name="T53" fmla="*/ 191484040 h 16384"/>
                <a:gd name="T54" fmla="*/ 56731406 w 16384"/>
                <a:gd name="T55" fmla="*/ 197241628 h 16384"/>
                <a:gd name="T56" fmla="*/ 55526777 w 16384"/>
                <a:gd name="T57" fmla="*/ 230347417 h 16384"/>
                <a:gd name="T58" fmla="*/ 63975405 w 16384"/>
                <a:gd name="T59" fmla="*/ 239006547 h 16384"/>
                <a:gd name="T60" fmla="*/ 97786155 w 16384"/>
                <a:gd name="T61" fmla="*/ 253400441 h 16384"/>
                <a:gd name="T62" fmla="*/ 108644168 w 16384"/>
                <a:gd name="T63" fmla="*/ 264915465 h 16384"/>
                <a:gd name="T64" fmla="*/ 133990210 w 16384"/>
                <a:gd name="T65" fmla="*/ 355619577 h 16384"/>
                <a:gd name="T66" fmla="*/ 146068949 w 16384"/>
                <a:gd name="T67" fmla="*/ 361377014 h 16384"/>
                <a:gd name="T68" fmla="*/ 155722333 w 16384"/>
                <a:gd name="T69" fmla="*/ 374331775 h 16384"/>
                <a:gd name="T70" fmla="*/ 182289068 w 16384"/>
                <a:gd name="T71" fmla="*/ 362816600 h 16384"/>
                <a:gd name="T72" fmla="*/ 171414959 w 16384"/>
                <a:gd name="T73" fmla="*/ 341225835 h 16384"/>
                <a:gd name="T74" fmla="*/ 173824345 w 16384"/>
                <a:gd name="T75" fmla="*/ 332589529 h 16384"/>
                <a:gd name="T76" fmla="*/ 179863714 w 16384"/>
                <a:gd name="T77" fmla="*/ 323930248 h 16384"/>
                <a:gd name="T78" fmla="*/ 179863714 w 16384"/>
                <a:gd name="T79" fmla="*/ 295142536 h 16384"/>
                <a:gd name="T80" fmla="*/ 189516971 w 16384"/>
                <a:gd name="T81" fmla="*/ 295142536 h 16384"/>
                <a:gd name="T82" fmla="*/ 210044338 w 16384"/>
                <a:gd name="T83" fmla="*/ 286506230 h 16384"/>
                <a:gd name="T84" fmla="*/ 229367075 w 16384"/>
                <a:gd name="T85" fmla="*/ 273551771 h 16384"/>
                <a:gd name="T86" fmla="*/ 236611073 w 16384"/>
                <a:gd name="T87" fmla="*/ 264915465 h 16384"/>
                <a:gd name="T88" fmla="*/ 245059828 w 16384"/>
                <a:gd name="T89" fmla="*/ 267794335 h 16384"/>
                <a:gd name="T90" fmla="*/ 253508456 w 16384"/>
                <a:gd name="T91" fmla="*/ 270673053 h 16384"/>
                <a:gd name="T92" fmla="*/ 263161840 w 16384"/>
                <a:gd name="T93" fmla="*/ 262036747 h 16384"/>
                <a:gd name="T94" fmla="*/ 259547825 w 16384"/>
                <a:gd name="T95" fmla="*/ 233226135 h 16384"/>
                <a:gd name="T96" fmla="*/ 167801071 w 16384"/>
                <a:gd name="T97" fmla="*/ 0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10447" y="0"/>
                  </a:moveTo>
                  <a:lnTo>
                    <a:pt x="9094" y="882"/>
                  </a:lnTo>
                  <a:lnTo>
                    <a:pt x="8944" y="1575"/>
                  </a:lnTo>
                  <a:lnTo>
                    <a:pt x="8417" y="2143"/>
                  </a:lnTo>
                  <a:lnTo>
                    <a:pt x="8643" y="2710"/>
                  </a:lnTo>
                  <a:lnTo>
                    <a:pt x="8192" y="3277"/>
                  </a:lnTo>
                  <a:lnTo>
                    <a:pt x="7065" y="3466"/>
                  </a:lnTo>
                  <a:lnTo>
                    <a:pt x="6614" y="3781"/>
                  </a:lnTo>
                  <a:lnTo>
                    <a:pt x="5712" y="4915"/>
                  </a:lnTo>
                  <a:lnTo>
                    <a:pt x="5261" y="5230"/>
                  </a:lnTo>
                  <a:lnTo>
                    <a:pt x="4134" y="4348"/>
                  </a:lnTo>
                  <a:lnTo>
                    <a:pt x="3683" y="4285"/>
                  </a:lnTo>
                  <a:lnTo>
                    <a:pt x="3006" y="4474"/>
                  </a:lnTo>
                  <a:lnTo>
                    <a:pt x="2405" y="4726"/>
                  </a:lnTo>
                  <a:lnTo>
                    <a:pt x="977" y="5230"/>
                  </a:lnTo>
                  <a:lnTo>
                    <a:pt x="1052" y="5671"/>
                  </a:lnTo>
                  <a:lnTo>
                    <a:pt x="1202" y="6680"/>
                  </a:lnTo>
                  <a:lnTo>
                    <a:pt x="676" y="7436"/>
                  </a:lnTo>
                  <a:lnTo>
                    <a:pt x="0" y="7877"/>
                  </a:lnTo>
                  <a:lnTo>
                    <a:pt x="75" y="8759"/>
                  </a:lnTo>
                  <a:lnTo>
                    <a:pt x="451" y="8696"/>
                  </a:lnTo>
                  <a:lnTo>
                    <a:pt x="752" y="8255"/>
                  </a:lnTo>
                  <a:lnTo>
                    <a:pt x="1202" y="7877"/>
                  </a:lnTo>
                  <a:lnTo>
                    <a:pt x="1729" y="7625"/>
                  </a:lnTo>
                  <a:lnTo>
                    <a:pt x="2180" y="7940"/>
                  </a:lnTo>
                  <a:lnTo>
                    <a:pt x="2480" y="8318"/>
                  </a:lnTo>
                  <a:lnTo>
                    <a:pt x="3157" y="8381"/>
                  </a:lnTo>
                  <a:lnTo>
                    <a:pt x="3532" y="8633"/>
                  </a:lnTo>
                  <a:lnTo>
                    <a:pt x="3457" y="10082"/>
                  </a:lnTo>
                  <a:lnTo>
                    <a:pt x="3983" y="10461"/>
                  </a:lnTo>
                  <a:lnTo>
                    <a:pt x="6088" y="11091"/>
                  </a:lnTo>
                  <a:lnTo>
                    <a:pt x="6764" y="11595"/>
                  </a:lnTo>
                  <a:lnTo>
                    <a:pt x="8342" y="15565"/>
                  </a:lnTo>
                  <a:lnTo>
                    <a:pt x="9094" y="15817"/>
                  </a:lnTo>
                  <a:lnTo>
                    <a:pt x="9695" y="16384"/>
                  </a:lnTo>
                  <a:lnTo>
                    <a:pt x="11349" y="15880"/>
                  </a:lnTo>
                  <a:lnTo>
                    <a:pt x="10672" y="14935"/>
                  </a:lnTo>
                  <a:lnTo>
                    <a:pt x="10822" y="14557"/>
                  </a:lnTo>
                  <a:lnTo>
                    <a:pt x="11198" y="14178"/>
                  </a:lnTo>
                  <a:lnTo>
                    <a:pt x="11198" y="12918"/>
                  </a:lnTo>
                  <a:lnTo>
                    <a:pt x="11799" y="12918"/>
                  </a:lnTo>
                  <a:lnTo>
                    <a:pt x="13077" y="12540"/>
                  </a:lnTo>
                  <a:lnTo>
                    <a:pt x="14280" y="11973"/>
                  </a:lnTo>
                  <a:lnTo>
                    <a:pt x="14731" y="11595"/>
                  </a:lnTo>
                  <a:lnTo>
                    <a:pt x="15257" y="11721"/>
                  </a:lnTo>
                  <a:lnTo>
                    <a:pt x="15783" y="11847"/>
                  </a:lnTo>
                  <a:lnTo>
                    <a:pt x="16384" y="11469"/>
                  </a:lnTo>
                  <a:lnTo>
                    <a:pt x="16159" y="10208"/>
                  </a:lnTo>
                  <a:lnTo>
                    <a:pt x="10447" y="0"/>
                  </a:lnTo>
                  <a:close/>
                </a:path>
              </a:pathLst>
            </a:custGeom>
            <a:solidFill>
              <a:srgbClr val="FFFFFF"/>
            </a:solidFill>
            <a:ln w="9525">
              <a:solidFill>
                <a:srgbClr val="000000"/>
              </a:solidFill>
              <a:round/>
              <a:headEnd/>
              <a:tailEnd/>
            </a:ln>
          </p:spPr>
          <p:txBody>
            <a:bodyPr/>
            <a:lstStyle/>
            <a:p>
              <a:endParaRPr lang="en-US"/>
            </a:p>
          </p:txBody>
        </p:sp>
        <p:sp>
          <p:nvSpPr>
            <p:cNvPr id="116813" name="New_Kent"/>
            <p:cNvSpPr>
              <a:spLocks/>
            </p:cNvSpPr>
            <p:nvPr/>
          </p:nvSpPr>
          <p:spPr bwMode="auto">
            <a:xfrm>
              <a:off x="24584025" y="11068050"/>
              <a:ext cx="1847850" cy="1219200"/>
            </a:xfrm>
            <a:custGeom>
              <a:avLst/>
              <a:gdLst>
                <a:gd name="T0" fmla="*/ 50486424 w 16384"/>
                <a:gd name="T1" fmla="*/ 0 h 16384"/>
                <a:gd name="T2" fmla="*/ 47268252 w 16384"/>
                <a:gd name="T3" fmla="*/ 6379145 h 16384"/>
                <a:gd name="T4" fmla="*/ 47268252 w 16384"/>
                <a:gd name="T5" fmla="*/ 10631909 h 16384"/>
                <a:gd name="T6" fmla="*/ 39750537 w 16384"/>
                <a:gd name="T7" fmla="*/ 17719845 h 16384"/>
                <a:gd name="T8" fmla="*/ 27933499 w 16384"/>
                <a:gd name="T9" fmla="*/ 15593464 h 16384"/>
                <a:gd name="T10" fmla="*/ 0 w 16384"/>
                <a:gd name="T11" fmla="*/ 35439690 h 16384"/>
                <a:gd name="T12" fmla="*/ 23634069 w 16384"/>
                <a:gd name="T13" fmla="*/ 51741952 h 16384"/>
                <a:gd name="T14" fmla="*/ 48336652 w 16384"/>
                <a:gd name="T15" fmla="*/ 58121094 h 16384"/>
                <a:gd name="T16" fmla="*/ 59085283 w 16384"/>
                <a:gd name="T17" fmla="*/ 70170586 h 16384"/>
                <a:gd name="T18" fmla="*/ 88087302 w 16384"/>
                <a:gd name="T19" fmla="*/ 77258522 h 16384"/>
                <a:gd name="T20" fmla="*/ 102053992 w 16384"/>
                <a:gd name="T21" fmla="*/ 78676128 h 16384"/>
                <a:gd name="T22" fmla="*/ 110652852 w 16384"/>
                <a:gd name="T23" fmla="*/ 79384921 h 16384"/>
                <a:gd name="T24" fmla="*/ 117089308 w 16384"/>
                <a:gd name="T25" fmla="*/ 82220096 h 16384"/>
                <a:gd name="T26" fmla="*/ 125688196 w 16384"/>
                <a:gd name="T27" fmla="*/ 86472857 h 16384"/>
                <a:gd name="T28" fmla="*/ 128906367 w 16384"/>
                <a:gd name="T29" fmla="*/ 90016825 h 16384"/>
                <a:gd name="T30" fmla="*/ 135355455 w 16384"/>
                <a:gd name="T31" fmla="*/ 87890445 h 16384"/>
                <a:gd name="T32" fmla="*/ 142873170 w 16384"/>
                <a:gd name="T33" fmla="*/ 90725619 h 16384"/>
                <a:gd name="T34" fmla="*/ 148253745 w 16384"/>
                <a:gd name="T35" fmla="*/ 88599238 h 16384"/>
                <a:gd name="T36" fmla="*/ 150403516 w 16384"/>
                <a:gd name="T37" fmla="*/ 80093715 h 16384"/>
                <a:gd name="T38" fmla="*/ 153621688 w 16384"/>
                <a:gd name="T39" fmla="*/ 76549728 h 16384"/>
                <a:gd name="T40" fmla="*/ 162207802 w 16384"/>
                <a:gd name="T41" fmla="*/ 72296967 h 16384"/>
                <a:gd name="T42" fmla="*/ 171887807 w 16384"/>
                <a:gd name="T43" fmla="*/ 70879379 h 16384"/>
                <a:gd name="T44" fmla="*/ 180473922 w 16384"/>
                <a:gd name="T45" fmla="*/ 73005760 h 16384"/>
                <a:gd name="T46" fmla="*/ 196590383 w 16384"/>
                <a:gd name="T47" fmla="*/ 77258522 h 16384"/>
                <a:gd name="T48" fmla="*/ 208407527 w 16384"/>
                <a:gd name="T49" fmla="*/ 77258522 h 16384"/>
                <a:gd name="T50" fmla="*/ 200889812 w 16384"/>
                <a:gd name="T51" fmla="*/ 71588173 h 16384"/>
                <a:gd name="T52" fmla="*/ 195521982 w 16384"/>
                <a:gd name="T53" fmla="*/ 60956269 h 16384"/>
                <a:gd name="T54" fmla="*/ 190141295 w 16384"/>
                <a:gd name="T55" fmla="*/ 56703507 h 16384"/>
                <a:gd name="T56" fmla="*/ 181555180 w 16384"/>
                <a:gd name="T57" fmla="*/ 52450746 h 16384"/>
                <a:gd name="T58" fmla="*/ 182623693 w 16384"/>
                <a:gd name="T59" fmla="*/ 46071603 h 16384"/>
                <a:gd name="T60" fmla="*/ 183704838 w 16384"/>
                <a:gd name="T61" fmla="*/ 41818841 h 16384"/>
                <a:gd name="T62" fmla="*/ 174024834 w 16384"/>
                <a:gd name="T63" fmla="*/ 35439690 h 16384"/>
                <a:gd name="T64" fmla="*/ 167588377 w 16384"/>
                <a:gd name="T65" fmla="*/ 38983658 h 16384"/>
                <a:gd name="T66" fmla="*/ 162207802 w 16384"/>
                <a:gd name="T67" fmla="*/ 38274864 h 16384"/>
                <a:gd name="T68" fmla="*/ 160070776 w 16384"/>
                <a:gd name="T69" fmla="*/ 32604515 h 16384"/>
                <a:gd name="T70" fmla="*/ 160070776 w 16384"/>
                <a:gd name="T71" fmla="*/ 25516579 h 16384"/>
                <a:gd name="T72" fmla="*/ 156839859 w 16384"/>
                <a:gd name="T73" fmla="*/ 23390198 h 16384"/>
                <a:gd name="T74" fmla="*/ 152540430 w 16384"/>
                <a:gd name="T75" fmla="*/ 25516579 h 16384"/>
                <a:gd name="T76" fmla="*/ 149322258 w 16384"/>
                <a:gd name="T77" fmla="*/ 30478134 h 16384"/>
                <a:gd name="T78" fmla="*/ 143954315 w 16384"/>
                <a:gd name="T79" fmla="*/ 30478134 h 16384"/>
                <a:gd name="T80" fmla="*/ 138586485 w 16384"/>
                <a:gd name="T81" fmla="*/ 26934166 h 16384"/>
                <a:gd name="T82" fmla="*/ 131056139 w 16384"/>
                <a:gd name="T83" fmla="*/ 28351754 h 16384"/>
                <a:gd name="T84" fmla="*/ 124619682 w 16384"/>
                <a:gd name="T85" fmla="*/ 32604515 h 16384"/>
                <a:gd name="T86" fmla="*/ 117089308 w 16384"/>
                <a:gd name="T87" fmla="*/ 33313309 h 16384"/>
                <a:gd name="T88" fmla="*/ 112802623 w 16384"/>
                <a:gd name="T89" fmla="*/ 27642960 h 16384"/>
                <a:gd name="T90" fmla="*/ 107421935 w 16384"/>
                <a:gd name="T91" fmla="*/ 26934166 h 16384"/>
                <a:gd name="T92" fmla="*/ 100985479 w 16384"/>
                <a:gd name="T93" fmla="*/ 25516579 h 16384"/>
                <a:gd name="T94" fmla="*/ 95604904 w 16384"/>
                <a:gd name="T95" fmla="*/ 24098992 h 16384"/>
                <a:gd name="T96" fmla="*/ 93455246 w 16384"/>
                <a:gd name="T97" fmla="*/ 18428638 h 16384"/>
                <a:gd name="T98" fmla="*/ 74120500 w 16384"/>
                <a:gd name="T99" fmla="*/ 12758290 h 16384"/>
                <a:gd name="T100" fmla="*/ 67684156 w 16384"/>
                <a:gd name="T101" fmla="*/ 12049496 h 16384"/>
                <a:gd name="T102" fmla="*/ 50486424 w 16384"/>
                <a:gd name="T103" fmla="*/ 0 h 16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84"/>
                <a:gd name="T157" fmla="*/ 0 h 16384"/>
                <a:gd name="T158" fmla="*/ 16384 w 16384"/>
                <a:gd name="T159" fmla="*/ 16384 h 16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84" h="16384">
                  <a:moveTo>
                    <a:pt x="3969" y="0"/>
                  </a:moveTo>
                  <a:lnTo>
                    <a:pt x="3716" y="1152"/>
                  </a:lnTo>
                  <a:lnTo>
                    <a:pt x="3716" y="1920"/>
                  </a:lnTo>
                  <a:lnTo>
                    <a:pt x="3125" y="3200"/>
                  </a:lnTo>
                  <a:lnTo>
                    <a:pt x="2196" y="2816"/>
                  </a:lnTo>
                  <a:lnTo>
                    <a:pt x="0" y="6400"/>
                  </a:lnTo>
                  <a:lnTo>
                    <a:pt x="1858" y="9344"/>
                  </a:lnTo>
                  <a:lnTo>
                    <a:pt x="3800" y="10496"/>
                  </a:lnTo>
                  <a:lnTo>
                    <a:pt x="4645" y="12672"/>
                  </a:lnTo>
                  <a:lnTo>
                    <a:pt x="6925" y="13952"/>
                  </a:lnTo>
                  <a:lnTo>
                    <a:pt x="8023" y="14208"/>
                  </a:lnTo>
                  <a:lnTo>
                    <a:pt x="8699" y="14336"/>
                  </a:lnTo>
                  <a:lnTo>
                    <a:pt x="9205" y="14848"/>
                  </a:lnTo>
                  <a:lnTo>
                    <a:pt x="9881" y="15616"/>
                  </a:lnTo>
                  <a:lnTo>
                    <a:pt x="10134" y="16256"/>
                  </a:lnTo>
                  <a:lnTo>
                    <a:pt x="10641" y="15872"/>
                  </a:lnTo>
                  <a:lnTo>
                    <a:pt x="11232" y="16384"/>
                  </a:lnTo>
                  <a:lnTo>
                    <a:pt x="11655" y="16000"/>
                  </a:lnTo>
                  <a:lnTo>
                    <a:pt x="11824" y="14464"/>
                  </a:lnTo>
                  <a:lnTo>
                    <a:pt x="12077" y="13824"/>
                  </a:lnTo>
                  <a:lnTo>
                    <a:pt x="12752" y="13056"/>
                  </a:lnTo>
                  <a:lnTo>
                    <a:pt x="13513" y="12800"/>
                  </a:lnTo>
                  <a:lnTo>
                    <a:pt x="14188" y="13184"/>
                  </a:lnTo>
                  <a:lnTo>
                    <a:pt x="15455" y="13952"/>
                  </a:lnTo>
                  <a:lnTo>
                    <a:pt x="16384" y="13952"/>
                  </a:lnTo>
                  <a:lnTo>
                    <a:pt x="15793" y="12928"/>
                  </a:lnTo>
                  <a:lnTo>
                    <a:pt x="15371" y="11008"/>
                  </a:lnTo>
                  <a:lnTo>
                    <a:pt x="14948" y="10240"/>
                  </a:lnTo>
                  <a:lnTo>
                    <a:pt x="14273" y="9472"/>
                  </a:lnTo>
                  <a:lnTo>
                    <a:pt x="14357" y="8320"/>
                  </a:lnTo>
                  <a:lnTo>
                    <a:pt x="14442" y="7552"/>
                  </a:lnTo>
                  <a:lnTo>
                    <a:pt x="13681" y="6400"/>
                  </a:lnTo>
                  <a:lnTo>
                    <a:pt x="13175" y="7040"/>
                  </a:lnTo>
                  <a:lnTo>
                    <a:pt x="12752" y="6912"/>
                  </a:lnTo>
                  <a:lnTo>
                    <a:pt x="12584" y="5888"/>
                  </a:lnTo>
                  <a:lnTo>
                    <a:pt x="12584" y="4608"/>
                  </a:lnTo>
                  <a:lnTo>
                    <a:pt x="12330" y="4224"/>
                  </a:lnTo>
                  <a:lnTo>
                    <a:pt x="11992" y="4608"/>
                  </a:lnTo>
                  <a:lnTo>
                    <a:pt x="11739" y="5504"/>
                  </a:lnTo>
                  <a:lnTo>
                    <a:pt x="11317" y="5504"/>
                  </a:lnTo>
                  <a:lnTo>
                    <a:pt x="10895" y="4864"/>
                  </a:lnTo>
                  <a:lnTo>
                    <a:pt x="10303" y="5120"/>
                  </a:lnTo>
                  <a:lnTo>
                    <a:pt x="9797" y="5888"/>
                  </a:lnTo>
                  <a:lnTo>
                    <a:pt x="9205" y="6016"/>
                  </a:lnTo>
                  <a:lnTo>
                    <a:pt x="8868" y="4992"/>
                  </a:lnTo>
                  <a:lnTo>
                    <a:pt x="8445" y="4864"/>
                  </a:lnTo>
                  <a:lnTo>
                    <a:pt x="7939" y="4608"/>
                  </a:lnTo>
                  <a:lnTo>
                    <a:pt x="7516" y="4352"/>
                  </a:lnTo>
                  <a:lnTo>
                    <a:pt x="7347" y="3328"/>
                  </a:lnTo>
                  <a:lnTo>
                    <a:pt x="5827" y="2304"/>
                  </a:lnTo>
                  <a:lnTo>
                    <a:pt x="5321" y="2176"/>
                  </a:lnTo>
                  <a:lnTo>
                    <a:pt x="3969" y="0"/>
                  </a:lnTo>
                  <a:close/>
                </a:path>
              </a:pathLst>
            </a:custGeom>
            <a:solidFill>
              <a:srgbClr val="FFFFFF"/>
            </a:solidFill>
            <a:ln w="9525">
              <a:solidFill>
                <a:srgbClr val="000000"/>
              </a:solidFill>
              <a:round/>
              <a:headEnd/>
              <a:tailEnd/>
            </a:ln>
          </p:spPr>
          <p:txBody>
            <a:bodyPr/>
            <a:lstStyle/>
            <a:p>
              <a:endParaRPr lang="en-US"/>
            </a:p>
          </p:txBody>
        </p:sp>
        <p:sp>
          <p:nvSpPr>
            <p:cNvPr id="116814" name="Northampton"/>
            <p:cNvSpPr>
              <a:spLocks/>
            </p:cNvSpPr>
            <p:nvPr/>
          </p:nvSpPr>
          <p:spPr bwMode="auto">
            <a:xfrm>
              <a:off x="29232225" y="11458575"/>
              <a:ext cx="847725" cy="2047875"/>
            </a:xfrm>
            <a:custGeom>
              <a:avLst/>
              <a:gdLst>
                <a:gd name="T0" fmla="*/ 43862155 w 16384"/>
                <a:gd name="T1" fmla="*/ 51196866 h 16384"/>
                <a:gd name="T2" fmla="*/ 41399180 w 16384"/>
                <a:gd name="T3" fmla="*/ 28574625 h 16384"/>
                <a:gd name="T4" fmla="*/ 43369529 w 16384"/>
                <a:gd name="T5" fmla="*/ 20231888 h 16384"/>
                <a:gd name="T6" fmla="*/ 42876954 w 16384"/>
                <a:gd name="T7" fmla="*/ 15482426 h 16384"/>
                <a:gd name="T8" fmla="*/ 34004925 w 16384"/>
                <a:gd name="T9" fmla="*/ 3577656 h 16384"/>
                <a:gd name="T10" fmla="*/ 27598561 w 16384"/>
                <a:gd name="T11" fmla="*/ 0 h 16384"/>
                <a:gd name="T12" fmla="*/ 16263601 w 16384"/>
                <a:gd name="T13" fmla="*/ 1187302 h 16384"/>
                <a:gd name="T14" fmla="*/ 14785826 w 16384"/>
                <a:gd name="T15" fmla="*/ 14279500 h 16384"/>
                <a:gd name="T16" fmla="*/ 12812783 w 16384"/>
                <a:gd name="T17" fmla="*/ 39292099 h 16384"/>
                <a:gd name="T18" fmla="*/ 12812783 w 16384"/>
                <a:gd name="T19" fmla="*/ 53571595 h 16384"/>
                <a:gd name="T20" fmla="*/ 6898993 w 16384"/>
                <a:gd name="T21" fmla="*/ 70241460 h 16384"/>
                <a:gd name="T22" fmla="*/ 6406366 w 16384"/>
                <a:gd name="T23" fmla="*/ 80958801 h 16384"/>
                <a:gd name="T24" fmla="*/ 10842382 w 16384"/>
                <a:gd name="T25" fmla="*/ 86911185 h 16384"/>
                <a:gd name="T26" fmla="*/ 11335008 w 16384"/>
                <a:gd name="T27" fmla="*/ 96441349 h 16384"/>
                <a:gd name="T28" fmla="*/ 9857182 w 16384"/>
                <a:gd name="T29" fmla="*/ 107143190 h 16384"/>
                <a:gd name="T30" fmla="*/ 4928591 w 16384"/>
                <a:gd name="T31" fmla="*/ 121438186 h 16384"/>
                <a:gd name="T32" fmla="*/ 4436017 w 16384"/>
                <a:gd name="T33" fmla="*/ 134530412 h 16384"/>
                <a:gd name="T34" fmla="*/ 3943442 w 16384"/>
                <a:gd name="T35" fmla="*/ 145247877 h 16384"/>
                <a:gd name="T36" fmla="*/ 1477775 w 16384"/>
                <a:gd name="T37" fmla="*/ 158340072 h 16384"/>
                <a:gd name="T38" fmla="*/ 0 w 16384"/>
                <a:gd name="T39" fmla="*/ 176197224 h 16384"/>
                <a:gd name="T40" fmla="*/ 3943442 w 16384"/>
                <a:gd name="T41" fmla="*/ 184539960 h 16384"/>
                <a:gd name="T42" fmla="*/ 2462976 w 16384"/>
                <a:gd name="T43" fmla="*/ 198819457 h 16384"/>
                <a:gd name="T44" fmla="*/ 985201 w 16384"/>
                <a:gd name="T45" fmla="*/ 203584414 h 16384"/>
                <a:gd name="T46" fmla="*/ 7884142 w 16384"/>
                <a:gd name="T47" fmla="*/ 251203610 h 16384"/>
                <a:gd name="T48" fmla="*/ 10842382 w 16384"/>
                <a:gd name="T49" fmla="*/ 255968691 h 16384"/>
                <a:gd name="T50" fmla="*/ 14293200 w 16384"/>
                <a:gd name="T51" fmla="*/ 255968691 h 16384"/>
                <a:gd name="T52" fmla="*/ 16263601 w 16384"/>
                <a:gd name="T53" fmla="*/ 242876497 h 16384"/>
                <a:gd name="T54" fmla="*/ 15770975 w 16384"/>
                <a:gd name="T55" fmla="*/ 232159031 h 16384"/>
                <a:gd name="T56" fmla="*/ 15278400 w 16384"/>
                <a:gd name="T57" fmla="*/ 223816294 h 16384"/>
                <a:gd name="T58" fmla="*/ 19714415 w 16384"/>
                <a:gd name="T59" fmla="*/ 194054375 h 16384"/>
                <a:gd name="T60" fmla="*/ 22177390 w 16384"/>
                <a:gd name="T61" fmla="*/ 184539960 h 16384"/>
                <a:gd name="T62" fmla="*/ 25135579 w 16384"/>
                <a:gd name="T63" fmla="*/ 173822495 h 16384"/>
                <a:gd name="T64" fmla="*/ 25628205 w 16384"/>
                <a:gd name="T65" fmla="*/ 160730300 h 16384"/>
                <a:gd name="T66" fmla="*/ 29076335 w 16384"/>
                <a:gd name="T67" fmla="*/ 140482796 h 16384"/>
                <a:gd name="T68" fmla="*/ 31542001 w 16384"/>
                <a:gd name="T69" fmla="*/ 126203268 h 16384"/>
                <a:gd name="T70" fmla="*/ 34497551 w 16384"/>
                <a:gd name="T71" fmla="*/ 119047958 h 16384"/>
                <a:gd name="T72" fmla="*/ 39426140 w 16384"/>
                <a:gd name="T73" fmla="*/ 114298500 h 16384"/>
                <a:gd name="T74" fmla="*/ 41399180 w 16384"/>
                <a:gd name="T75" fmla="*/ 107143190 h 16384"/>
                <a:gd name="T76" fmla="*/ 41891754 w 16384"/>
                <a:gd name="T77" fmla="*/ 95238298 h 16384"/>
                <a:gd name="T78" fmla="*/ 41399180 w 16384"/>
                <a:gd name="T79" fmla="*/ 66663680 h 16384"/>
                <a:gd name="T80" fmla="*/ 43862155 w 16384"/>
                <a:gd name="T81" fmla="*/ 51196866 h 16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84"/>
                <a:gd name="T124" fmla="*/ 0 h 16384"/>
                <a:gd name="T125" fmla="*/ 16384 w 16384"/>
                <a:gd name="T126" fmla="*/ 16384 h 16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84" h="16384">
                  <a:moveTo>
                    <a:pt x="16384" y="3277"/>
                  </a:moveTo>
                  <a:lnTo>
                    <a:pt x="15464" y="1829"/>
                  </a:lnTo>
                  <a:lnTo>
                    <a:pt x="16200" y="1295"/>
                  </a:lnTo>
                  <a:lnTo>
                    <a:pt x="16016" y="991"/>
                  </a:lnTo>
                  <a:lnTo>
                    <a:pt x="12702" y="229"/>
                  </a:lnTo>
                  <a:lnTo>
                    <a:pt x="10309" y="0"/>
                  </a:lnTo>
                  <a:lnTo>
                    <a:pt x="6075" y="76"/>
                  </a:lnTo>
                  <a:lnTo>
                    <a:pt x="5523" y="914"/>
                  </a:lnTo>
                  <a:lnTo>
                    <a:pt x="4786" y="2515"/>
                  </a:lnTo>
                  <a:lnTo>
                    <a:pt x="4786" y="3429"/>
                  </a:lnTo>
                  <a:lnTo>
                    <a:pt x="2577" y="4496"/>
                  </a:lnTo>
                  <a:lnTo>
                    <a:pt x="2393" y="5182"/>
                  </a:lnTo>
                  <a:lnTo>
                    <a:pt x="4050" y="5563"/>
                  </a:lnTo>
                  <a:lnTo>
                    <a:pt x="4234" y="6173"/>
                  </a:lnTo>
                  <a:lnTo>
                    <a:pt x="3682" y="6858"/>
                  </a:lnTo>
                  <a:lnTo>
                    <a:pt x="1841" y="7773"/>
                  </a:lnTo>
                  <a:lnTo>
                    <a:pt x="1657" y="8611"/>
                  </a:lnTo>
                  <a:lnTo>
                    <a:pt x="1473" y="9297"/>
                  </a:lnTo>
                  <a:lnTo>
                    <a:pt x="552" y="10135"/>
                  </a:lnTo>
                  <a:lnTo>
                    <a:pt x="0" y="11278"/>
                  </a:lnTo>
                  <a:lnTo>
                    <a:pt x="1473" y="11812"/>
                  </a:lnTo>
                  <a:lnTo>
                    <a:pt x="920" y="12726"/>
                  </a:lnTo>
                  <a:lnTo>
                    <a:pt x="368" y="13031"/>
                  </a:lnTo>
                  <a:lnTo>
                    <a:pt x="2945" y="16079"/>
                  </a:lnTo>
                  <a:lnTo>
                    <a:pt x="4050" y="16384"/>
                  </a:lnTo>
                  <a:lnTo>
                    <a:pt x="5339" y="16384"/>
                  </a:lnTo>
                  <a:lnTo>
                    <a:pt x="6075" y="15546"/>
                  </a:lnTo>
                  <a:lnTo>
                    <a:pt x="5891" y="14860"/>
                  </a:lnTo>
                  <a:lnTo>
                    <a:pt x="5707" y="14326"/>
                  </a:lnTo>
                  <a:lnTo>
                    <a:pt x="7364" y="12421"/>
                  </a:lnTo>
                  <a:lnTo>
                    <a:pt x="8284" y="11812"/>
                  </a:lnTo>
                  <a:lnTo>
                    <a:pt x="9389" y="11126"/>
                  </a:lnTo>
                  <a:lnTo>
                    <a:pt x="9573" y="10288"/>
                  </a:lnTo>
                  <a:lnTo>
                    <a:pt x="10861" y="8992"/>
                  </a:lnTo>
                  <a:lnTo>
                    <a:pt x="11782" y="8078"/>
                  </a:lnTo>
                  <a:lnTo>
                    <a:pt x="12886" y="7620"/>
                  </a:lnTo>
                  <a:lnTo>
                    <a:pt x="14727" y="7316"/>
                  </a:lnTo>
                  <a:lnTo>
                    <a:pt x="15464" y="6858"/>
                  </a:lnTo>
                  <a:lnTo>
                    <a:pt x="15648" y="6096"/>
                  </a:lnTo>
                  <a:lnTo>
                    <a:pt x="15464" y="4267"/>
                  </a:lnTo>
                  <a:lnTo>
                    <a:pt x="16384" y="3277"/>
                  </a:lnTo>
                  <a:close/>
                </a:path>
              </a:pathLst>
            </a:custGeom>
            <a:solidFill>
              <a:srgbClr val="FFFFFF"/>
            </a:solidFill>
            <a:ln w="9525">
              <a:solidFill>
                <a:srgbClr val="000000"/>
              </a:solidFill>
              <a:round/>
              <a:headEnd/>
              <a:tailEnd/>
            </a:ln>
          </p:spPr>
          <p:txBody>
            <a:bodyPr/>
            <a:lstStyle/>
            <a:p>
              <a:endParaRPr lang="en-US"/>
            </a:p>
          </p:txBody>
        </p:sp>
        <p:sp>
          <p:nvSpPr>
            <p:cNvPr id="116815" name="Northumberland"/>
            <p:cNvSpPr>
              <a:spLocks/>
            </p:cNvSpPr>
            <p:nvPr/>
          </p:nvSpPr>
          <p:spPr bwMode="auto">
            <a:xfrm>
              <a:off x="26908125" y="9229725"/>
              <a:ext cx="1466850" cy="1562100"/>
            </a:xfrm>
            <a:custGeom>
              <a:avLst/>
              <a:gdLst>
                <a:gd name="T0" fmla="*/ 0 w 16384"/>
                <a:gd name="T1" fmla="*/ 28152599 h 16384"/>
                <a:gd name="T2" fmla="*/ 19613922 w 16384"/>
                <a:gd name="T3" fmla="*/ 42678863 h 16384"/>
                <a:gd name="T4" fmla="*/ 25585537 w 16384"/>
                <a:gd name="T5" fmla="*/ 47224053 h 16384"/>
                <a:gd name="T6" fmla="*/ 27284805 w 16384"/>
                <a:gd name="T7" fmla="*/ 57214293 h 16384"/>
                <a:gd name="T8" fmla="*/ 28142496 w 16384"/>
                <a:gd name="T9" fmla="*/ 71740557 h 16384"/>
                <a:gd name="T10" fmla="*/ 37520609 w 16384"/>
                <a:gd name="T11" fmla="*/ 85366879 h 16384"/>
                <a:gd name="T12" fmla="*/ 47756424 w 16384"/>
                <a:gd name="T13" fmla="*/ 87184975 h 16384"/>
                <a:gd name="T14" fmla="*/ 51163017 w 16384"/>
                <a:gd name="T15" fmla="*/ 90812012 h 16384"/>
                <a:gd name="T16" fmla="*/ 58841862 w 16384"/>
                <a:gd name="T17" fmla="*/ 91721012 h 16384"/>
                <a:gd name="T18" fmla="*/ 63106146 w 16384"/>
                <a:gd name="T19" fmla="*/ 90812012 h 16384"/>
                <a:gd name="T20" fmla="*/ 69077756 w 16384"/>
                <a:gd name="T21" fmla="*/ 92630012 h 16384"/>
                <a:gd name="T22" fmla="*/ 71634625 w 16384"/>
                <a:gd name="T23" fmla="*/ 95357107 h 16384"/>
                <a:gd name="T24" fmla="*/ 71634625 w 16384"/>
                <a:gd name="T25" fmla="*/ 101711263 h 16384"/>
                <a:gd name="T26" fmla="*/ 72484259 w 16384"/>
                <a:gd name="T27" fmla="*/ 107156300 h 16384"/>
                <a:gd name="T28" fmla="*/ 78455868 w 16384"/>
                <a:gd name="T29" fmla="*/ 112610490 h 16384"/>
                <a:gd name="T30" fmla="*/ 84427388 w 16384"/>
                <a:gd name="T31" fmla="*/ 117146527 h 16384"/>
                <a:gd name="T32" fmla="*/ 85277022 w 16384"/>
                <a:gd name="T33" fmla="*/ 126227755 h 16384"/>
                <a:gd name="T34" fmla="*/ 82720152 w 16384"/>
                <a:gd name="T35" fmla="*/ 142581172 h 16384"/>
                <a:gd name="T36" fmla="*/ 92098265 w 16384"/>
                <a:gd name="T37" fmla="*/ 148935304 h 16384"/>
                <a:gd name="T38" fmla="*/ 100626766 w 16384"/>
                <a:gd name="T39" fmla="*/ 142581172 h 16384"/>
                <a:gd name="T40" fmla="*/ 99777132 w 16384"/>
                <a:gd name="T41" fmla="*/ 131681945 h 16384"/>
                <a:gd name="T42" fmla="*/ 103183725 w 16384"/>
                <a:gd name="T43" fmla="*/ 124418813 h 16384"/>
                <a:gd name="T44" fmla="*/ 106598376 w 16384"/>
                <a:gd name="T45" fmla="*/ 121691718 h 16384"/>
                <a:gd name="T46" fmla="*/ 103183725 w 16384"/>
                <a:gd name="T47" fmla="*/ 113519490 h 16384"/>
                <a:gd name="T48" fmla="*/ 98919441 w 16384"/>
                <a:gd name="T49" fmla="*/ 108065395 h 16384"/>
                <a:gd name="T50" fmla="*/ 98919441 w 16384"/>
                <a:gd name="T51" fmla="*/ 101711263 h 16384"/>
                <a:gd name="T52" fmla="*/ 100626766 w 16384"/>
                <a:gd name="T53" fmla="*/ 94448107 h 16384"/>
                <a:gd name="T54" fmla="*/ 93805590 w 16384"/>
                <a:gd name="T55" fmla="*/ 84457880 h 16384"/>
                <a:gd name="T56" fmla="*/ 95512848 w 16384"/>
                <a:gd name="T57" fmla="*/ 79012747 h 16384"/>
                <a:gd name="T58" fmla="*/ 98919441 w 16384"/>
                <a:gd name="T59" fmla="*/ 79912689 h 16384"/>
                <a:gd name="T60" fmla="*/ 108297643 w 16384"/>
                <a:gd name="T61" fmla="*/ 87184975 h 16384"/>
                <a:gd name="T62" fmla="*/ 118533447 w 16384"/>
                <a:gd name="T63" fmla="*/ 87184975 h 16384"/>
                <a:gd name="T64" fmla="*/ 123647365 w 16384"/>
                <a:gd name="T65" fmla="*/ 90812012 h 16384"/>
                <a:gd name="T66" fmla="*/ 127911560 w 16384"/>
                <a:gd name="T67" fmla="*/ 86275975 h 16384"/>
                <a:gd name="T68" fmla="*/ 131326210 w 16384"/>
                <a:gd name="T69" fmla="*/ 79012747 h 16384"/>
                <a:gd name="T70" fmla="*/ 131326210 w 16384"/>
                <a:gd name="T71" fmla="*/ 66295425 h 16384"/>
                <a:gd name="T72" fmla="*/ 128769251 w 16384"/>
                <a:gd name="T73" fmla="*/ 56305293 h 16384"/>
                <a:gd name="T74" fmla="*/ 122797642 w 16384"/>
                <a:gd name="T75" fmla="*/ 49951148 h 16384"/>
                <a:gd name="T76" fmla="*/ 106598376 w 16384"/>
                <a:gd name="T77" fmla="*/ 45405958 h 16384"/>
                <a:gd name="T78" fmla="*/ 91248631 w 16384"/>
                <a:gd name="T79" fmla="*/ 37233826 h 16384"/>
                <a:gd name="T80" fmla="*/ 79305502 w 16384"/>
                <a:gd name="T81" fmla="*/ 29970694 h 16384"/>
                <a:gd name="T82" fmla="*/ 60549187 w 16384"/>
                <a:gd name="T83" fmla="*/ 14526271 h 16384"/>
                <a:gd name="T84" fmla="*/ 46049088 w 16384"/>
                <a:gd name="T85" fmla="*/ 23607498 h 16384"/>
                <a:gd name="T86" fmla="*/ 41784893 w 16384"/>
                <a:gd name="T87" fmla="*/ 18162365 h 16384"/>
                <a:gd name="T88" fmla="*/ 39227934 w 16384"/>
                <a:gd name="T89" fmla="*/ 7263135 h 16384"/>
                <a:gd name="T90" fmla="*/ 28142496 w 16384"/>
                <a:gd name="T91" fmla="*/ 4545096 h 16384"/>
                <a:gd name="T92" fmla="*/ 23878212 w 16384"/>
                <a:gd name="T93" fmla="*/ 0 h 16384"/>
                <a:gd name="T94" fmla="*/ 11935077 w 16384"/>
                <a:gd name="T95" fmla="*/ 1818096 h 16384"/>
                <a:gd name="T96" fmla="*/ 5971523 w 16384"/>
                <a:gd name="T97" fmla="*/ 6354135 h 16384"/>
                <a:gd name="T98" fmla="*/ 1707326 w 16384"/>
                <a:gd name="T99" fmla="*/ 13626328 h 16384"/>
                <a:gd name="T100" fmla="*/ 0 w 16384"/>
                <a:gd name="T101" fmla="*/ 28152599 h 16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84"/>
                <a:gd name="T154" fmla="*/ 0 h 16384"/>
                <a:gd name="T155" fmla="*/ 16384 w 16384"/>
                <a:gd name="T156" fmla="*/ 16384 h 16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84" h="16384">
                  <a:moveTo>
                    <a:pt x="0" y="3097"/>
                  </a:moveTo>
                  <a:lnTo>
                    <a:pt x="2447" y="4695"/>
                  </a:lnTo>
                  <a:lnTo>
                    <a:pt x="3192" y="5195"/>
                  </a:lnTo>
                  <a:lnTo>
                    <a:pt x="3404" y="6294"/>
                  </a:lnTo>
                  <a:lnTo>
                    <a:pt x="3511" y="7892"/>
                  </a:lnTo>
                  <a:lnTo>
                    <a:pt x="4681" y="9391"/>
                  </a:lnTo>
                  <a:lnTo>
                    <a:pt x="5958" y="9591"/>
                  </a:lnTo>
                  <a:lnTo>
                    <a:pt x="6383" y="9990"/>
                  </a:lnTo>
                  <a:lnTo>
                    <a:pt x="7341" y="10090"/>
                  </a:lnTo>
                  <a:lnTo>
                    <a:pt x="7873" y="9990"/>
                  </a:lnTo>
                  <a:lnTo>
                    <a:pt x="8618" y="10190"/>
                  </a:lnTo>
                  <a:lnTo>
                    <a:pt x="8937" y="10490"/>
                  </a:lnTo>
                  <a:lnTo>
                    <a:pt x="8937" y="11189"/>
                  </a:lnTo>
                  <a:lnTo>
                    <a:pt x="9043" y="11788"/>
                  </a:lnTo>
                  <a:lnTo>
                    <a:pt x="9788" y="12388"/>
                  </a:lnTo>
                  <a:lnTo>
                    <a:pt x="10533" y="12887"/>
                  </a:lnTo>
                  <a:lnTo>
                    <a:pt x="10639" y="13886"/>
                  </a:lnTo>
                  <a:lnTo>
                    <a:pt x="10320" y="15685"/>
                  </a:lnTo>
                  <a:lnTo>
                    <a:pt x="11490" y="16384"/>
                  </a:lnTo>
                  <a:lnTo>
                    <a:pt x="12554" y="15685"/>
                  </a:lnTo>
                  <a:lnTo>
                    <a:pt x="12448" y="14486"/>
                  </a:lnTo>
                  <a:lnTo>
                    <a:pt x="12873" y="13687"/>
                  </a:lnTo>
                  <a:lnTo>
                    <a:pt x="13299" y="13387"/>
                  </a:lnTo>
                  <a:lnTo>
                    <a:pt x="12873" y="12488"/>
                  </a:lnTo>
                  <a:lnTo>
                    <a:pt x="12341" y="11888"/>
                  </a:lnTo>
                  <a:lnTo>
                    <a:pt x="12341" y="11189"/>
                  </a:lnTo>
                  <a:lnTo>
                    <a:pt x="12554" y="10390"/>
                  </a:lnTo>
                  <a:lnTo>
                    <a:pt x="11703" y="9291"/>
                  </a:lnTo>
                  <a:lnTo>
                    <a:pt x="11916" y="8692"/>
                  </a:lnTo>
                  <a:lnTo>
                    <a:pt x="12341" y="8791"/>
                  </a:lnTo>
                  <a:lnTo>
                    <a:pt x="13511" y="9591"/>
                  </a:lnTo>
                  <a:lnTo>
                    <a:pt x="14788" y="9591"/>
                  </a:lnTo>
                  <a:lnTo>
                    <a:pt x="15426" y="9990"/>
                  </a:lnTo>
                  <a:lnTo>
                    <a:pt x="15958" y="9491"/>
                  </a:lnTo>
                  <a:lnTo>
                    <a:pt x="16384" y="8692"/>
                  </a:lnTo>
                  <a:lnTo>
                    <a:pt x="16384" y="7293"/>
                  </a:lnTo>
                  <a:lnTo>
                    <a:pt x="16065" y="6194"/>
                  </a:lnTo>
                  <a:lnTo>
                    <a:pt x="15320" y="5495"/>
                  </a:lnTo>
                  <a:lnTo>
                    <a:pt x="13299" y="4995"/>
                  </a:lnTo>
                  <a:lnTo>
                    <a:pt x="11384" y="4096"/>
                  </a:lnTo>
                  <a:lnTo>
                    <a:pt x="9894" y="3297"/>
                  </a:lnTo>
                  <a:lnTo>
                    <a:pt x="7554" y="1598"/>
                  </a:lnTo>
                  <a:lnTo>
                    <a:pt x="5745" y="2597"/>
                  </a:lnTo>
                  <a:lnTo>
                    <a:pt x="5213" y="1998"/>
                  </a:lnTo>
                  <a:lnTo>
                    <a:pt x="4894" y="799"/>
                  </a:lnTo>
                  <a:lnTo>
                    <a:pt x="3511" y="500"/>
                  </a:lnTo>
                  <a:lnTo>
                    <a:pt x="2979" y="0"/>
                  </a:lnTo>
                  <a:lnTo>
                    <a:pt x="1489" y="200"/>
                  </a:lnTo>
                  <a:lnTo>
                    <a:pt x="745" y="699"/>
                  </a:lnTo>
                  <a:lnTo>
                    <a:pt x="213" y="1499"/>
                  </a:lnTo>
                  <a:lnTo>
                    <a:pt x="0" y="3097"/>
                  </a:lnTo>
                  <a:close/>
                </a:path>
              </a:pathLst>
            </a:custGeom>
            <a:solidFill>
              <a:srgbClr val="FFFFFF"/>
            </a:solidFill>
            <a:ln w="9525">
              <a:solidFill>
                <a:srgbClr val="000000"/>
              </a:solidFill>
              <a:round/>
              <a:headEnd/>
              <a:tailEnd/>
            </a:ln>
          </p:spPr>
          <p:txBody>
            <a:bodyPr/>
            <a:lstStyle/>
            <a:p>
              <a:endParaRPr lang="en-US"/>
            </a:p>
          </p:txBody>
        </p:sp>
        <p:sp>
          <p:nvSpPr>
            <p:cNvPr id="116816" name="Nottoway"/>
            <p:cNvSpPr>
              <a:spLocks/>
            </p:cNvSpPr>
            <p:nvPr/>
          </p:nvSpPr>
          <p:spPr bwMode="auto">
            <a:xfrm>
              <a:off x="20821650" y="12753975"/>
              <a:ext cx="1657350" cy="1409700"/>
            </a:xfrm>
            <a:custGeom>
              <a:avLst/>
              <a:gdLst>
                <a:gd name="T0" fmla="*/ 0 w 16384"/>
                <a:gd name="T1" fmla="*/ 74889696 h 16384"/>
                <a:gd name="T2" fmla="*/ 13486605 w 16384"/>
                <a:gd name="T3" fmla="*/ 82218773 h 16384"/>
                <a:gd name="T4" fmla="*/ 21202120 w 16384"/>
                <a:gd name="T5" fmla="*/ 83847447 h 16384"/>
                <a:gd name="T6" fmla="*/ 28907222 w 16384"/>
                <a:gd name="T7" fmla="*/ 87919176 h 16384"/>
                <a:gd name="T8" fmla="*/ 34688724 w 16384"/>
                <a:gd name="T9" fmla="*/ 96055169 h 16384"/>
                <a:gd name="T10" fmla="*/ 66481538 w 16384"/>
                <a:gd name="T11" fmla="*/ 111520218 h 16384"/>
                <a:gd name="T12" fmla="*/ 87683651 w 16384"/>
                <a:gd name="T13" fmla="*/ 109898943 h 16384"/>
                <a:gd name="T14" fmla="*/ 92493039 w 16384"/>
                <a:gd name="T15" fmla="*/ 109084649 h 16384"/>
                <a:gd name="T16" fmla="*/ 97312543 w 16384"/>
                <a:gd name="T17" fmla="*/ 112334598 h 16384"/>
                <a:gd name="T18" fmla="*/ 104055943 w 16384"/>
                <a:gd name="T19" fmla="*/ 118035001 h 16384"/>
                <a:gd name="T20" fmla="*/ 108875472 w 16384"/>
                <a:gd name="T21" fmla="*/ 119663675 h 16384"/>
                <a:gd name="T22" fmla="*/ 134897088 w 16384"/>
                <a:gd name="T23" fmla="*/ 121292349 h 16384"/>
                <a:gd name="T24" fmla="*/ 131039381 w 16384"/>
                <a:gd name="T25" fmla="*/ 58610267 h 16384"/>
                <a:gd name="T26" fmla="*/ 144526081 w 16384"/>
                <a:gd name="T27" fmla="*/ 50474296 h 16384"/>
                <a:gd name="T28" fmla="*/ 154165189 w 16384"/>
                <a:gd name="T29" fmla="*/ 49660002 h 16384"/>
                <a:gd name="T30" fmla="*/ 161870386 w 16384"/>
                <a:gd name="T31" fmla="*/ 46402653 h 16384"/>
                <a:gd name="T32" fmla="*/ 167651889 w 16384"/>
                <a:gd name="T33" fmla="*/ 39887859 h 16384"/>
                <a:gd name="T34" fmla="*/ 0 w 16384"/>
                <a:gd name="T35" fmla="*/ 0 h 16384"/>
                <a:gd name="T36" fmla="*/ 0 w 16384"/>
                <a:gd name="T37" fmla="*/ 74889696 h 16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84"/>
                <a:gd name="T58" fmla="*/ 0 h 16384"/>
                <a:gd name="T59" fmla="*/ 16384 w 16384"/>
                <a:gd name="T60" fmla="*/ 16384 h 163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84" h="16384">
                  <a:moveTo>
                    <a:pt x="0" y="10116"/>
                  </a:moveTo>
                  <a:lnTo>
                    <a:pt x="1318" y="11106"/>
                  </a:lnTo>
                  <a:lnTo>
                    <a:pt x="2072" y="11326"/>
                  </a:lnTo>
                  <a:lnTo>
                    <a:pt x="2825" y="11876"/>
                  </a:lnTo>
                  <a:lnTo>
                    <a:pt x="3390" y="12975"/>
                  </a:lnTo>
                  <a:lnTo>
                    <a:pt x="6497" y="15064"/>
                  </a:lnTo>
                  <a:lnTo>
                    <a:pt x="8569" y="14845"/>
                  </a:lnTo>
                  <a:lnTo>
                    <a:pt x="9039" y="14735"/>
                  </a:lnTo>
                  <a:lnTo>
                    <a:pt x="9510" y="15174"/>
                  </a:lnTo>
                  <a:lnTo>
                    <a:pt x="10169" y="15944"/>
                  </a:lnTo>
                  <a:lnTo>
                    <a:pt x="10640" y="16164"/>
                  </a:lnTo>
                  <a:lnTo>
                    <a:pt x="13183" y="16384"/>
                  </a:lnTo>
                  <a:lnTo>
                    <a:pt x="12806" y="7917"/>
                  </a:lnTo>
                  <a:lnTo>
                    <a:pt x="14124" y="6818"/>
                  </a:lnTo>
                  <a:lnTo>
                    <a:pt x="15066" y="6708"/>
                  </a:lnTo>
                  <a:lnTo>
                    <a:pt x="15819" y="6268"/>
                  </a:lnTo>
                  <a:lnTo>
                    <a:pt x="16384" y="5388"/>
                  </a:lnTo>
                  <a:lnTo>
                    <a:pt x="0" y="0"/>
                  </a:lnTo>
                  <a:lnTo>
                    <a:pt x="0" y="10116"/>
                  </a:lnTo>
                  <a:close/>
                </a:path>
              </a:pathLst>
            </a:custGeom>
            <a:solidFill>
              <a:srgbClr val="FFFFFF"/>
            </a:solidFill>
            <a:ln w="9525">
              <a:solidFill>
                <a:srgbClr val="000000"/>
              </a:solidFill>
              <a:round/>
              <a:headEnd/>
              <a:tailEnd/>
            </a:ln>
          </p:spPr>
          <p:txBody>
            <a:bodyPr/>
            <a:lstStyle/>
            <a:p>
              <a:endParaRPr lang="en-US"/>
            </a:p>
          </p:txBody>
        </p:sp>
        <p:sp>
          <p:nvSpPr>
            <p:cNvPr id="116817" name="Orange"/>
            <p:cNvSpPr>
              <a:spLocks/>
            </p:cNvSpPr>
            <p:nvPr/>
          </p:nvSpPr>
          <p:spPr bwMode="auto">
            <a:xfrm>
              <a:off x="20326350" y="7429500"/>
              <a:ext cx="2533650" cy="1304925"/>
            </a:xfrm>
            <a:custGeom>
              <a:avLst/>
              <a:gdLst>
                <a:gd name="T0" fmla="*/ 47134640 w 16384"/>
                <a:gd name="T1" fmla="*/ 50069484 h 16384"/>
                <a:gd name="T2" fmla="*/ 0 w 16384"/>
                <a:gd name="T3" fmla="*/ 81171828 h 16384"/>
                <a:gd name="T4" fmla="*/ 92786575 w 16384"/>
                <a:gd name="T5" fmla="*/ 100138968 h 16384"/>
                <a:gd name="T6" fmla="*/ 134038318 w 16384"/>
                <a:gd name="T7" fmla="*/ 102416294 h 16384"/>
                <a:gd name="T8" fmla="*/ 145827888 w 16384"/>
                <a:gd name="T9" fmla="*/ 95584317 h 16384"/>
                <a:gd name="T10" fmla="*/ 169383252 w 16384"/>
                <a:gd name="T11" fmla="*/ 94068250 h 16384"/>
                <a:gd name="T12" fmla="*/ 220942015 w 16384"/>
                <a:gd name="T13" fmla="*/ 99377789 h 16384"/>
                <a:gd name="T14" fmla="*/ 235673024 w 16384"/>
                <a:gd name="T15" fmla="*/ 101655114 h 16384"/>
                <a:gd name="T16" fmla="*/ 256286910 w 16384"/>
                <a:gd name="T17" fmla="*/ 103932440 h 16384"/>
                <a:gd name="T18" fmla="*/ 352038778 w 16384"/>
                <a:gd name="T19" fmla="*/ 40966543 h 16384"/>
                <a:gd name="T20" fmla="*/ 369711226 w 16384"/>
                <a:gd name="T21" fmla="*/ 35657005 h 16384"/>
                <a:gd name="T22" fmla="*/ 382959685 w 16384"/>
                <a:gd name="T23" fmla="*/ 26553994 h 16384"/>
                <a:gd name="T24" fmla="*/ 387383673 w 16384"/>
                <a:gd name="T25" fmla="*/ 18205946 h 16384"/>
                <a:gd name="T26" fmla="*/ 391807971 w 16384"/>
                <a:gd name="T27" fmla="*/ 12135149 h 16384"/>
                <a:gd name="T28" fmla="*/ 360887064 w 16384"/>
                <a:gd name="T29" fmla="*/ 4554652 h 16384"/>
                <a:gd name="T30" fmla="*/ 350556074 w 16384"/>
                <a:gd name="T31" fmla="*/ 3032214 h 16384"/>
                <a:gd name="T32" fmla="*/ 343190492 w 16384"/>
                <a:gd name="T33" fmla="*/ 6070720 h 16384"/>
                <a:gd name="T34" fmla="*/ 340249208 w 16384"/>
                <a:gd name="T35" fmla="*/ 9864192 h 16384"/>
                <a:gd name="T36" fmla="*/ 332883626 w 16384"/>
                <a:gd name="T37" fmla="*/ 9102933 h 16384"/>
                <a:gd name="T38" fmla="*/ 318152540 w 16384"/>
                <a:gd name="T39" fmla="*/ 6070720 h 16384"/>
                <a:gd name="T40" fmla="*/ 301962796 w 16384"/>
                <a:gd name="T41" fmla="*/ 5309541 h 16384"/>
                <a:gd name="T42" fmla="*/ 276924767 w 16384"/>
                <a:gd name="T43" fmla="*/ 0 h 16384"/>
                <a:gd name="T44" fmla="*/ 266617746 w 16384"/>
                <a:gd name="T45" fmla="*/ 0 h 16384"/>
                <a:gd name="T46" fmla="*/ 260711053 w 16384"/>
                <a:gd name="T47" fmla="*/ 8348126 h 16384"/>
                <a:gd name="T48" fmla="*/ 253345472 w 16384"/>
                <a:gd name="T49" fmla="*/ 11380261 h 16384"/>
                <a:gd name="T50" fmla="*/ 206211006 w 16384"/>
                <a:gd name="T51" fmla="*/ 19722013 h 16384"/>
                <a:gd name="T52" fmla="*/ 197386690 w 16384"/>
                <a:gd name="T53" fmla="*/ 22760602 h 16384"/>
                <a:gd name="T54" fmla="*/ 194421281 w 16384"/>
                <a:gd name="T55" fmla="*/ 29586207 h 16384"/>
                <a:gd name="T56" fmla="*/ 187055700 w 16384"/>
                <a:gd name="T57" fmla="*/ 31863533 h 16384"/>
                <a:gd name="T58" fmla="*/ 157617458 w 16384"/>
                <a:gd name="T59" fmla="*/ 31102354 h 16384"/>
                <a:gd name="T60" fmla="*/ 147286622 w 16384"/>
                <a:gd name="T61" fmla="*/ 40966543 h 16384"/>
                <a:gd name="T62" fmla="*/ 135521022 w 16384"/>
                <a:gd name="T63" fmla="*/ 44759946 h 16384"/>
                <a:gd name="T64" fmla="*/ 126672736 w 16384"/>
                <a:gd name="T65" fmla="*/ 44759946 h 16384"/>
                <a:gd name="T66" fmla="*/ 109000288 w 16384"/>
                <a:gd name="T67" fmla="*/ 47037271 h 16384"/>
                <a:gd name="T68" fmla="*/ 101634706 w 16384"/>
                <a:gd name="T69" fmla="*/ 54624135 h 16384"/>
                <a:gd name="T70" fmla="*/ 95751829 w 16384"/>
                <a:gd name="T71" fmla="*/ 56895169 h 16384"/>
                <a:gd name="T72" fmla="*/ 86903697 w 16384"/>
                <a:gd name="T73" fmla="*/ 62204707 h 16384"/>
                <a:gd name="T74" fmla="*/ 78055392 w 16384"/>
                <a:gd name="T75" fmla="*/ 62965887 h 16384"/>
                <a:gd name="T76" fmla="*/ 64807087 w 16384"/>
                <a:gd name="T77" fmla="*/ 56895169 h 16384"/>
                <a:gd name="T78" fmla="*/ 47134640 w 16384"/>
                <a:gd name="T79" fmla="*/ 50069484 h 16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84"/>
                <a:gd name="T121" fmla="*/ 0 h 16384"/>
                <a:gd name="T122" fmla="*/ 16384 w 16384"/>
                <a:gd name="T123" fmla="*/ 16384 h 16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84" h="16384">
                  <a:moveTo>
                    <a:pt x="1971" y="7893"/>
                  </a:moveTo>
                  <a:lnTo>
                    <a:pt x="0" y="12796"/>
                  </a:lnTo>
                  <a:lnTo>
                    <a:pt x="3880" y="15786"/>
                  </a:lnTo>
                  <a:lnTo>
                    <a:pt x="5605" y="16145"/>
                  </a:lnTo>
                  <a:lnTo>
                    <a:pt x="6098" y="15068"/>
                  </a:lnTo>
                  <a:lnTo>
                    <a:pt x="7083" y="14829"/>
                  </a:lnTo>
                  <a:lnTo>
                    <a:pt x="9239" y="15666"/>
                  </a:lnTo>
                  <a:lnTo>
                    <a:pt x="9855" y="16025"/>
                  </a:lnTo>
                  <a:lnTo>
                    <a:pt x="10717" y="16384"/>
                  </a:lnTo>
                  <a:lnTo>
                    <a:pt x="14721" y="6458"/>
                  </a:lnTo>
                  <a:lnTo>
                    <a:pt x="15460" y="5621"/>
                  </a:lnTo>
                  <a:lnTo>
                    <a:pt x="16014" y="4186"/>
                  </a:lnTo>
                  <a:lnTo>
                    <a:pt x="16199" y="2870"/>
                  </a:lnTo>
                  <a:lnTo>
                    <a:pt x="16384" y="1913"/>
                  </a:lnTo>
                  <a:lnTo>
                    <a:pt x="15091" y="718"/>
                  </a:lnTo>
                  <a:lnTo>
                    <a:pt x="14659" y="478"/>
                  </a:lnTo>
                  <a:lnTo>
                    <a:pt x="14351" y="957"/>
                  </a:lnTo>
                  <a:lnTo>
                    <a:pt x="14228" y="1555"/>
                  </a:lnTo>
                  <a:lnTo>
                    <a:pt x="13920" y="1435"/>
                  </a:lnTo>
                  <a:lnTo>
                    <a:pt x="13304" y="957"/>
                  </a:lnTo>
                  <a:lnTo>
                    <a:pt x="12627" y="837"/>
                  </a:lnTo>
                  <a:lnTo>
                    <a:pt x="11580" y="0"/>
                  </a:lnTo>
                  <a:lnTo>
                    <a:pt x="11149" y="0"/>
                  </a:lnTo>
                  <a:lnTo>
                    <a:pt x="10902" y="1316"/>
                  </a:lnTo>
                  <a:lnTo>
                    <a:pt x="10594" y="1794"/>
                  </a:lnTo>
                  <a:lnTo>
                    <a:pt x="8623" y="3109"/>
                  </a:lnTo>
                  <a:lnTo>
                    <a:pt x="8254" y="3588"/>
                  </a:lnTo>
                  <a:lnTo>
                    <a:pt x="8130" y="4664"/>
                  </a:lnTo>
                  <a:lnTo>
                    <a:pt x="7822" y="5023"/>
                  </a:lnTo>
                  <a:lnTo>
                    <a:pt x="6591" y="4903"/>
                  </a:lnTo>
                  <a:lnTo>
                    <a:pt x="6159" y="6458"/>
                  </a:lnTo>
                  <a:lnTo>
                    <a:pt x="5667" y="7056"/>
                  </a:lnTo>
                  <a:lnTo>
                    <a:pt x="5297" y="7056"/>
                  </a:lnTo>
                  <a:lnTo>
                    <a:pt x="4558" y="7415"/>
                  </a:lnTo>
                  <a:lnTo>
                    <a:pt x="4250" y="8611"/>
                  </a:lnTo>
                  <a:lnTo>
                    <a:pt x="4004" y="8969"/>
                  </a:lnTo>
                  <a:lnTo>
                    <a:pt x="3634" y="9806"/>
                  </a:lnTo>
                  <a:lnTo>
                    <a:pt x="3264" y="9926"/>
                  </a:lnTo>
                  <a:lnTo>
                    <a:pt x="2710" y="8969"/>
                  </a:lnTo>
                  <a:lnTo>
                    <a:pt x="1971" y="7893"/>
                  </a:lnTo>
                  <a:close/>
                </a:path>
              </a:pathLst>
            </a:custGeom>
            <a:solidFill>
              <a:srgbClr val="FFFFFF"/>
            </a:solidFill>
            <a:ln w="9525">
              <a:solidFill>
                <a:srgbClr val="000000"/>
              </a:solidFill>
              <a:round/>
              <a:headEnd/>
              <a:tailEnd/>
            </a:ln>
          </p:spPr>
          <p:txBody>
            <a:bodyPr/>
            <a:lstStyle/>
            <a:p>
              <a:endParaRPr lang="en-US"/>
            </a:p>
          </p:txBody>
        </p:sp>
        <p:sp>
          <p:nvSpPr>
            <p:cNvPr id="116818" name="Page"/>
            <p:cNvSpPr>
              <a:spLocks/>
            </p:cNvSpPr>
            <p:nvPr/>
          </p:nvSpPr>
          <p:spPr bwMode="auto">
            <a:xfrm>
              <a:off x="19135725" y="5334000"/>
              <a:ext cx="1533525" cy="2085975"/>
            </a:xfrm>
            <a:custGeom>
              <a:avLst/>
              <a:gdLst>
                <a:gd name="T0" fmla="*/ 143536290 w 16384"/>
                <a:gd name="T1" fmla="*/ 40022096 h 16384"/>
                <a:gd name="T2" fmla="*/ 131052163 w 16384"/>
                <a:gd name="T3" fmla="*/ 63056168 h 16384"/>
                <a:gd name="T4" fmla="*/ 128380195 w 16384"/>
                <a:gd name="T5" fmla="*/ 73981575 h 16384"/>
                <a:gd name="T6" fmla="*/ 128380195 w 16384"/>
                <a:gd name="T7" fmla="*/ 115203115 h 16384"/>
                <a:gd name="T8" fmla="*/ 125708134 w 16384"/>
                <a:gd name="T9" fmla="*/ 124912876 h 16384"/>
                <a:gd name="T10" fmla="*/ 122142484 w 16384"/>
                <a:gd name="T11" fmla="*/ 128543851 h 16384"/>
                <a:gd name="T12" fmla="*/ 115896069 w 16384"/>
                <a:gd name="T13" fmla="*/ 129759608 h 16384"/>
                <a:gd name="T14" fmla="*/ 109658451 w 16384"/>
                <a:gd name="T15" fmla="*/ 145531763 h 16384"/>
                <a:gd name="T16" fmla="*/ 105199213 w 16384"/>
                <a:gd name="T17" fmla="*/ 158856202 h 16384"/>
                <a:gd name="T18" fmla="*/ 96289511 w 16384"/>
                <a:gd name="T19" fmla="*/ 170997350 h 16384"/>
                <a:gd name="T20" fmla="*/ 93608745 w 16384"/>
                <a:gd name="T21" fmla="*/ 181906571 h 16384"/>
                <a:gd name="T22" fmla="*/ 88264622 w 16384"/>
                <a:gd name="T23" fmla="*/ 186753303 h 16384"/>
                <a:gd name="T24" fmla="*/ 85583856 w 16384"/>
                <a:gd name="T25" fmla="*/ 189184818 h 16384"/>
                <a:gd name="T26" fmla="*/ 87371034 w 16384"/>
                <a:gd name="T27" fmla="*/ 197662525 h 16384"/>
                <a:gd name="T28" fmla="*/ 80239828 w 16384"/>
                <a:gd name="T29" fmla="*/ 226775383 h 16384"/>
                <a:gd name="T30" fmla="*/ 61518083 w 16384"/>
                <a:gd name="T31" fmla="*/ 265581706 h 16384"/>
                <a:gd name="T32" fmla="*/ 43681118 w 16384"/>
                <a:gd name="T33" fmla="*/ 237684605 h 16384"/>
                <a:gd name="T34" fmla="*/ 24074577 w 16384"/>
                <a:gd name="T35" fmla="*/ 224343869 h 16384"/>
                <a:gd name="T36" fmla="*/ 15156100 w 16384"/>
                <a:gd name="T37" fmla="*/ 207372158 h 16384"/>
                <a:gd name="T38" fmla="*/ 0 w 16384"/>
                <a:gd name="T39" fmla="*/ 192815793 h 16384"/>
                <a:gd name="T40" fmla="*/ 0 w 16384"/>
                <a:gd name="T41" fmla="*/ 187969060 h 16384"/>
                <a:gd name="T42" fmla="*/ 14262512 w 16384"/>
                <a:gd name="T43" fmla="*/ 139453104 h 16384"/>
                <a:gd name="T44" fmla="*/ 20508927 w 16384"/>
                <a:gd name="T45" fmla="*/ 122481362 h 16384"/>
                <a:gd name="T46" fmla="*/ 28525023 w 16384"/>
                <a:gd name="T47" fmla="*/ 105509651 h 16384"/>
                <a:gd name="T48" fmla="*/ 26746644 w 16384"/>
                <a:gd name="T49" fmla="*/ 99447289 h 16384"/>
                <a:gd name="T50" fmla="*/ 40115561 w 16384"/>
                <a:gd name="T51" fmla="*/ 69118674 h 16384"/>
                <a:gd name="T52" fmla="*/ 73993412 w 16384"/>
                <a:gd name="T53" fmla="*/ 50931190 h 16384"/>
                <a:gd name="T54" fmla="*/ 78452557 w 16384"/>
                <a:gd name="T55" fmla="*/ 47300215 h 16384"/>
                <a:gd name="T56" fmla="*/ 92715062 w 16384"/>
                <a:gd name="T57" fmla="*/ 18187476 h 16384"/>
                <a:gd name="T58" fmla="*/ 106092801 w 16384"/>
                <a:gd name="T59" fmla="*/ 0 h 16384"/>
                <a:gd name="T60" fmla="*/ 121248896 w 16384"/>
                <a:gd name="T61" fmla="*/ 16971719 h 16384"/>
                <a:gd name="T62" fmla="*/ 133732929 w 16384"/>
                <a:gd name="T63" fmla="*/ 32743841 h 16384"/>
                <a:gd name="T64" fmla="*/ 143536290 w 16384"/>
                <a:gd name="T65" fmla="*/ 40022096 h 16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84"/>
                <a:gd name="T100" fmla="*/ 0 h 16384"/>
                <a:gd name="T101" fmla="*/ 16384 w 16384"/>
                <a:gd name="T102" fmla="*/ 16384 h 16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84" h="16384">
                  <a:moveTo>
                    <a:pt x="16384" y="2469"/>
                  </a:moveTo>
                  <a:lnTo>
                    <a:pt x="14959" y="3890"/>
                  </a:lnTo>
                  <a:lnTo>
                    <a:pt x="14654" y="4564"/>
                  </a:lnTo>
                  <a:lnTo>
                    <a:pt x="14654" y="7107"/>
                  </a:lnTo>
                  <a:lnTo>
                    <a:pt x="14349" y="7706"/>
                  </a:lnTo>
                  <a:lnTo>
                    <a:pt x="13942" y="7930"/>
                  </a:lnTo>
                  <a:lnTo>
                    <a:pt x="13229" y="8005"/>
                  </a:lnTo>
                  <a:lnTo>
                    <a:pt x="12517" y="8978"/>
                  </a:lnTo>
                  <a:lnTo>
                    <a:pt x="12008" y="9800"/>
                  </a:lnTo>
                  <a:lnTo>
                    <a:pt x="10991" y="10549"/>
                  </a:lnTo>
                  <a:lnTo>
                    <a:pt x="10685" y="11222"/>
                  </a:lnTo>
                  <a:lnTo>
                    <a:pt x="10075" y="11521"/>
                  </a:lnTo>
                  <a:lnTo>
                    <a:pt x="9769" y="11671"/>
                  </a:lnTo>
                  <a:lnTo>
                    <a:pt x="9973" y="12194"/>
                  </a:lnTo>
                  <a:lnTo>
                    <a:pt x="9159" y="13990"/>
                  </a:lnTo>
                  <a:lnTo>
                    <a:pt x="7022" y="16384"/>
                  </a:lnTo>
                  <a:lnTo>
                    <a:pt x="4986" y="14663"/>
                  </a:lnTo>
                  <a:lnTo>
                    <a:pt x="2748" y="13840"/>
                  </a:lnTo>
                  <a:lnTo>
                    <a:pt x="1730" y="12793"/>
                  </a:lnTo>
                  <a:lnTo>
                    <a:pt x="0" y="11895"/>
                  </a:lnTo>
                  <a:lnTo>
                    <a:pt x="0" y="11596"/>
                  </a:lnTo>
                  <a:lnTo>
                    <a:pt x="1628" y="8603"/>
                  </a:lnTo>
                  <a:lnTo>
                    <a:pt x="2341" y="7556"/>
                  </a:lnTo>
                  <a:lnTo>
                    <a:pt x="3256" y="6509"/>
                  </a:lnTo>
                  <a:lnTo>
                    <a:pt x="3053" y="6135"/>
                  </a:lnTo>
                  <a:lnTo>
                    <a:pt x="4579" y="4264"/>
                  </a:lnTo>
                  <a:lnTo>
                    <a:pt x="8446" y="3142"/>
                  </a:lnTo>
                  <a:lnTo>
                    <a:pt x="8955" y="2918"/>
                  </a:lnTo>
                  <a:lnTo>
                    <a:pt x="10583" y="1122"/>
                  </a:lnTo>
                  <a:lnTo>
                    <a:pt x="12110" y="0"/>
                  </a:lnTo>
                  <a:lnTo>
                    <a:pt x="13840" y="1047"/>
                  </a:lnTo>
                  <a:lnTo>
                    <a:pt x="15265" y="2020"/>
                  </a:lnTo>
                  <a:lnTo>
                    <a:pt x="16384" y="2469"/>
                  </a:lnTo>
                  <a:close/>
                </a:path>
              </a:pathLst>
            </a:custGeom>
            <a:solidFill>
              <a:srgbClr val="FFFFFF"/>
            </a:solidFill>
            <a:ln w="9525">
              <a:solidFill>
                <a:srgbClr val="000000"/>
              </a:solidFill>
              <a:round/>
              <a:headEnd/>
              <a:tailEnd/>
            </a:ln>
          </p:spPr>
          <p:txBody>
            <a:bodyPr/>
            <a:lstStyle/>
            <a:p>
              <a:endParaRPr lang="en-US"/>
            </a:p>
          </p:txBody>
        </p:sp>
        <p:sp>
          <p:nvSpPr>
            <p:cNvPr id="116819" name="Patrick"/>
            <p:cNvSpPr>
              <a:spLocks/>
            </p:cNvSpPr>
            <p:nvPr/>
          </p:nvSpPr>
          <p:spPr bwMode="auto">
            <a:xfrm>
              <a:off x="11620500" y="14697075"/>
              <a:ext cx="2352675" cy="1571625"/>
            </a:xfrm>
            <a:custGeom>
              <a:avLst/>
              <a:gdLst>
                <a:gd name="T0" fmla="*/ 123099992 w 16384"/>
                <a:gd name="T1" fmla="*/ 88996796 h 16384"/>
                <a:gd name="T2" fmla="*/ 142255817 w 16384"/>
                <a:gd name="T3" fmla="*/ 66296687 h 16384"/>
                <a:gd name="T4" fmla="*/ 157287607 w 16384"/>
                <a:gd name="T5" fmla="*/ 48132923 h 16384"/>
                <a:gd name="T6" fmla="*/ 172340039 w 16384"/>
                <a:gd name="T7" fmla="*/ 35416522 h 16384"/>
                <a:gd name="T8" fmla="*/ 187371936 w 16384"/>
                <a:gd name="T9" fmla="*/ 23611013 h 16384"/>
                <a:gd name="T10" fmla="*/ 214734263 w 16384"/>
                <a:gd name="T11" fmla="*/ 0 h 16384"/>
                <a:gd name="T12" fmla="*/ 314575214 w 16384"/>
                <a:gd name="T13" fmla="*/ 15440082 h 16384"/>
                <a:gd name="T14" fmla="*/ 322781715 w 16384"/>
                <a:gd name="T15" fmla="*/ 24521910 h 16384"/>
                <a:gd name="T16" fmla="*/ 337834291 w 16384"/>
                <a:gd name="T17" fmla="*/ 35416522 h 16384"/>
                <a:gd name="T18" fmla="*/ 329627502 w 16384"/>
                <a:gd name="T19" fmla="*/ 50856611 h 16384"/>
                <a:gd name="T20" fmla="*/ 305007712 w 16384"/>
                <a:gd name="T21" fmla="*/ 69931260 h 16384"/>
                <a:gd name="T22" fmla="*/ 300904246 w 16384"/>
                <a:gd name="T23" fmla="*/ 78102190 h 16384"/>
                <a:gd name="T24" fmla="*/ 300904246 w 16384"/>
                <a:gd name="T25" fmla="*/ 85371336 h 16384"/>
                <a:gd name="T26" fmla="*/ 306368426 w 16384"/>
                <a:gd name="T27" fmla="*/ 93542267 h 16384"/>
                <a:gd name="T28" fmla="*/ 318678608 w 16384"/>
                <a:gd name="T29" fmla="*/ 105347794 h 16384"/>
                <a:gd name="T30" fmla="*/ 320060000 w 16384"/>
                <a:gd name="T31" fmla="*/ 150757126 h 16384"/>
                <a:gd name="T32" fmla="*/ 127203386 w 16384"/>
                <a:gd name="T33" fmla="*/ 148033450 h 16384"/>
                <a:gd name="T34" fmla="*/ 47879171 w 16384"/>
                <a:gd name="T35" fmla="*/ 147122553 h 16384"/>
                <a:gd name="T36" fmla="*/ 24619943 w 16384"/>
                <a:gd name="T37" fmla="*/ 110795049 h 16384"/>
                <a:gd name="T38" fmla="*/ 1360858 w 16384"/>
                <a:gd name="T39" fmla="*/ 99900515 h 16384"/>
                <a:gd name="T40" fmla="*/ 0 w 16384"/>
                <a:gd name="T41" fmla="*/ 97176840 h 16384"/>
                <a:gd name="T42" fmla="*/ 6845789 w 16384"/>
                <a:gd name="T43" fmla="*/ 95354949 h 16384"/>
                <a:gd name="T44" fmla="*/ 20516692 w 16384"/>
                <a:gd name="T45" fmla="*/ 96265942 h 16384"/>
                <a:gd name="T46" fmla="*/ 32826731 w 16384"/>
                <a:gd name="T47" fmla="*/ 95354949 h 16384"/>
                <a:gd name="T48" fmla="*/ 50600887 w 16384"/>
                <a:gd name="T49" fmla="*/ 98078624 h 16384"/>
                <a:gd name="T50" fmla="*/ 83427626 w 16384"/>
                <a:gd name="T51" fmla="*/ 108071470 h 16384"/>
                <a:gd name="T52" fmla="*/ 103944310 w 16384"/>
                <a:gd name="T53" fmla="*/ 104436897 h 16384"/>
                <a:gd name="T54" fmla="*/ 116254348 w 16384"/>
                <a:gd name="T55" fmla="*/ 96265942 h 16384"/>
                <a:gd name="T56" fmla="*/ 123099992 w 16384"/>
                <a:gd name="T57" fmla="*/ 88996796 h 163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84"/>
                <a:gd name="T88" fmla="*/ 0 h 16384"/>
                <a:gd name="T89" fmla="*/ 16384 w 16384"/>
                <a:gd name="T90" fmla="*/ 16384 h 163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84" h="16384">
                  <a:moveTo>
                    <a:pt x="5970" y="9672"/>
                  </a:moveTo>
                  <a:lnTo>
                    <a:pt x="6899" y="7205"/>
                  </a:lnTo>
                  <a:lnTo>
                    <a:pt x="7628" y="5231"/>
                  </a:lnTo>
                  <a:lnTo>
                    <a:pt x="8358" y="3849"/>
                  </a:lnTo>
                  <a:lnTo>
                    <a:pt x="9087" y="2566"/>
                  </a:lnTo>
                  <a:lnTo>
                    <a:pt x="10414" y="0"/>
                  </a:lnTo>
                  <a:lnTo>
                    <a:pt x="15256" y="1678"/>
                  </a:lnTo>
                  <a:lnTo>
                    <a:pt x="15654" y="2665"/>
                  </a:lnTo>
                  <a:lnTo>
                    <a:pt x="16384" y="3849"/>
                  </a:lnTo>
                  <a:lnTo>
                    <a:pt x="15986" y="5527"/>
                  </a:lnTo>
                  <a:lnTo>
                    <a:pt x="14792" y="7600"/>
                  </a:lnTo>
                  <a:lnTo>
                    <a:pt x="14593" y="8488"/>
                  </a:lnTo>
                  <a:lnTo>
                    <a:pt x="14593" y="9278"/>
                  </a:lnTo>
                  <a:lnTo>
                    <a:pt x="14858" y="10166"/>
                  </a:lnTo>
                  <a:lnTo>
                    <a:pt x="15455" y="11449"/>
                  </a:lnTo>
                  <a:lnTo>
                    <a:pt x="15522" y="16384"/>
                  </a:lnTo>
                  <a:lnTo>
                    <a:pt x="6169" y="16088"/>
                  </a:lnTo>
                  <a:lnTo>
                    <a:pt x="2322" y="15989"/>
                  </a:lnTo>
                  <a:lnTo>
                    <a:pt x="1194" y="12041"/>
                  </a:lnTo>
                  <a:lnTo>
                    <a:pt x="66" y="10857"/>
                  </a:lnTo>
                  <a:lnTo>
                    <a:pt x="0" y="10561"/>
                  </a:lnTo>
                  <a:lnTo>
                    <a:pt x="332" y="10363"/>
                  </a:lnTo>
                  <a:lnTo>
                    <a:pt x="995" y="10462"/>
                  </a:lnTo>
                  <a:lnTo>
                    <a:pt x="1592" y="10363"/>
                  </a:lnTo>
                  <a:lnTo>
                    <a:pt x="2454" y="10659"/>
                  </a:lnTo>
                  <a:lnTo>
                    <a:pt x="4046" y="11745"/>
                  </a:lnTo>
                  <a:lnTo>
                    <a:pt x="5041" y="11350"/>
                  </a:lnTo>
                  <a:lnTo>
                    <a:pt x="5638" y="10462"/>
                  </a:lnTo>
                  <a:lnTo>
                    <a:pt x="5970" y="9672"/>
                  </a:lnTo>
                  <a:close/>
                </a:path>
              </a:pathLst>
            </a:custGeom>
            <a:solidFill>
              <a:srgbClr val="FFFFFF"/>
            </a:solidFill>
            <a:ln w="9525">
              <a:solidFill>
                <a:srgbClr val="000000"/>
              </a:solidFill>
              <a:round/>
              <a:headEnd/>
              <a:tailEnd/>
            </a:ln>
          </p:spPr>
          <p:txBody>
            <a:bodyPr/>
            <a:lstStyle/>
            <a:p>
              <a:endParaRPr lang="en-US"/>
            </a:p>
          </p:txBody>
        </p:sp>
        <p:sp>
          <p:nvSpPr>
            <p:cNvPr id="116820" name="Pittsylvania"/>
            <p:cNvSpPr>
              <a:spLocks/>
            </p:cNvSpPr>
            <p:nvPr/>
          </p:nvSpPr>
          <p:spPr bwMode="auto">
            <a:xfrm>
              <a:off x="15278100" y="13468350"/>
              <a:ext cx="2333625" cy="2847975"/>
            </a:xfrm>
            <a:custGeom>
              <a:avLst/>
              <a:gdLst>
                <a:gd name="T0" fmla="*/ 332385440 w 16384"/>
                <a:gd name="T1" fmla="*/ 62909055 h 16384"/>
                <a:gd name="T2" fmla="*/ 321531753 w 16384"/>
                <a:gd name="T3" fmla="*/ 48012644 h 16384"/>
                <a:gd name="T4" fmla="*/ 309318969 w 16384"/>
                <a:gd name="T5" fmla="*/ 44689070 h 16384"/>
                <a:gd name="T6" fmla="*/ 275398740 w 16384"/>
                <a:gd name="T7" fmla="*/ 51336381 h 16384"/>
                <a:gd name="T8" fmla="*/ 271341249 w 16384"/>
                <a:gd name="T9" fmla="*/ 46350862 h 16384"/>
                <a:gd name="T10" fmla="*/ 272700488 w 16384"/>
                <a:gd name="T11" fmla="*/ 18219979 h 16384"/>
                <a:gd name="T12" fmla="*/ 265904292 w 16384"/>
                <a:gd name="T13" fmla="*/ 11602752 h 16384"/>
                <a:gd name="T14" fmla="*/ 257769226 w 16384"/>
                <a:gd name="T15" fmla="*/ 21513644 h 16384"/>
                <a:gd name="T16" fmla="*/ 246915539 w 16384"/>
                <a:gd name="T17" fmla="*/ 3323738 h 16384"/>
                <a:gd name="T18" fmla="*/ 236061852 w 16384"/>
                <a:gd name="T19" fmla="*/ 1661782 h 16384"/>
                <a:gd name="T20" fmla="*/ 231984135 w 16384"/>
                <a:gd name="T21" fmla="*/ 11602752 h 16384"/>
                <a:gd name="T22" fmla="*/ 225208165 w 16384"/>
                <a:gd name="T23" fmla="*/ 18219979 h 16384"/>
                <a:gd name="T24" fmla="*/ 211636142 w 16384"/>
                <a:gd name="T25" fmla="*/ 14896243 h 16384"/>
                <a:gd name="T26" fmla="*/ 204860173 w 16384"/>
                <a:gd name="T27" fmla="*/ 0 h 16384"/>
                <a:gd name="T28" fmla="*/ 194006486 w 16384"/>
                <a:gd name="T29" fmla="*/ 1661782 h 16384"/>
                <a:gd name="T30" fmla="*/ 165523284 w 16384"/>
                <a:gd name="T31" fmla="*/ 36440133 h 16384"/>
                <a:gd name="T32" fmla="*/ 160086328 w 16384"/>
                <a:gd name="T33" fmla="*/ 54629872 h 16384"/>
                <a:gd name="T34" fmla="*/ 139738158 w 16384"/>
                <a:gd name="T35" fmla="*/ 54629872 h 16384"/>
                <a:gd name="T36" fmla="*/ 127525374 w 16384"/>
                <a:gd name="T37" fmla="*/ 52968090 h 16384"/>
                <a:gd name="T38" fmla="*/ 120749404 w 16384"/>
                <a:gd name="T39" fmla="*/ 51336381 h 16384"/>
                <a:gd name="T40" fmla="*/ 118030926 w 16384"/>
                <a:gd name="T41" fmla="*/ 57953608 h 16384"/>
                <a:gd name="T42" fmla="*/ 122108643 w 16384"/>
                <a:gd name="T43" fmla="*/ 71188064 h 16384"/>
                <a:gd name="T44" fmla="*/ 127525374 w 16384"/>
                <a:gd name="T45" fmla="*/ 77805292 h 16384"/>
                <a:gd name="T46" fmla="*/ 124806896 w 16384"/>
                <a:gd name="T47" fmla="*/ 91069993 h 16384"/>
                <a:gd name="T48" fmla="*/ 116671687 w 16384"/>
                <a:gd name="T49" fmla="*/ 91069993 h 16384"/>
                <a:gd name="T50" fmla="*/ 89547725 w 16384"/>
                <a:gd name="T51" fmla="*/ 69526283 h 16384"/>
                <a:gd name="T52" fmla="*/ 80053277 w 16384"/>
                <a:gd name="T53" fmla="*/ 76173756 h 16384"/>
                <a:gd name="T54" fmla="*/ 69199572 w 16384"/>
                <a:gd name="T55" fmla="*/ 74511801 h 16384"/>
                <a:gd name="T56" fmla="*/ 59684899 w 16384"/>
                <a:gd name="T57" fmla="*/ 69526283 h 16384"/>
                <a:gd name="T58" fmla="*/ 32560927 w 16384"/>
                <a:gd name="T59" fmla="*/ 253328246 h 16384"/>
                <a:gd name="T60" fmla="*/ 0 w 16384"/>
                <a:gd name="T61" fmla="*/ 490098126 h 16384"/>
                <a:gd name="T62" fmla="*/ 120749404 w 16384"/>
                <a:gd name="T63" fmla="*/ 495053573 h 16384"/>
                <a:gd name="T64" fmla="*/ 265904292 w 16384"/>
                <a:gd name="T65" fmla="*/ 491729662 h 16384"/>
                <a:gd name="T66" fmla="*/ 332385440 w 16384"/>
                <a:gd name="T67" fmla="*/ 62909055 h 163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84"/>
                <a:gd name="T103" fmla="*/ 0 h 16384"/>
                <a:gd name="T104" fmla="*/ 16384 w 16384"/>
                <a:gd name="T105" fmla="*/ 16384 h 163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84" h="16384">
                  <a:moveTo>
                    <a:pt x="16384" y="2082"/>
                  </a:moveTo>
                  <a:lnTo>
                    <a:pt x="15849" y="1589"/>
                  </a:lnTo>
                  <a:lnTo>
                    <a:pt x="15247" y="1479"/>
                  </a:lnTo>
                  <a:lnTo>
                    <a:pt x="13575" y="1699"/>
                  </a:lnTo>
                  <a:lnTo>
                    <a:pt x="13375" y="1534"/>
                  </a:lnTo>
                  <a:lnTo>
                    <a:pt x="13442" y="603"/>
                  </a:lnTo>
                  <a:lnTo>
                    <a:pt x="13107" y="384"/>
                  </a:lnTo>
                  <a:lnTo>
                    <a:pt x="12706" y="712"/>
                  </a:lnTo>
                  <a:lnTo>
                    <a:pt x="12171" y="110"/>
                  </a:lnTo>
                  <a:lnTo>
                    <a:pt x="11636" y="55"/>
                  </a:lnTo>
                  <a:lnTo>
                    <a:pt x="11435" y="384"/>
                  </a:lnTo>
                  <a:lnTo>
                    <a:pt x="11101" y="603"/>
                  </a:lnTo>
                  <a:lnTo>
                    <a:pt x="10432" y="493"/>
                  </a:lnTo>
                  <a:lnTo>
                    <a:pt x="10098" y="0"/>
                  </a:lnTo>
                  <a:lnTo>
                    <a:pt x="9563" y="55"/>
                  </a:lnTo>
                  <a:lnTo>
                    <a:pt x="8159" y="1206"/>
                  </a:lnTo>
                  <a:lnTo>
                    <a:pt x="7891" y="1808"/>
                  </a:lnTo>
                  <a:lnTo>
                    <a:pt x="6888" y="1808"/>
                  </a:lnTo>
                  <a:lnTo>
                    <a:pt x="6286" y="1753"/>
                  </a:lnTo>
                  <a:lnTo>
                    <a:pt x="5952" y="1699"/>
                  </a:lnTo>
                  <a:lnTo>
                    <a:pt x="5818" y="1918"/>
                  </a:lnTo>
                  <a:lnTo>
                    <a:pt x="6019" y="2356"/>
                  </a:lnTo>
                  <a:lnTo>
                    <a:pt x="6286" y="2575"/>
                  </a:lnTo>
                  <a:lnTo>
                    <a:pt x="6152" y="3014"/>
                  </a:lnTo>
                  <a:lnTo>
                    <a:pt x="5751" y="3014"/>
                  </a:lnTo>
                  <a:lnTo>
                    <a:pt x="4414" y="2301"/>
                  </a:lnTo>
                  <a:lnTo>
                    <a:pt x="3946" y="2521"/>
                  </a:lnTo>
                  <a:lnTo>
                    <a:pt x="3411" y="2466"/>
                  </a:lnTo>
                  <a:lnTo>
                    <a:pt x="2942" y="2301"/>
                  </a:lnTo>
                  <a:lnTo>
                    <a:pt x="1605" y="8384"/>
                  </a:lnTo>
                  <a:lnTo>
                    <a:pt x="0" y="16220"/>
                  </a:lnTo>
                  <a:lnTo>
                    <a:pt x="5952" y="16384"/>
                  </a:lnTo>
                  <a:lnTo>
                    <a:pt x="13107" y="16274"/>
                  </a:lnTo>
                  <a:lnTo>
                    <a:pt x="16384" y="2082"/>
                  </a:lnTo>
                  <a:close/>
                </a:path>
              </a:pathLst>
            </a:custGeom>
            <a:solidFill>
              <a:srgbClr val="9999FF"/>
            </a:solidFill>
            <a:ln w="9525">
              <a:solidFill>
                <a:srgbClr val="000000"/>
              </a:solidFill>
              <a:round/>
              <a:headEnd/>
              <a:tailEnd/>
            </a:ln>
          </p:spPr>
          <p:txBody>
            <a:bodyPr/>
            <a:lstStyle/>
            <a:p>
              <a:endParaRPr lang="en-US"/>
            </a:p>
          </p:txBody>
        </p:sp>
        <p:sp>
          <p:nvSpPr>
            <p:cNvPr id="116821" name="Powhatan"/>
            <p:cNvSpPr>
              <a:spLocks/>
            </p:cNvSpPr>
            <p:nvPr/>
          </p:nvSpPr>
          <p:spPr bwMode="auto">
            <a:xfrm>
              <a:off x="21212175" y="10820400"/>
              <a:ext cx="1828800" cy="1304925"/>
            </a:xfrm>
            <a:custGeom>
              <a:avLst/>
              <a:gdLst>
                <a:gd name="T0" fmla="*/ 204132615 w 16384"/>
                <a:gd name="T1" fmla="*/ 47792158 h 16384"/>
                <a:gd name="T2" fmla="*/ 189243707 w 16384"/>
                <a:gd name="T3" fmla="*/ 40205284 h 16384"/>
                <a:gd name="T4" fmla="*/ 175426474 w 16384"/>
                <a:gd name="T5" fmla="*/ 37173071 h 16384"/>
                <a:gd name="T6" fmla="*/ 159478617 w 16384"/>
                <a:gd name="T7" fmla="*/ 28825028 h 16384"/>
                <a:gd name="T8" fmla="*/ 150968964 w 16384"/>
                <a:gd name="T9" fmla="*/ 28825028 h 16384"/>
                <a:gd name="T10" fmla="*/ 139282130 w 16384"/>
                <a:gd name="T11" fmla="*/ 27308882 h 16384"/>
                <a:gd name="T12" fmla="*/ 132902987 w 16384"/>
                <a:gd name="T13" fmla="*/ 25037928 h 16384"/>
                <a:gd name="T14" fmla="*/ 127582905 w 16384"/>
                <a:gd name="T15" fmla="*/ 18967125 h 16384"/>
                <a:gd name="T16" fmla="*/ 98876736 w 16384"/>
                <a:gd name="T17" fmla="*/ 3793393 h 16384"/>
                <a:gd name="T18" fmla="*/ 87177512 w 16384"/>
                <a:gd name="T19" fmla="*/ 0 h 16384"/>
                <a:gd name="T20" fmla="*/ 78680248 w 16384"/>
                <a:gd name="T21" fmla="*/ 1516067 h 16384"/>
                <a:gd name="T22" fmla="*/ 78680248 w 16384"/>
                <a:gd name="T23" fmla="*/ 6070720 h 16384"/>
                <a:gd name="T24" fmla="*/ 80798369 w 16384"/>
                <a:gd name="T25" fmla="*/ 15173733 h 16384"/>
                <a:gd name="T26" fmla="*/ 79739309 w 16384"/>
                <a:gd name="T27" fmla="*/ 20483272 h 16384"/>
                <a:gd name="T28" fmla="*/ 76549737 w 16384"/>
                <a:gd name="T29" fmla="*/ 25037928 h 16384"/>
                <a:gd name="T30" fmla="*/ 70170595 w 16384"/>
                <a:gd name="T31" fmla="*/ 25037928 h 16384"/>
                <a:gd name="T32" fmla="*/ 47843582 w 16384"/>
                <a:gd name="T33" fmla="*/ 21244456 h 16384"/>
                <a:gd name="T34" fmla="*/ 28706148 w 16384"/>
                <a:gd name="T35" fmla="*/ 17451059 h 16384"/>
                <a:gd name="T36" fmla="*/ 21267945 w 16384"/>
                <a:gd name="T37" fmla="*/ 13657587 h 16384"/>
                <a:gd name="T38" fmla="*/ 0 w 16384"/>
                <a:gd name="T39" fmla="*/ 92552104 h 16384"/>
                <a:gd name="T40" fmla="*/ 10627778 w 16384"/>
                <a:gd name="T41" fmla="*/ 94829430 h 16384"/>
                <a:gd name="T42" fmla="*/ 19137434 w 16384"/>
                <a:gd name="T43" fmla="*/ 90274778 h 16384"/>
                <a:gd name="T44" fmla="*/ 36144358 w 16384"/>
                <a:gd name="T45" fmla="*/ 80416940 h 16384"/>
                <a:gd name="T46" fmla="*/ 51033154 w 16384"/>
                <a:gd name="T47" fmla="*/ 76623548 h 16384"/>
                <a:gd name="T48" fmla="*/ 93556654 w 16384"/>
                <a:gd name="T49" fmla="*/ 81933007 h 16384"/>
                <a:gd name="T50" fmla="*/ 98876736 w 16384"/>
                <a:gd name="T51" fmla="*/ 84965240 h 16384"/>
                <a:gd name="T52" fmla="*/ 107386389 w 16384"/>
                <a:gd name="T53" fmla="*/ 86481386 h 16384"/>
                <a:gd name="T54" fmla="*/ 116955103 w 16384"/>
                <a:gd name="T55" fmla="*/ 94068250 h 16384"/>
                <a:gd name="T56" fmla="*/ 123334273 w 16384"/>
                <a:gd name="T57" fmla="*/ 103932440 h 16384"/>
                <a:gd name="T58" fmla="*/ 137151619 w 16384"/>
                <a:gd name="T59" fmla="*/ 97861642 h 16384"/>
                <a:gd name="T60" fmla="*/ 142471701 w 16384"/>
                <a:gd name="T61" fmla="*/ 98622901 h 16384"/>
                <a:gd name="T62" fmla="*/ 143530761 w 16384"/>
                <a:gd name="T63" fmla="*/ 90274778 h 16384"/>
                <a:gd name="T64" fmla="*/ 204132615 w 16384"/>
                <a:gd name="T65" fmla="*/ 47792158 h 16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84"/>
                <a:gd name="T100" fmla="*/ 0 h 16384"/>
                <a:gd name="T101" fmla="*/ 16384 w 16384"/>
                <a:gd name="T102" fmla="*/ 16384 h 16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84" h="16384">
                  <a:moveTo>
                    <a:pt x="16384" y="7534"/>
                  </a:moveTo>
                  <a:lnTo>
                    <a:pt x="15189" y="6338"/>
                  </a:lnTo>
                  <a:lnTo>
                    <a:pt x="14080" y="5860"/>
                  </a:lnTo>
                  <a:lnTo>
                    <a:pt x="12800" y="4544"/>
                  </a:lnTo>
                  <a:lnTo>
                    <a:pt x="12117" y="4544"/>
                  </a:lnTo>
                  <a:lnTo>
                    <a:pt x="11179" y="4305"/>
                  </a:lnTo>
                  <a:lnTo>
                    <a:pt x="10667" y="3947"/>
                  </a:lnTo>
                  <a:lnTo>
                    <a:pt x="10240" y="2990"/>
                  </a:lnTo>
                  <a:lnTo>
                    <a:pt x="7936" y="598"/>
                  </a:lnTo>
                  <a:lnTo>
                    <a:pt x="6997" y="0"/>
                  </a:lnTo>
                  <a:lnTo>
                    <a:pt x="6315" y="239"/>
                  </a:lnTo>
                  <a:lnTo>
                    <a:pt x="6315" y="957"/>
                  </a:lnTo>
                  <a:lnTo>
                    <a:pt x="6485" y="2392"/>
                  </a:lnTo>
                  <a:lnTo>
                    <a:pt x="6400" y="3229"/>
                  </a:lnTo>
                  <a:lnTo>
                    <a:pt x="6144" y="3947"/>
                  </a:lnTo>
                  <a:lnTo>
                    <a:pt x="5632" y="3947"/>
                  </a:lnTo>
                  <a:lnTo>
                    <a:pt x="3840" y="3349"/>
                  </a:lnTo>
                  <a:lnTo>
                    <a:pt x="2304" y="2751"/>
                  </a:lnTo>
                  <a:lnTo>
                    <a:pt x="1707" y="2153"/>
                  </a:lnTo>
                  <a:lnTo>
                    <a:pt x="0" y="14590"/>
                  </a:lnTo>
                  <a:lnTo>
                    <a:pt x="853" y="14949"/>
                  </a:lnTo>
                  <a:lnTo>
                    <a:pt x="1536" y="14231"/>
                  </a:lnTo>
                  <a:lnTo>
                    <a:pt x="2901" y="12677"/>
                  </a:lnTo>
                  <a:lnTo>
                    <a:pt x="4096" y="12079"/>
                  </a:lnTo>
                  <a:lnTo>
                    <a:pt x="7509" y="12916"/>
                  </a:lnTo>
                  <a:lnTo>
                    <a:pt x="7936" y="13394"/>
                  </a:lnTo>
                  <a:lnTo>
                    <a:pt x="8619" y="13633"/>
                  </a:lnTo>
                  <a:lnTo>
                    <a:pt x="9387" y="14829"/>
                  </a:lnTo>
                  <a:lnTo>
                    <a:pt x="9899" y="16384"/>
                  </a:lnTo>
                  <a:lnTo>
                    <a:pt x="11008" y="15427"/>
                  </a:lnTo>
                  <a:lnTo>
                    <a:pt x="11435" y="15547"/>
                  </a:lnTo>
                  <a:lnTo>
                    <a:pt x="11520" y="14231"/>
                  </a:lnTo>
                  <a:lnTo>
                    <a:pt x="16384" y="7534"/>
                  </a:lnTo>
                  <a:close/>
                </a:path>
              </a:pathLst>
            </a:custGeom>
            <a:solidFill>
              <a:srgbClr val="FFFFFF"/>
            </a:solidFill>
            <a:ln w="9525">
              <a:solidFill>
                <a:srgbClr val="000000"/>
              </a:solidFill>
              <a:round/>
              <a:headEnd/>
              <a:tailEnd/>
            </a:ln>
          </p:spPr>
          <p:txBody>
            <a:bodyPr/>
            <a:lstStyle/>
            <a:p>
              <a:endParaRPr lang="en-US"/>
            </a:p>
          </p:txBody>
        </p:sp>
        <p:sp>
          <p:nvSpPr>
            <p:cNvPr id="116822" name="Prince_Edward"/>
            <p:cNvSpPr>
              <a:spLocks/>
            </p:cNvSpPr>
            <p:nvPr/>
          </p:nvSpPr>
          <p:spPr bwMode="auto">
            <a:xfrm>
              <a:off x="19107150" y="12230100"/>
              <a:ext cx="1714500" cy="1533525"/>
            </a:xfrm>
            <a:custGeom>
              <a:avLst/>
              <a:gdLst>
                <a:gd name="T0" fmla="*/ 91699676 w 16384"/>
                <a:gd name="T1" fmla="*/ 26746644 h 16384"/>
                <a:gd name="T2" fmla="*/ 117619573 w 16384"/>
                <a:gd name="T3" fmla="*/ 35665028 h 16384"/>
                <a:gd name="T4" fmla="*/ 127584576 w 16384"/>
                <a:gd name="T5" fmla="*/ 40115561 h 16384"/>
                <a:gd name="T6" fmla="*/ 148511010 w 16384"/>
                <a:gd name="T7" fmla="*/ 36549912 h 16384"/>
                <a:gd name="T8" fmla="*/ 155486522 w 16384"/>
                <a:gd name="T9" fmla="*/ 32984262 h 16384"/>
                <a:gd name="T10" fmla="*/ 158487001 w 16384"/>
                <a:gd name="T11" fmla="*/ 25852962 h 16384"/>
                <a:gd name="T12" fmla="*/ 163469450 w 16384"/>
                <a:gd name="T13" fmla="*/ 20508927 h 16384"/>
                <a:gd name="T14" fmla="*/ 168451899 w 16384"/>
                <a:gd name="T15" fmla="*/ 20508927 h 16384"/>
                <a:gd name="T16" fmla="*/ 172437921 w 16384"/>
                <a:gd name="T17" fmla="*/ 15156100 h 16384"/>
                <a:gd name="T18" fmla="*/ 178416902 w 16384"/>
                <a:gd name="T19" fmla="*/ 8024891 h 16384"/>
                <a:gd name="T20" fmla="*/ 179413434 w 16384"/>
                <a:gd name="T21" fmla="*/ 48140356 h 16384"/>
                <a:gd name="T22" fmla="*/ 179413434 w 16384"/>
                <a:gd name="T23" fmla="*/ 130167373 h 16384"/>
                <a:gd name="T24" fmla="*/ 158487001 w 16384"/>
                <a:gd name="T25" fmla="*/ 131945752 h 16384"/>
                <a:gd name="T26" fmla="*/ 146518051 w 16384"/>
                <a:gd name="T27" fmla="*/ 131052163 h 16384"/>
                <a:gd name="T28" fmla="*/ 127584576 w 16384"/>
                <a:gd name="T29" fmla="*/ 133732929 h 16384"/>
                <a:gd name="T30" fmla="*/ 119612636 w 16384"/>
                <a:gd name="T31" fmla="*/ 138183463 h 16384"/>
                <a:gd name="T32" fmla="*/ 107643660 w 16384"/>
                <a:gd name="T33" fmla="*/ 141749019 h 16384"/>
                <a:gd name="T34" fmla="*/ 96682230 w 16384"/>
                <a:gd name="T35" fmla="*/ 143536290 h 16384"/>
                <a:gd name="T36" fmla="*/ 79741714 w 16384"/>
                <a:gd name="T37" fmla="*/ 136404990 h 16384"/>
                <a:gd name="T38" fmla="*/ 60797356 w 16384"/>
                <a:gd name="T39" fmla="*/ 113224007 h 16384"/>
                <a:gd name="T40" fmla="*/ 51828871 w 16384"/>
                <a:gd name="T41" fmla="*/ 112330419 h 16384"/>
                <a:gd name="T42" fmla="*/ 41863868 w 16384"/>
                <a:gd name="T43" fmla="*/ 111436830 h 16384"/>
                <a:gd name="T44" fmla="*/ 33891928 w 16384"/>
                <a:gd name="T45" fmla="*/ 107871274 h 16384"/>
                <a:gd name="T46" fmla="*/ 26916409 w 16384"/>
                <a:gd name="T47" fmla="*/ 100739974 h 16384"/>
                <a:gd name="T48" fmla="*/ 24923345 w 16384"/>
                <a:gd name="T49" fmla="*/ 91830272 h 16384"/>
                <a:gd name="T50" fmla="*/ 20926440 w 16384"/>
                <a:gd name="T51" fmla="*/ 90043095 h 16384"/>
                <a:gd name="T52" fmla="*/ 3986024 w 16384"/>
                <a:gd name="T53" fmla="*/ 86477445 h 16384"/>
                <a:gd name="T54" fmla="*/ 0 w 16384"/>
                <a:gd name="T55" fmla="*/ 82911795 h 16384"/>
                <a:gd name="T56" fmla="*/ 996532 w 16384"/>
                <a:gd name="T57" fmla="*/ 70427762 h 16384"/>
                <a:gd name="T58" fmla="*/ 24923345 w 16384"/>
                <a:gd name="T59" fmla="*/ 35665028 h 16384"/>
                <a:gd name="T60" fmla="*/ 32895396 w 16384"/>
                <a:gd name="T61" fmla="*/ 29418612 h 16384"/>
                <a:gd name="T62" fmla="*/ 39870909 w 16384"/>
                <a:gd name="T63" fmla="*/ 23180989 h 16384"/>
                <a:gd name="T64" fmla="*/ 37877846 w 16384"/>
                <a:gd name="T65" fmla="*/ 13368923 h 16384"/>
                <a:gd name="T66" fmla="*/ 39870909 w 16384"/>
                <a:gd name="T67" fmla="*/ 0 h 16384"/>
                <a:gd name="T68" fmla="*/ 42860400 w 16384"/>
                <a:gd name="T69" fmla="*/ 1787178 h 16384"/>
                <a:gd name="T70" fmla="*/ 50832340 w 16384"/>
                <a:gd name="T71" fmla="*/ 15156100 h 16384"/>
                <a:gd name="T72" fmla="*/ 61793783 w 16384"/>
                <a:gd name="T73" fmla="*/ 18721750 h 16384"/>
                <a:gd name="T74" fmla="*/ 66776337 w 16384"/>
                <a:gd name="T75" fmla="*/ 21393811 h 16384"/>
                <a:gd name="T76" fmla="*/ 91699676 w 16384"/>
                <a:gd name="T77" fmla="*/ 26746644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8374" y="3053"/>
                  </a:moveTo>
                  <a:lnTo>
                    <a:pt x="10741" y="4071"/>
                  </a:lnTo>
                  <a:lnTo>
                    <a:pt x="11651" y="4579"/>
                  </a:lnTo>
                  <a:lnTo>
                    <a:pt x="13562" y="4172"/>
                  </a:lnTo>
                  <a:lnTo>
                    <a:pt x="14199" y="3765"/>
                  </a:lnTo>
                  <a:lnTo>
                    <a:pt x="14473" y="2951"/>
                  </a:lnTo>
                  <a:lnTo>
                    <a:pt x="14928" y="2341"/>
                  </a:lnTo>
                  <a:lnTo>
                    <a:pt x="15383" y="2341"/>
                  </a:lnTo>
                  <a:lnTo>
                    <a:pt x="15747" y="1730"/>
                  </a:lnTo>
                  <a:lnTo>
                    <a:pt x="16293" y="916"/>
                  </a:lnTo>
                  <a:lnTo>
                    <a:pt x="16384" y="5495"/>
                  </a:lnTo>
                  <a:lnTo>
                    <a:pt x="16384" y="14858"/>
                  </a:lnTo>
                  <a:lnTo>
                    <a:pt x="14473" y="15061"/>
                  </a:lnTo>
                  <a:lnTo>
                    <a:pt x="13380" y="14959"/>
                  </a:lnTo>
                  <a:lnTo>
                    <a:pt x="11651" y="15265"/>
                  </a:lnTo>
                  <a:lnTo>
                    <a:pt x="10923" y="15773"/>
                  </a:lnTo>
                  <a:lnTo>
                    <a:pt x="9830" y="16180"/>
                  </a:lnTo>
                  <a:lnTo>
                    <a:pt x="8829" y="16384"/>
                  </a:lnTo>
                  <a:lnTo>
                    <a:pt x="7282" y="15570"/>
                  </a:lnTo>
                  <a:lnTo>
                    <a:pt x="5552" y="12924"/>
                  </a:lnTo>
                  <a:lnTo>
                    <a:pt x="4733" y="12822"/>
                  </a:lnTo>
                  <a:lnTo>
                    <a:pt x="3823" y="12720"/>
                  </a:lnTo>
                  <a:lnTo>
                    <a:pt x="3095" y="12313"/>
                  </a:lnTo>
                  <a:lnTo>
                    <a:pt x="2458" y="11499"/>
                  </a:lnTo>
                  <a:lnTo>
                    <a:pt x="2276" y="10482"/>
                  </a:lnTo>
                  <a:lnTo>
                    <a:pt x="1911" y="10278"/>
                  </a:lnTo>
                  <a:lnTo>
                    <a:pt x="364" y="9871"/>
                  </a:lnTo>
                  <a:lnTo>
                    <a:pt x="0" y="9464"/>
                  </a:lnTo>
                  <a:lnTo>
                    <a:pt x="91" y="8039"/>
                  </a:lnTo>
                  <a:lnTo>
                    <a:pt x="2276" y="4071"/>
                  </a:lnTo>
                  <a:lnTo>
                    <a:pt x="3004" y="3358"/>
                  </a:lnTo>
                  <a:lnTo>
                    <a:pt x="3641" y="2646"/>
                  </a:lnTo>
                  <a:lnTo>
                    <a:pt x="3459" y="1526"/>
                  </a:lnTo>
                  <a:lnTo>
                    <a:pt x="3641" y="0"/>
                  </a:lnTo>
                  <a:lnTo>
                    <a:pt x="3914" y="204"/>
                  </a:lnTo>
                  <a:lnTo>
                    <a:pt x="4642" y="1730"/>
                  </a:lnTo>
                  <a:lnTo>
                    <a:pt x="5643" y="2137"/>
                  </a:lnTo>
                  <a:lnTo>
                    <a:pt x="6098" y="2442"/>
                  </a:lnTo>
                  <a:lnTo>
                    <a:pt x="8374" y="3053"/>
                  </a:lnTo>
                  <a:close/>
                </a:path>
              </a:pathLst>
            </a:custGeom>
            <a:solidFill>
              <a:srgbClr val="FFFFFF"/>
            </a:solidFill>
            <a:ln w="9525">
              <a:solidFill>
                <a:srgbClr val="000000"/>
              </a:solidFill>
              <a:round/>
              <a:headEnd/>
              <a:tailEnd/>
            </a:ln>
          </p:spPr>
          <p:txBody>
            <a:bodyPr/>
            <a:lstStyle/>
            <a:p>
              <a:endParaRPr lang="en-US"/>
            </a:p>
          </p:txBody>
        </p:sp>
        <p:sp>
          <p:nvSpPr>
            <p:cNvPr id="116823" name="Prince_William"/>
            <p:cNvSpPr>
              <a:spLocks/>
            </p:cNvSpPr>
            <p:nvPr/>
          </p:nvSpPr>
          <p:spPr bwMode="auto">
            <a:xfrm>
              <a:off x="22821900" y="4819650"/>
              <a:ext cx="1847850" cy="2105025"/>
            </a:xfrm>
            <a:custGeom>
              <a:avLst/>
              <a:gdLst>
                <a:gd name="T0" fmla="*/ 167588377 w 16384"/>
                <a:gd name="T1" fmla="*/ 270454598 h 16384"/>
                <a:gd name="T2" fmla="*/ 134287055 w 16384"/>
                <a:gd name="T3" fmla="*/ 250959550 h 16384"/>
                <a:gd name="T4" fmla="*/ 126769341 w 16384"/>
                <a:gd name="T5" fmla="*/ 238777161 h 16384"/>
                <a:gd name="T6" fmla="*/ 121388766 w 16384"/>
                <a:gd name="T7" fmla="*/ 229037956 h 16384"/>
                <a:gd name="T8" fmla="*/ 109571706 w 16384"/>
                <a:gd name="T9" fmla="*/ 220503769 h 16384"/>
                <a:gd name="T10" fmla="*/ 99904334 w 16384"/>
                <a:gd name="T11" fmla="*/ 219282177 h 16384"/>
                <a:gd name="T12" fmla="*/ 93455246 w 16384"/>
                <a:gd name="T13" fmla="*/ 220503769 h 16384"/>
                <a:gd name="T14" fmla="*/ 78419930 w 16384"/>
                <a:gd name="T15" fmla="*/ 241220345 h 16384"/>
                <a:gd name="T16" fmla="*/ 0 w 16384"/>
                <a:gd name="T17" fmla="*/ 74315576 h 16384"/>
                <a:gd name="T18" fmla="*/ 1068514 w 16384"/>
                <a:gd name="T19" fmla="*/ 41416723 h 16384"/>
                <a:gd name="T20" fmla="*/ 7517605 w 16384"/>
                <a:gd name="T21" fmla="*/ 30455918 h 16384"/>
                <a:gd name="T22" fmla="*/ 16116468 w 16384"/>
                <a:gd name="T23" fmla="*/ 17051936 h 16384"/>
                <a:gd name="T24" fmla="*/ 20415898 w 16384"/>
                <a:gd name="T25" fmla="*/ 0 h 16384"/>
                <a:gd name="T26" fmla="*/ 40819051 w 16384"/>
                <a:gd name="T27" fmla="*/ 12182394 h 16384"/>
                <a:gd name="T28" fmla="*/ 47268252 w 16384"/>
                <a:gd name="T29" fmla="*/ 25586251 h 16384"/>
                <a:gd name="T30" fmla="*/ 55866998 w 16384"/>
                <a:gd name="T31" fmla="*/ 35325464 h 16384"/>
                <a:gd name="T32" fmla="*/ 65534385 w 16384"/>
                <a:gd name="T33" fmla="*/ 42638187 h 16384"/>
                <a:gd name="T34" fmla="*/ 71970842 w 16384"/>
                <a:gd name="T35" fmla="*/ 58468651 h 16384"/>
                <a:gd name="T36" fmla="*/ 80569701 w 16384"/>
                <a:gd name="T37" fmla="*/ 63354763 h 16384"/>
                <a:gd name="T38" fmla="*/ 88087302 w 16384"/>
                <a:gd name="T39" fmla="*/ 81628299 h 16384"/>
                <a:gd name="T40" fmla="*/ 93455246 w 16384"/>
                <a:gd name="T41" fmla="*/ 86497966 h 16384"/>
                <a:gd name="T42" fmla="*/ 104203763 w 16384"/>
                <a:gd name="T43" fmla="*/ 85276373 h 16384"/>
                <a:gd name="T44" fmla="*/ 111721365 w 16384"/>
                <a:gd name="T45" fmla="*/ 87719430 h 16384"/>
                <a:gd name="T46" fmla="*/ 126769341 w 16384"/>
                <a:gd name="T47" fmla="*/ 121823414 h 16384"/>
                <a:gd name="T48" fmla="*/ 139654885 w 16384"/>
                <a:gd name="T49" fmla="*/ 137670484 h 16384"/>
                <a:gd name="T50" fmla="*/ 149322258 w 16384"/>
                <a:gd name="T51" fmla="*/ 140096966 h 16384"/>
                <a:gd name="T52" fmla="*/ 161139289 w 16384"/>
                <a:gd name="T53" fmla="*/ 147409689 h 16384"/>
                <a:gd name="T54" fmla="*/ 179405521 w 16384"/>
                <a:gd name="T55" fmla="*/ 153500819 h 16384"/>
                <a:gd name="T56" fmla="*/ 193372211 w 16384"/>
                <a:gd name="T57" fmla="*/ 174217395 h 16384"/>
                <a:gd name="T58" fmla="*/ 201958326 w 16384"/>
                <a:gd name="T59" fmla="*/ 177865598 h 16384"/>
                <a:gd name="T60" fmla="*/ 208407527 w 16384"/>
                <a:gd name="T61" fmla="*/ 183956729 h 16384"/>
                <a:gd name="T62" fmla="*/ 204108097 w 16384"/>
                <a:gd name="T63" fmla="*/ 207099787 h 16384"/>
                <a:gd name="T64" fmla="*/ 197658896 w 16384"/>
                <a:gd name="T65" fmla="*/ 213191046 h 16384"/>
                <a:gd name="T66" fmla="*/ 189072781 w 16384"/>
                <a:gd name="T67" fmla="*/ 222946825 h 16384"/>
                <a:gd name="T68" fmla="*/ 183704838 w 16384"/>
                <a:gd name="T69" fmla="*/ 243646827 h 16384"/>
                <a:gd name="T70" fmla="*/ 177255750 w 16384"/>
                <a:gd name="T71" fmla="*/ 254624199 h 16384"/>
                <a:gd name="T72" fmla="*/ 167588377 w 16384"/>
                <a:gd name="T73" fmla="*/ 270454598 h 16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84"/>
                <a:gd name="T112" fmla="*/ 0 h 16384"/>
                <a:gd name="T113" fmla="*/ 16384 w 16384"/>
                <a:gd name="T114" fmla="*/ 16384 h 16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84" h="16384">
                  <a:moveTo>
                    <a:pt x="13175" y="16384"/>
                  </a:moveTo>
                  <a:lnTo>
                    <a:pt x="10557" y="15203"/>
                  </a:lnTo>
                  <a:lnTo>
                    <a:pt x="9966" y="14465"/>
                  </a:lnTo>
                  <a:lnTo>
                    <a:pt x="9543" y="13875"/>
                  </a:lnTo>
                  <a:lnTo>
                    <a:pt x="8614" y="13358"/>
                  </a:lnTo>
                  <a:lnTo>
                    <a:pt x="7854" y="13284"/>
                  </a:lnTo>
                  <a:lnTo>
                    <a:pt x="7347" y="13358"/>
                  </a:lnTo>
                  <a:lnTo>
                    <a:pt x="6165" y="14613"/>
                  </a:lnTo>
                  <a:lnTo>
                    <a:pt x="0" y="4502"/>
                  </a:lnTo>
                  <a:lnTo>
                    <a:pt x="84" y="2509"/>
                  </a:lnTo>
                  <a:lnTo>
                    <a:pt x="591" y="1845"/>
                  </a:lnTo>
                  <a:lnTo>
                    <a:pt x="1267" y="1033"/>
                  </a:lnTo>
                  <a:lnTo>
                    <a:pt x="1605" y="0"/>
                  </a:lnTo>
                  <a:lnTo>
                    <a:pt x="3209" y="738"/>
                  </a:lnTo>
                  <a:lnTo>
                    <a:pt x="3716" y="1550"/>
                  </a:lnTo>
                  <a:lnTo>
                    <a:pt x="4392" y="2140"/>
                  </a:lnTo>
                  <a:lnTo>
                    <a:pt x="5152" y="2583"/>
                  </a:lnTo>
                  <a:lnTo>
                    <a:pt x="5658" y="3542"/>
                  </a:lnTo>
                  <a:lnTo>
                    <a:pt x="6334" y="3838"/>
                  </a:lnTo>
                  <a:lnTo>
                    <a:pt x="6925" y="4945"/>
                  </a:lnTo>
                  <a:lnTo>
                    <a:pt x="7347" y="5240"/>
                  </a:lnTo>
                  <a:lnTo>
                    <a:pt x="8192" y="5166"/>
                  </a:lnTo>
                  <a:lnTo>
                    <a:pt x="8783" y="5314"/>
                  </a:lnTo>
                  <a:lnTo>
                    <a:pt x="9966" y="7380"/>
                  </a:lnTo>
                  <a:lnTo>
                    <a:pt x="10979" y="8340"/>
                  </a:lnTo>
                  <a:lnTo>
                    <a:pt x="11739" y="8487"/>
                  </a:lnTo>
                  <a:lnTo>
                    <a:pt x="12668" y="8930"/>
                  </a:lnTo>
                  <a:lnTo>
                    <a:pt x="14104" y="9299"/>
                  </a:lnTo>
                  <a:lnTo>
                    <a:pt x="15202" y="10554"/>
                  </a:lnTo>
                  <a:lnTo>
                    <a:pt x="15877" y="10775"/>
                  </a:lnTo>
                  <a:lnTo>
                    <a:pt x="16384" y="11144"/>
                  </a:lnTo>
                  <a:lnTo>
                    <a:pt x="16046" y="12546"/>
                  </a:lnTo>
                  <a:lnTo>
                    <a:pt x="15539" y="12915"/>
                  </a:lnTo>
                  <a:lnTo>
                    <a:pt x="14864" y="13506"/>
                  </a:lnTo>
                  <a:lnTo>
                    <a:pt x="14442" y="14760"/>
                  </a:lnTo>
                  <a:lnTo>
                    <a:pt x="13935" y="15425"/>
                  </a:lnTo>
                  <a:lnTo>
                    <a:pt x="13175" y="16384"/>
                  </a:lnTo>
                  <a:close/>
                </a:path>
              </a:pathLst>
            </a:custGeom>
            <a:solidFill>
              <a:srgbClr val="9999FF"/>
            </a:solidFill>
            <a:ln w="9525">
              <a:solidFill>
                <a:srgbClr val="000000"/>
              </a:solidFill>
              <a:round/>
              <a:headEnd/>
              <a:tailEnd/>
            </a:ln>
          </p:spPr>
          <p:txBody>
            <a:bodyPr/>
            <a:lstStyle/>
            <a:p>
              <a:endParaRPr lang="en-US"/>
            </a:p>
          </p:txBody>
        </p:sp>
        <p:sp>
          <p:nvSpPr>
            <p:cNvPr id="116824" name="Rappahannock"/>
            <p:cNvSpPr>
              <a:spLocks/>
            </p:cNvSpPr>
            <p:nvPr/>
          </p:nvSpPr>
          <p:spPr bwMode="auto">
            <a:xfrm>
              <a:off x="20440650" y="5162550"/>
              <a:ext cx="1466850" cy="1657350"/>
            </a:xfrm>
            <a:custGeom>
              <a:avLst/>
              <a:gdLst>
                <a:gd name="T0" fmla="*/ 131326210 w 16384"/>
                <a:gd name="T1" fmla="*/ 85749639 h 16384"/>
                <a:gd name="T2" fmla="*/ 57984260 w 16384"/>
                <a:gd name="T3" fmla="*/ 167651889 h 16384"/>
                <a:gd name="T4" fmla="*/ 39227934 w 16384"/>
                <a:gd name="T5" fmla="*/ 164766195 h 16384"/>
                <a:gd name="T6" fmla="*/ 0 w 16384"/>
                <a:gd name="T7" fmla="*/ 119476478 h 16384"/>
                <a:gd name="T8" fmla="*/ 3414652 w 16384"/>
                <a:gd name="T9" fmla="*/ 116580669 h 16384"/>
                <a:gd name="T10" fmla="*/ 5971523 w 16384"/>
                <a:gd name="T11" fmla="*/ 108875472 h 16384"/>
                <a:gd name="T12" fmla="*/ 5971523 w 16384"/>
                <a:gd name="T13" fmla="*/ 76120747 h 16384"/>
                <a:gd name="T14" fmla="*/ 8528482 w 16384"/>
                <a:gd name="T15" fmla="*/ 67443436 h 16384"/>
                <a:gd name="T16" fmla="*/ 20463646 w 16384"/>
                <a:gd name="T17" fmla="*/ 49137220 h 16384"/>
                <a:gd name="T18" fmla="*/ 31549089 w 16384"/>
                <a:gd name="T19" fmla="*/ 49137220 h 16384"/>
                <a:gd name="T20" fmla="*/ 40935259 w 16384"/>
                <a:gd name="T21" fmla="*/ 43355819 h 16384"/>
                <a:gd name="T22" fmla="*/ 51163017 w 16384"/>
                <a:gd name="T23" fmla="*/ 31792915 h 16384"/>
                <a:gd name="T24" fmla="*/ 54577667 w 16384"/>
                <a:gd name="T25" fmla="*/ 18306209 h 16384"/>
                <a:gd name="T26" fmla="*/ 60549187 w 16384"/>
                <a:gd name="T27" fmla="*/ 8667098 h 16384"/>
                <a:gd name="T28" fmla="*/ 70777023 w 16384"/>
                <a:gd name="T29" fmla="*/ 0 h 16384"/>
                <a:gd name="T30" fmla="*/ 80163193 w 16384"/>
                <a:gd name="T31" fmla="*/ 13486605 h 16384"/>
                <a:gd name="T32" fmla="*/ 91248631 w 16384"/>
                <a:gd name="T33" fmla="*/ 25049508 h 16384"/>
                <a:gd name="T34" fmla="*/ 109155245 w 16384"/>
                <a:gd name="T35" fmla="*/ 36612419 h 16384"/>
                <a:gd name="T36" fmla="*/ 110862570 w 16384"/>
                <a:gd name="T37" fmla="*/ 71301143 h 16384"/>
                <a:gd name="T38" fmla="*/ 118533447 w 16384"/>
                <a:gd name="T39" fmla="*/ 78044442 h 16384"/>
                <a:gd name="T40" fmla="*/ 127061926 w 16384"/>
                <a:gd name="T41" fmla="*/ 80940352 h 16384"/>
                <a:gd name="T42" fmla="*/ 131326210 w 16384"/>
                <a:gd name="T43" fmla="*/ 85749639 h 16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84"/>
                <a:gd name="T67" fmla="*/ 0 h 16384"/>
                <a:gd name="T68" fmla="*/ 16384 w 16384"/>
                <a:gd name="T69" fmla="*/ 16384 h 163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84" h="16384">
                  <a:moveTo>
                    <a:pt x="16384" y="8380"/>
                  </a:moveTo>
                  <a:lnTo>
                    <a:pt x="7234" y="16384"/>
                  </a:lnTo>
                  <a:lnTo>
                    <a:pt x="4894" y="16102"/>
                  </a:lnTo>
                  <a:lnTo>
                    <a:pt x="0" y="11676"/>
                  </a:lnTo>
                  <a:lnTo>
                    <a:pt x="426" y="11393"/>
                  </a:lnTo>
                  <a:lnTo>
                    <a:pt x="745" y="10640"/>
                  </a:lnTo>
                  <a:lnTo>
                    <a:pt x="745" y="7439"/>
                  </a:lnTo>
                  <a:lnTo>
                    <a:pt x="1064" y="6591"/>
                  </a:lnTo>
                  <a:lnTo>
                    <a:pt x="2553" y="4802"/>
                  </a:lnTo>
                  <a:lnTo>
                    <a:pt x="3936" y="4802"/>
                  </a:lnTo>
                  <a:lnTo>
                    <a:pt x="5107" y="4237"/>
                  </a:lnTo>
                  <a:lnTo>
                    <a:pt x="6383" y="3107"/>
                  </a:lnTo>
                  <a:lnTo>
                    <a:pt x="6809" y="1789"/>
                  </a:lnTo>
                  <a:lnTo>
                    <a:pt x="7554" y="847"/>
                  </a:lnTo>
                  <a:lnTo>
                    <a:pt x="8830" y="0"/>
                  </a:lnTo>
                  <a:lnTo>
                    <a:pt x="10001" y="1318"/>
                  </a:lnTo>
                  <a:lnTo>
                    <a:pt x="11384" y="2448"/>
                  </a:lnTo>
                  <a:lnTo>
                    <a:pt x="13618" y="3578"/>
                  </a:lnTo>
                  <a:lnTo>
                    <a:pt x="13831" y="6968"/>
                  </a:lnTo>
                  <a:lnTo>
                    <a:pt x="14788" y="7627"/>
                  </a:lnTo>
                  <a:lnTo>
                    <a:pt x="15852" y="7910"/>
                  </a:lnTo>
                  <a:lnTo>
                    <a:pt x="16384" y="8380"/>
                  </a:lnTo>
                  <a:close/>
                </a:path>
              </a:pathLst>
            </a:custGeom>
            <a:solidFill>
              <a:srgbClr val="FFFFFF"/>
            </a:solidFill>
            <a:ln w="9525">
              <a:solidFill>
                <a:srgbClr val="000000"/>
              </a:solidFill>
              <a:round/>
              <a:headEnd/>
              <a:tailEnd/>
            </a:ln>
          </p:spPr>
          <p:txBody>
            <a:bodyPr/>
            <a:lstStyle/>
            <a:p>
              <a:endParaRPr lang="en-US"/>
            </a:p>
          </p:txBody>
        </p:sp>
        <p:sp>
          <p:nvSpPr>
            <p:cNvPr id="116825" name="Richmond"/>
            <p:cNvSpPr>
              <a:spLocks/>
            </p:cNvSpPr>
            <p:nvPr/>
          </p:nvSpPr>
          <p:spPr bwMode="auto">
            <a:xfrm>
              <a:off x="25698450" y="8763000"/>
              <a:ext cx="1628775" cy="1571625"/>
            </a:xfrm>
            <a:custGeom>
              <a:avLst/>
              <a:gdLst>
                <a:gd name="T0" fmla="*/ 0 w 16384"/>
                <a:gd name="T1" fmla="*/ 21927157 h 16384"/>
                <a:gd name="T2" fmla="*/ 3785132 w 16384"/>
                <a:gd name="T3" fmla="*/ 31064243 h 16384"/>
                <a:gd name="T4" fmla="*/ 4733925 w 16384"/>
                <a:gd name="T5" fmla="*/ 42032423 h 16384"/>
                <a:gd name="T6" fmla="*/ 14201677 w 16384"/>
                <a:gd name="T7" fmla="*/ 43854314 h 16384"/>
                <a:gd name="T8" fmla="*/ 35034664 w 16384"/>
                <a:gd name="T9" fmla="*/ 72176465 h 16384"/>
                <a:gd name="T10" fmla="*/ 42614866 w 16384"/>
                <a:gd name="T11" fmla="*/ 82233651 h 16384"/>
                <a:gd name="T12" fmla="*/ 48287641 w 16384"/>
                <a:gd name="T13" fmla="*/ 91370732 h 16384"/>
                <a:gd name="T14" fmla="*/ 59652887 w 16384"/>
                <a:gd name="T15" fmla="*/ 101418734 h 16384"/>
                <a:gd name="T16" fmla="*/ 76700836 w 16384"/>
                <a:gd name="T17" fmla="*/ 109644916 h 16384"/>
                <a:gd name="T18" fmla="*/ 82383453 w 16384"/>
                <a:gd name="T19" fmla="*/ 120603888 h 16384"/>
                <a:gd name="T20" fmla="*/ 89004921 w 16384"/>
                <a:gd name="T21" fmla="*/ 135224962 h 16384"/>
                <a:gd name="T22" fmla="*/ 98482610 w 16384"/>
                <a:gd name="T23" fmla="*/ 141620045 h 16384"/>
                <a:gd name="T24" fmla="*/ 114571850 w 16384"/>
                <a:gd name="T25" fmla="*/ 150757126 h 16384"/>
                <a:gd name="T26" fmla="*/ 127834669 w 16384"/>
                <a:gd name="T27" fmla="*/ 142530943 h 16384"/>
                <a:gd name="T28" fmla="*/ 142985033 w 16384"/>
                <a:gd name="T29" fmla="*/ 131571972 h 16384"/>
                <a:gd name="T30" fmla="*/ 152452780 w 16384"/>
                <a:gd name="T31" fmla="*/ 131571972 h 16384"/>
                <a:gd name="T32" fmla="*/ 161920627 w 16384"/>
                <a:gd name="T33" fmla="*/ 130651865 h 16384"/>
                <a:gd name="T34" fmla="*/ 151504087 w 16384"/>
                <a:gd name="T35" fmla="*/ 116950897 h 16384"/>
                <a:gd name="T36" fmla="*/ 150555294 w 16384"/>
                <a:gd name="T37" fmla="*/ 102329727 h 16384"/>
                <a:gd name="T38" fmla="*/ 148667650 w 16384"/>
                <a:gd name="T39" fmla="*/ 92281629 h 16384"/>
                <a:gd name="T40" fmla="*/ 142036340 w 16384"/>
                <a:gd name="T41" fmla="*/ 87717741 h 16384"/>
                <a:gd name="T42" fmla="*/ 120254566 w 16384"/>
                <a:gd name="T43" fmla="*/ 73096571 h 16384"/>
                <a:gd name="T44" fmla="*/ 106052896 w 16384"/>
                <a:gd name="T45" fmla="*/ 63959491 h 16384"/>
                <a:gd name="T46" fmla="*/ 92799993 w 16384"/>
                <a:gd name="T47" fmla="*/ 61217494 h 16384"/>
                <a:gd name="T48" fmla="*/ 83332146 w 16384"/>
                <a:gd name="T49" fmla="*/ 59386394 h 16384"/>
                <a:gd name="T50" fmla="*/ 75752043 w 16384"/>
                <a:gd name="T51" fmla="*/ 60306500 h 16384"/>
                <a:gd name="T52" fmla="*/ 68181782 w 16384"/>
                <a:gd name="T53" fmla="*/ 59386394 h 16384"/>
                <a:gd name="T54" fmla="*/ 67232990 w 16384"/>
                <a:gd name="T55" fmla="*/ 54822410 h 16384"/>
                <a:gd name="T56" fmla="*/ 71966913 w 16384"/>
                <a:gd name="T57" fmla="*/ 45685318 h 16384"/>
                <a:gd name="T58" fmla="*/ 57765242 w 16384"/>
                <a:gd name="T59" fmla="*/ 34717234 h 16384"/>
                <a:gd name="T60" fmla="*/ 50185127 w 16384"/>
                <a:gd name="T61" fmla="*/ 31975141 h 16384"/>
                <a:gd name="T62" fmla="*/ 27464403 w 16384"/>
                <a:gd name="T63" fmla="*/ 10968183 h 16384"/>
                <a:gd name="T64" fmla="*/ 24618217 w 16384"/>
                <a:gd name="T65" fmla="*/ 910994 h 16384"/>
                <a:gd name="T66" fmla="*/ 21781780 w 16384"/>
                <a:gd name="T67" fmla="*/ 0 h 16384"/>
                <a:gd name="T68" fmla="*/ 0 w 16384"/>
                <a:gd name="T69" fmla="*/ 21927157 h 16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84"/>
                <a:gd name="T106" fmla="*/ 0 h 16384"/>
                <a:gd name="T107" fmla="*/ 16384 w 16384"/>
                <a:gd name="T108" fmla="*/ 16384 h 16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84" h="16384">
                  <a:moveTo>
                    <a:pt x="0" y="2383"/>
                  </a:moveTo>
                  <a:lnTo>
                    <a:pt x="383" y="3376"/>
                  </a:lnTo>
                  <a:lnTo>
                    <a:pt x="479" y="4568"/>
                  </a:lnTo>
                  <a:lnTo>
                    <a:pt x="1437" y="4766"/>
                  </a:lnTo>
                  <a:lnTo>
                    <a:pt x="3545" y="7844"/>
                  </a:lnTo>
                  <a:lnTo>
                    <a:pt x="4312" y="8937"/>
                  </a:lnTo>
                  <a:lnTo>
                    <a:pt x="4886" y="9930"/>
                  </a:lnTo>
                  <a:lnTo>
                    <a:pt x="6036" y="11022"/>
                  </a:lnTo>
                  <a:lnTo>
                    <a:pt x="7761" y="11916"/>
                  </a:lnTo>
                  <a:lnTo>
                    <a:pt x="8336" y="13107"/>
                  </a:lnTo>
                  <a:lnTo>
                    <a:pt x="9006" y="14696"/>
                  </a:lnTo>
                  <a:lnTo>
                    <a:pt x="9965" y="15391"/>
                  </a:lnTo>
                  <a:lnTo>
                    <a:pt x="11593" y="16384"/>
                  </a:lnTo>
                  <a:lnTo>
                    <a:pt x="12935" y="15490"/>
                  </a:lnTo>
                  <a:lnTo>
                    <a:pt x="14468" y="14299"/>
                  </a:lnTo>
                  <a:lnTo>
                    <a:pt x="15426" y="14299"/>
                  </a:lnTo>
                  <a:lnTo>
                    <a:pt x="16384" y="14199"/>
                  </a:lnTo>
                  <a:lnTo>
                    <a:pt x="15330" y="12710"/>
                  </a:lnTo>
                  <a:lnTo>
                    <a:pt x="15234" y="11121"/>
                  </a:lnTo>
                  <a:lnTo>
                    <a:pt x="15043" y="10029"/>
                  </a:lnTo>
                  <a:lnTo>
                    <a:pt x="14372" y="9533"/>
                  </a:lnTo>
                  <a:lnTo>
                    <a:pt x="12168" y="7944"/>
                  </a:lnTo>
                  <a:lnTo>
                    <a:pt x="10731" y="6951"/>
                  </a:lnTo>
                  <a:lnTo>
                    <a:pt x="9390" y="6653"/>
                  </a:lnTo>
                  <a:lnTo>
                    <a:pt x="8432" y="6454"/>
                  </a:lnTo>
                  <a:lnTo>
                    <a:pt x="7665" y="6554"/>
                  </a:lnTo>
                  <a:lnTo>
                    <a:pt x="6899" y="6454"/>
                  </a:lnTo>
                  <a:lnTo>
                    <a:pt x="6803" y="5958"/>
                  </a:lnTo>
                  <a:lnTo>
                    <a:pt x="7282" y="4965"/>
                  </a:lnTo>
                  <a:lnTo>
                    <a:pt x="5845" y="3773"/>
                  </a:lnTo>
                  <a:lnTo>
                    <a:pt x="5078" y="3475"/>
                  </a:lnTo>
                  <a:lnTo>
                    <a:pt x="2779" y="1192"/>
                  </a:lnTo>
                  <a:lnTo>
                    <a:pt x="2491" y="99"/>
                  </a:lnTo>
                  <a:lnTo>
                    <a:pt x="2204" y="0"/>
                  </a:lnTo>
                  <a:lnTo>
                    <a:pt x="0" y="2383"/>
                  </a:lnTo>
                  <a:close/>
                </a:path>
              </a:pathLst>
            </a:custGeom>
            <a:solidFill>
              <a:srgbClr val="9999FF"/>
            </a:solidFill>
            <a:ln w="9525">
              <a:solidFill>
                <a:srgbClr val="000000"/>
              </a:solidFill>
              <a:round/>
              <a:headEnd/>
              <a:tailEnd/>
            </a:ln>
          </p:spPr>
          <p:txBody>
            <a:bodyPr/>
            <a:lstStyle/>
            <a:p>
              <a:endParaRPr lang="en-US"/>
            </a:p>
          </p:txBody>
        </p:sp>
        <p:sp>
          <p:nvSpPr>
            <p:cNvPr id="116826" name="Roanoke"/>
            <p:cNvSpPr>
              <a:spLocks/>
            </p:cNvSpPr>
            <p:nvPr/>
          </p:nvSpPr>
          <p:spPr bwMode="auto">
            <a:xfrm>
              <a:off x="13220700" y="12192000"/>
              <a:ext cx="1581150" cy="1371600"/>
            </a:xfrm>
            <a:custGeom>
              <a:avLst/>
              <a:gdLst>
                <a:gd name="T0" fmla="*/ 149833240 w 16384"/>
                <a:gd name="T1" fmla="*/ 71765374 h 16384"/>
                <a:gd name="T2" fmla="*/ 152590022 w 16384"/>
                <a:gd name="T3" fmla="*/ 62990955 h 16384"/>
                <a:gd name="T4" fmla="*/ 149833240 w 16384"/>
                <a:gd name="T5" fmla="*/ 58211287 h 16384"/>
                <a:gd name="T6" fmla="*/ 147998474 w 16384"/>
                <a:gd name="T7" fmla="*/ 54223485 h 16384"/>
                <a:gd name="T8" fmla="*/ 150755256 w 16384"/>
                <a:gd name="T9" fmla="*/ 43059222 h 16384"/>
                <a:gd name="T10" fmla="*/ 147998474 w 16384"/>
                <a:gd name="T11" fmla="*/ 41461339 h 16384"/>
                <a:gd name="T12" fmla="*/ 140640977 w 16384"/>
                <a:gd name="T13" fmla="*/ 32693869 h 16384"/>
                <a:gd name="T14" fmla="*/ 68024763 w 16384"/>
                <a:gd name="T15" fmla="*/ 0 h 16384"/>
                <a:gd name="T16" fmla="*/ 55153702 w 16384"/>
                <a:gd name="T17" fmla="*/ 7176538 h 16384"/>
                <a:gd name="T18" fmla="*/ 40447863 w 16384"/>
                <a:gd name="T19" fmla="*/ 12755193 h 16384"/>
                <a:gd name="T20" fmla="*/ 25742133 w 16384"/>
                <a:gd name="T21" fmla="*/ 15152059 h 16384"/>
                <a:gd name="T22" fmla="*/ 13783721 w 16384"/>
                <a:gd name="T23" fmla="*/ 19139777 h 16384"/>
                <a:gd name="T24" fmla="*/ 0 w 16384"/>
                <a:gd name="T25" fmla="*/ 29505135 h 16384"/>
                <a:gd name="T26" fmla="*/ 0 w 16384"/>
                <a:gd name="T27" fmla="*/ 39870404 h 16384"/>
                <a:gd name="T28" fmla="*/ 21141315 w 16384"/>
                <a:gd name="T29" fmla="*/ 66978673 h 16384"/>
                <a:gd name="T30" fmla="*/ 28498915 w 16384"/>
                <a:gd name="T31" fmla="*/ 114824606 h 16384"/>
                <a:gd name="T32" fmla="*/ 50552878 w 16384"/>
                <a:gd name="T33" fmla="*/ 114824606 h 16384"/>
                <a:gd name="T34" fmla="*/ 59745154 w 16384"/>
                <a:gd name="T35" fmla="*/ 101270435 h 16384"/>
                <a:gd name="T36" fmla="*/ 78129777 w 16384"/>
                <a:gd name="T37" fmla="*/ 93295000 h 16384"/>
                <a:gd name="T38" fmla="*/ 84565259 w 16384"/>
                <a:gd name="T39" fmla="*/ 91697117 h 16384"/>
                <a:gd name="T40" fmla="*/ 91922853 w 16384"/>
                <a:gd name="T41" fmla="*/ 94892884 h 16384"/>
                <a:gd name="T42" fmla="*/ 101115117 w 16384"/>
                <a:gd name="T43" fmla="*/ 104459253 h 16384"/>
                <a:gd name="T44" fmla="*/ 107550623 w 16384"/>
                <a:gd name="T45" fmla="*/ 103660270 h 16384"/>
                <a:gd name="T46" fmla="*/ 117655637 w 16384"/>
                <a:gd name="T47" fmla="*/ 98873653 h 16384"/>
                <a:gd name="T48" fmla="*/ 125935150 w 16384"/>
                <a:gd name="T49" fmla="*/ 86917344 h 16384"/>
                <a:gd name="T50" fmla="*/ 136040165 w 16384"/>
                <a:gd name="T51" fmla="*/ 76552075 h 16384"/>
                <a:gd name="T52" fmla="*/ 149833240 w 16384"/>
                <a:gd name="T53" fmla="*/ 71765374 h 16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84"/>
                <a:gd name="T82" fmla="*/ 0 h 16384"/>
                <a:gd name="T83" fmla="*/ 16384 w 16384"/>
                <a:gd name="T84" fmla="*/ 16384 h 16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84" h="16384">
                  <a:moveTo>
                    <a:pt x="16088" y="10240"/>
                  </a:moveTo>
                  <a:lnTo>
                    <a:pt x="16384" y="8988"/>
                  </a:lnTo>
                  <a:lnTo>
                    <a:pt x="16088" y="8306"/>
                  </a:lnTo>
                  <a:lnTo>
                    <a:pt x="15891" y="7737"/>
                  </a:lnTo>
                  <a:lnTo>
                    <a:pt x="16187" y="6144"/>
                  </a:lnTo>
                  <a:lnTo>
                    <a:pt x="15891" y="5916"/>
                  </a:lnTo>
                  <a:lnTo>
                    <a:pt x="15101" y="4665"/>
                  </a:lnTo>
                  <a:lnTo>
                    <a:pt x="7304" y="0"/>
                  </a:lnTo>
                  <a:lnTo>
                    <a:pt x="5922" y="1024"/>
                  </a:lnTo>
                  <a:lnTo>
                    <a:pt x="4343" y="1820"/>
                  </a:lnTo>
                  <a:lnTo>
                    <a:pt x="2764" y="2162"/>
                  </a:lnTo>
                  <a:lnTo>
                    <a:pt x="1480" y="2731"/>
                  </a:lnTo>
                  <a:lnTo>
                    <a:pt x="0" y="4210"/>
                  </a:lnTo>
                  <a:lnTo>
                    <a:pt x="0" y="5689"/>
                  </a:lnTo>
                  <a:lnTo>
                    <a:pt x="2270" y="9557"/>
                  </a:lnTo>
                  <a:lnTo>
                    <a:pt x="3060" y="16384"/>
                  </a:lnTo>
                  <a:lnTo>
                    <a:pt x="5428" y="16384"/>
                  </a:lnTo>
                  <a:lnTo>
                    <a:pt x="6415" y="14450"/>
                  </a:lnTo>
                  <a:lnTo>
                    <a:pt x="8389" y="13312"/>
                  </a:lnTo>
                  <a:lnTo>
                    <a:pt x="9080" y="13084"/>
                  </a:lnTo>
                  <a:lnTo>
                    <a:pt x="9870" y="13540"/>
                  </a:lnTo>
                  <a:lnTo>
                    <a:pt x="10857" y="14905"/>
                  </a:lnTo>
                  <a:lnTo>
                    <a:pt x="11548" y="14791"/>
                  </a:lnTo>
                  <a:lnTo>
                    <a:pt x="12633" y="14108"/>
                  </a:lnTo>
                  <a:lnTo>
                    <a:pt x="13522" y="12402"/>
                  </a:lnTo>
                  <a:lnTo>
                    <a:pt x="14607" y="10923"/>
                  </a:lnTo>
                  <a:lnTo>
                    <a:pt x="16088" y="10240"/>
                  </a:lnTo>
                  <a:close/>
                </a:path>
              </a:pathLst>
            </a:custGeom>
            <a:solidFill>
              <a:srgbClr val="9999FF"/>
            </a:solidFill>
            <a:ln w="9525">
              <a:solidFill>
                <a:srgbClr val="000000"/>
              </a:solidFill>
              <a:round/>
              <a:headEnd/>
              <a:tailEnd/>
            </a:ln>
          </p:spPr>
          <p:txBody>
            <a:bodyPr/>
            <a:lstStyle/>
            <a:p>
              <a:endParaRPr lang="en-US"/>
            </a:p>
          </p:txBody>
        </p:sp>
        <p:sp>
          <p:nvSpPr>
            <p:cNvPr id="116827" name="Rockbridge"/>
            <p:cNvSpPr>
              <a:spLocks/>
            </p:cNvSpPr>
            <p:nvPr/>
          </p:nvSpPr>
          <p:spPr bwMode="auto">
            <a:xfrm>
              <a:off x="15373350" y="8943975"/>
              <a:ext cx="2019300" cy="2647950"/>
            </a:xfrm>
            <a:custGeom>
              <a:avLst/>
              <a:gdLst>
                <a:gd name="T0" fmla="*/ 230084915 w 16384"/>
                <a:gd name="T1" fmla="*/ 221683686 h 16384"/>
                <a:gd name="T2" fmla="*/ 214834055 w 16384"/>
                <a:gd name="T3" fmla="*/ 226280909 h 16384"/>
                <a:gd name="T4" fmla="*/ 210140393 w 16384"/>
                <a:gd name="T5" fmla="*/ 221683686 h 16384"/>
                <a:gd name="T6" fmla="*/ 205446607 w 16384"/>
                <a:gd name="T7" fmla="*/ 210896010 h 16384"/>
                <a:gd name="T8" fmla="*/ 200737662 w 16384"/>
                <a:gd name="T9" fmla="*/ 215519253 h 16384"/>
                <a:gd name="T10" fmla="*/ 183132268 w 16384"/>
                <a:gd name="T11" fmla="*/ 241691990 h 16384"/>
                <a:gd name="T12" fmla="*/ 170220660 w 16384"/>
                <a:gd name="T13" fmla="*/ 290954923 h 16384"/>
                <a:gd name="T14" fmla="*/ 157309052 w 16384"/>
                <a:gd name="T15" fmla="*/ 327889153 h 16384"/>
                <a:gd name="T16" fmla="*/ 119743823 w 16384"/>
                <a:gd name="T17" fmla="*/ 358685053 h 16384"/>
                <a:gd name="T18" fmla="*/ 111526000 w 16384"/>
                <a:gd name="T19" fmla="*/ 360226242 h 16384"/>
                <a:gd name="T20" fmla="*/ 106832215 w 16384"/>
                <a:gd name="T21" fmla="*/ 369446546 h 16384"/>
                <a:gd name="T22" fmla="*/ 106832215 w 16384"/>
                <a:gd name="T23" fmla="*/ 384857789 h 16384"/>
                <a:gd name="T24" fmla="*/ 109171466 w 16384"/>
                <a:gd name="T25" fmla="*/ 397160472 h 16384"/>
                <a:gd name="T26" fmla="*/ 90396447 w 16384"/>
                <a:gd name="T27" fmla="*/ 427956452 h 16384"/>
                <a:gd name="T28" fmla="*/ 49307196 w 16384"/>
                <a:gd name="T29" fmla="*/ 384857789 h 16384"/>
                <a:gd name="T30" fmla="*/ 50476822 w 16384"/>
                <a:gd name="T31" fmla="*/ 377152168 h 16384"/>
                <a:gd name="T32" fmla="*/ 0 w 16384"/>
                <a:gd name="T33" fmla="*/ 321724721 h 16384"/>
                <a:gd name="T34" fmla="*/ 4693788 w 16384"/>
                <a:gd name="T35" fmla="*/ 306339822 h 16384"/>
                <a:gd name="T36" fmla="*/ 0 w 16384"/>
                <a:gd name="T37" fmla="*/ 270946781 h 16384"/>
                <a:gd name="T38" fmla="*/ 2354412 w 16384"/>
                <a:gd name="T39" fmla="*/ 249397449 h 16384"/>
                <a:gd name="T40" fmla="*/ 41089374 w 16384"/>
                <a:gd name="T41" fmla="*/ 164715090 h 16384"/>
                <a:gd name="T42" fmla="*/ 42259000 w 16384"/>
                <a:gd name="T43" fmla="*/ 160091847 h 16384"/>
                <a:gd name="T44" fmla="*/ 23483972 w 16384"/>
                <a:gd name="T45" fmla="*/ 157009631 h 16384"/>
                <a:gd name="T46" fmla="*/ 30517009 w 16384"/>
                <a:gd name="T47" fmla="*/ 129322049 h 16384"/>
                <a:gd name="T48" fmla="*/ 36395588 w 16384"/>
                <a:gd name="T49" fmla="*/ 115452157 h 16384"/>
                <a:gd name="T50" fmla="*/ 49307196 w 16384"/>
                <a:gd name="T51" fmla="*/ 101608285 h 16384"/>
                <a:gd name="T52" fmla="*/ 69267016 w 16384"/>
                <a:gd name="T53" fmla="*/ 73894501 h 16384"/>
                <a:gd name="T54" fmla="*/ 83348250 w 16384"/>
                <a:gd name="T55" fmla="*/ 38475268 h 16384"/>
                <a:gd name="T56" fmla="*/ 82178624 w 16384"/>
                <a:gd name="T57" fmla="*/ 27713774 h 16384"/>
                <a:gd name="T58" fmla="*/ 95090232 w 16384"/>
                <a:gd name="T59" fmla="*/ 0 h 16384"/>
                <a:gd name="T60" fmla="*/ 245351057 w 16384"/>
                <a:gd name="T61" fmla="*/ 157009631 h 16384"/>
                <a:gd name="T62" fmla="*/ 246520683 w 16384"/>
                <a:gd name="T63" fmla="*/ 167797307 h 16384"/>
                <a:gd name="T64" fmla="*/ 248875217 w 16384"/>
                <a:gd name="T65" fmla="*/ 192428895 h 16384"/>
                <a:gd name="T66" fmla="*/ 240657271 w 16384"/>
                <a:gd name="T67" fmla="*/ 210896010 h 16384"/>
                <a:gd name="T68" fmla="*/ 230084915 w 16384"/>
                <a:gd name="T69" fmla="*/ 221683686 h 16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84"/>
                <a:gd name="T106" fmla="*/ 0 h 16384"/>
                <a:gd name="T107" fmla="*/ 16384 w 16384"/>
                <a:gd name="T108" fmla="*/ 16384 h 16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84" h="16384">
                  <a:moveTo>
                    <a:pt x="15147" y="8487"/>
                  </a:moveTo>
                  <a:lnTo>
                    <a:pt x="14143" y="8663"/>
                  </a:lnTo>
                  <a:lnTo>
                    <a:pt x="13834" y="8487"/>
                  </a:lnTo>
                  <a:lnTo>
                    <a:pt x="13525" y="8074"/>
                  </a:lnTo>
                  <a:lnTo>
                    <a:pt x="13215" y="8251"/>
                  </a:lnTo>
                  <a:lnTo>
                    <a:pt x="12056" y="9253"/>
                  </a:lnTo>
                  <a:lnTo>
                    <a:pt x="11206" y="11139"/>
                  </a:lnTo>
                  <a:lnTo>
                    <a:pt x="10356" y="12553"/>
                  </a:lnTo>
                  <a:lnTo>
                    <a:pt x="7883" y="13732"/>
                  </a:lnTo>
                  <a:lnTo>
                    <a:pt x="7342" y="13791"/>
                  </a:lnTo>
                  <a:lnTo>
                    <a:pt x="7033" y="14144"/>
                  </a:lnTo>
                  <a:lnTo>
                    <a:pt x="7033" y="14734"/>
                  </a:lnTo>
                  <a:lnTo>
                    <a:pt x="7187" y="15205"/>
                  </a:lnTo>
                  <a:lnTo>
                    <a:pt x="5951" y="16384"/>
                  </a:lnTo>
                  <a:lnTo>
                    <a:pt x="3246" y="14734"/>
                  </a:lnTo>
                  <a:lnTo>
                    <a:pt x="3323" y="14439"/>
                  </a:lnTo>
                  <a:lnTo>
                    <a:pt x="0" y="12317"/>
                  </a:lnTo>
                  <a:lnTo>
                    <a:pt x="309" y="11728"/>
                  </a:lnTo>
                  <a:lnTo>
                    <a:pt x="0" y="10373"/>
                  </a:lnTo>
                  <a:lnTo>
                    <a:pt x="155" y="9548"/>
                  </a:lnTo>
                  <a:lnTo>
                    <a:pt x="2705" y="6306"/>
                  </a:lnTo>
                  <a:lnTo>
                    <a:pt x="2782" y="6129"/>
                  </a:lnTo>
                  <a:lnTo>
                    <a:pt x="1546" y="6011"/>
                  </a:lnTo>
                  <a:lnTo>
                    <a:pt x="2009" y="4951"/>
                  </a:lnTo>
                  <a:lnTo>
                    <a:pt x="2396" y="4420"/>
                  </a:lnTo>
                  <a:lnTo>
                    <a:pt x="3246" y="3890"/>
                  </a:lnTo>
                  <a:lnTo>
                    <a:pt x="4560" y="2829"/>
                  </a:lnTo>
                  <a:lnTo>
                    <a:pt x="5487" y="1473"/>
                  </a:lnTo>
                  <a:lnTo>
                    <a:pt x="5410" y="1061"/>
                  </a:lnTo>
                  <a:lnTo>
                    <a:pt x="6260" y="0"/>
                  </a:lnTo>
                  <a:lnTo>
                    <a:pt x="16152" y="6011"/>
                  </a:lnTo>
                  <a:lnTo>
                    <a:pt x="16229" y="6424"/>
                  </a:lnTo>
                  <a:lnTo>
                    <a:pt x="16384" y="7367"/>
                  </a:lnTo>
                  <a:lnTo>
                    <a:pt x="15843" y="8074"/>
                  </a:lnTo>
                  <a:lnTo>
                    <a:pt x="15147" y="8487"/>
                  </a:lnTo>
                  <a:close/>
                </a:path>
              </a:pathLst>
            </a:custGeom>
            <a:solidFill>
              <a:srgbClr val="FFFFFF"/>
            </a:solidFill>
            <a:ln w="9525">
              <a:solidFill>
                <a:srgbClr val="000000"/>
              </a:solidFill>
              <a:round/>
              <a:headEnd/>
              <a:tailEnd/>
            </a:ln>
          </p:spPr>
          <p:txBody>
            <a:bodyPr/>
            <a:lstStyle/>
            <a:p>
              <a:endParaRPr lang="en-US"/>
            </a:p>
          </p:txBody>
        </p:sp>
        <p:sp>
          <p:nvSpPr>
            <p:cNvPr id="116828" name="Rockingham"/>
            <p:cNvSpPr>
              <a:spLocks/>
            </p:cNvSpPr>
            <p:nvPr/>
          </p:nvSpPr>
          <p:spPr bwMode="auto">
            <a:xfrm>
              <a:off x="17087850" y="5305425"/>
              <a:ext cx="2705100" cy="2952750"/>
            </a:xfrm>
            <a:custGeom>
              <a:avLst/>
              <a:gdLst>
                <a:gd name="T0" fmla="*/ 363267316 w 16384"/>
                <a:gd name="T1" fmla="*/ 202543973 h 16384"/>
                <a:gd name="T2" fmla="*/ 226449238 w 16384"/>
                <a:gd name="T3" fmla="*/ 68662241 h 16384"/>
                <a:gd name="T4" fmla="*/ 152547201 w 16384"/>
                <a:gd name="T5" fmla="*/ 0 h 16384"/>
                <a:gd name="T6" fmla="*/ 141534128 w 16384"/>
                <a:gd name="T7" fmla="*/ 12017534 h 16384"/>
                <a:gd name="T8" fmla="*/ 125805128 w 16384"/>
                <a:gd name="T9" fmla="*/ 29166874 h 16384"/>
                <a:gd name="T10" fmla="*/ 113238240 w 16384"/>
                <a:gd name="T11" fmla="*/ 32609645 h 16384"/>
                <a:gd name="T12" fmla="*/ 106941093 w 16384"/>
                <a:gd name="T13" fmla="*/ 39495367 h 16384"/>
                <a:gd name="T14" fmla="*/ 105360037 w 16384"/>
                <a:gd name="T15" fmla="*/ 66940945 h 16384"/>
                <a:gd name="T16" fmla="*/ 95928184 w 16384"/>
                <a:gd name="T17" fmla="*/ 82401244 h 16384"/>
                <a:gd name="T18" fmla="*/ 88077223 w 16384"/>
                <a:gd name="T19" fmla="*/ 97861566 h 16384"/>
                <a:gd name="T20" fmla="*/ 84915090 w 16384"/>
                <a:gd name="T21" fmla="*/ 133881710 h 16384"/>
                <a:gd name="T22" fmla="*/ 77064129 w 16384"/>
                <a:gd name="T23" fmla="*/ 144210383 h 16384"/>
                <a:gd name="T24" fmla="*/ 58200259 w 16384"/>
                <a:gd name="T25" fmla="*/ 161359718 h 16384"/>
                <a:gd name="T26" fmla="*/ 42471084 w 16384"/>
                <a:gd name="T27" fmla="*/ 200855118 h 16384"/>
                <a:gd name="T28" fmla="*/ 23579971 w 16384"/>
                <a:gd name="T29" fmla="*/ 248892611 h 16384"/>
                <a:gd name="T30" fmla="*/ 12594135 w 16384"/>
                <a:gd name="T31" fmla="*/ 288388146 h 16384"/>
                <a:gd name="T32" fmla="*/ 0 w 16384"/>
                <a:gd name="T33" fmla="*/ 319276484 h 16384"/>
                <a:gd name="T34" fmla="*/ 207585203 w 16384"/>
                <a:gd name="T35" fmla="*/ 470340014 h 16384"/>
                <a:gd name="T36" fmla="*/ 229611516 w 16384"/>
                <a:gd name="T37" fmla="*/ 477225556 h 16384"/>
                <a:gd name="T38" fmla="*/ 300378477 w 16384"/>
                <a:gd name="T39" fmla="*/ 532149131 h 16384"/>
                <a:gd name="T40" fmla="*/ 312945364 w 16384"/>
                <a:gd name="T41" fmla="*/ 514967176 h 16384"/>
                <a:gd name="T42" fmla="*/ 323958438 w 16384"/>
                <a:gd name="T43" fmla="*/ 506392599 h 16384"/>
                <a:gd name="T44" fmla="*/ 334971511 w 16384"/>
                <a:gd name="T45" fmla="*/ 504671123 h 16384"/>
                <a:gd name="T46" fmla="*/ 350700429 w 16384"/>
                <a:gd name="T47" fmla="*/ 504671123 h 16384"/>
                <a:gd name="T48" fmla="*/ 360132611 w 16384"/>
                <a:gd name="T49" fmla="*/ 489243084 h 16384"/>
                <a:gd name="T50" fmla="*/ 369564464 w 16384"/>
                <a:gd name="T51" fmla="*/ 468618539 h 16384"/>
                <a:gd name="T52" fmla="*/ 412035702 w 16384"/>
                <a:gd name="T53" fmla="*/ 441172971 h 16384"/>
                <a:gd name="T54" fmla="*/ 427764702 w 16384"/>
                <a:gd name="T55" fmla="*/ 415416440 h 16384"/>
                <a:gd name="T56" fmla="*/ 441912646 w 16384"/>
                <a:gd name="T57" fmla="*/ 396545810 h 16384"/>
                <a:gd name="T58" fmla="*/ 446628737 w 16384"/>
                <a:gd name="T59" fmla="*/ 381085331 h 16384"/>
                <a:gd name="T60" fmla="*/ 415170407 w 16384"/>
                <a:gd name="T61" fmla="*/ 341590065 h 16384"/>
                <a:gd name="T62" fmla="*/ 380577372 w 16384"/>
                <a:gd name="T63" fmla="*/ 322719255 h 16384"/>
                <a:gd name="T64" fmla="*/ 364848372 w 16384"/>
                <a:gd name="T65" fmla="*/ 298684199 h 16384"/>
                <a:gd name="T66" fmla="*/ 338106381 w 16384"/>
                <a:gd name="T67" fmla="*/ 278092094 h 16384"/>
                <a:gd name="T68" fmla="*/ 338106381 w 16384"/>
                <a:gd name="T69" fmla="*/ 271238812 h 16384"/>
                <a:gd name="T70" fmla="*/ 363267316 w 16384"/>
                <a:gd name="T71" fmla="*/ 202543973 h 16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84"/>
                <a:gd name="T109" fmla="*/ 0 h 16384"/>
                <a:gd name="T110" fmla="*/ 16384 w 16384"/>
                <a:gd name="T111" fmla="*/ 16384 h 16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84" h="16384">
                  <a:moveTo>
                    <a:pt x="13326" y="6236"/>
                  </a:moveTo>
                  <a:lnTo>
                    <a:pt x="8307" y="2114"/>
                  </a:lnTo>
                  <a:lnTo>
                    <a:pt x="5596" y="0"/>
                  </a:lnTo>
                  <a:lnTo>
                    <a:pt x="5192" y="370"/>
                  </a:lnTo>
                  <a:lnTo>
                    <a:pt x="4615" y="898"/>
                  </a:lnTo>
                  <a:lnTo>
                    <a:pt x="4154" y="1004"/>
                  </a:lnTo>
                  <a:lnTo>
                    <a:pt x="3923" y="1216"/>
                  </a:lnTo>
                  <a:lnTo>
                    <a:pt x="3865" y="2061"/>
                  </a:lnTo>
                  <a:lnTo>
                    <a:pt x="3519" y="2537"/>
                  </a:lnTo>
                  <a:lnTo>
                    <a:pt x="3231" y="3013"/>
                  </a:lnTo>
                  <a:lnTo>
                    <a:pt x="3115" y="4122"/>
                  </a:lnTo>
                  <a:lnTo>
                    <a:pt x="2827" y="4440"/>
                  </a:lnTo>
                  <a:lnTo>
                    <a:pt x="2135" y="4968"/>
                  </a:lnTo>
                  <a:lnTo>
                    <a:pt x="1558" y="6184"/>
                  </a:lnTo>
                  <a:lnTo>
                    <a:pt x="865" y="7663"/>
                  </a:lnTo>
                  <a:lnTo>
                    <a:pt x="462" y="8879"/>
                  </a:lnTo>
                  <a:lnTo>
                    <a:pt x="0" y="9830"/>
                  </a:lnTo>
                  <a:lnTo>
                    <a:pt x="7615" y="14481"/>
                  </a:lnTo>
                  <a:lnTo>
                    <a:pt x="8423" y="14693"/>
                  </a:lnTo>
                  <a:lnTo>
                    <a:pt x="11019" y="16384"/>
                  </a:lnTo>
                  <a:lnTo>
                    <a:pt x="11480" y="15855"/>
                  </a:lnTo>
                  <a:lnTo>
                    <a:pt x="11884" y="15591"/>
                  </a:lnTo>
                  <a:lnTo>
                    <a:pt x="12288" y="15538"/>
                  </a:lnTo>
                  <a:lnTo>
                    <a:pt x="12865" y="15538"/>
                  </a:lnTo>
                  <a:lnTo>
                    <a:pt x="13211" y="15063"/>
                  </a:lnTo>
                  <a:lnTo>
                    <a:pt x="13557" y="14428"/>
                  </a:lnTo>
                  <a:lnTo>
                    <a:pt x="15115" y="13583"/>
                  </a:lnTo>
                  <a:lnTo>
                    <a:pt x="15692" y="12790"/>
                  </a:lnTo>
                  <a:lnTo>
                    <a:pt x="16211" y="12209"/>
                  </a:lnTo>
                  <a:lnTo>
                    <a:pt x="16384" y="11733"/>
                  </a:lnTo>
                  <a:lnTo>
                    <a:pt x="15230" y="10517"/>
                  </a:lnTo>
                  <a:lnTo>
                    <a:pt x="13961" y="9936"/>
                  </a:lnTo>
                  <a:lnTo>
                    <a:pt x="13384" y="9196"/>
                  </a:lnTo>
                  <a:lnTo>
                    <a:pt x="12403" y="8562"/>
                  </a:lnTo>
                  <a:lnTo>
                    <a:pt x="12403" y="8351"/>
                  </a:lnTo>
                  <a:lnTo>
                    <a:pt x="13326" y="6236"/>
                  </a:lnTo>
                  <a:close/>
                </a:path>
              </a:pathLst>
            </a:custGeom>
            <a:solidFill>
              <a:srgbClr val="FFFFFF"/>
            </a:solidFill>
            <a:ln w="9525">
              <a:solidFill>
                <a:srgbClr val="000000"/>
              </a:solidFill>
              <a:round/>
              <a:headEnd/>
              <a:tailEnd/>
            </a:ln>
          </p:spPr>
          <p:txBody>
            <a:bodyPr/>
            <a:lstStyle/>
            <a:p>
              <a:endParaRPr lang="en-US"/>
            </a:p>
          </p:txBody>
        </p:sp>
        <p:sp>
          <p:nvSpPr>
            <p:cNvPr id="116829" name="Russell"/>
            <p:cNvSpPr>
              <a:spLocks/>
            </p:cNvSpPr>
            <p:nvPr/>
          </p:nvSpPr>
          <p:spPr bwMode="auto">
            <a:xfrm>
              <a:off x="5153025" y="13468350"/>
              <a:ext cx="2486025" cy="2057400"/>
            </a:xfrm>
            <a:custGeom>
              <a:avLst/>
              <a:gdLst>
                <a:gd name="T0" fmla="*/ 377216635 w 16384"/>
                <a:gd name="T1" fmla="*/ 117209114 h 16384"/>
                <a:gd name="T2" fmla="*/ 355528566 w 16384"/>
                <a:gd name="T3" fmla="*/ 96883258 h 16384"/>
                <a:gd name="T4" fmla="*/ 325183720 w 16384"/>
                <a:gd name="T5" fmla="*/ 58612405 h 16384"/>
                <a:gd name="T6" fmla="*/ 281830417 w 16384"/>
                <a:gd name="T7" fmla="*/ 0 h 16384"/>
                <a:gd name="T8" fmla="*/ 276051444 w 16384"/>
                <a:gd name="T9" fmla="*/ 2396826 h 16384"/>
                <a:gd name="T10" fmla="*/ 237026757 w 16384"/>
                <a:gd name="T11" fmla="*/ 10770081 h 16384"/>
                <a:gd name="T12" fmla="*/ 228346917 w 16384"/>
                <a:gd name="T13" fmla="*/ 8373256 h 16384"/>
                <a:gd name="T14" fmla="*/ 215338688 w 16384"/>
                <a:gd name="T15" fmla="*/ 34691249 h 16384"/>
                <a:gd name="T16" fmla="*/ 216789121 w 16384"/>
                <a:gd name="T17" fmla="*/ 44262851 h 16384"/>
                <a:gd name="T18" fmla="*/ 202330307 w 16384"/>
                <a:gd name="T19" fmla="*/ 56215581 h 16384"/>
                <a:gd name="T20" fmla="*/ 177764283 w 16384"/>
                <a:gd name="T21" fmla="*/ 59810881 h 16384"/>
                <a:gd name="T22" fmla="*/ 167656921 w 16384"/>
                <a:gd name="T23" fmla="*/ 56215581 h 16384"/>
                <a:gd name="T24" fmla="*/ 160427666 w 16384"/>
                <a:gd name="T25" fmla="*/ 59810881 h 16384"/>
                <a:gd name="T26" fmla="*/ 148869832 w 16384"/>
                <a:gd name="T27" fmla="*/ 59810881 h 16384"/>
                <a:gd name="T28" fmla="*/ 124303808 w 16384"/>
                <a:gd name="T29" fmla="*/ 59810881 h 16384"/>
                <a:gd name="T30" fmla="*/ 118501923 w 16384"/>
                <a:gd name="T31" fmla="*/ 66985674 h 16384"/>
                <a:gd name="T32" fmla="*/ 106944127 w 16384"/>
                <a:gd name="T33" fmla="*/ 63390358 h 16384"/>
                <a:gd name="T34" fmla="*/ 85278970 w 16384"/>
                <a:gd name="T35" fmla="*/ 89708480 h 16384"/>
                <a:gd name="T36" fmla="*/ 76599110 w 16384"/>
                <a:gd name="T37" fmla="*/ 89708480 h 16384"/>
                <a:gd name="T38" fmla="*/ 69369703 w 16384"/>
                <a:gd name="T39" fmla="*/ 87311656 h 16384"/>
                <a:gd name="T40" fmla="*/ 44803679 w 16384"/>
                <a:gd name="T41" fmla="*/ 104058035 h 16384"/>
                <a:gd name="T42" fmla="*/ 60712927 w 16384"/>
                <a:gd name="T43" fmla="*/ 143527252 h 16384"/>
                <a:gd name="T44" fmla="*/ 49132068 w 16384"/>
                <a:gd name="T45" fmla="*/ 139947775 h 16384"/>
                <a:gd name="T46" fmla="*/ 44803679 w 16384"/>
                <a:gd name="T47" fmla="*/ 144725727 h 16384"/>
                <a:gd name="T48" fmla="*/ 33245874 w 16384"/>
                <a:gd name="T49" fmla="*/ 142328777 h 16384"/>
                <a:gd name="T50" fmla="*/ 27467052 w 16384"/>
                <a:gd name="T51" fmla="*/ 143527252 h 16384"/>
                <a:gd name="T52" fmla="*/ 23115600 w 16384"/>
                <a:gd name="T53" fmla="*/ 150702029 h 16384"/>
                <a:gd name="T54" fmla="*/ 0 w 16384"/>
                <a:gd name="T55" fmla="*/ 167448409 h 16384"/>
                <a:gd name="T56" fmla="*/ 41902812 w 16384"/>
                <a:gd name="T57" fmla="*/ 258355333 h 16384"/>
                <a:gd name="T58" fmla="*/ 54911041 w 16384"/>
                <a:gd name="T59" fmla="*/ 246386781 h 16384"/>
                <a:gd name="T60" fmla="*/ 104066172 w 16384"/>
                <a:gd name="T61" fmla="*/ 224862449 h 16384"/>
                <a:gd name="T62" fmla="*/ 143090859 w 16384"/>
                <a:gd name="T63" fmla="*/ 212909719 h 16384"/>
                <a:gd name="T64" fmla="*/ 161878099 w 16384"/>
                <a:gd name="T65" fmla="*/ 208116070 h 16384"/>
                <a:gd name="T66" fmla="*/ 166206488 w 16384"/>
                <a:gd name="T67" fmla="*/ 202139642 h 16384"/>
                <a:gd name="T68" fmla="*/ 164756054 w 16384"/>
                <a:gd name="T69" fmla="*/ 190171215 h 16384"/>
                <a:gd name="T70" fmla="*/ 167656921 w 16384"/>
                <a:gd name="T71" fmla="*/ 178218486 h 16384"/>
                <a:gd name="T72" fmla="*/ 182115735 w 16384"/>
                <a:gd name="T73" fmla="*/ 169845233 h 16384"/>
                <a:gd name="T74" fmla="*/ 200902938 w 16384"/>
                <a:gd name="T75" fmla="*/ 162670456 h 16384"/>
                <a:gd name="T76" fmla="*/ 235576324 w 16384"/>
                <a:gd name="T77" fmla="*/ 159075282 h 16384"/>
                <a:gd name="T78" fmla="*/ 265921170 w 16384"/>
                <a:gd name="T79" fmla="*/ 161472106 h 16384"/>
                <a:gd name="T80" fmla="*/ 278929399 w 16384"/>
                <a:gd name="T81" fmla="*/ 157876807 h 16384"/>
                <a:gd name="T82" fmla="*/ 287609239 w 16384"/>
                <a:gd name="T83" fmla="*/ 144725727 h 16384"/>
                <a:gd name="T84" fmla="*/ 302068053 w 16384"/>
                <a:gd name="T85" fmla="*/ 129177666 h 16384"/>
                <a:gd name="T86" fmla="*/ 330962390 w 16384"/>
                <a:gd name="T87" fmla="*/ 132772997 h 16384"/>
                <a:gd name="T88" fmla="*/ 346871789 w 16384"/>
                <a:gd name="T89" fmla="*/ 130376141 h 16384"/>
                <a:gd name="T90" fmla="*/ 355528566 w 16384"/>
                <a:gd name="T91" fmla="*/ 120804414 h 16384"/>
                <a:gd name="T92" fmla="*/ 377216635 w 16384"/>
                <a:gd name="T93" fmla="*/ 117209114 h 16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84"/>
                <a:gd name="T142" fmla="*/ 0 h 16384"/>
                <a:gd name="T143" fmla="*/ 16384 w 16384"/>
                <a:gd name="T144" fmla="*/ 16384 h 163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84" h="16384">
                  <a:moveTo>
                    <a:pt x="16384" y="7433"/>
                  </a:moveTo>
                  <a:lnTo>
                    <a:pt x="15442" y="6144"/>
                  </a:lnTo>
                  <a:lnTo>
                    <a:pt x="14124" y="3717"/>
                  </a:lnTo>
                  <a:lnTo>
                    <a:pt x="12241" y="0"/>
                  </a:lnTo>
                  <a:lnTo>
                    <a:pt x="11990" y="152"/>
                  </a:lnTo>
                  <a:lnTo>
                    <a:pt x="10295" y="683"/>
                  </a:lnTo>
                  <a:lnTo>
                    <a:pt x="9918" y="531"/>
                  </a:lnTo>
                  <a:lnTo>
                    <a:pt x="9353" y="2200"/>
                  </a:lnTo>
                  <a:lnTo>
                    <a:pt x="9416" y="2807"/>
                  </a:lnTo>
                  <a:lnTo>
                    <a:pt x="8788" y="3565"/>
                  </a:lnTo>
                  <a:lnTo>
                    <a:pt x="7721" y="3793"/>
                  </a:lnTo>
                  <a:lnTo>
                    <a:pt x="7282" y="3565"/>
                  </a:lnTo>
                  <a:lnTo>
                    <a:pt x="6968" y="3793"/>
                  </a:lnTo>
                  <a:lnTo>
                    <a:pt x="6466" y="3793"/>
                  </a:lnTo>
                  <a:lnTo>
                    <a:pt x="5399" y="3793"/>
                  </a:lnTo>
                  <a:lnTo>
                    <a:pt x="5147" y="4248"/>
                  </a:lnTo>
                  <a:lnTo>
                    <a:pt x="4645" y="4020"/>
                  </a:lnTo>
                  <a:lnTo>
                    <a:pt x="3704" y="5689"/>
                  </a:lnTo>
                  <a:lnTo>
                    <a:pt x="3327" y="5689"/>
                  </a:lnTo>
                  <a:lnTo>
                    <a:pt x="3013" y="5537"/>
                  </a:lnTo>
                  <a:lnTo>
                    <a:pt x="1946" y="6599"/>
                  </a:lnTo>
                  <a:lnTo>
                    <a:pt x="2637" y="9102"/>
                  </a:lnTo>
                  <a:lnTo>
                    <a:pt x="2134" y="8875"/>
                  </a:lnTo>
                  <a:lnTo>
                    <a:pt x="1946" y="9178"/>
                  </a:lnTo>
                  <a:lnTo>
                    <a:pt x="1444" y="9026"/>
                  </a:lnTo>
                  <a:lnTo>
                    <a:pt x="1193" y="9102"/>
                  </a:lnTo>
                  <a:lnTo>
                    <a:pt x="1004" y="9557"/>
                  </a:lnTo>
                  <a:lnTo>
                    <a:pt x="0" y="10619"/>
                  </a:lnTo>
                  <a:lnTo>
                    <a:pt x="1820" y="16384"/>
                  </a:lnTo>
                  <a:lnTo>
                    <a:pt x="2385" y="15625"/>
                  </a:lnTo>
                  <a:lnTo>
                    <a:pt x="4520" y="14260"/>
                  </a:lnTo>
                  <a:lnTo>
                    <a:pt x="6215" y="13502"/>
                  </a:lnTo>
                  <a:lnTo>
                    <a:pt x="7031" y="13198"/>
                  </a:lnTo>
                  <a:lnTo>
                    <a:pt x="7219" y="12819"/>
                  </a:lnTo>
                  <a:lnTo>
                    <a:pt x="7156" y="12060"/>
                  </a:lnTo>
                  <a:lnTo>
                    <a:pt x="7282" y="11302"/>
                  </a:lnTo>
                  <a:lnTo>
                    <a:pt x="7910" y="10771"/>
                  </a:lnTo>
                  <a:lnTo>
                    <a:pt x="8726" y="10316"/>
                  </a:lnTo>
                  <a:lnTo>
                    <a:pt x="10232" y="10088"/>
                  </a:lnTo>
                  <a:lnTo>
                    <a:pt x="11550" y="10240"/>
                  </a:lnTo>
                  <a:lnTo>
                    <a:pt x="12115" y="10012"/>
                  </a:lnTo>
                  <a:lnTo>
                    <a:pt x="12492" y="9178"/>
                  </a:lnTo>
                  <a:lnTo>
                    <a:pt x="13120" y="8192"/>
                  </a:lnTo>
                  <a:lnTo>
                    <a:pt x="14375" y="8420"/>
                  </a:lnTo>
                  <a:lnTo>
                    <a:pt x="15066" y="8268"/>
                  </a:lnTo>
                  <a:lnTo>
                    <a:pt x="15442" y="7661"/>
                  </a:lnTo>
                  <a:lnTo>
                    <a:pt x="16384" y="7433"/>
                  </a:lnTo>
                  <a:close/>
                </a:path>
              </a:pathLst>
            </a:custGeom>
            <a:solidFill>
              <a:srgbClr val="9999FF"/>
            </a:solidFill>
            <a:ln w="9525">
              <a:solidFill>
                <a:srgbClr val="000000"/>
              </a:solidFill>
              <a:round/>
              <a:headEnd/>
              <a:tailEnd/>
            </a:ln>
          </p:spPr>
          <p:txBody>
            <a:bodyPr/>
            <a:lstStyle/>
            <a:p>
              <a:endParaRPr lang="en-US"/>
            </a:p>
          </p:txBody>
        </p:sp>
        <p:sp>
          <p:nvSpPr>
            <p:cNvPr id="116830" name="Scott"/>
            <p:cNvSpPr>
              <a:spLocks/>
            </p:cNvSpPr>
            <p:nvPr/>
          </p:nvSpPr>
          <p:spPr bwMode="auto">
            <a:xfrm>
              <a:off x="2952750" y="14697075"/>
              <a:ext cx="2600325" cy="1381125"/>
            </a:xfrm>
            <a:custGeom>
              <a:avLst/>
              <a:gdLst>
                <a:gd name="T0" fmla="*/ 125467724 w 16384"/>
                <a:gd name="T1" fmla="*/ 26498311 h 16384"/>
                <a:gd name="T2" fmla="*/ 139069906 w 16384"/>
                <a:gd name="T3" fmla="*/ 21680471 h 16384"/>
                <a:gd name="T4" fmla="*/ 146626621 w 16384"/>
                <a:gd name="T5" fmla="*/ 20074526 h 16384"/>
                <a:gd name="T6" fmla="*/ 164788099 w 16384"/>
                <a:gd name="T7" fmla="*/ 25695380 h 16384"/>
                <a:gd name="T8" fmla="*/ 176878914 w 16384"/>
                <a:gd name="T9" fmla="*/ 24892366 h 16384"/>
                <a:gd name="T10" fmla="*/ 184435628 w 16384"/>
                <a:gd name="T11" fmla="*/ 20877456 h 16384"/>
                <a:gd name="T12" fmla="*/ 195015156 w 16384"/>
                <a:gd name="T13" fmla="*/ 16862552 h 16384"/>
                <a:gd name="T14" fmla="*/ 198037969 w 16384"/>
                <a:gd name="T15" fmla="*/ 9635756 h 16384"/>
                <a:gd name="T16" fmla="*/ 204083277 w 16384"/>
                <a:gd name="T17" fmla="*/ 1605945 h 16384"/>
                <a:gd name="T18" fmla="*/ 346175877 w 16384"/>
                <a:gd name="T19" fmla="*/ 0 h 16384"/>
                <a:gd name="T20" fmla="*/ 349198690 w 16384"/>
                <a:gd name="T21" fmla="*/ 8832741 h 16384"/>
                <a:gd name="T22" fmla="*/ 393053125 w 16384"/>
                <a:gd name="T23" fmla="*/ 69852087 h 16384"/>
                <a:gd name="T24" fmla="*/ 397587186 w 16384"/>
                <a:gd name="T25" fmla="*/ 82699730 h 16384"/>
                <a:gd name="T26" fmla="*/ 412700615 w 16384"/>
                <a:gd name="T27" fmla="*/ 115621915 h 16384"/>
                <a:gd name="T28" fmla="*/ 229776393 w 16384"/>
                <a:gd name="T29" fmla="*/ 114818985 h 16384"/>
                <a:gd name="T30" fmla="*/ 87683833 w 16384"/>
                <a:gd name="T31" fmla="*/ 116424930 h 16384"/>
                <a:gd name="T32" fmla="*/ 0 w 16384"/>
                <a:gd name="T33" fmla="*/ 115621915 h 16384"/>
                <a:gd name="T34" fmla="*/ 15113593 w 16384"/>
                <a:gd name="T35" fmla="*/ 83502745 h 16384"/>
                <a:gd name="T36" fmla="*/ 87683833 w 16384"/>
                <a:gd name="T37" fmla="*/ 60216334 h 16384"/>
                <a:gd name="T38" fmla="*/ 90706487 w 16384"/>
                <a:gd name="T39" fmla="*/ 52996621 h 16384"/>
                <a:gd name="T40" fmla="*/ 110354136 w 16384"/>
                <a:gd name="T41" fmla="*/ 39345954 h 16384"/>
                <a:gd name="T42" fmla="*/ 125467724 w 16384"/>
                <a:gd name="T43" fmla="*/ 36134064 h 16384"/>
                <a:gd name="T44" fmla="*/ 125467724 w 16384"/>
                <a:gd name="T45" fmla="*/ 26498311 h 16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84"/>
                <a:gd name="T70" fmla="*/ 0 h 16384"/>
                <a:gd name="T71" fmla="*/ 16384 w 16384"/>
                <a:gd name="T72" fmla="*/ 16384 h 16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84" h="16384">
                  <a:moveTo>
                    <a:pt x="4981" y="3729"/>
                  </a:moveTo>
                  <a:lnTo>
                    <a:pt x="5521" y="3051"/>
                  </a:lnTo>
                  <a:lnTo>
                    <a:pt x="5821" y="2825"/>
                  </a:lnTo>
                  <a:lnTo>
                    <a:pt x="6542" y="3616"/>
                  </a:lnTo>
                  <a:lnTo>
                    <a:pt x="7022" y="3503"/>
                  </a:lnTo>
                  <a:lnTo>
                    <a:pt x="7322" y="2938"/>
                  </a:lnTo>
                  <a:lnTo>
                    <a:pt x="7742" y="2373"/>
                  </a:lnTo>
                  <a:lnTo>
                    <a:pt x="7862" y="1356"/>
                  </a:lnTo>
                  <a:lnTo>
                    <a:pt x="8102" y="226"/>
                  </a:lnTo>
                  <a:lnTo>
                    <a:pt x="13743" y="0"/>
                  </a:lnTo>
                  <a:lnTo>
                    <a:pt x="13863" y="1243"/>
                  </a:lnTo>
                  <a:lnTo>
                    <a:pt x="15604" y="9830"/>
                  </a:lnTo>
                  <a:lnTo>
                    <a:pt x="15784" y="11638"/>
                  </a:lnTo>
                  <a:lnTo>
                    <a:pt x="16384" y="16271"/>
                  </a:lnTo>
                  <a:lnTo>
                    <a:pt x="9122" y="16158"/>
                  </a:lnTo>
                  <a:lnTo>
                    <a:pt x="3481" y="16384"/>
                  </a:lnTo>
                  <a:lnTo>
                    <a:pt x="0" y="16271"/>
                  </a:lnTo>
                  <a:lnTo>
                    <a:pt x="600" y="11751"/>
                  </a:lnTo>
                  <a:lnTo>
                    <a:pt x="3481" y="8474"/>
                  </a:lnTo>
                  <a:lnTo>
                    <a:pt x="3601" y="7458"/>
                  </a:lnTo>
                  <a:lnTo>
                    <a:pt x="4381" y="5537"/>
                  </a:lnTo>
                  <a:lnTo>
                    <a:pt x="4981" y="5085"/>
                  </a:lnTo>
                  <a:lnTo>
                    <a:pt x="4981" y="3729"/>
                  </a:lnTo>
                  <a:close/>
                </a:path>
              </a:pathLst>
            </a:custGeom>
            <a:solidFill>
              <a:srgbClr val="9999FF"/>
            </a:solidFill>
            <a:ln w="9525">
              <a:solidFill>
                <a:srgbClr val="000000"/>
              </a:solidFill>
              <a:round/>
              <a:headEnd/>
              <a:tailEnd/>
            </a:ln>
          </p:spPr>
          <p:txBody>
            <a:bodyPr/>
            <a:lstStyle/>
            <a:p>
              <a:endParaRPr lang="en-US"/>
            </a:p>
          </p:txBody>
        </p:sp>
        <p:sp>
          <p:nvSpPr>
            <p:cNvPr id="116831" name="Shenandoah"/>
            <p:cNvSpPr>
              <a:spLocks/>
            </p:cNvSpPr>
            <p:nvPr/>
          </p:nvSpPr>
          <p:spPr bwMode="auto">
            <a:xfrm>
              <a:off x="18459450" y="4076700"/>
              <a:ext cx="2124075" cy="2362200"/>
            </a:xfrm>
            <a:custGeom>
              <a:avLst/>
              <a:gdLst>
                <a:gd name="T0" fmla="*/ 270430439 w 16384"/>
                <a:gd name="T1" fmla="*/ 57912818 h 16384"/>
                <a:gd name="T2" fmla="*/ 271674236 w 16384"/>
                <a:gd name="T3" fmla="*/ 46874902 h 16384"/>
                <a:gd name="T4" fmla="*/ 265489089 w 16384"/>
                <a:gd name="T5" fmla="*/ 38601583 h 16384"/>
                <a:gd name="T6" fmla="*/ 263018479 w 16384"/>
                <a:gd name="T7" fmla="*/ 26191668 h 16384"/>
                <a:gd name="T8" fmla="*/ 265489089 w 16384"/>
                <a:gd name="T9" fmla="*/ 16546498 h 16384"/>
                <a:gd name="T10" fmla="*/ 266732886 w 16384"/>
                <a:gd name="T11" fmla="*/ 9645169 h 16384"/>
                <a:gd name="T12" fmla="*/ 263018479 w 16384"/>
                <a:gd name="T13" fmla="*/ 1371991 h 16384"/>
                <a:gd name="T14" fmla="*/ 242026005 w 16384"/>
                <a:gd name="T15" fmla="*/ 0 h 16384"/>
                <a:gd name="T16" fmla="*/ 229689419 w 16384"/>
                <a:gd name="T17" fmla="*/ 5508580 h 16384"/>
                <a:gd name="T18" fmla="*/ 214865369 w 16384"/>
                <a:gd name="T19" fmla="*/ 8273321 h 16384"/>
                <a:gd name="T20" fmla="*/ 212394629 w 16384"/>
                <a:gd name="T21" fmla="*/ 13781901 h 16384"/>
                <a:gd name="T22" fmla="*/ 203755725 w 16384"/>
                <a:gd name="T23" fmla="*/ 28956409 h 16384"/>
                <a:gd name="T24" fmla="*/ 200041318 w 16384"/>
                <a:gd name="T25" fmla="*/ 45502912 h 16384"/>
                <a:gd name="T26" fmla="*/ 146946858 w 16384"/>
                <a:gd name="T27" fmla="*/ 42738170 h 16384"/>
                <a:gd name="T28" fmla="*/ 150644412 w 16384"/>
                <a:gd name="T29" fmla="*/ 49639499 h 16384"/>
                <a:gd name="T30" fmla="*/ 128425093 w 16384"/>
                <a:gd name="T31" fmla="*/ 77223927 h 16384"/>
                <a:gd name="T32" fmla="*/ 117315449 w 16384"/>
                <a:gd name="T33" fmla="*/ 71694570 h 16384"/>
                <a:gd name="T34" fmla="*/ 107432749 w 16384"/>
                <a:gd name="T35" fmla="*/ 81360659 h 16384"/>
                <a:gd name="T36" fmla="*/ 82742723 w 16384"/>
                <a:gd name="T37" fmla="*/ 121334070 h 16384"/>
                <a:gd name="T38" fmla="*/ 69145486 w 16384"/>
                <a:gd name="T39" fmla="*/ 108924308 h 16384"/>
                <a:gd name="T40" fmla="*/ 61750233 w 16384"/>
                <a:gd name="T41" fmla="*/ 111688905 h 16384"/>
                <a:gd name="T42" fmla="*/ 54338273 w 16384"/>
                <a:gd name="T43" fmla="*/ 121334070 h 16384"/>
                <a:gd name="T44" fmla="*/ 18521741 w 16384"/>
                <a:gd name="T45" fmla="*/ 183383638 h 16384"/>
                <a:gd name="T46" fmla="*/ 0 w 16384"/>
                <a:gd name="T47" fmla="*/ 233023119 h 16384"/>
                <a:gd name="T48" fmla="*/ 107432749 w 16384"/>
                <a:gd name="T49" fmla="*/ 340575473 h 16384"/>
                <a:gd name="T50" fmla="*/ 116071653 w 16384"/>
                <a:gd name="T51" fmla="*/ 321264093 h 16384"/>
                <a:gd name="T52" fmla="*/ 127181296 w 16384"/>
                <a:gd name="T53" fmla="*/ 301973691 h 16384"/>
                <a:gd name="T54" fmla="*/ 124727410 w 16384"/>
                <a:gd name="T55" fmla="*/ 295072507 h 16384"/>
                <a:gd name="T56" fmla="*/ 143249175 w 16384"/>
                <a:gd name="T57" fmla="*/ 260607529 h 16384"/>
                <a:gd name="T58" fmla="*/ 190175342 w 16384"/>
                <a:gd name="T59" fmla="*/ 239924448 h 16384"/>
                <a:gd name="T60" fmla="*/ 196343635 w 16384"/>
                <a:gd name="T61" fmla="*/ 235787716 h 16384"/>
                <a:gd name="T62" fmla="*/ 216092312 w 16384"/>
                <a:gd name="T63" fmla="*/ 202694729 h 16384"/>
                <a:gd name="T64" fmla="*/ 234614045 w 16384"/>
                <a:gd name="T65" fmla="*/ 182011648 h 16384"/>
                <a:gd name="T66" fmla="*/ 250681892 w 16384"/>
                <a:gd name="T67" fmla="*/ 158563825 h 16384"/>
                <a:gd name="T68" fmla="*/ 256850185 w 16384"/>
                <a:gd name="T69" fmla="*/ 150290470 h 16384"/>
                <a:gd name="T70" fmla="*/ 255606389 w 16384"/>
                <a:gd name="T71" fmla="*/ 140645305 h 16384"/>
                <a:gd name="T72" fmla="*/ 275371854 w 16384"/>
                <a:gd name="T73" fmla="*/ 107552318 h 16384"/>
                <a:gd name="T74" fmla="*/ 259320796 w 16384"/>
                <a:gd name="T75" fmla="*/ 82732505 h 16384"/>
                <a:gd name="T76" fmla="*/ 271674236 w 16384"/>
                <a:gd name="T77" fmla="*/ 78595917 h 16384"/>
                <a:gd name="T78" fmla="*/ 267959829 w 16384"/>
                <a:gd name="T79" fmla="*/ 63421396 h 16384"/>
                <a:gd name="T80" fmla="*/ 270430439 w 16384"/>
                <a:gd name="T81" fmla="*/ 57912818 h 16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84"/>
                <a:gd name="T124" fmla="*/ 0 h 16384"/>
                <a:gd name="T125" fmla="*/ 16384 w 16384"/>
                <a:gd name="T126" fmla="*/ 16384 h 163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84" h="16384">
                  <a:moveTo>
                    <a:pt x="16090" y="2786"/>
                  </a:moveTo>
                  <a:lnTo>
                    <a:pt x="16164" y="2255"/>
                  </a:lnTo>
                  <a:lnTo>
                    <a:pt x="15796" y="1857"/>
                  </a:lnTo>
                  <a:lnTo>
                    <a:pt x="15649" y="1260"/>
                  </a:lnTo>
                  <a:lnTo>
                    <a:pt x="15796" y="796"/>
                  </a:lnTo>
                  <a:lnTo>
                    <a:pt x="15870" y="464"/>
                  </a:lnTo>
                  <a:lnTo>
                    <a:pt x="15649" y="66"/>
                  </a:lnTo>
                  <a:lnTo>
                    <a:pt x="14400" y="0"/>
                  </a:lnTo>
                  <a:lnTo>
                    <a:pt x="13666" y="265"/>
                  </a:lnTo>
                  <a:lnTo>
                    <a:pt x="12784" y="398"/>
                  </a:lnTo>
                  <a:lnTo>
                    <a:pt x="12637" y="663"/>
                  </a:lnTo>
                  <a:lnTo>
                    <a:pt x="12123" y="1393"/>
                  </a:lnTo>
                  <a:lnTo>
                    <a:pt x="11902" y="2189"/>
                  </a:lnTo>
                  <a:lnTo>
                    <a:pt x="8743" y="2056"/>
                  </a:lnTo>
                  <a:lnTo>
                    <a:pt x="8963" y="2388"/>
                  </a:lnTo>
                  <a:lnTo>
                    <a:pt x="7641" y="3715"/>
                  </a:lnTo>
                  <a:lnTo>
                    <a:pt x="6980" y="3449"/>
                  </a:lnTo>
                  <a:lnTo>
                    <a:pt x="6392" y="3914"/>
                  </a:lnTo>
                  <a:lnTo>
                    <a:pt x="4923" y="5837"/>
                  </a:lnTo>
                  <a:lnTo>
                    <a:pt x="4114" y="5240"/>
                  </a:lnTo>
                  <a:lnTo>
                    <a:pt x="3674" y="5373"/>
                  </a:lnTo>
                  <a:lnTo>
                    <a:pt x="3233" y="5837"/>
                  </a:lnTo>
                  <a:lnTo>
                    <a:pt x="1102" y="8822"/>
                  </a:lnTo>
                  <a:lnTo>
                    <a:pt x="0" y="11210"/>
                  </a:lnTo>
                  <a:lnTo>
                    <a:pt x="6392" y="16384"/>
                  </a:lnTo>
                  <a:lnTo>
                    <a:pt x="6906" y="15455"/>
                  </a:lnTo>
                  <a:lnTo>
                    <a:pt x="7567" y="14527"/>
                  </a:lnTo>
                  <a:lnTo>
                    <a:pt x="7421" y="14195"/>
                  </a:lnTo>
                  <a:lnTo>
                    <a:pt x="8523" y="12537"/>
                  </a:lnTo>
                  <a:lnTo>
                    <a:pt x="11315" y="11542"/>
                  </a:lnTo>
                  <a:lnTo>
                    <a:pt x="11682" y="11343"/>
                  </a:lnTo>
                  <a:lnTo>
                    <a:pt x="12857" y="9751"/>
                  </a:lnTo>
                  <a:lnTo>
                    <a:pt x="13959" y="8756"/>
                  </a:lnTo>
                  <a:lnTo>
                    <a:pt x="14915" y="7628"/>
                  </a:lnTo>
                  <a:lnTo>
                    <a:pt x="15282" y="7230"/>
                  </a:lnTo>
                  <a:lnTo>
                    <a:pt x="15208" y="6766"/>
                  </a:lnTo>
                  <a:lnTo>
                    <a:pt x="16384" y="5174"/>
                  </a:lnTo>
                  <a:lnTo>
                    <a:pt x="15429" y="3980"/>
                  </a:lnTo>
                  <a:lnTo>
                    <a:pt x="16164" y="3781"/>
                  </a:lnTo>
                  <a:lnTo>
                    <a:pt x="15943" y="3051"/>
                  </a:lnTo>
                  <a:lnTo>
                    <a:pt x="16090" y="2786"/>
                  </a:lnTo>
                  <a:close/>
                </a:path>
              </a:pathLst>
            </a:custGeom>
            <a:solidFill>
              <a:srgbClr val="9999FF"/>
            </a:solidFill>
            <a:ln w="9525">
              <a:solidFill>
                <a:srgbClr val="000000"/>
              </a:solidFill>
              <a:round/>
              <a:headEnd/>
              <a:tailEnd/>
            </a:ln>
          </p:spPr>
          <p:txBody>
            <a:bodyPr/>
            <a:lstStyle/>
            <a:p>
              <a:endParaRPr lang="en-US"/>
            </a:p>
          </p:txBody>
        </p:sp>
        <p:sp>
          <p:nvSpPr>
            <p:cNvPr id="116832" name="Smyth"/>
            <p:cNvSpPr>
              <a:spLocks/>
            </p:cNvSpPr>
            <p:nvPr/>
          </p:nvSpPr>
          <p:spPr bwMode="auto">
            <a:xfrm>
              <a:off x="7334250" y="14097000"/>
              <a:ext cx="2143125" cy="1762125"/>
            </a:xfrm>
            <a:custGeom>
              <a:avLst/>
              <a:gdLst>
                <a:gd name="T0" fmla="*/ 220533331 w 16384"/>
                <a:gd name="T1" fmla="*/ 29704884 h 16384"/>
                <a:gd name="T2" fmla="*/ 190624691 w 16384"/>
                <a:gd name="T3" fmla="*/ 0 h 16384"/>
                <a:gd name="T4" fmla="*/ 170691309 w 16384"/>
                <a:gd name="T5" fmla="*/ 0 h 16384"/>
                <a:gd name="T6" fmla="*/ 163214182 w 16384"/>
                <a:gd name="T7" fmla="*/ 1029484 h 16384"/>
                <a:gd name="T8" fmla="*/ 153256059 w 16384"/>
                <a:gd name="T9" fmla="*/ 4094811 h 16384"/>
                <a:gd name="T10" fmla="*/ 125845518 w 16384"/>
                <a:gd name="T11" fmla="*/ 9219212 h 16384"/>
                <a:gd name="T12" fmla="*/ 82231558 w 16384"/>
                <a:gd name="T13" fmla="*/ 37906118 h 16384"/>
                <a:gd name="T14" fmla="*/ 74754431 w 16384"/>
                <a:gd name="T15" fmla="*/ 37906118 h 16384"/>
                <a:gd name="T16" fmla="*/ 67277288 w 16384"/>
                <a:gd name="T17" fmla="*/ 26639551 h 16384"/>
                <a:gd name="T18" fmla="*/ 62298161 w 16384"/>
                <a:gd name="T19" fmla="*/ 25610068 h 16384"/>
                <a:gd name="T20" fmla="*/ 39866779 w 16384"/>
                <a:gd name="T21" fmla="*/ 32781825 h 16384"/>
                <a:gd name="T22" fmla="*/ 21182455 w 16384"/>
                <a:gd name="T23" fmla="*/ 35858767 h 16384"/>
                <a:gd name="T24" fmla="*/ 13705324 w 16384"/>
                <a:gd name="T25" fmla="*/ 44048385 h 16384"/>
                <a:gd name="T26" fmla="*/ 0 w 16384"/>
                <a:gd name="T27" fmla="*/ 46095844 h 16384"/>
                <a:gd name="T28" fmla="*/ 62298161 w 16384"/>
                <a:gd name="T29" fmla="*/ 112688964 h 16384"/>
                <a:gd name="T30" fmla="*/ 64796292 w 16384"/>
                <a:gd name="T31" fmla="*/ 120878717 h 16384"/>
                <a:gd name="T32" fmla="*/ 73505366 w 16384"/>
                <a:gd name="T33" fmla="*/ 140346510 h 16384"/>
                <a:gd name="T34" fmla="*/ 99666939 w 16384"/>
                <a:gd name="T35" fmla="*/ 189519282 h 16384"/>
                <a:gd name="T36" fmla="*/ 134554575 w 16384"/>
                <a:gd name="T37" fmla="*/ 181329556 h 16384"/>
                <a:gd name="T38" fmla="*/ 144529866 w 16384"/>
                <a:gd name="T39" fmla="*/ 181329556 h 16384"/>
                <a:gd name="T40" fmla="*/ 153256059 w 16384"/>
                <a:gd name="T41" fmla="*/ 175175781 h 16384"/>
                <a:gd name="T42" fmla="*/ 235487585 w 16384"/>
                <a:gd name="T43" fmla="*/ 134204243 h 16384"/>
                <a:gd name="T44" fmla="*/ 244196642 w 16384"/>
                <a:gd name="T45" fmla="*/ 131127301 h 16384"/>
                <a:gd name="T46" fmla="*/ 251673900 w 16384"/>
                <a:gd name="T47" fmla="*/ 131127301 h 16384"/>
                <a:gd name="T48" fmla="*/ 260400093 w 16384"/>
                <a:gd name="T49" fmla="*/ 133174760 h 16384"/>
                <a:gd name="T50" fmla="*/ 270358216 w 16384"/>
                <a:gd name="T51" fmla="*/ 137269569 h 16384"/>
                <a:gd name="T52" fmla="*/ 280333409 w 16384"/>
                <a:gd name="T53" fmla="*/ 129079951 h 16384"/>
                <a:gd name="T54" fmla="*/ 255420966 w 16384"/>
                <a:gd name="T55" fmla="*/ 72735401 h 16384"/>
                <a:gd name="T56" fmla="*/ 249192905 w 16384"/>
                <a:gd name="T57" fmla="*/ 60439358 h 16384"/>
                <a:gd name="T58" fmla="*/ 220533331 w 16384"/>
                <a:gd name="T59" fmla="*/ 29704884 h 163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84"/>
                <a:gd name="T91" fmla="*/ 0 h 16384"/>
                <a:gd name="T92" fmla="*/ 16384 w 16384"/>
                <a:gd name="T93" fmla="*/ 16384 h 163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84" h="16384">
                  <a:moveTo>
                    <a:pt x="12889" y="2568"/>
                  </a:moveTo>
                  <a:lnTo>
                    <a:pt x="11141" y="0"/>
                  </a:lnTo>
                  <a:lnTo>
                    <a:pt x="9976" y="0"/>
                  </a:lnTo>
                  <a:lnTo>
                    <a:pt x="9539" y="89"/>
                  </a:lnTo>
                  <a:lnTo>
                    <a:pt x="8957" y="354"/>
                  </a:lnTo>
                  <a:lnTo>
                    <a:pt x="7355" y="797"/>
                  </a:lnTo>
                  <a:lnTo>
                    <a:pt x="4806" y="3277"/>
                  </a:lnTo>
                  <a:lnTo>
                    <a:pt x="4369" y="3277"/>
                  </a:lnTo>
                  <a:lnTo>
                    <a:pt x="3932" y="2303"/>
                  </a:lnTo>
                  <a:lnTo>
                    <a:pt x="3641" y="2214"/>
                  </a:lnTo>
                  <a:lnTo>
                    <a:pt x="2330" y="2834"/>
                  </a:lnTo>
                  <a:lnTo>
                    <a:pt x="1238" y="3100"/>
                  </a:lnTo>
                  <a:lnTo>
                    <a:pt x="801" y="3808"/>
                  </a:lnTo>
                  <a:lnTo>
                    <a:pt x="0" y="3985"/>
                  </a:lnTo>
                  <a:lnTo>
                    <a:pt x="3641" y="9742"/>
                  </a:lnTo>
                  <a:lnTo>
                    <a:pt x="3787" y="10450"/>
                  </a:lnTo>
                  <a:lnTo>
                    <a:pt x="4296" y="12133"/>
                  </a:lnTo>
                  <a:lnTo>
                    <a:pt x="5825" y="16384"/>
                  </a:lnTo>
                  <a:lnTo>
                    <a:pt x="7864" y="15676"/>
                  </a:lnTo>
                  <a:lnTo>
                    <a:pt x="8447" y="15676"/>
                  </a:lnTo>
                  <a:lnTo>
                    <a:pt x="8957" y="15144"/>
                  </a:lnTo>
                  <a:lnTo>
                    <a:pt x="13763" y="11602"/>
                  </a:lnTo>
                  <a:lnTo>
                    <a:pt x="14272" y="11336"/>
                  </a:lnTo>
                  <a:lnTo>
                    <a:pt x="14709" y="11336"/>
                  </a:lnTo>
                  <a:lnTo>
                    <a:pt x="15219" y="11513"/>
                  </a:lnTo>
                  <a:lnTo>
                    <a:pt x="15801" y="11867"/>
                  </a:lnTo>
                  <a:lnTo>
                    <a:pt x="16384" y="11159"/>
                  </a:lnTo>
                  <a:lnTo>
                    <a:pt x="14928" y="6288"/>
                  </a:lnTo>
                  <a:lnTo>
                    <a:pt x="14564" y="5225"/>
                  </a:lnTo>
                  <a:lnTo>
                    <a:pt x="12889" y="2568"/>
                  </a:lnTo>
                  <a:close/>
                </a:path>
              </a:pathLst>
            </a:custGeom>
            <a:solidFill>
              <a:srgbClr val="FFFFFF"/>
            </a:solidFill>
            <a:ln w="9525">
              <a:solidFill>
                <a:srgbClr val="000000"/>
              </a:solidFill>
              <a:round/>
              <a:headEnd/>
              <a:tailEnd/>
            </a:ln>
          </p:spPr>
          <p:txBody>
            <a:bodyPr/>
            <a:lstStyle/>
            <a:p>
              <a:endParaRPr lang="en-US"/>
            </a:p>
          </p:txBody>
        </p:sp>
        <p:sp>
          <p:nvSpPr>
            <p:cNvPr id="116833" name="Southampton"/>
            <p:cNvSpPr>
              <a:spLocks/>
            </p:cNvSpPr>
            <p:nvPr/>
          </p:nvSpPr>
          <p:spPr bwMode="auto">
            <a:xfrm>
              <a:off x="23736300" y="14144625"/>
              <a:ext cx="2447925" cy="2171700"/>
            </a:xfrm>
            <a:custGeom>
              <a:avLst/>
              <a:gdLst>
                <a:gd name="T0" fmla="*/ 287477980 w 16384"/>
                <a:gd name="T1" fmla="*/ 34242972 h 16384"/>
                <a:gd name="T2" fmla="*/ 21340903 w 16384"/>
                <a:gd name="T3" fmla="*/ 182599999 h 16384"/>
                <a:gd name="T4" fmla="*/ 0 w 16384"/>
                <a:gd name="T5" fmla="*/ 194020108 h 16384"/>
                <a:gd name="T6" fmla="*/ 31319360 w 16384"/>
                <a:gd name="T7" fmla="*/ 216842829 h 16384"/>
                <a:gd name="T8" fmla="*/ 46968063 w 16384"/>
                <a:gd name="T9" fmla="*/ 230793053 h 16384"/>
                <a:gd name="T10" fmla="*/ 55495456 w 16384"/>
                <a:gd name="T11" fmla="*/ 247273257 h 16384"/>
                <a:gd name="T12" fmla="*/ 59781564 w 16384"/>
                <a:gd name="T13" fmla="*/ 263770959 h 16384"/>
                <a:gd name="T14" fmla="*/ 72572653 w 16384"/>
                <a:gd name="T15" fmla="*/ 286593879 h 16384"/>
                <a:gd name="T16" fmla="*/ 175036191 w 16384"/>
                <a:gd name="T17" fmla="*/ 287858936 h 16384"/>
                <a:gd name="T18" fmla="*/ 307390221 w 16384"/>
                <a:gd name="T19" fmla="*/ 285328822 h 16384"/>
                <a:gd name="T20" fmla="*/ 307390221 w 16384"/>
                <a:gd name="T21" fmla="*/ 265036016 h 16384"/>
                <a:gd name="T22" fmla="*/ 314511447 w 16384"/>
                <a:gd name="T23" fmla="*/ 252350850 h 16384"/>
                <a:gd name="T24" fmla="*/ 315940100 w 16384"/>
                <a:gd name="T25" fmla="*/ 235870645 h 16384"/>
                <a:gd name="T26" fmla="*/ 321632300 w 16384"/>
                <a:gd name="T27" fmla="*/ 225715460 h 16384"/>
                <a:gd name="T28" fmla="*/ 320203647 w 16384"/>
                <a:gd name="T29" fmla="*/ 219372943 h 16384"/>
                <a:gd name="T30" fmla="*/ 313082720 w 16384"/>
                <a:gd name="T31" fmla="*/ 209235255 h 16384"/>
                <a:gd name="T32" fmla="*/ 307390221 w 16384"/>
                <a:gd name="T33" fmla="*/ 172462311 h 16384"/>
                <a:gd name="T34" fmla="*/ 313082720 w 16384"/>
                <a:gd name="T35" fmla="*/ 162324755 h 16384"/>
                <a:gd name="T36" fmla="*/ 341544690 w 16384"/>
                <a:gd name="T37" fmla="*/ 125534148 h 16384"/>
                <a:gd name="T38" fmla="*/ 351500736 w 16384"/>
                <a:gd name="T39" fmla="*/ 87496146 h 16384"/>
                <a:gd name="T40" fmla="*/ 365743039 w 16384"/>
                <a:gd name="T41" fmla="*/ 60860740 h 16384"/>
                <a:gd name="T42" fmla="*/ 365743039 w 16384"/>
                <a:gd name="T43" fmla="*/ 53253166 h 16384"/>
                <a:gd name="T44" fmla="*/ 354358340 w 16384"/>
                <a:gd name="T45" fmla="*/ 34242972 h 16384"/>
                <a:gd name="T46" fmla="*/ 348665842 w 16384"/>
                <a:gd name="T47" fmla="*/ 15215152 h 16384"/>
                <a:gd name="T48" fmla="*/ 351500736 w 16384"/>
                <a:gd name="T49" fmla="*/ 0 h 16384"/>
                <a:gd name="T50" fmla="*/ 287477980 w 16384"/>
                <a:gd name="T51" fmla="*/ 34242972 h 163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84"/>
                <a:gd name="T79" fmla="*/ 0 h 16384"/>
                <a:gd name="T80" fmla="*/ 16384 w 16384"/>
                <a:gd name="T81" fmla="*/ 16384 h 163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84" h="16384">
                  <a:moveTo>
                    <a:pt x="12878" y="1949"/>
                  </a:moveTo>
                  <a:lnTo>
                    <a:pt x="956" y="10393"/>
                  </a:lnTo>
                  <a:lnTo>
                    <a:pt x="0" y="11043"/>
                  </a:lnTo>
                  <a:lnTo>
                    <a:pt x="1403" y="12342"/>
                  </a:lnTo>
                  <a:lnTo>
                    <a:pt x="2104" y="13136"/>
                  </a:lnTo>
                  <a:lnTo>
                    <a:pt x="2486" y="14074"/>
                  </a:lnTo>
                  <a:lnTo>
                    <a:pt x="2678" y="15013"/>
                  </a:lnTo>
                  <a:lnTo>
                    <a:pt x="3251" y="16312"/>
                  </a:lnTo>
                  <a:lnTo>
                    <a:pt x="7841" y="16384"/>
                  </a:lnTo>
                  <a:lnTo>
                    <a:pt x="13770" y="16240"/>
                  </a:lnTo>
                  <a:lnTo>
                    <a:pt x="13770" y="15085"/>
                  </a:lnTo>
                  <a:lnTo>
                    <a:pt x="14089" y="14363"/>
                  </a:lnTo>
                  <a:lnTo>
                    <a:pt x="14153" y="13425"/>
                  </a:lnTo>
                  <a:lnTo>
                    <a:pt x="14408" y="12847"/>
                  </a:lnTo>
                  <a:lnTo>
                    <a:pt x="14344" y="12486"/>
                  </a:lnTo>
                  <a:lnTo>
                    <a:pt x="14025" y="11909"/>
                  </a:lnTo>
                  <a:lnTo>
                    <a:pt x="13770" y="9816"/>
                  </a:lnTo>
                  <a:lnTo>
                    <a:pt x="14025" y="9239"/>
                  </a:lnTo>
                  <a:lnTo>
                    <a:pt x="15300" y="7145"/>
                  </a:lnTo>
                  <a:lnTo>
                    <a:pt x="15746" y="4980"/>
                  </a:lnTo>
                  <a:lnTo>
                    <a:pt x="16384" y="3464"/>
                  </a:lnTo>
                  <a:lnTo>
                    <a:pt x="16384" y="3031"/>
                  </a:lnTo>
                  <a:lnTo>
                    <a:pt x="15874" y="1949"/>
                  </a:lnTo>
                  <a:lnTo>
                    <a:pt x="15619" y="866"/>
                  </a:lnTo>
                  <a:lnTo>
                    <a:pt x="15746" y="0"/>
                  </a:lnTo>
                  <a:lnTo>
                    <a:pt x="12878" y="1949"/>
                  </a:lnTo>
                  <a:close/>
                </a:path>
              </a:pathLst>
            </a:custGeom>
            <a:solidFill>
              <a:srgbClr val="FFFFFF"/>
            </a:solidFill>
            <a:ln w="9525">
              <a:solidFill>
                <a:srgbClr val="000000"/>
              </a:solidFill>
              <a:round/>
              <a:headEnd/>
              <a:tailEnd/>
            </a:ln>
          </p:spPr>
          <p:txBody>
            <a:bodyPr/>
            <a:lstStyle/>
            <a:p>
              <a:endParaRPr lang="en-US"/>
            </a:p>
          </p:txBody>
        </p:sp>
        <p:sp>
          <p:nvSpPr>
            <p:cNvPr id="116834" name="Spotsylvania"/>
            <p:cNvSpPr>
              <a:spLocks/>
            </p:cNvSpPr>
            <p:nvPr/>
          </p:nvSpPr>
          <p:spPr bwMode="auto">
            <a:xfrm>
              <a:off x="21983700" y="7534275"/>
              <a:ext cx="2124075" cy="1838325"/>
            </a:xfrm>
            <a:custGeom>
              <a:avLst/>
              <a:gdLst>
                <a:gd name="T0" fmla="*/ 113601042 w 16384"/>
                <a:gd name="T1" fmla="*/ 5337919 h 16384"/>
                <a:gd name="T2" fmla="*/ 109903359 w 16384"/>
                <a:gd name="T3" fmla="*/ 13898739 h 16384"/>
                <a:gd name="T4" fmla="*/ 106188952 w 16384"/>
                <a:gd name="T5" fmla="*/ 25644539 h 16384"/>
                <a:gd name="T6" fmla="*/ 95079309 w 16384"/>
                <a:gd name="T7" fmla="*/ 38473207 h 16384"/>
                <a:gd name="T8" fmla="*/ 80271983 w 16384"/>
                <a:gd name="T9" fmla="*/ 45951273 h 16384"/>
                <a:gd name="T10" fmla="*/ 0 w 16384"/>
                <a:gd name="T11" fmla="*/ 134656064 h 16384"/>
                <a:gd name="T12" fmla="*/ 40757890 w 16384"/>
                <a:gd name="T13" fmla="*/ 141076734 h 16384"/>
                <a:gd name="T14" fmla="*/ 45682386 w 16384"/>
                <a:gd name="T15" fmla="*/ 145344465 h 16384"/>
                <a:gd name="T16" fmla="*/ 50623736 w 16384"/>
                <a:gd name="T17" fmla="*/ 150694948 h 16384"/>
                <a:gd name="T18" fmla="*/ 74086836 w 16384"/>
                <a:gd name="T19" fmla="*/ 162440856 h 16384"/>
                <a:gd name="T20" fmla="*/ 98793716 w 16384"/>
                <a:gd name="T21" fmla="*/ 184887732 h 16384"/>
                <a:gd name="T22" fmla="*/ 108659563 w 16384"/>
                <a:gd name="T23" fmla="*/ 178479741 h 16384"/>
                <a:gd name="T24" fmla="*/ 123483743 w 16384"/>
                <a:gd name="T25" fmla="*/ 197716281 h 16384"/>
                <a:gd name="T26" fmla="*/ 139534768 w 16384"/>
                <a:gd name="T27" fmla="*/ 206264533 h 16384"/>
                <a:gd name="T28" fmla="*/ 275371854 w 16384"/>
                <a:gd name="T29" fmla="*/ 66257902 h 16384"/>
                <a:gd name="T30" fmla="*/ 258077129 w 16384"/>
                <a:gd name="T31" fmla="*/ 63060245 h 16384"/>
                <a:gd name="T32" fmla="*/ 230916362 w 16384"/>
                <a:gd name="T33" fmla="*/ 35262872 h 16384"/>
                <a:gd name="T34" fmla="*/ 212394629 w 16384"/>
                <a:gd name="T35" fmla="*/ 25644539 h 16384"/>
                <a:gd name="T36" fmla="*/ 202511929 w 16384"/>
                <a:gd name="T37" fmla="*/ 26714725 h 16384"/>
                <a:gd name="T38" fmla="*/ 193873025 w 16384"/>
                <a:gd name="T39" fmla="*/ 29924955 h 16384"/>
                <a:gd name="T40" fmla="*/ 190175342 w 16384"/>
                <a:gd name="T41" fmla="*/ 33135290 h 16384"/>
                <a:gd name="T42" fmla="*/ 179048845 w 16384"/>
                <a:gd name="T43" fmla="*/ 17096399 h 16384"/>
                <a:gd name="T44" fmla="*/ 171636885 w 16384"/>
                <a:gd name="T45" fmla="*/ 12828553 h 16384"/>
                <a:gd name="T46" fmla="*/ 164241649 w 16384"/>
                <a:gd name="T47" fmla="*/ 16026325 h 16384"/>
                <a:gd name="T48" fmla="*/ 151888209 w 16384"/>
                <a:gd name="T49" fmla="*/ 5337919 h 16384"/>
                <a:gd name="T50" fmla="*/ 140778565 w 16384"/>
                <a:gd name="T51" fmla="*/ 3210336 h 16384"/>
                <a:gd name="T52" fmla="*/ 134593386 w 16384"/>
                <a:gd name="T53" fmla="*/ 0 h 16384"/>
                <a:gd name="T54" fmla="*/ 113601042 w 16384"/>
                <a:gd name="T55" fmla="*/ 5337919 h 16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384"/>
                <a:gd name="T85" fmla="*/ 0 h 16384"/>
                <a:gd name="T86" fmla="*/ 16384 w 16384"/>
                <a:gd name="T87" fmla="*/ 16384 h 16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384" h="16384">
                  <a:moveTo>
                    <a:pt x="6759" y="424"/>
                  </a:moveTo>
                  <a:lnTo>
                    <a:pt x="6539" y="1104"/>
                  </a:lnTo>
                  <a:lnTo>
                    <a:pt x="6318" y="2037"/>
                  </a:lnTo>
                  <a:lnTo>
                    <a:pt x="5657" y="3056"/>
                  </a:lnTo>
                  <a:lnTo>
                    <a:pt x="4776" y="3650"/>
                  </a:lnTo>
                  <a:lnTo>
                    <a:pt x="0" y="10696"/>
                  </a:lnTo>
                  <a:lnTo>
                    <a:pt x="2425" y="11206"/>
                  </a:lnTo>
                  <a:lnTo>
                    <a:pt x="2718" y="11545"/>
                  </a:lnTo>
                  <a:lnTo>
                    <a:pt x="3012" y="11970"/>
                  </a:lnTo>
                  <a:lnTo>
                    <a:pt x="4408" y="12903"/>
                  </a:lnTo>
                  <a:lnTo>
                    <a:pt x="5878" y="14686"/>
                  </a:lnTo>
                  <a:lnTo>
                    <a:pt x="6465" y="14177"/>
                  </a:lnTo>
                  <a:lnTo>
                    <a:pt x="7347" y="15705"/>
                  </a:lnTo>
                  <a:lnTo>
                    <a:pt x="8302" y="16384"/>
                  </a:lnTo>
                  <a:lnTo>
                    <a:pt x="16384" y="5263"/>
                  </a:lnTo>
                  <a:lnTo>
                    <a:pt x="15355" y="5009"/>
                  </a:lnTo>
                  <a:lnTo>
                    <a:pt x="13739" y="2801"/>
                  </a:lnTo>
                  <a:lnTo>
                    <a:pt x="12637" y="2037"/>
                  </a:lnTo>
                  <a:lnTo>
                    <a:pt x="12049" y="2122"/>
                  </a:lnTo>
                  <a:lnTo>
                    <a:pt x="11535" y="2377"/>
                  </a:lnTo>
                  <a:lnTo>
                    <a:pt x="11315" y="2632"/>
                  </a:lnTo>
                  <a:lnTo>
                    <a:pt x="10653" y="1358"/>
                  </a:lnTo>
                  <a:lnTo>
                    <a:pt x="10212" y="1019"/>
                  </a:lnTo>
                  <a:lnTo>
                    <a:pt x="9772" y="1273"/>
                  </a:lnTo>
                  <a:lnTo>
                    <a:pt x="9037" y="424"/>
                  </a:lnTo>
                  <a:lnTo>
                    <a:pt x="8376" y="255"/>
                  </a:lnTo>
                  <a:lnTo>
                    <a:pt x="8008" y="0"/>
                  </a:lnTo>
                  <a:lnTo>
                    <a:pt x="6759" y="424"/>
                  </a:lnTo>
                  <a:close/>
                </a:path>
              </a:pathLst>
            </a:custGeom>
            <a:solidFill>
              <a:srgbClr val="9999FF"/>
            </a:solidFill>
            <a:ln w="9525">
              <a:solidFill>
                <a:srgbClr val="000000"/>
              </a:solidFill>
              <a:round/>
              <a:headEnd/>
              <a:tailEnd/>
            </a:ln>
          </p:spPr>
          <p:txBody>
            <a:bodyPr/>
            <a:lstStyle/>
            <a:p>
              <a:endParaRPr lang="en-US"/>
            </a:p>
          </p:txBody>
        </p:sp>
        <p:sp>
          <p:nvSpPr>
            <p:cNvPr id="116835" name="Stafford"/>
            <p:cNvSpPr>
              <a:spLocks/>
            </p:cNvSpPr>
            <p:nvPr/>
          </p:nvSpPr>
          <p:spPr bwMode="auto">
            <a:xfrm>
              <a:off x="23098125" y="6524625"/>
              <a:ext cx="1314450" cy="1600200"/>
            </a:xfrm>
            <a:custGeom>
              <a:avLst/>
              <a:gdLst>
                <a:gd name="T0" fmla="*/ 105455239 w 16384"/>
                <a:gd name="T1" fmla="*/ 113496504 h 16384"/>
                <a:gd name="T2" fmla="*/ 97815082 w 16384"/>
                <a:gd name="T3" fmla="*/ 102335715 h 16384"/>
                <a:gd name="T4" fmla="*/ 92466387 w 16384"/>
                <a:gd name="T5" fmla="*/ 84659784 h 16384"/>
                <a:gd name="T6" fmla="*/ 91700454 w 16384"/>
                <a:gd name="T7" fmla="*/ 72564137 h 16384"/>
                <a:gd name="T8" fmla="*/ 93225902 w 16384"/>
                <a:gd name="T9" fmla="*/ 54888108 h 16384"/>
                <a:gd name="T10" fmla="*/ 97049149 w 16384"/>
                <a:gd name="T11" fmla="*/ 39072260 h 16384"/>
                <a:gd name="T12" fmla="*/ 73362966 w 16384"/>
                <a:gd name="T13" fmla="*/ 24191202 h 16384"/>
                <a:gd name="T14" fmla="*/ 68007773 w 16384"/>
                <a:gd name="T15" fmla="*/ 14881058 h 16384"/>
                <a:gd name="T16" fmla="*/ 64190943 w 16384"/>
                <a:gd name="T17" fmla="*/ 7440480 h 16384"/>
                <a:gd name="T18" fmla="*/ 55784934 w 16384"/>
                <a:gd name="T19" fmla="*/ 934882 h 16384"/>
                <a:gd name="T20" fmla="*/ 48904372 w 16384"/>
                <a:gd name="T21" fmla="*/ 0 h 16384"/>
                <a:gd name="T22" fmla="*/ 44321610 w 16384"/>
                <a:gd name="T23" fmla="*/ 934882 h 16384"/>
                <a:gd name="T24" fmla="*/ 33624129 w 16384"/>
                <a:gd name="T25" fmla="*/ 16741153 h 16384"/>
                <a:gd name="T26" fmla="*/ 21394872 w 16384"/>
                <a:gd name="T27" fmla="*/ 32556995 h 16384"/>
                <a:gd name="T28" fmla="*/ 3823249 w 16384"/>
                <a:gd name="T29" fmla="*/ 59543180 h 16384"/>
                <a:gd name="T30" fmla="*/ 765933 w 16384"/>
                <a:gd name="T31" fmla="*/ 66048873 h 16384"/>
                <a:gd name="T32" fmla="*/ 0 w 16384"/>
                <a:gd name="T33" fmla="*/ 82799591 h 16384"/>
                <a:gd name="T34" fmla="*/ 4582764 w 16384"/>
                <a:gd name="T35" fmla="*/ 103261050 h 16384"/>
                <a:gd name="T36" fmla="*/ 12229342 w 16384"/>
                <a:gd name="T37" fmla="*/ 112561720 h 16384"/>
                <a:gd name="T38" fmla="*/ 16812105 w 16384"/>
                <a:gd name="T39" fmla="*/ 109776217 h 16384"/>
                <a:gd name="T40" fmla="*/ 21394872 w 16384"/>
                <a:gd name="T41" fmla="*/ 113496504 h 16384"/>
                <a:gd name="T42" fmla="*/ 28275433 w 16384"/>
                <a:gd name="T43" fmla="*/ 127452246 h 16384"/>
                <a:gd name="T44" fmla="*/ 30566815 w 16384"/>
                <a:gd name="T45" fmla="*/ 124657269 h 16384"/>
                <a:gd name="T46" fmla="*/ 35915510 w 16384"/>
                <a:gd name="T47" fmla="*/ 121871863 h 16384"/>
                <a:gd name="T48" fmla="*/ 42030219 w 16384"/>
                <a:gd name="T49" fmla="*/ 120936981 h 16384"/>
                <a:gd name="T50" fmla="*/ 53493553 w 16384"/>
                <a:gd name="T51" fmla="*/ 129312341 h 16384"/>
                <a:gd name="T52" fmla="*/ 70305652 w 16384"/>
                <a:gd name="T53" fmla="*/ 153494062 h 16384"/>
                <a:gd name="T54" fmla="*/ 81003043 w 16384"/>
                <a:gd name="T55" fmla="*/ 156289039 h 16384"/>
                <a:gd name="T56" fmla="*/ 90934521 w 16384"/>
                <a:gd name="T57" fmla="*/ 155354157 h 16384"/>
                <a:gd name="T58" fmla="*/ 88643139 w 16384"/>
                <a:gd name="T59" fmla="*/ 144193393 h 16384"/>
                <a:gd name="T60" fmla="*/ 90175006 w 16384"/>
                <a:gd name="T61" fmla="*/ 137687700 h 16384"/>
                <a:gd name="T62" fmla="*/ 93991835 w 16384"/>
                <a:gd name="T63" fmla="*/ 125592151 h 16384"/>
                <a:gd name="T64" fmla="*/ 93991835 w 16384"/>
                <a:gd name="T65" fmla="*/ 116281910 h 16384"/>
                <a:gd name="T66" fmla="*/ 105455239 w 16384"/>
                <a:gd name="T67" fmla="*/ 113496504 h 163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84"/>
                <a:gd name="T103" fmla="*/ 0 h 16384"/>
                <a:gd name="T104" fmla="*/ 16384 w 16384"/>
                <a:gd name="T105" fmla="*/ 16384 h 163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84" h="16384">
                  <a:moveTo>
                    <a:pt x="16384" y="11898"/>
                  </a:moveTo>
                  <a:lnTo>
                    <a:pt x="15197" y="10728"/>
                  </a:lnTo>
                  <a:lnTo>
                    <a:pt x="14366" y="8875"/>
                  </a:lnTo>
                  <a:lnTo>
                    <a:pt x="14247" y="7607"/>
                  </a:lnTo>
                  <a:lnTo>
                    <a:pt x="14484" y="5754"/>
                  </a:lnTo>
                  <a:lnTo>
                    <a:pt x="15078" y="4096"/>
                  </a:lnTo>
                  <a:lnTo>
                    <a:pt x="11398" y="2536"/>
                  </a:lnTo>
                  <a:lnTo>
                    <a:pt x="10566" y="1560"/>
                  </a:lnTo>
                  <a:lnTo>
                    <a:pt x="9973" y="780"/>
                  </a:lnTo>
                  <a:lnTo>
                    <a:pt x="8667" y="98"/>
                  </a:lnTo>
                  <a:lnTo>
                    <a:pt x="7598" y="0"/>
                  </a:lnTo>
                  <a:lnTo>
                    <a:pt x="6886" y="98"/>
                  </a:lnTo>
                  <a:lnTo>
                    <a:pt x="5224" y="1755"/>
                  </a:lnTo>
                  <a:lnTo>
                    <a:pt x="3324" y="3413"/>
                  </a:lnTo>
                  <a:lnTo>
                    <a:pt x="594" y="6242"/>
                  </a:lnTo>
                  <a:lnTo>
                    <a:pt x="119" y="6924"/>
                  </a:lnTo>
                  <a:lnTo>
                    <a:pt x="0" y="8680"/>
                  </a:lnTo>
                  <a:lnTo>
                    <a:pt x="712" y="10825"/>
                  </a:lnTo>
                  <a:lnTo>
                    <a:pt x="1900" y="11800"/>
                  </a:lnTo>
                  <a:lnTo>
                    <a:pt x="2612" y="11508"/>
                  </a:lnTo>
                  <a:lnTo>
                    <a:pt x="3324" y="11898"/>
                  </a:lnTo>
                  <a:lnTo>
                    <a:pt x="4393" y="13361"/>
                  </a:lnTo>
                  <a:lnTo>
                    <a:pt x="4749" y="13068"/>
                  </a:lnTo>
                  <a:lnTo>
                    <a:pt x="5580" y="12776"/>
                  </a:lnTo>
                  <a:lnTo>
                    <a:pt x="6530" y="12678"/>
                  </a:lnTo>
                  <a:lnTo>
                    <a:pt x="8311" y="13556"/>
                  </a:lnTo>
                  <a:lnTo>
                    <a:pt x="10923" y="16091"/>
                  </a:lnTo>
                  <a:lnTo>
                    <a:pt x="12585" y="16384"/>
                  </a:lnTo>
                  <a:lnTo>
                    <a:pt x="14128" y="16286"/>
                  </a:lnTo>
                  <a:lnTo>
                    <a:pt x="13772" y="15116"/>
                  </a:lnTo>
                  <a:lnTo>
                    <a:pt x="14010" y="14434"/>
                  </a:lnTo>
                  <a:lnTo>
                    <a:pt x="14603" y="13166"/>
                  </a:lnTo>
                  <a:lnTo>
                    <a:pt x="14603" y="12190"/>
                  </a:lnTo>
                  <a:lnTo>
                    <a:pt x="16384" y="11898"/>
                  </a:lnTo>
                  <a:close/>
                </a:path>
              </a:pathLst>
            </a:custGeom>
            <a:solidFill>
              <a:srgbClr val="9999FF"/>
            </a:solidFill>
            <a:ln w="9525">
              <a:solidFill>
                <a:srgbClr val="000000"/>
              </a:solidFill>
              <a:round/>
              <a:headEnd/>
              <a:tailEnd/>
            </a:ln>
          </p:spPr>
          <p:txBody>
            <a:bodyPr/>
            <a:lstStyle/>
            <a:p>
              <a:endParaRPr lang="en-US"/>
            </a:p>
          </p:txBody>
        </p:sp>
        <p:sp>
          <p:nvSpPr>
            <p:cNvPr id="116836" name="Surry"/>
            <p:cNvSpPr>
              <a:spLocks/>
            </p:cNvSpPr>
            <p:nvPr/>
          </p:nvSpPr>
          <p:spPr bwMode="auto">
            <a:xfrm>
              <a:off x="24907875" y="13001625"/>
              <a:ext cx="1819275" cy="1400175"/>
            </a:xfrm>
            <a:custGeom>
              <a:avLst/>
              <a:gdLst>
                <a:gd name="T0" fmla="*/ 0 w 16384"/>
                <a:gd name="T1" fmla="*/ 48837767 h 16384"/>
                <a:gd name="T2" fmla="*/ 11639294 w 16384"/>
                <a:gd name="T3" fmla="*/ 41512479 h 16384"/>
                <a:gd name="T4" fmla="*/ 21157952 w 16384"/>
                <a:gd name="T5" fmla="*/ 29301205 h 16384"/>
                <a:gd name="T6" fmla="*/ 37014092 w 16384"/>
                <a:gd name="T7" fmla="*/ 17907948 h 16384"/>
                <a:gd name="T8" fmla="*/ 50761915 w 16384"/>
                <a:gd name="T9" fmla="*/ 10582582 h 16384"/>
                <a:gd name="T10" fmla="*/ 56051401 w 16384"/>
                <a:gd name="T11" fmla="*/ 4885998 h 16384"/>
                <a:gd name="T12" fmla="*/ 60280472 w 16384"/>
                <a:gd name="T13" fmla="*/ 2439367 h 16384"/>
                <a:gd name="T14" fmla="*/ 70859445 w 16384"/>
                <a:gd name="T15" fmla="*/ 0 h 16384"/>
                <a:gd name="T16" fmla="*/ 76148931 w 16384"/>
                <a:gd name="T17" fmla="*/ 4067976 h 16384"/>
                <a:gd name="T18" fmla="*/ 80378100 w 16384"/>
                <a:gd name="T19" fmla="*/ 6514608 h 16384"/>
                <a:gd name="T20" fmla="*/ 95186240 w 16384"/>
                <a:gd name="T21" fmla="*/ 8953974 h 16384"/>
                <a:gd name="T22" fmla="*/ 103644466 w 16384"/>
                <a:gd name="T23" fmla="*/ 16279254 h 16384"/>
                <a:gd name="T24" fmla="*/ 114223438 w 16384"/>
                <a:gd name="T25" fmla="*/ 17907948 h 16384"/>
                <a:gd name="T26" fmla="*/ 122681692 w 16384"/>
                <a:gd name="T27" fmla="*/ 16279254 h 16384"/>
                <a:gd name="T28" fmla="*/ 136441840 w 16384"/>
                <a:gd name="T29" fmla="*/ 14650645 h 16384"/>
                <a:gd name="T30" fmla="*/ 149129123 w 16384"/>
                <a:gd name="T31" fmla="*/ 16279254 h 16384"/>
                <a:gd name="T32" fmla="*/ 158647778 w 16384"/>
                <a:gd name="T33" fmla="*/ 27672511 h 16384"/>
                <a:gd name="T34" fmla="*/ 164997582 w 16384"/>
                <a:gd name="T35" fmla="*/ 32558508 h 16384"/>
                <a:gd name="T36" fmla="*/ 172395489 w 16384"/>
                <a:gd name="T37" fmla="*/ 35005138 h 16384"/>
                <a:gd name="T38" fmla="*/ 182974462 w 16384"/>
                <a:gd name="T39" fmla="*/ 33376530 h 16384"/>
                <a:gd name="T40" fmla="*/ 191432799 w 16384"/>
                <a:gd name="T41" fmla="*/ 28490533 h 16384"/>
                <a:gd name="T42" fmla="*/ 196722285 w 16384"/>
                <a:gd name="T43" fmla="*/ 29301205 h 16384"/>
                <a:gd name="T44" fmla="*/ 200951342 w 16384"/>
                <a:gd name="T45" fmla="*/ 33376530 h 16384"/>
                <a:gd name="T46" fmla="*/ 202011771 w 16384"/>
                <a:gd name="T47" fmla="*/ 46398486 h 16384"/>
                <a:gd name="T48" fmla="*/ 194613863 w 16384"/>
                <a:gd name="T49" fmla="*/ 61049041 h 16384"/>
                <a:gd name="T50" fmla="*/ 192493116 w 16384"/>
                <a:gd name="T51" fmla="*/ 66745710 h 16384"/>
                <a:gd name="T52" fmla="*/ 189324377 w 16384"/>
                <a:gd name="T53" fmla="*/ 72449642 h 16384"/>
                <a:gd name="T54" fmla="*/ 131152354 w 16384"/>
                <a:gd name="T55" fmla="*/ 97682884 h 16384"/>
                <a:gd name="T56" fmla="*/ 83559164 w 16384"/>
                <a:gd name="T57" fmla="*/ 119658801 h 16384"/>
                <a:gd name="T58" fmla="*/ 77209360 w 16384"/>
                <a:gd name="T59" fmla="*/ 100122250 h 16384"/>
                <a:gd name="T60" fmla="*/ 77209360 w 16384"/>
                <a:gd name="T61" fmla="*/ 92796887 h 16384"/>
                <a:gd name="T62" fmla="*/ 81438417 w 16384"/>
                <a:gd name="T63" fmla="*/ 79774920 h 16384"/>
                <a:gd name="T64" fmla="*/ 79330107 w 16384"/>
                <a:gd name="T65" fmla="*/ 75699681 h 16384"/>
                <a:gd name="T66" fmla="*/ 71919874 w 16384"/>
                <a:gd name="T67" fmla="*/ 74070987 h 16384"/>
                <a:gd name="T68" fmla="*/ 63461537 w 16384"/>
                <a:gd name="T69" fmla="*/ 73260315 h 16384"/>
                <a:gd name="T70" fmla="*/ 52882551 w 16384"/>
                <a:gd name="T71" fmla="*/ 69192340 h 16384"/>
                <a:gd name="T72" fmla="*/ 45484643 w 16384"/>
                <a:gd name="T73" fmla="*/ 67563646 h 16384"/>
                <a:gd name="T74" fmla="*/ 34905671 w 16384"/>
                <a:gd name="T75" fmla="*/ 65935037 h 16384"/>
                <a:gd name="T76" fmla="*/ 31724606 w 16384"/>
                <a:gd name="T77" fmla="*/ 61049041 h 16384"/>
                <a:gd name="T78" fmla="*/ 17976887 w 16384"/>
                <a:gd name="T79" fmla="*/ 56163044 h 16384"/>
                <a:gd name="T80" fmla="*/ 5289488 w 16384"/>
                <a:gd name="T81" fmla="*/ 52913091 h 16384"/>
                <a:gd name="T82" fmla="*/ 0 w 16384"/>
                <a:gd name="T83" fmla="*/ 48837767 h 16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84"/>
                <a:gd name="T127" fmla="*/ 0 h 16384"/>
                <a:gd name="T128" fmla="*/ 16384 w 16384"/>
                <a:gd name="T129" fmla="*/ 16384 h 16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84" h="16384">
                  <a:moveTo>
                    <a:pt x="0" y="6687"/>
                  </a:moveTo>
                  <a:lnTo>
                    <a:pt x="944" y="5684"/>
                  </a:lnTo>
                  <a:lnTo>
                    <a:pt x="1716" y="4012"/>
                  </a:lnTo>
                  <a:lnTo>
                    <a:pt x="3002" y="2452"/>
                  </a:lnTo>
                  <a:lnTo>
                    <a:pt x="4117" y="1449"/>
                  </a:lnTo>
                  <a:lnTo>
                    <a:pt x="4546" y="669"/>
                  </a:lnTo>
                  <a:lnTo>
                    <a:pt x="4889" y="334"/>
                  </a:lnTo>
                  <a:lnTo>
                    <a:pt x="5747" y="0"/>
                  </a:lnTo>
                  <a:lnTo>
                    <a:pt x="6176" y="557"/>
                  </a:lnTo>
                  <a:lnTo>
                    <a:pt x="6519" y="892"/>
                  </a:lnTo>
                  <a:lnTo>
                    <a:pt x="7720" y="1226"/>
                  </a:lnTo>
                  <a:lnTo>
                    <a:pt x="8406" y="2229"/>
                  </a:lnTo>
                  <a:lnTo>
                    <a:pt x="9264" y="2452"/>
                  </a:lnTo>
                  <a:lnTo>
                    <a:pt x="9950" y="2229"/>
                  </a:lnTo>
                  <a:lnTo>
                    <a:pt x="11066" y="2006"/>
                  </a:lnTo>
                  <a:lnTo>
                    <a:pt x="12095" y="2229"/>
                  </a:lnTo>
                  <a:lnTo>
                    <a:pt x="12867" y="3789"/>
                  </a:lnTo>
                  <a:lnTo>
                    <a:pt x="13382" y="4458"/>
                  </a:lnTo>
                  <a:lnTo>
                    <a:pt x="13982" y="4793"/>
                  </a:lnTo>
                  <a:lnTo>
                    <a:pt x="14840" y="4570"/>
                  </a:lnTo>
                  <a:lnTo>
                    <a:pt x="15526" y="3901"/>
                  </a:lnTo>
                  <a:lnTo>
                    <a:pt x="15955" y="4012"/>
                  </a:lnTo>
                  <a:lnTo>
                    <a:pt x="16298" y="4570"/>
                  </a:lnTo>
                  <a:lnTo>
                    <a:pt x="16384" y="6353"/>
                  </a:lnTo>
                  <a:lnTo>
                    <a:pt x="15784" y="8359"/>
                  </a:lnTo>
                  <a:lnTo>
                    <a:pt x="15612" y="9139"/>
                  </a:lnTo>
                  <a:lnTo>
                    <a:pt x="15355" y="9920"/>
                  </a:lnTo>
                  <a:lnTo>
                    <a:pt x="10637" y="13375"/>
                  </a:lnTo>
                  <a:lnTo>
                    <a:pt x="6777" y="16384"/>
                  </a:lnTo>
                  <a:lnTo>
                    <a:pt x="6262" y="13709"/>
                  </a:lnTo>
                  <a:lnTo>
                    <a:pt x="6262" y="12706"/>
                  </a:lnTo>
                  <a:lnTo>
                    <a:pt x="6605" y="10923"/>
                  </a:lnTo>
                  <a:lnTo>
                    <a:pt x="6434" y="10365"/>
                  </a:lnTo>
                  <a:lnTo>
                    <a:pt x="5833" y="10142"/>
                  </a:lnTo>
                  <a:lnTo>
                    <a:pt x="5147" y="10031"/>
                  </a:lnTo>
                  <a:lnTo>
                    <a:pt x="4289" y="9474"/>
                  </a:lnTo>
                  <a:lnTo>
                    <a:pt x="3689" y="9251"/>
                  </a:lnTo>
                  <a:lnTo>
                    <a:pt x="2831" y="9028"/>
                  </a:lnTo>
                  <a:lnTo>
                    <a:pt x="2573" y="8359"/>
                  </a:lnTo>
                  <a:lnTo>
                    <a:pt x="1458" y="7690"/>
                  </a:lnTo>
                  <a:lnTo>
                    <a:pt x="429" y="7245"/>
                  </a:lnTo>
                  <a:lnTo>
                    <a:pt x="0" y="6687"/>
                  </a:lnTo>
                  <a:close/>
                </a:path>
              </a:pathLst>
            </a:custGeom>
            <a:solidFill>
              <a:srgbClr val="FFFFFF"/>
            </a:solidFill>
            <a:ln w="9525">
              <a:solidFill>
                <a:srgbClr val="000000"/>
              </a:solidFill>
              <a:round/>
              <a:headEnd/>
              <a:tailEnd/>
            </a:ln>
          </p:spPr>
          <p:txBody>
            <a:bodyPr/>
            <a:lstStyle/>
            <a:p>
              <a:endParaRPr lang="en-US"/>
            </a:p>
          </p:txBody>
        </p:sp>
        <p:sp>
          <p:nvSpPr>
            <p:cNvPr id="116837" name="Sussex"/>
            <p:cNvSpPr>
              <a:spLocks/>
            </p:cNvSpPr>
            <p:nvPr/>
          </p:nvSpPr>
          <p:spPr bwMode="auto">
            <a:xfrm>
              <a:off x="23202900" y="13573125"/>
              <a:ext cx="2457450" cy="1943100"/>
            </a:xfrm>
            <a:custGeom>
              <a:avLst/>
              <a:gdLst>
                <a:gd name="T0" fmla="*/ 255726244 w 16384"/>
                <a:gd name="T1" fmla="*/ 0 h 16384"/>
                <a:gd name="T2" fmla="*/ 121440067 w 16384"/>
                <a:gd name="T3" fmla="*/ 65516411 h 16384"/>
                <a:gd name="T4" fmla="*/ 0 w 16384"/>
                <a:gd name="T5" fmla="*/ 131032703 h 16384"/>
                <a:gd name="T6" fmla="*/ 21439840 w 16384"/>
                <a:gd name="T7" fmla="*/ 145716954 h 16384"/>
                <a:gd name="T8" fmla="*/ 55725641 w 16384"/>
                <a:gd name="T9" fmla="*/ 149106703 h 16384"/>
                <a:gd name="T10" fmla="*/ 67154338 w 16384"/>
                <a:gd name="T11" fmla="*/ 146856200 h 16384"/>
                <a:gd name="T12" fmla="*/ 82857340 w 16384"/>
                <a:gd name="T13" fmla="*/ 136687069 h 16384"/>
                <a:gd name="T14" fmla="*/ 71428775 w 16384"/>
                <a:gd name="T15" fmla="*/ 220277332 h 16384"/>
                <a:gd name="T16" fmla="*/ 101440147 w 16384"/>
                <a:gd name="T17" fmla="*/ 230446581 h 16384"/>
                <a:gd name="T18" fmla="*/ 368594976 w 16384"/>
                <a:gd name="T19" fmla="*/ 98274542 h 16384"/>
                <a:gd name="T20" fmla="*/ 360023303 w 16384"/>
                <a:gd name="T21" fmla="*/ 71170659 h 16384"/>
                <a:gd name="T22" fmla="*/ 360023303 w 16384"/>
                <a:gd name="T23" fmla="*/ 61001395 h 16384"/>
                <a:gd name="T24" fmla="*/ 365737651 w 16384"/>
                <a:gd name="T25" fmla="*/ 42927395 h 16384"/>
                <a:gd name="T26" fmla="*/ 362880627 w 16384"/>
                <a:gd name="T27" fmla="*/ 37273148 h 16384"/>
                <a:gd name="T28" fmla="*/ 352869343 w 16384"/>
                <a:gd name="T29" fmla="*/ 35022763 h 16384"/>
                <a:gd name="T30" fmla="*/ 341440646 w 16384"/>
                <a:gd name="T31" fmla="*/ 33883398 h 16384"/>
                <a:gd name="T32" fmla="*/ 327154925 w 16384"/>
                <a:gd name="T33" fmla="*/ 28243256 h 16384"/>
                <a:gd name="T34" fmla="*/ 317166139 w 16384"/>
                <a:gd name="T35" fmla="*/ 25978640 h 16384"/>
                <a:gd name="T36" fmla="*/ 302880343 w 16384"/>
                <a:gd name="T37" fmla="*/ 23728255 h 16384"/>
                <a:gd name="T38" fmla="*/ 298583407 w 16384"/>
                <a:gd name="T39" fmla="*/ 16948755 h 16384"/>
                <a:gd name="T40" fmla="*/ 280023249 w 16384"/>
                <a:gd name="T41" fmla="*/ 10169253 h 16384"/>
                <a:gd name="T42" fmla="*/ 262880354 w 16384"/>
                <a:gd name="T43" fmla="*/ 5654249 h 16384"/>
                <a:gd name="T44" fmla="*/ 255726244 w 16384"/>
                <a:gd name="T45" fmla="*/ 0 h 16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84"/>
                <a:gd name="T70" fmla="*/ 0 h 16384"/>
                <a:gd name="T71" fmla="*/ 16384 w 16384"/>
                <a:gd name="T72" fmla="*/ 16384 h 16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84" h="16384">
                  <a:moveTo>
                    <a:pt x="11367" y="0"/>
                  </a:moveTo>
                  <a:lnTo>
                    <a:pt x="5398" y="4658"/>
                  </a:lnTo>
                  <a:lnTo>
                    <a:pt x="0" y="9316"/>
                  </a:lnTo>
                  <a:lnTo>
                    <a:pt x="953" y="10360"/>
                  </a:lnTo>
                  <a:lnTo>
                    <a:pt x="2477" y="10601"/>
                  </a:lnTo>
                  <a:lnTo>
                    <a:pt x="2985" y="10441"/>
                  </a:lnTo>
                  <a:lnTo>
                    <a:pt x="3683" y="9718"/>
                  </a:lnTo>
                  <a:lnTo>
                    <a:pt x="3175" y="15661"/>
                  </a:lnTo>
                  <a:lnTo>
                    <a:pt x="4509" y="16384"/>
                  </a:lnTo>
                  <a:lnTo>
                    <a:pt x="16384" y="6987"/>
                  </a:lnTo>
                  <a:lnTo>
                    <a:pt x="16003" y="5060"/>
                  </a:lnTo>
                  <a:lnTo>
                    <a:pt x="16003" y="4337"/>
                  </a:lnTo>
                  <a:lnTo>
                    <a:pt x="16257" y="3052"/>
                  </a:lnTo>
                  <a:lnTo>
                    <a:pt x="16130" y="2650"/>
                  </a:lnTo>
                  <a:lnTo>
                    <a:pt x="15685" y="2490"/>
                  </a:lnTo>
                  <a:lnTo>
                    <a:pt x="15177" y="2409"/>
                  </a:lnTo>
                  <a:lnTo>
                    <a:pt x="14542" y="2008"/>
                  </a:lnTo>
                  <a:lnTo>
                    <a:pt x="14098" y="1847"/>
                  </a:lnTo>
                  <a:lnTo>
                    <a:pt x="13463" y="1687"/>
                  </a:lnTo>
                  <a:lnTo>
                    <a:pt x="13272" y="1205"/>
                  </a:lnTo>
                  <a:lnTo>
                    <a:pt x="12447" y="723"/>
                  </a:lnTo>
                  <a:lnTo>
                    <a:pt x="11685" y="402"/>
                  </a:lnTo>
                  <a:lnTo>
                    <a:pt x="11367" y="0"/>
                  </a:lnTo>
                  <a:close/>
                </a:path>
              </a:pathLst>
            </a:custGeom>
            <a:solidFill>
              <a:srgbClr val="FFFFFF"/>
            </a:solidFill>
            <a:ln w="9525">
              <a:solidFill>
                <a:srgbClr val="000000"/>
              </a:solidFill>
              <a:round/>
              <a:headEnd/>
              <a:tailEnd/>
            </a:ln>
          </p:spPr>
          <p:txBody>
            <a:bodyPr/>
            <a:lstStyle/>
            <a:p>
              <a:endParaRPr lang="en-US"/>
            </a:p>
          </p:txBody>
        </p:sp>
        <p:sp>
          <p:nvSpPr>
            <p:cNvPr id="116838" name="Tazewell"/>
            <p:cNvSpPr>
              <a:spLocks/>
            </p:cNvSpPr>
            <p:nvPr/>
          </p:nvSpPr>
          <p:spPr bwMode="auto">
            <a:xfrm>
              <a:off x="7010400" y="12534900"/>
              <a:ext cx="2543175" cy="1914525"/>
            </a:xfrm>
            <a:custGeom>
              <a:avLst/>
              <a:gdLst>
                <a:gd name="T0" fmla="*/ 276480974 w 16384"/>
                <a:gd name="T1" fmla="*/ 182535978 h 16384"/>
                <a:gd name="T2" fmla="*/ 264650652 w 16384"/>
                <a:gd name="T3" fmla="*/ 169181752 h 16384"/>
                <a:gd name="T4" fmla="*/ 279444491 w 16384"/>
                <a:gd name="T5" fmla="*/ 164730226 h 16384"/>
                <a:gd name="T6" fmla="*/ 294214271 w 16384"/>
                <a:gd name="T7" fmla="*/ 159159129 h 16384"/>
                <a:gd name="T8" fmla="*/ 313441435 w 16384"/>
                <a:gd name="T9" fmla="*/ 156933425 h 16384"/>
                <a:gd name="T10" fmla="*/ 350401819 w 16384"/>
                <a:gd name="T11" fmla="*/ 145804903 h 16384"/>
                <a:gd name="T12" fmla="*/ 378495631 w 16384"/>
                <a:gd name="T13" fmla="*/ 132450560 h 16384"/>
                <a:gd name="T14" fmla="*/ 378495631 w 16384"/>
                <a:gd name="T15" fmla="*/ 111299387 h 16384"/>
                <a:gd name="T16" fmla="*/ 360762334 w 16384"/>
                <a:gd name="T17" fmla="*/ 110193370 h 16384"/>
                <a:gd name="T18" fmla="*/ 345968649 w 16384"/>
                <a:gd name="T19" fmla="*/ 107967666 h 16384"/>
                <a:gd name="T20" fmla="*/ 341535170 w 16384"/>
                <a:gd name="T21" fmla="*/ 102396569 h 16384"/>
                <a:gd name="T22" fmla="*/ 372592500 w 16384"/>
                <a:gd name="T23" fmla="*/ 87922538 h 16384"/>
                <a:gd name="T24" fmla="*/ 362231985 w 16384"/>
                <a:gd name="T25" fmla="*/ 64559478 h 16384"/>
                <a:gd name="T26" fmla="*/ 394759277 w 16384"/>
                <a:gd name="T27" fmla="*/ 53430825 h 16384"/>
                <a:gd name="T28" fmla="*/ 371098634 w 16384"/>
                <a:gd name="T29" fmla="*/ 45634024 h 16384"/>
                <a:gd name="T30" fmla="*/ 350401819 w 16384"/>
                <a:gd name="T31" fmla="*/ 25602560 h 16384"/>
                <a:gd name="T32" fmla="*/ 326741486 w 16384"/>
                <a:gd name="T33" fmla="*/ 8902821 h 16384"/>
                <a:gd name="T34" fmla="*/ 320838277 w 16384"/>
                <a:gd name="T35" fmla="*/ 0 h 16384"/>
                <a:gd name="T36" fmla="*/ 307538304 w 16384"/>
                <a:gd name="T37" fmla="*/ 0 h 16384"/>
                <a:gd name="T38" fmla="*/ 298647596 w 16384"/>
                <a:gd name="T39" fmla="*/ 15580055 h 16384"/>
                <a:gd name="T40" fmla="*/ 279444491 w 16384"/>
                <a:gd name="T41" fmla="*/ 31159993 h 16384"/>
                <a:gd name="T42" fmla="*/ 260217328 w 16384"/>
                <a:gd name="T43" fmla="*/ 42288631 h 16384"/>
                <a:gd name="T44" fmla="*/ 242484030 w 16384"/>
                <a:gd name="T45" fmla="*/ 46753712 h 16384"/>
                <a:gd name="T46" fmla="*/ 229159998 w 16384"/>
                <a:gd name="T47" fmla="*/ 46753712 h 16384"/>
                <a:gd name="T48" fmla="*/ 218823542 w 16384"/>
                <a:gd name="T49" fmla="*/ 56762545 h 16384"/>
                <a:gd name="T50" fmla="*/ 199596378 w 16384"/>
                <a:gd name="T51" fmla="*/ 71236591 h 16384"/>
                <a:gd name="T52" fmla="*/ 175935890 w 16384"/>
                <a:gd name="T53" fmla="*/ 73462296 h 16384"/>
                <a:gd name="T54" fmla="*/ 140469101 w 16384"/>
                <a:gd name="T55" fmla="*/ 70116903 h 16384"/>
                <a:gd name="T56" fmla="*/ 115314902 w 16384"/>
                <a:gd name="T57" fmla="*/ 63439790 h 16384"/>
                <a:gd name="T58" fmla="*/ 100545122 w 16384"/>
                <a:gd name="T59" fmla="*/ 51205121 h 16384"/>
                <a:gd name="T60" fmla="*/ 85751283 w 16384"/>
                <a:gd name="T61" fmla="*/ 64559478 h 16384"/>
                <a:gd name="T62" fmla="*/ 78354266 w 16384"/>
                <a:gd name="T63" fmla="*/ 76794016 h 16384"/>
                <a:gd name="T64" fmla="*/ 51754320 w 16384"/>
                <a:gd name="T65" fmla="*/ 84590817 h 16384"/>
                <a:gd name="T66" fmla="*/ 23660498 w 16384"/>
                <a:gd name="T67" fmla="*/ 93493752 h 16384"/>
                <a:gd name="T68" fmla="*/ 22166632 w 16384"/>
                <a:gd name="T69" fmla="*/ 100170865 h 16384"/>
                <a:gd name="T70" fmla="*/ 0 w 16384"/>
                <a:gd name="T71" fmla="*/ 104622274 h 16384"/>
                <a:gd name="T72" fmla="*/ 0 w 16384"/>
                <a:gd name="T73" fmla="*/ 109073682 h 16384"/>
                <a:gd name="T74" fmla="*/ 44357478 w 16384"/>
                <a:gd name="T75" fmla="*/ 163610538 h 16384"/>
                <a:gd name="T76" fmla="*/ 75414808 w 16384"/>
                <a:gd name="T77" fmla="*/ 199235713 h 16384"/>
                <a:gd name="T78" fmla="*/ 97581449 w 16384"/>
                <a:gd name="T79" fmla="*/ 218147365 h 16384"/>
                <a:gd name="T80" fmla="*/ 124205610 w 16384"/>
                <a:gd name="T81" fmla="*/ 210364235 h 16384"/>
                <a:gd name="T82" fmla="*/ 130108741 w 16384"/>
                <a:gd name="T83" fmla="*/ 211470251 h 16384"/>
                <a:gd name="T84" fmla="*/ 138975390 w 16384"/>
                <a:gd name="T85" fmla="*/ 223718578 h 16384"/>
                <a:gd name="T86" fmla="*/ 147842039 w 16384"/>
                <a:gd name="T87" fmla="*/ 223718578 h 16384"/>
                <a:gd name="T88" fmla="*/ 199596378 w 16384"/>
                <a:gd name="T89" fmla="*/ 192558483 h 16384"/>
                <a:gd name="T90" fmla="*/ 232123515 w 16384"/>
                <a:gd name="T91" fmla="*/ 186987387 h 16384"/>
                <a:gd name="T92" fmla="*/ 243953837 w 16384"/>
                <a:gd name="T93" fmla="*/ 183655666 h 16384"/>
                <a:gd name="T94" fmla="*/ 252820486 w 16384"/>
                <a:gd name="T95" fmla="*/ 182535978 h 16384"/>
                <a:gd name="T96" fmla="*/ 276480974 w 16384"/>
                <a:gd name="T97" fmla="*/ 182535978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11475" y="13368"/>
                  </a:moveTo>
                  <a:lnTo>
                    <a:pt x="10984" y="12390"/>
                  </a:lnTo>
                  <a:lnTo>
                    <a:pt x="11598" y="12064"/>
                  </a:lnTo>
                  <a:lnTo>
                    <a:pt x="12211" y="11656"/>
                  </a:lnTo>
                  <a:lnTo>
                    <a:pt x="13009" y="11493"/>
                  </a:lnTo>
                  <a:lnTo>
                    <a:pt x="14543" y="10678"/>
                  </a:lnTo>
                  <a:lnTo>
                    <a:pt x="15709" y="9700"/>
                  </a:lnTo>
                  <a:lnTo>
                    <a:pt x="15709" y="8151"/>
                  </a:lnTo>
                  <a:lnTo>
                    <a:pt x="14973" y="8070"/>
                  </a:lnTo>
                  <a:lnTo>
                    <a:pt x="14359" y="7907"/>
                  </a:lnTo>
                  <a:lnTo>
                    <a:pt x="14175" y="7499"/>
                  </a:lnTo>
                  <a:lnTo>
                    <a:pt x="15464" y="6439"/>
                  </a:lnTo>
                  <a:lnTo>
                    <a:pt x="15034" y="4728"/>
                  </a:lnTo>
                  <a:lnTo>
                    <a:pt x="16384" y="3913"/>
                  </a:lnTo>
                  <a:lnTo>
                    <a:pt x="15402" y="3342"/>
                  </a:lnTo>
                  <a:lnTo>
                    <a:pt x="14543" y="1875"/>
                  </a:lnTo>
                  <a:lnTo>
                    <a:pt x="13561" y="652"/>
                  </a:lnTo>
                  <a:lnTo>
                    <a:pt x="13316" y="0"/>
                  </a:lnTo>
                  <a:lnTo>
                    <a:pt x="12764" y="0"/>
                  </a:lnTo>
                  <a:lnTo>
                    <a:pt x="12395" y="1141"/>
                  </a:lnTo>
                  <a:lnTo>
                    <a:pt x="11598" y="2282"/>
                  </a:lnTo>
                  <a:lnTo>
                    <a:pt x="10800" y="3097"/>
                  </a:lnTo>
                  <a:lnTo>
                    <a:pt x="10064" y="3424"/>
                  </a:lnTo>
                  <a:lnTo>
                    <a:pt x="9511" y="3424"/>
                  </a:lnTo>
                  <a:lnTo>
                    <a:pt x="9082" y="4157"/>
                  </a:lnTo>
                  <a:lnTo>
                    <a:pt x="8284" y="5217"/>
                  </a:lnTo>
                  <a:lnTo>
                    <a:pt x="7302" y="5380"/>
                  </a:lnTo>
                  <a:lnTo>
                    <a:pt x="5830" y="5135"/>
                  </a:lnTo>
                  <a:lnTo>
                    <a:pt x="4786" y="4646"/>
                  </a:lnTo>
                  <a:lnTo>
                    <a:pt x="4173" y="3750"/>
                  </a:lnTo>
                  <a:lnTo>
                    <a:pt x="3559" y="4728"/>
                  </a:lnTo>
                  <a:lnTo>
                    <a:pt x="3252" y="5624"/>
                  </a:lnTo>
                  <a:lnTo>
                    <a:pt x="2148" y="6195"/>
                  </a:lnTo>
                  <a:lnTo>
                    <a:pt x="982" y="6847"/>
                  </a:lnTo>
                  <a:lnTo>
                    <a:pt x="920" y="7336"/>
                  </a:lnTo>
                  <a:lnTo>
                    <a:pt x="0" y="7662"/>
                  </a:lnTo>
                  <a:lnTo>
                    <a:pt x="0" y="7988"/>
                  </a:lnTo>
                  <a:lnTo>
                    <a:pt x="1841" y="11982"/>
                  </a:lnTo>
                  <a:lnTo>
                    <a:pt x="3130" y="14591"/>
                  </a:lnTo>
                  <a:lnTo>
                    <a:pt x="4050" y="15976"/>
                  </a:lnTo>
                  <a:lnTo>
                    <a:pt x="5155" y="15406"/>
                  </a:lnTo>
                  <a:lnTo>
                    <a:pt x="5400" y="15487"/>
                  </a:lnTo>
                  <a:lnTo>
                    <a:pt x="5768" y="16384"/>
                  </a:lnTo>
                  <a:lnTo>
                    <a:pt x="6136" y="16384"/>
                  </a:lnTo>
                  <a:lnTo>
                    <a:pt x="8284" y="14102"/>
                  </a:lnTo>
                  <a:lnTo>
                    <a:pt x="9634" y="13694"/>
                  </a:lnTo>
                  <a:lnTo>
                    <a:pt x="10125" y="13450"/>
                  </a:lnTo>
                  <a:lnTo>
                    <a:pt x="10493" y="13368"/>
                  </a:lnTo>
                  <a:lnTo>
                    <a:pt x="11475" y="13368"/>
                  </a:lnTo>
                  <a:close/>
                </a:path>
              </a:pathLst>
            </a:custGeom>
            <a:solidFill>
              <a:srgbClr val="9999FF"/>
            </a:solidFill>
            <a:ln w="9525">
              <a:solidFill>
                <a:srgbClr val="000000"/>
              </a:solidFill>
              <a:round/>
              <a:headEnd/>
              <a:tailEnd/>
            </a:ln>
          </p:spPr>
          <p:txBody>
            <a:bodyPr/>
            <a:lstStyle/>
            <a:p>
              <a:endParaRPr lang="en-US"/>
            </a:p>
          </p:txBody>
        </p:sp>
        <p:sp>
          <p:nvSpPr>
            <p:cNvPr id="116839" name="Warren"/>
            <p:cNvSpPr>
              <a:spLocks/>
            </p:cNvSpPr>
            <p:nvPr/>
          </p:nvSpPr>
          <p:spPr bwMode="auto">
            <a:xfrm>
              <a:off x="20269200" y="4295775"/>
              <a:ext cx="1409700" cy="1352550"/>
            </a:xfrm>
            <a:custGeom>
              <a:avLst/>
              <a:gdLst>
                <a:gd name="T0" fmla="*/ 23763907 w 16384"/>
                <a:gd name="T1" fmla="*/ 14938477 h 16384"/>
                <a:gd name="T2" fmla="*/ 70477502 w 16384"/>
                <a:gd name="T3" fmla="*/ 9438789 h 16384"/>
                <a:gd name="T4" fmla="*/ 73757049 w 16384"/>
                <a:gd name="T5" fmla="*/ 0 h 16384"/>
                <a:gd name="T6" fmla="*/ 121292349 w 16384"/>
                <a:gd name="T7" fmla="*/ 28309601 h 16384"/>
                <a:gd name="T8" fmla="*/ 103265767 w 16384"/>
                <a:gd name="T9" fmla="*/ 52680018 h 16384"/>
                <a:gd name="T10" fmla="*/ 101622294 w 16384"/>
                <a:gd name="T11" fmla="*/ 59760842 h 16384"/>
                <a:gd name="T12" fmla="*/ 108181474 w 16384"/>
                <a:gd name="T13" fmla="*/ 62902564 h 16384"/>
                <a:gd name="T14" fmla="*/ 104080147 w 16384"/>
                <a:gd name="T15" fmla="*/ 65267379 h 16384"/>
                <a:gd name="T16" fmla="*/ 90147471 w 16384"/>
                <a:gd name="T17" fmla="*/ 62902564 h 16384"/>
                <a:gd name="T18" fmla="*/ 82773997 w 16384"/>
                <a:gd name="T19" fmla="*/ 71557592 h 16384"/>
                <a:gd name="T20" fmla="*/ 72942669 w 16384"/>
                <a:gd name="T21" fmla="*/ 78631646 h 16384"/>
                <a:gd name="T22" fmla="*/ 67205355 w 16384"/>
                <a:gd name="T23" fmla="*/ 86496146 h 16384"/>
                <a:gd name="T24" fmla="*/ 63925722 w 16384"/>
                <a:gd name="T25" fmla="*/ 97502389 h 16384"/>
                <a:gd name="T26" fmla="*/ 54086994 w 16384"/>
                <a:gd name="T27" fmla="*/ 106941176 h 16384"/>
                <a:gd name="T28" fmla="*/ 45077435 w 16384"/>
                <a:gd name="T29" fmla="*/ 111657184 h 16384"/>
                <a:gd name="T30" fmla="*/ 34424414 w 16384"/>
                <a:gd name="T31" fmla="*/ 111657184 h 16384"/>
                <a:gd name="T32" fmla="*/ 25407466 w 16384"/>
                <a:gd name="T33" fmla="*/ 106941176 h 16384"/>
                <a:gd name="T34" fmla="*/ 13932660 w 16384"/>
                <a:gd name="T35" fmla="*/ 96718630 h 16384"/>
                <a:gd name="T36" fmla="*/ 0 w 16384"/>
                <a:gd name="T37" fmla="*/ 85705618 h 16384"/>
                <a:gd name="T38" fmla="*/ 10653024 w 16384"/>
                <a:gd name="T39" fmla="*/ 72341351 h 16384"/>
                <a:gd name="T40" fmla="*/ 14754354 w 16384"/>
                <a:gd name="T41" fmla="*/ 67625342 h 16384"/>
                <a:gd name="T42" fmla="*/ 13932660 w 16384"/>
                <a:gd name="T43" fmla="*/ 62118805 h 16384"/>
                <a:gd name="T44" fmla="*/ 27043540 w 16384"/>
                <a:gd name="T45" fmla="*/ 43248073 h 16384"/>
                <a:gd name="T46" fmla="*/ 16390427 w 16384"/>
                <a:gd name="T47" fmla="*/ 29093278 h 16384"/>
                <a:gd name="T48" fmla="*/ 24585687 w 16384"/>
                <a:gd name="T49" fmla="*/ 26735315 h 16384"/>
                <a:gd name="T50" fmla="*/ 22127828 w 16384"/>
                <a:gd name="T51" fmla="*/ 18087051 h 16384"/>
                <a:gd name="T52" fmla="*/ 23763907 w 16384"/>
                <a:gd name="T53" fmla="*/ 14938477 h 16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384"/>
                <a:gd name="T82" fmla="*/ 0 h 16384"/>
                <a:gd name="T83" fmla="*/ 16384 w 16384"/>
                <a:gd name="T84" fmla="*/ 16384 h 16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384" h="16384">
                  <a:moveTo>
                    <a:pt x="3210" y="2192"/>
                  </a:moveTo>
                  <a:lnTo>
                    <a:pt x="9520" y="1385"/>
                  </a:lnTo>
                  <a:lnTo>
                    <a:pt x="9963" y="0"/>
                  </a:lnTo>
                  <a:lnTo>
                    <a:pt x="16384" y="4154"/>
                  </a:lnTo>
                  <a:lnTo>
                    <a:pt x="13949" y="7730"/>
                  </a:lnTo>
                  <a:lnTo>
                    <a:pt x="13727" y="8769"/>
                  </a:lnTo>
                  <a:lnTo>
                    <a:pt x="14613" y="9230"/>
                  </a:lnTo>
                  <a:lnTo>
                    <a:pt x="14059" y="9577"/>
                  </a:lnTo>
                  <a:lnTo>
                    <a:pt x="12177" y="9230"/>
                  </a:lnTo>
                  <a:lnTo>
                    <a:pt x="11181" y="10500"/>
                  </a:lnTo>
                  <a:lnTo>
                    <a:pt x="9853" y="11538"/>
                  </a:lnTo>
                  <a:lnTo>
                    <a:pt x="9078" y="12692"/>
                  </a:lnTo>
                  <a:lnTo>
                    <a:pt x="8635" y="14307"/>
                  </a:lnTo>
                  <a:lnTo>
                    <a:pt x="7306" y="15692"/>
                  </a:lnTo>
                  <a:lnTo>
                    <a:pt x="6089" y="16384"/>
                  </a:lnTo>
                  <a:lnTo>
                    <a:pt x="4650" y="16384"/>
                  </a:lnTo>
                  <a:lnTo>
                    <a:pt x="3432" y="15692"/>
                  </a:lnTo>
                  <a:lnTo>
                    <a:pt x="1882" y="14192"/>
                  </a:lnTo>
                  <a:lnTo>
                    <a:pt x="0" y="12576"/>
                  </a:lnTo>
                  <a:lnTo>
                    <a:pt x="1439" y="10615"/>
                  </a:lnTo>
                  <a:lnTo>
                    <a:pt x="1993" y="9923"/>
                  </a:lnTo>
                  <a:lnTo>
                    <a:pt x="1882" y="9115"/>
                  </a:lnTo>
                  <a:lnTo>
                    <a:pt x="3653" y="6346"/>
                  </a:lnTo>
                  <a:lnTo>
                    <a:pt x="2214" y="4269"/>
                  </a:lnTo>
                  <a:lnTo>
                    <a:pt x="3321" y="3923"/>
                  </a:lnTo>
                  <a:lnTo>
                    <a:pt x="2989" y="2654"/>
                  </a:lnTo>
                  <a:lnTo>
                    <a:pt x="3210" y="2192"/>
                  </a:lnTo>
                  <a:close/>
                </a:path>
              </a:pathLst>
            </a:custGeom>
            <a:solidFill>
              <a:srgbClr val="9999FF"/>
            </a:solidFill>
            <a:ln w="9525">
              <a:solidFill>
                <a:srgbClr val="000000"/>
              </a:solidFill>
              <a:round/>
              <a:headEnd/>
              <a:tailEnd/>
            </a:ln>
          </p:spPr>
          <p:txBody>
            <a:bodyPr/>
            <a:lstStyle/>
            <a:p>
              <a:endParaRPr lang="en-US"/>
            </a:p>
          </p:txBody>
        </p:sp>
        <p:sp>
          <p:nvSpPr>
            <p:cNvPr id="116840" name="Washington"/>
            <p:cNvSpPr>
              <a:spLocks/>
            </p:cNvSpPr>
            <p:nvPr/>
          </p:nvSpPr>
          <p:spPr bwMode="auto">
            <a:xfrm>
              <a:off x="5429250" y="14497050"/>
              <a:ext cx="2686050" cy="1571625"/>
            </a:xfrm>
            <a:custGeom>
              <a:avLst/>
              <a:gdLst>
                <a:gd name="T0" fmla="*/ 312316036 w 16384"/>
                <a:gd name="T1" fmla="*/ 2741998 h 16384"/>
                <a:gd name="T2" fmla="*/ 281084490 w 16384"/>
                <a:gd name="T3" fmla="*/ 0 h 16384"/>
                <a:gd name="T4" fmla="*/ 265468717 w 16384"/>
                <a:gd name="T5" fmla="*/ 11879080 h 16384"/>
                <a:gd name="T6" fmla="*/ 256088367 w 16384"/>
                <a:gd name="T7" fmla="*/ 21927157 h 16384"/>
                <a:gd name="T8" fmla="*/ 242031532 w 16384"/>
                <a:gd name="T9" fmla="*/ 24669154 h 16384"/>
                <a:gd name="T10" fmla="*/ 209241048 w 16384"/>
                <a:gd name="T11" fmla="*/ 22838055 h 16384"/>
                <a:gd name="T12" fmla="*/ 171773873 w 16384"/>
                <a:gd name="T13" fmla="*/ 25580154 h 16384"/>
                <a:gd name="T14" fmla="*/ 151481286 w 16384"/>
                <a:gd name="T15" fmla="*/ 31064243 h 16384"/>
                <a:gd name="T16" fmla="*/ 135865513 w 16384"/>
                <a:gd name="T17" fmla="*/ 37459231 h 16384"/>
                <a:gd name="T18" fmla="*/ 132720915 w 16384"/>
                <a:gd name="T19" fmla="*/ 46596311 h 16384"/>
                <a:gd name="T20" fmla="*/ 134306739 w 16384"/>
                <a:gd name="T21" fmla="*/ 55733404 h 16384"/>
                <a:gd name="T22" fmla="*/ 129603039 w 16384"/>
                <a:gd name="T23" fmla="*/ 60306500 h 16384"/>
                <a:gd name="T24" fmla="*/ 109310617 w 16384"/>
                <a:gd name="T25" fmla="*/ 63959491 h 16384"/>
                <a:gd name="T26" fmla="*/ 67139926 w 16384"/>
                <a:gd name="T27" fmla="*/ 73096571 h 16384"/>
                <a:gd name="T28" fmla="*/ 14056840 w 16384"/>
                <a:gd name="T29" fmla="*/ 89539632 h 16384"/>
                <a:gd name="T30" fmla="*/ 0 w 16384"/>
                <a:gd name="T31" fmla="*/ 98676713 h 16384"/>
                <a:gd name="T32" fmla="*/ 4676651 w 16384"/>
                <a:gd name="T33" fmla="*/ 113297907 h 16384"/>
                <a:gd name="T34" fmla="*/ 20292428 w 16384"/>
                <a:gd name="T35" fmla="*/ 150757126 h 16384"/>
                <a:gd name="T36" fmla="*/ 246735068 w 16384"/>
                <a:gd name="T37" fmla="*/ 148015033 h 16384"/>
                <a:gd name="T38" fmla="*/ 260791903 w 16384"/>
                <a:gd name="T39" fmla="*/ 138877952 h 16384"/>
                <a:gd name="T40" fmla="*/ 312316036 w 16384"/>
                <a:gd name="T41" fmla="*/ 138877952 h 16384"/>
                <a:gd name="T42" fmla="*/ 415364219 w 16384"/>
                <a:gd name="T43" fmla="*/ 137967055 h 16384"/>
                <a:gd name="T44" fmla="*/ 420067756 w 16384"/>
                <a:gd name="T45" fmla="*/ 150757126 h 16384"/>
                <a:gd name="T46" fmla="*/ 440360342 w 16384"/>
                <a:gd name="T47" fmla="*/ 140709052 h 16384"/>
                <a:gd name="T48" fmla="*/ 437242467 w 16384"/>
                <a:gd name="T49" fmla="*/ 130651865 h 16384"/>
                <a:gd name="T50" fmla="*/ 404451819 w 16384"/>
                <a:gd name="T51" fmla="*/ 86797635 h 16384"/>
                <a:gd name="T52" fmla="*/ 393512859 w 16384"/>
                <a:gd name="T53" fmla="*/ 69443581 h 16384"/>
                <a:gd name="T54" fmla="*/ 390394983 w 16384"/>
                <a:gd name="T55" fmla="*/ 62128391 h 16384"/>
                <a:gd name="T56" fmla="*/ 312316036 w 16384"/>
                <a:gd name="T57" fmla="*/ 2741998 h 163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84"/>
                <a:gd name="T88" fmla="*/ 0 h 16384"/>
                <a:gd name="T89" fmla="*/ 16384 w 16384"/>
                <a:gd name="T90" fmla="*/ 16384 h 163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84" h="16384">
                  <a:moveTo>
                    <a:pt x="11620" y="298"/>
                  </a:moveTo>
                  <a:lnTo>
                    <a:pt x="10458" y="0"/>
                  </a:lnTo>
                  <a:lnTo>
                    <a:pt x="9877" y="1291"/>
                  </a:lnTo>
                  <a:lnTo>
                    <a:pt x="9528" y="2383"/>
                  </a:lnTo>
                  <a:lnTo>
                    <a:pt x="9005" y="2681"/>
                  </a:lnTo>
                  <a:lnTo>
                    <a:pt x="7785" y="2482"/>
                  </a:lnTo>
                  <a:lnTo>
                    <a:pt x="6391" y="2780"/>
                  </a:lnTo>
                  <a:lnTo>
                    <a:pt x="5636" y="3376"/>
                  </a:lnTo>
                  <a:lnTo>
                    <a:pt x="5055" y="4071"/>
                  </a:lnTo>
                  <a:lnTo>
                    <a:pt x="4938" y="5064"/>
                  </a:lnTo>
                  <a:lnTo>
                    <a:pt x="4997" y="6057"/>
                  </a:lnTo>
                  <a:lnTo>
                    <a:pt x="4822" y="6554"/>
                  </a:lnTo>
                  <a:lnTo>
                    <a:pt x="4067" y="6951"/>
                  </a:lnTo>
                  <a:lnTo>
                    <a:pt x="2498" y="7944"/>
                  </a:lnTo>
                  <a:lnTo>
                    <a:pt x="523" y="9731"/>
                  </a:lnTo>
                  <a:lnTo>
                    <a:pt x="0" y="10724"/>
                  </a:lnTo>
                  <a:lnTo>
                    <a:pt x="174" y="12313"/>
                  </a:lnTo>
                  <a:lnTo>
                    <a:pt x="755" y="16384"/>
                  </a:lnTo>
                  <a:lnTo>
                    <a:pt x="9180" y="16086"/>
                  </a:lnTo>
                  <a:lnTo>
                    <a:pt x="9703" y="15093"/>
                  </a:lnTo>
                  <a:lnTo>
                    <a:pt x="11620" y="15093"/>
                  </a:lnTo>
                  <a:lnTo>
                    <a:pt x="15454" y="14994"/>
                  </a:lnTo>
                  <a:lnTo>
                    <a:pt x="15629" y="16384"/>
                  </a:lnTo>
                  <a:lnTo>
                    <a:pt x="16384" y="15292"/>
                  </a:lnTo>
                  <a:lnTo>
                    <a:pt x="16268" y="14199"/>
                  </a:lnTo>
                  <a:lnTo>
                    <a:pt x="15048" y="9433"/>
                  </a:lnTo>
                  <a:lnTo>
                    <a:pt x="14641" y="7547"/>
                  </a:lnTo>
                  <a:lnTo>
                    <a:pt x="14525" y="6752"/>
                  </a:lnTo>
                  <a:lnTo>
                    <a:pt x="11620" y="298"/>
                  </a:lnTo>
                  <a:close/>
                </a:path>
              </a:pathLst>
            </a:custGeom>
            <a:solidFill>
              <a:srgbClr val="9999FF"/>
            </a:solidFill>
            <a:ln w="9525">
              <a:solidFill>
                <a:srgbClr val="000000"/>
              </a:solidFill>
              <a:round/>
              <a:headEnd/>
              <a:tailEnd/>
            </a:ln>
          </p:spPr>
          <p:txBody>
            <a:bodyPr/>
            <a:lstStyle/>
            <a:p>
              <a:endParaRPr lang="en-US"/>
            </a:p>
          </p:txBody>
        </p:sp>
        <p:sp>
          <p:nvSpPr>
            <p:cNvPr id="116841" name="Westmoreland"/>
            <p:cNvSpPr>
              <a:spLocks/>
            </p:cNvSpPr>
            <p:nvPr/>
          </p:nvSpPr>
          <p:spPr bwMode="auto">
            <a:xfrm>
              <a:off x="25174575" y="8029575"/>
              <a:ext cx="2009775" cy="1495425"/>
            </a:xfrm>
            <a:custGeom>
              <a:avLst/>
              <a:gdLst>
                <a:gd name="T0" fmla="*/ 64266417 w 16384"/>
                <a:gd name="T1" fmla="*/ 87807186 h 16384"/>
                <a:gd name="T2" fmla="*/ 35044837 w 16384"/>
                <a:gd name="T3" fmla="*/ 79109738 h 16384"/>
                <a:gd name="T4" fmla="*/ 18688551 w 16384"/>
                <a:gd name="T5" fmla="*/ 73894647 h 16384"/>
                <a:gd name="T6" fmla="*/ 11676663 w 16384"/>
                <a:gd name="T7" fmla="*/ 66071964 h 16384"/>
                <a:gd name="T8" fmla="*/ 8185687 w 16384"/>
                <a:gd name="T9" fmla="*/ 54767017 h 16384"/>
                <a:gd name="T10" fmla="*/ 2332266 w 16384"/>
                <a:gd name="T11" fmla="*/ 53900558 h 16384"/>
                <a:gd name="T12" fmla="*/ 0 w 16384"/>
                <a:gd name="T13" fmla="*/ 47819087 h 16384"/>
                <a:gd name="T14" fmla="*/ 3505943 w 16384"/>
                <a:gd name="T15" fmla="*/ 45211496 h 16384"/>
                <a:gd name="T16" fmla="*/ 4679620 w 16384"/>
                <a:gd name="T17" fmla="*/ 10430186 h 16384"/>
                <a:gd name="T18" fmla="*/ 18688551 w 16384"/>
                <a:gd name="T19" fmla="*/ 8697450 h 16384"/>
                <a:gd name="T20" fmla="*/ 31553975 w 16384"/>
                <a:gd name="T21" fmla="*/ 0 h 16384"/>
                <a:gd name="T22" fmla="*/ 46736462 w 16384"/>
                <a:gd name="T23" fmla="*/ 6956227 h 16384"/>
                <a:gd name="T24" fmla="*/ 57254533 w 16384"/>
                <a:gd name="T25" fmla="*/ 16520045 h 16384"/>
                <a:gd name="T26" fmla="*/ 56080856 w 16384"/>
                <a:gd name="T27" fmla="*/ 26950324 h 16384"/>
                <a:gd name="T28" fmla="*/ 60760475 w 16384"/>
                <a:gd name="T29" fmla="*/ 33040181 h 16384"/>
                <a:gd name="T30" fmla="*/ 68931085 w 16384"/>
                <a:gd name="T31" fmla="*/ 34773007 h 16384"/>
                <a:gd name="T32" fmla="*/ 86461040 w 16384"/>
                <a:gd name="T33" fmla="*/ 41729231 h 16384"/>
                <a:gd name="T34" fmla="*/ 107496937 w 16384"/>
                <a:gd name="T35" fmla="*/ 50426599 h 16384"/>
                <a:gd name="T36" fmla="*/ 123853337 w 16384"/>
                <a:gd name="T37" fmla="*/ 53900558 h 16384"/>
                <a:gd name="T38" fmla="*/ 139035847 w 16384"/>
                <a:gd name="T39" fmla="*/ 53900558 h 16384"/>
                <a:gd name="T40" fmla="*/ 150727594 w 16384"/>
                <a:gd name="T41" fmla="*/ 63464373 h 16384"/>
                <a:gd name="T42" fmla="*/ 158898190 w 16384"/>
                <a:gd name="T43" fmla="*/ 66938332 h 16384"/>
                <a:gd name="T44" fmla="*/ 168242461 w 16384"/>
                <a:gd name="T45" fmla="*/ 67813097 h 16384"/>
                <a:gd name="T46" fmla="*/ 171748403 w 16384"/>
                <a:gd name="T47" fmla="*/ 57382914 h 16384"/>
                <a:gd name="T48" fmla="*/ 182266351 w 16384"/>
                <a:gd name="T49" fmla="*/ 58249281 h 16384"/>
                <a:gd name="T50" fmla="*/ 183440028 w 16384"/>
                <a:gd name="T51" fmla="*/ 62598005 h 16384"/>
                <a:gd name="T52" fmla="*/ 188119769 w 16384"/>
                <a:gd name="T53" fmla="*/ 68679556 h 16384"/>
                <a:gd name="T54" fmla="*/ 196290364 w 16384"/>
                <a:gd name="T55" fmla="*/ 73894647 h 16384"/>
                <a:gd name="T56" fmla="*/ 202128694 w 16384"/>
                <a:gd name="T57" fmla="*/ 74769412 h 16384"/>
                <a:gd name="T58" fmla="*/ 204476047 w 16384"/>
                <a:gd name="T59" fmla="*/ 64330832 h 16384"/>
                <a:gd name="T60" fmla="*/ 212646642 w 16384"/>
                <a:gd name="T61" fmla="*/ 64330832 h 16384"/>
                <a:gd name="T62" fmla="*/ 217326261 w 16384"/>
                <a:gd name="T63" fmla="*/ 71287056 h 16384"/>
                <a:gd name="T64" fmla="*/ 225496856 w 16384"/>
                <a:gd name="T65" fmla="*/ 82592003 h 16384"/>
                <a:gd name="T66" fmla="*/ 241853134 w 16384"/>
                <a:gd name="T67" fmla="*/ 91281145 h 16384"/>
                <a:gd name="T68" fmla="*/ 246532875 w 16384"/>
                <a:gd name="T69" fmla="*/ 99112156 h 16384"/>
                <a:gd name="T70" fmla="*/ 245359199 w 16384"/>
                <a:gd name="T71" fmla="*/ 109542339 h 16384"/>
                <a:gd name="T72" fmla="*/ 229002921 w 16384"/>
                <a:gd name="T73" fmla="*/ 111283471 h 16384"/>
                <a:gd name="T74" fmla="*/ 220832326 w 16384"/>
                <a:gd name="T75" fmla="*/ 115623889 h 16384"/>
                <a:gd name="T76" fmla="*/ 214978908 w 16384"/>
                <a:gd name="T77" fmla="*/ 122580113 h 16384"/>
                <a:gd name="T78" fmla="*/ 212646642 w 16384"/>
                <a:gd name="T79" fmla="*/ 136492652 h 16384"/>
                <a:gd name="T80" fmla="*/ 195116688 w 16384"/>
                <a:gd name="T81" fmla="*/ 127795205 h 16384"/>
                <a:gd name="T82" fmla="*/ 178760410 w 16384"/>
                <a:gd name="T83" fmla="*/ 125187705 h 16384"/>
                <a:gd name="T84" fmla="*/ 167083750 w 16384"/>
                <a:gd name="T85" fmla="*/ 123454878 h 16384"/>
                <a:gd name="T86" fmla="*/ 157739478 w 16384"/>
                <a:gd name="T87" fmla="*/ 124321246 h 16384"/>
                <a:gd name="T88" fmla="*/ 148380241 w 16384"/>
                <a:gd name="T89" fmla="*/ 123454878 h 16384"/>
                <a:gd name="T90" fmla="*/ 147221530 w 16384"/>
                <a:gd name="T91" fmla="*/ 119106154 h 16384"/>
                <a:gd name="T92" fmla="*/ 153059860 w 16384"/>
                <a:gd name="T93" fmla="*/ 110408707 h 16384"/>
                <a:gd name="T94" fmla="*/ 135529905 w 16384"/>
                <a:gd name="T95" fmla="*/ 99978524 h 16384"/>
                <a:gd name="T96" fmla="*/ 126185603 w 16384"/>
                <a:gd name="T97" fmla="*/ 97370933 h 16384"/>
                <a:gd name="T98" fmla="*/ 98152665 w 16384"/>
                <a:gd name="T99" fmla="*/ 77376912 h 16384"/>
                <a:gd name="T100" fmla="*/ 94646723 w 16384"/>
                <a:gd name="T101" fmla="*/ 67813097 h 16384"/>
                <a:gd name="T102" fmla="*/ 91140658 w 16384"/>
                <a:gd name="T103" fmla="*/ 66938332 h 16384"/>
                <a:gd name="T104" fmla="*/ 64266417 w 16384"/>
                <a:gd name="T105" fmla="*/ 87807186 h 16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84"/>
                <a:gd name="T160" fmla="*/ 0 h 16384"/>
                <a:gd name="T161" fmla="*/ 16384 w 16384"/>
                <a:gd name="T162" fmla="*/ 16384 h 16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84" h="16384">
                  <a:moveTo>
                    <a:pt x="4271" y="10540"/>
                  </a:moveTo>
                  <a:lnTo>
                    <a:pt x="2329" y="9496"/>
                  </a:lnTo>
                  <a:lnTo>
                    <a:pt x="1242" y="8870"/>
                  </a:lnTo>
                  <a:lnTo>
                    <a:pt x="776" y="7931"/>
                  </a:lnTo>
                  <a:lnTo>
                    <a:pt x="544" y="6574"/>
                  </a:lnTo>
                  <a:lnTo>
                    <a:pt x="155" y="6470"/>
                  </a:lnTo>
                  <a:lnTo>
                    <a:pt x="0" y="5740"/>
                  </a:lnTo>
                  <a:lnTo>
                    <a:pt x="233" y="5427"/>
                  </a:lnTo>
                  <a:lnTo>
                    <a:pt x="311" y="1252"/>
                  </a:lnTo>
                  <a:lnTo>
                    <a:pt x="1242" y="1044"/>
                  </a:lnTo>
                  <a:lnTo>
                    <a:pt x="2097" y="0"/>
                  </a:lnTo>
                  <a:lnTo>
                    <a:pt x="3106" y="835"/>
                  </a:lnTo>
                  <a:lnTo>
                    <a:pt x="3805" y="1983"/>
                  </a:lnTo>
                  <a:lnTo>
                    <a:pt x="3727" y="3235"/>
                  </a:lnTo>
                  <a:lnTo>
                    <a:pt x="4038" y="3966"/>
                  </a:lnTo>
                  <a:lnTo>
                    <a:pt x="4581" y="4174"/>
                  </a:lnTo>
                  <a:lnTo>
                    <a:pt x="5746" y="5009"/>
                  </a:lnTo>
                  <a:lnTo>
                    <a:pt x="7144" y="6053"/>
                  </a:lnTo>
                  <a:lnTo>
                    <a:pt x="8231" y="6470"/>
                  </a:lnTo>
                  <a:lnTo>
                    <a:pt x="9240" y="6470"/>
                  </a:lnTo>
                  <a:lnTo>
                    <a:pt x="10017" y="7618"/>
                  </a:lnTo>
                  <a:lnTo>
                    <a:pt x="10560" y="8035"/>
                  </a:lnTo>
                  <a:lnTo>
                    <a:pt x="11181" y="8140"/>
                  </a:lnTo>
                  <a:lnTo>
                    <a:pt x="11414" y="6888"/>
                  </a:lnTo>
                  <a:lnTo>
                    <a:pt x="12113" y="6992"/>
                  </a:lnTo>
                  <a:lnTo>
                    <a:pt x="12191" y="7514"/>
                  </a:lnTo>
                  <a:lnTo>
                    <a:pt x="12502" y="8244"/>
                  </a:lnTo>
                  <a:lnTo>
                    <a:pt x="13045" y="8870"/>
                  </a:lnTo>
                  <a:lnTo>
                    <a:pt x="13433" y="8975"/>
                  </a:lnTo>
                  <a:lnTo>
                    <a:pt x="13589" y="7722"/>
                  </a:lnTo>
                  <a:lnTo>
                    <a:pt x="14132" y="7722"/>
                  </a:lnTo>
                  <a:lnTo>
                    <a:pt x="14443" y="8557"/>
                  </a:lnTo>
                  <a:lnTo>
                    <a:pt x="14986" y="9914"/>
                  </a:lnTo>
                  <a:lnTo>
                    <a:pt x="16073" y="10957"/>
                  </a:lnTo>
                  <a:lnTo>
                    <a:pt x="16384" y="11897"/>
                  </a:lnTo>
                  <a:lnTo>
                    <a:pt x="16306" y="13149"/>
                  </a:lnTo>
                  <a:lnTo>
                    <a:pt x="15219" y="13358"/>
                  </a:lnTo>
                  <a:lnTo>
                    <a:pt x="14676" y="13879"/>
                  </a:lnTo>
                  <a:lnTo>
                    <a:pt x="14287" y="14714"/>
                  </a:lnTo>
                  <a:lnTo>
                    <a:pt x="14132" y="16384"/>
                  </a:lnTo>
                  <a:lnTo>
                    <a:pt x="12967" y="15340"/>
                  </a:lnTo>
                  <a:lnTo>
                    <a:pt x="11880" y="15027"/>
                  </a:lnTo>
                  <a:lnTo>
                    <a:pt x="11104" y="14819"/>
                  </a:lnTo>
                  <a:lnTo>
                    <a:pt x="10483" y="14923"/>
                  </a:lnTo>
                  <a:lnTo>
                    <a:pt x="9861" y="14819"/>
                  </a:lnTo>
                  <a:lnTo>
                    <a:pt x="9784" y="14297"/>
                  </a:lnTo>
                  <a:lnTo>
                    <a:pt x="10172" y="13253"/>
                  </a:lnTo>
                  <a:lnTo>
                    <a:pt x="9007" y="12001"/>
                  </a:lnTo>
                  <a:lnTo>
                    <a:pt x="8386" y="11688"/>
                  </a:lnTo>
                  <a:lnTo>
                    <a:pt x="6523" y="9288"/>
                  </a:lnTo>
                  <a:lnTo>
                    <a:pt x="6290" y="8140"/>
                  </a:lnTo>
                  <a:lnTo>
                    <a:pt x="6057" y="8035"/>
                  </a:lnTo>
                  <a:lnTo>
                    <a:pt x="4271" y="10540"/>
                  </a:lnTo>
                  <a:close/>
                </a:path>
              </a:pathLst>
            </a:custGeom>
            <a:solidFill>
              <a:srgbClr val="FFFFFF"/>
            </a:solidFill>
            <a:ln w="9525">
              <a:solidFill>
                <a:srgbClr val="000000"/>
              </a:solidFill>
              <a:round/>
              <a:headEnd/>
              <a:tailEnd/>
            </a:ln>
          </p:spPr>
          <p:txBody>
            <a:bodyPr/>
            <a:lstStyle/>
            <a:p>
              <a:endParaRPr lang="en-US"/>
            </a:p>
          </p:txBody>
        </p:sp>
        <p:sp>
          <p:nvSpPr>
            <p:cNvPr id="116842" name="Wise"/>
            <p:cNvSpPr>
              <a:spLocks/>
            </p:cNvSpPr>
            <p:nvPr/>
          </p:nvSpPr>
          <p:spPr bwMode="auto">
            <a:xfrm>
              <a:off x="3381375" y="13173075"/>
              <a:ext cx="2171700" cy="1847850"/>
            </a:xfrm>
            <a:custGeom>
              <a:avLst/>
              <a:gdLst>
                <a:gd name="T0" fmla="*/ 273978898 w 16384"/>
                <a:gd name="T1" fmla="*/ 127418073 h 16384"/>
                <a:gd name="T2" fmla="*/ 257551448 w 16384"/>
                <a:gd name="T3" fmla="*/ 134973908 h 16384"/>
                <a:gd name="T4" fmla="*/ 252508982 w 16384"/>
                <a:gd name="T5" fmla="*/ 132824137 h 16384"/>
                <a:gd name="T6" fmla="*/ 251243925 w 16384"/>
                <a:gd name="T7" fmla="*/ 127418073 h 16384"/>
                <a:gd name="T8" fmla="*/ 210851703 w 16384"/>
                <a:gd name="T9" fmla="*/ 105819278 h 16384"/>
                <a:gd name="T10" fmla="*/ 190646711 w 16384"/>
                <a:gd name="T11" fmla="*/ 99344588 h 16384"/>
                <a:gd name="T12" fmla="*/ 188116729 w 16384"/>
                <a:gd name="T13" fmla="*/ 76664563 h 16384"/>
                <a:gd name="T14" fmla="*/ 161604346 w 16384"/>
                <a:gd name="T15" fmla="*/ 44278918 h 16384"/>
                <a:gd name="T16" fmla="*/ 159074364 w 16384"/>
                <a:gd name="T17" fmla="*/ 0 h 16384"/>
                <a:gd name="T18" fmla="*/ 89639612 w 16384"/>
                <a:gd name="T19" fmla="*/ 35629193 h 16384"/>
                <a:gd name="T20" fmla="*/ 80802239 w 16384"/>
                <a:gd name="T21" fmla="*/ 43197773 h 16384"/>
                <a:gd name="T22" fmla="*/ 79537182 w 16384"/>
                <a:gd name="T23" fmla="*/ 50753495 h 16384"/>
                <a:gd name="T24" fmla="*/ 79537182 w 16384"/>
                <a:gd name="T25" fmla="*/ 80989369 h 16384"/>
                <a:gd name="T26" fmla="*/ 65657194 w 16384"/>
                <a:gd name="T27" fmla="*/ 83151885 h 16384"/>
                <a:gd name="T28" fmla="*/ 59332174 w 16384"/>
                <a:gd name="T29" fmla="*/ 92870011 h 16384"/>
                <a:gd name="T30" fmla="*/ 54289840 w 16384"/>
                <a:gd name="T31" fmla="*/ 98263443 h 16384"/>
                <a:gd name="T32" fmla="*/ 32819782 w 16384"/>
                <a:gd name="T33" fmla="*/ 102588249 h 16384"/>
                <a:gd name="T34" fmla="*/ 18939943 w 16384"/>
                <a:gd name="T35" fmla="*/ 105819278 h 16384"/>
                <a:gd name="T36" fmla="*/ 7572450 w 16384"/>
                <a:gd name="T37" fmla="*/ 119862350 h 16384"/>
                <a:gd name="T38" fmla="*/ 8837509 w 16384"/>
                <a:gd name="T39" fmla="*/ 127418073 h 16384"/>
                <a:gd name="T40" fmla="*/ 10102434 w 16384"/>
                <a:gd name="T41" fmla="*/ 140379972 h 16384"/>
                <a:gd name="T42" fmla="*/ 6307393 w 16384"/>
                <a:gd name="T43" fmla="*/ 152260613 h 16384"/>
                <a:gd name="T44" fmla="*/ 0 w 16384"/>
                <a:gd name="T45" fmla="*/ 160897594 h 16384"/>
                <a:gd name="T46" fmla="*/ 10102434 w 16384"/>
                <a:gd name="T47" fmla="*/ 187889792 h 16384"/>
                <a:gd name="T48" fmla="*/ 20205000 w 16384"/>
                <a:gd name="T49" fmla="*/ 201932949 h 16384"/>
                <a:gd name="T50" fmla="*/ 47982316 w 16384"/>
                <a:gd name="T51" fmla="*/ 208407527 h 16384"/>
                <a:gd name="T52" fmla="*/ 59332174 w 16384"/>
                <a:gd name="T53" fmla="*/ 201932949 h 16384"/>
                <a:gd name="T54" fmla="*/ 65657194 w 16384"/>
                <a:gd name="T55" fmla="*/ 199770434 h 16384"/>
                <a:gd name="T56" fmla="*/ 80802239 w 16384"/>
                <a:gd name="T57" fmla="*/ 207326269 h 16384"/>
                <a:gd name="T58" fmla="*/ 90904669 w 16384"/>
                <a:gd name="T59" fmla="*/ 206245011 h 16384"/>
                <a:gd name="T60" fmla="*/ 97212060 w 16384"/>
                <a:gd name="T61" fmla="*/ 200851692 h 16384"/>
                <a:gd name="T62" fmla="*/ 106049565 w 16384"/>
                <a:gd name="T63" fmla="*/ 195445628 h 16384"/>
                <a:gd name="T64" fmla="*/ 108579547 w 16384"/>
                <a:gd name="T65" fmla="*/ 185727389 h 16384"/>
                <a:gd name="T66" fmla="*/ 113622013 w 16384"/>
                <a:gd name="T67" fmla="*/ 174928006 h 16384"/>
                <a:gd name="T68" fmla="*/ 232303990 w 16384"/>
                <a:gd name="T69" fmla="*/ 172778235 h 16384"/>
                <a:gd name="T70" fmla="*/ 234834104 w 16384"/>
                <a:gd name="T71" fmla="*/ 184646131 h 16384"/>
                <a:gd name="T72" fmla="*/ 255038963 w 16384"/>
                <a:gd name="T73" fmla="*/ 169534574 h 16384"/>
                <a:gd name="T74" fmla="*/ 258816373 w 16384"/>
                <a:gd name="T75" fmla="*/ 163059997 h 16384"/>
                <a:gd name="T76" fmla="*/ 263876469 w 16384"/>
                <a:gd name="T77" fmla="*/ 161978851 h 16384"/>
                <a:gd name="T78" fmla="*/ 273978898 w 16384"/>
                <a:gd name="T79" fmla="*/ 164128510 h 16384"/>
                <a:gd name="T80" fmla="*/ 277756308 w 16384"/>
                <a:gd name="T81" fmla="*/ 159816448 h 16384"/>
                <a:gd name="T82" fmla="*/ 287858936 w 16384"/>
                <a:gd name="T83" fmla="*/ 163059997 h 16384"/>
                <a:gd name="T84" fmla="*/ 273978898 w 16384"/>
                <a:gd name="T85" fmla="*/ 127418073 h 16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84"/>
                <a:gd name="T130" fmla="*/ 0 h 16384"/>
                <a:gd name="T131" fmla="*/ 16384 w 16384"/>
                <a:gd name="T132" fmla="*/ 16384 h 16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84" h="16384">
                  <a:moveTo>
                    <a:pt x="15594" y="10017"/>
                  </a:moveTo>
                  <a:lnTo>
                    <a:pt x="14659" y="10611"/>
                  </a:lnTo>
                  <a:lnTo>
                    <a:pt x="14372" y="10442"/>
                  </a:lnTo>
                  <a:lnTo>
                    <a:pt x="14300" y="10017"/>
                  </a:lnTo>
                  <a:lnTo>
                    <a:pt x="12001" y="8319"/>
                  </a:lnTo>
                  <a:lnTo>
                    <a:pt x="10851" y="7810"/>
                  </a:lnTo>
                  <a:lnTo>
                    <a:pt x="10707" y="6027"/>
                  </a:lnTo>
                  <a:lnTo>
                    <a:pt x="9198" y="3481"/>
                  </a:lnTo>
                  <a:lnTo>
                    <a:pt x="9054" y="0"/>
                  </a:lnTo>
                  <a:lnTo>
                    <a:pt x="5102" y="2801"/>
                  </a:lnTo>
                  <a:lnTo>
                    <a:pt x="4599" y="3396"/>
                  </a:lnTo>
                  <a:lnTo>
                    <a:pt x="4527" y="3990"/>
                  </a:lnTo>
                  <a:lnTo>
                    <a:pt x="4527" y="6367"/>
                  </a:lnTo>
                  <a:lnTo>
                    <a:pt x="3737" y="6537"/>
                  </a:lnTo>
                  <a:lnTo>
                    <a:pt x="3377" y="7301"/>
                  </a:lnTo>
                  <a:lnTo>
                    <a:pt x="3090" y="7725"/>
                  </a:lnTo>
                  <a:lnTo>
                    <a:pt x="1868" y="8065"/>
                  </a:lnTo>
                  <a:lnTo>
                    <a:pt x="1078" y="8319"/>
                  </a:lnTo>
                  <a:lnTo>
                    <a:pt x="431" y="9423"/>
                  </a:lnTo>
                  <a:lnTo>
                    <a:pt x="503" y="10017"/>
                  </a:lnTo>
                  <a:lnTo>
                    <a:pt x="575" y="11036"/>
                  </a:lnTo>
                  <a:lnTo>
                    <a:pt x="359" y="11970"/>
                  </a:lnTo>
                  <a:lnTo>
                    <a:pt x="0" y="12649"/>
                  </a:lnTo>
                  <a:lnTo>
                    <a:pt x="575" y="14771"/>
                  </a:lnTo>
                  <a:lnTo>
                    <a:pt x="1150" y="15875"/>
                  </a:lnTo>
                  <a:lnTo>
                    <a:pt x="2731" y="16384"/>
                  </a:lnTo>
                  <a:lnTo>
                    <a:pt x="3377" y="15875"/>
                  </a:lnTo>
                  <a:lnTo>
                    <a:pt x="3737" y="15705"/>
                  </a:lnTo>
                  <a:lnTo>
                    <a:pt x="4599" y="16299"/>
                  </a:lnTo>
                  <a:lnTo>
                    <a:pt x="5174" y="16214"/>
                  </a:lnTo>
                  <a:lnTo>
                    <a:pt x="5533" y="15790"/>
                  </a:lnTo>
                  <a:lnTo>
                    <a:pt x="6036" y="15365"/>
                  </a:lnTo>
                  <a:lnTo>
                    <a:pt x="6180" y="14601"/>
                  </a:lnTo>
                  <a:lnTo>
                    <a:pt x="6467" y="13752"/>
                  </a:lnTo>
                  <a:lnTo>
                    <a:pt x="13222" y="13583"/>
                  </a:lnTo>
                  <a:lnTo>
                    <a:pt x="13366" y="14516"/>
                  </a:lnTo>
                  <a:lnTo>
                    <a:pt x="14516" y="13328"/>
                  </a:lnTo>
                  <a:lnTo>
                    <a:pt x="14731" y="12819"/>
                  </a:lnTo>
                  <a:lnTo>
                    <a:pt x="15019" y="12734"/>
                  </a:lnTo>
                  <a:lnTo>
                    <a:pt x="15594" y="12903"/>
                  </a:lnTo>
                  <a:lnTo>
                    <a:pt x="15809" y="12564"/>
                  </a:lnTo>
                  <a:lnTo>
                    <a:pt x="16384" y="12819"/>
                  </a:lnTo>
                  <a:lnTo>
                    <a:pt x="15594" y="10017"/>
                  </a:lnTo>
                  <a:close/>
                </a:path>
              </a:pathLst>
            </a:custGeom>
            <a:solidFill>
              <a:srgbClr val="9999FF"/>
            </a:solidFill>
            <a:ln w="9525">
              <a:solidFill>
                <a:srgbClr val="000000"/>
              </a:solidFill>
              <a:round/>
              <a:headEnd/>
              <a:tailEnd/>
            </a:ln>
          </p:spPr>
          <p:txBody>
            <a:bodyPr/>
            <a:lstStyle/>
            <a:p>
              <a:endParaRPr lang="en-US"/>
            </a:p>
          </p:txBody>
        </p:sp>
        <p:sp>
          <p:nvSpPr>
            <p:cNvPr id="116843" name="Wythe"/>
            <p:cNvSpPr>
              <a:spLocks/>
            </p:cNvSpPr>
            <p:nvPr/>
          </p:nvSpPr>
          <p:spPr bwMode="auto">
            <a:xfrm>
              <a:off x="9020175" y="13830300"/>
              <a:ext cx="2371725" cy="1466850"/>
            </a:xfrm>
            <a:custGeom>
              <a:avLst/>
              <a:gdLst>
                <a:gd name="T0" fmla="*/ 253702726 w 16384"/>
                <a:gd name="T1" fmla="*/ 0 h 16384"/>
                <a:gd name="T2" fmla="*/ 209571494 w 16384"/>
                <a:gd name="T3" fmla="*/ 5971523 h 16384"/>
                <a:gd name="T4" fmla="*/ 183377726 w 16384"/>
                <a:gd name="T5" fmla="*/ 11935077 h 16384"/>
                <a:gd name="T6" fmla="*/ 150289652 w 16384"/>
                <a:gd name="T7" fmla="*/ 18764289 h 16384"/>
                <a:gd name="T8" fmla="*/ 140650326 w 16384"/>
                <a:gd name="T9" fmla="*/ 13642402 h 16384"/>
                <a:gd name="T10" fmla="*/ 130990010 w 16384"/>
                <a:gd name="T11" fmla="*/ 12792769 h 16384"/>
                <a:gd name="T12" fmla="*/ 113073390 w 16384"/>
                <a:gd name="T13" fmla="*/ 17057053 h 16384"/>
                <a:gd name="T14" fmla="*/ 95135926 w 16384"/>
                <a:gd name="T15" fmla="*/ 11085441 h 16384"/>
                <a:gd name="T16" fmla="*/ 86858633 w 16384"/>
                <a:gd name="T17" fmla="*/ 11085441 h 16384"/>
                <a:gd name="T18" fmla="*/ 56536768 w 16384"/>
                <a:gd name="T19" fmla="*/ 19613922 h 16384"/>
                <a:gd name="T20" fmla="*/ 48259474 w 16384"/>
                <a:gd name="T21" fmla="*/ 23878212 h 16384"/>
                <a:gd name="T22" fmla="*/ 46876451 w 16384"/>
                <a:gd name="T23" fmla="*/ 28992130 h 16384"/>
                <a:gd name="T24" fmla="*/ 41365204 w 16384"/>
                <a:gd name="T25" fmla="*/ 33256414 h 16384"/>
                <a:gd name="T26" fmla="*/ 31705024 w 16384"/>
                <a:gd name="T27" fmla="*/ 33256414 h 16384"/>
                <a:gd name="T28" fmla="*/ 22065698 w 16384"/>
                <a:gd name="T29" fmla="*/ 35813284 h 16384"/>
                <a:gd name="T30" fmla="*/ 15171423 w 16384"/>
                <a:gd name="T31" fmla="*/ 40935259 h 16384"/>
                <a:gd name="T32" fmla="*/ 0 w 16384"/>
                <a:gd name="T33" fmla="*/ 48606058 h 16384"/>
                <a:gd name="T34" fmla="*/ 31705024 w 16384"/>
                <a:gd name="T35" fmla="*/ 74191584 h 16384"/>
                <a:gd name="T36" fmla="*/ 38599158 w 16384"/>
                <a:gd name="T37" fmla="*/ 84427388 h 16384"/>
                <a:gd name="T38" fmla="*/ 66176094 w 16384"/>
                <a:gd name="T39" fmla="*/ 131326210 h 16384"/>
                <a:gd name="T40" fmla="*/ 154438757 w 16384"/>
                <a:gd name="T41" fmla="*/ 126212292 h 16384"/>
                <a:gd name="T42" fmla="*/ 169589186 w 16384"/>
                <a:gd name="T43" fmla="*/ 127911560 h 16384"/>
                <a:gd name="T44" fmla="*/ 176483456 w 16384"/>
                <a:gd name="T45" fmla="*/ 126212292 h 16384"/>
                <a:gd name="T46" fmla="*/ 193037898 w 16384"/>
                <a:gd name="T47" fmla="*/ 122797642 h 16384"/>
                <a:gd name="T48" fmla="*/ 250936680 w 16384"/>
                <a:gd name="T49" fmla="*/ 103183725 h 16384"/>
                <a:gd name="T50" fmla="*/ 296451080 w 16384"/>
                <a:gd name="T51" fmla="*/ 95512848 h 16384"/>
                <a:gd name="T52" fmla="*/ 343327441 w 16384"/>
                <a:gd name="T53" fmla="*/ 84427388 h 16384"/>
                <a:gd name="T54" fmla="*/ 253702726 w 16384"/>
                <a:gd name="T55" fmla="*/ 0 h 16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384"/>
                <a:gd name="T85" fmla="*/ 0 h 16384"/>
                <a:gd name="T86" fmla="*/ 16384 w 16384"/>
                <a:gd name="T87" fmla="*/ 16384 h 16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384" h="16384">
                  <a:moveTo>
                    <a:pt x="12107" y="0"/>
                  </a:moveTo>
                  <a:lnTo>
                    <a:pt x="10001" y="745"/>
                  </a:lnTo>
                  <a:lnTo>
                    <a:pt x="8751" y="1489"/>
                  </a:lnTo>
                  <a:lnTo>
                    <a:pt x="7172" y="2341"/>
                  </a:lnTo>
                  <a:lnTo>
                    <a:pt x="6712" y="1702"/>
                  </a:lnTo>
                  <a:lnTo>
                    <a:pt x="6251" y="1596"/>
                  </a:lnTo>
                  <a:lnTo>
                    <a:pt x="5396" y="2128"/>
                  </a:lnTo>
                  <a:lnTo>
                    <a:pt x="4540" y="1383"/>
                  </a:lnTo>
                  <a:lnTo>
                    <a:pt x="4145" y="1383"/>
                  </a:lnTo>
                  <a:lnTo>
                    <a:pt x="2698" y="2447"/>
                  </a:lnTo>
                  <a:lnTo>
                    <a:pt x="2303" y="2979"/>
                  </a:lnTo>
                  <a:lnTo>
                    <a:pt x="2237" y="3617"/>
                  </a:lnTo>
                  <a:lnTo>
                    <a:pt x="1974" y="4149"/>
                  </a:lnTo>
                  <a:lnTo>
                    <a:pt x="1513" y="4149"/>
                  </a:lnTo>
                  <a:lnTo>
                    <a:pt x="1053" y="4468"/>
                  </a:lnTo>
                  <a:lnTo>
                    <a:pt x="724" y="5107"/>
                  </a:lnTo>
                  <a:lnTo>
                    <a:pt x="0" y="6064"/>
                  </a:lnTo>
                  <a:lnTo>
                    <a:pt x="1513" y="9256"/>
                  </a:lnTo>
                  <a:lnTo>
                    <a:pt x="1842" y="10533"/>
                  </a:lnTo>
                  <a:lnTo>
                    <a:pt x="3158" y="16384"/>
                  </a:lnTo>
                  <a:lnTo>
                    <a:pt x="7370" y="15746"/>
                  </a:lnTo>
                  <a:lnTo>
                    <a:pt x="8093" y="15958"/>
                  </a:lnTo>
                  <a:lnTo>
                    <a:pt x="8422" y="15746"/>
                  </a:lnTo>
                  <a:lnTo>
                    <a:pt x="9212" y="15320"/>
                  </a:lnTo>
                  <a:lnTo>
                    <a:pt x="11975" y="12873"/>
                  </a:lnTo>
                  <a:lnTo>
                    <a:pt x="14147" y="11916"/>
                  </a:lnTo>
                  <a:lnTo>
                    <a:pt x="16384" y="10533"/>
                  </a:lnTo>
                  <a:lnTo>
                    <a:pt x="12107" y="0"/>
                  </a:lnTo>
                  <a:close/>
                </a:path>
              </a:pathLst>
            </a:custGeom>
            <a:solidFill>
              <a:srgbClr val="9999FF"/>
            </a:solidFill>
            <a:ln w="9525">
              <a:solidFill>
                <a:srgbClr val="000000"/>
              </a:solidFill>
              <a:round/>
              <a:headEnd/>
              <a:tailEnd/>
            </a:ln>
          </p:spPr>
          <p:txBody>
            <a:bodyPr/>
            <a:lstStyle/>
            <a:p>
              <a:endParaRPr lang="en-US"/>
            </a:p>
          </p:txBody>
        </p:sp>
        <p:sp>
          <p:nvSpPr>
            <p:cNvPr id="116844" name="Hampton"/>
            <p:cNvSpPr>
              <a:spLocks/>
            </p:cNvSpPr>
            <p:nvPr/>
          </p:nvSpPr>
          <p:spPr bwMode="auto">
            <a:xfrm>
              <a:off x="27584400" y="13620750"/>
              <a:ext cx="676275" cy="552450"/>
            </a:xfrm>
            <a:custGeom>
              <a:avLst/>
              <a:gdLst>
                <a:gd name="T0" fmla="*/ 2751577 w 16384"/>
                <a:gd name="T1" fmla="*/ 2569546 h 16384"/>
                <a:gd name="T2" fmla="*/ 393572 w 16384"/>
                <a:gd name="T3" fmla="*/ 4817314 h 16384"/>
                <a:gd name="T4" fmla="*/ 0 w 16384"/>
                <a:gd name="T5" fmla="*/ 8029237 h 16384"/>
                <a:gd name="T6" fmla="*/ 1572554 w 16384"/>
                <a:gd name="T7" fmla="*/ 12525919 h 16384"/>
                <a:gd name="T8" fmla="*/ 3145108 w 16384"/>
                <a:gd name="T9" fmla="*/ 12846517 h 16384"/>
                <a:gd name="T10" fmla="*/ 7077400 w 16384"/>
                <a:gd name="T11" fmla="*/ 18627990 h 16384"/>
                <a:gd name="T12" fmla="*/ 13367657 w 16384"/>
                <a:gd name="T13" fmla="*/ 16380220 h 16384"/>
                <a:gd name="T14" fmla="*/ 16906336 w 16384"/>
                <a:gd name="T15" fmla="*/ 14453052 h 16384"/>
                <a:gd name="T16" fmla="*/ 22409452 w 16384"/>
                <a:gd name="T17" fmla="*/ 15095430 h 16384"/>
                <a:gd name="T18" fmla="*/ 24375577 w 16384"/>
                <a:gd name="T19" fmla="*/ 14453052 h 16384"/>
                <a:gd name="T20" fmla="*/ 24769148 w 16384"/>
                <a:gd name="T21" fmla="*/ 12525919 h 16384"/>
                <a:gd name="T22" fmla="*/ 27520724 w 16384"/>
                <a:gd name="T23" fmla="*/ 10598751 h 16384"/>
                <a:gd name="T24" fmla="*/ 27914296 w 16384"/>
                <a:gd name="T25" fmla="*/ 7708605 h 16384"/>
                <a:gd name="T26" fmla="*/ 27127153 w 16384"/>
                <a:gd name="T27" fmla="*/ 4496681 h 16384"/>
                <a:gd name="T28" fmla="*/ 25162720 w 16384"/>
                <a:gd name="T29" fmla="*/ 3211924 h 16384"/>
                <a:gd name="T30" fmla="*/ 23590167 w 16384"/>
                <a:gd name="T31" fmla="*/ 2247767 h 16384"/>
                <a:gd name="T32" fmla="*/ 21230465 w 16384"/>
                <a:gd name="T33" fmla="*/ 2247767 h 16384"/>
                <a:gd name="T34" fmla="*/ 18478889 w 16384"/>
                <a:gd name="T35" fmla="*/ 2890145 h 16384"/>
                <a:gd name="T36" fmla="*/ 16512764 w 16384"/>
                <a:gd name="T37" fmla="*/ 2247767 h 16384"/>
                <a:gd name="T38" fmla="*/ 16119192 w 16384"/>
                <a:gd name="T39" fmla="*/ 963011 h 16384"/>
                <a:gd name="T40" fmla="*/ 15725662 w 16384"/>
                <a:gd name="T41" fmla="*/ 963011 h 16384"/>
                <a:gd name="T42" fmla="*/ 11795104 w 16384"/>
                <a:gd name="T43" fmla="*/ 0 h 16384"/>
                <a:gd name="T44" fmla="*/ 7077400 w 16384"/>
                <a:gd name="T45" fmla="*/ 642378 h 16384"/>
                <a:gd name="T46" fmla="*/ 2751577 w 16384"/>
                <a:gd name="T47" fmla="*/ 2569546 h 163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384"/>
                <a:gd name="T73" fmla="*/ 0 h 16384"/>
                <a:gd name="T74" fmla="*/ 16384 w 16384"/>
                <a:gd name="T75" fmla="*/ 16384 h 163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384" h="16384">
                  <a:moveTo>
                    <a:pt x="1615" y="2260"/>
                  </a:moveTo>
                  <a:lnTo>
                    <a:pt x="231" y="4237"/>
                  </a:lnTo>
                  <a:lnTo>
                    <a:pt x="0" y="7062"/>
                  </a:lnTo>
                  <a:lnTo>
                    <a:pt x="923" y="11017"/>
                  </a:lnTo>
                  <a:lnTo>
                    <a:pt x="1846" y="11299"/>
                  </a:lnTo>
                  <a:lnTo>
                    <a:pt x="4154" y="16384"/>
                  </a:lnTo>
                  <a:lnTo>
                    <a:pt x="7846" y="14407"/>
                  </a:lnTo>
                  <a:lnTo>
                    <a:pt x="9923" y="12712"/>
                  </a:lnTo>
                  <a:lnTo>
                    <a:pt x="13153" y="13277"/>
                  </a:lnTo>
                  <a:lnTo>
                    <a:pt x="14307" y="12712"/>
                  </a:lnTo>
                  <a:lnTo>
                    <a:pt x="14538" y="11017"/>
                  </a:lnTo>
                  <a:lnTo>
                    <a:pt x="16153" y="9322"/>
                  </a:lnTo>
                  <a:lnTo>
                    <a:pt x="16384" y="6780"/>
                  </a:lnTo>
                  <a:lnTo>
                    <a:pt x="15922" y="3955"/>
                  </a:lnTo>
                  <a:lnTo>
                    <a:pt x="14769" y="2825"/>
                  </a:lnTo>
                  <a:lnTo>
                    <a:pt x="13846" y="1977"/>
                  </a:lnTo>
                  <a:lnTo>
                    <a:pt x="12461" y="1977"/>
                  </a:lnTo>
                  <a:lnTo>
                    <a:pt x="10846" y="2542"/>
                  </a:lnTo>
                  <a:lnTo>
                    <a:pt x="9692" y="1977"/>
                  </a:lnTo>
                  <a:lnTo>
                    <a:pt x="9461" y="847"/>
                  </a:lnTo>
                  <a:lnTo>
                    <a:pt x="9230" y="847"/>
                  </a:lnTo>
                  <a:lnTo>
                    <a:pt x="6923" y="0"/>
                  </a:lnTo>
                  <a:lnTo>
                    <a:pt x="4154" y="565"/>
                  </a:lnTo>
                  <a:lnTo>
                    <a:pt x="1615" y="2260"/>
                  </a:lnTo>
                  <a:close/>
                </a:path>
              </a:pathLst>
            </a:custGeom>
            <a:solidFill>
              <a:srgbClr val="9999FF"/>
            </a:solidFill>
            <a:ln w="9525">
              <a:solidFill>
                <a:srgbClr val="000000"/>
              </a:solidFill>
              <a:round/>
              <a:headEnd/>
              <a:tailEnd/>
            </a:ln>
          </p:spPr>
          <p:txBody>
            <a:bodyPr/>
            <a:lstStyle/>
            <a:p>
              <a:endParaRPr lang="en-US"/>
            </a:p>
          </p:txBody>
        </p:sp>
        <p:sp>
          <p:nvSpPr>
            <p:cNvPr id="116845" name="Newport_News"/>
            <p:cNvSpPr>
              <a:spLocks/>
            </p:cNvSpPr>
            <p:nvPr/>
          </p:nvSpPr>
          <p:spPr bwMode="auto">
            <a:xfrm>
              <a:off x="26936700" y="13030200"/>
              <a:ext cx="819150" cy="1228725"/>
            </a:xfrm>
            <a:custGeom>
              <a:avLst/>
              <a:gdLst>
                <a:gd name="T0" fmla="*/ 5239379 w 16384"/>
                <a:gd name="T1" fmla="*/ 714256 h 16384"/>
                <a:gd name="T2" fmla="*/ 5239379 w 16384"/>
                <a:gd name="T3" fmla="*/ 15714313 h 16384"/>
                <a:gd name="T4" fmla="*/ 1904784 w 16384"/>
                <a:gd name="T5" fmla="*/ 19285743 h 16384"/>
                <a:gd name="T6" fmla="*/ 3334596 w 16384"/>
                <a:gd name="T7" fmla="*/ 23571509 h 16384"/>
                <a:gd name="T8" fmla="*/ 2382204 w 16384"/>
                <a:gd name="T9" fmla="*/ 30714370 h 16384"/>
                <a:gd name="T10" fmla="*/ 0 w 16384"/>
                <a:gd name="T11" fmla="*/ 39285818 h 16384"/>
                <a:gd name="T12" fmla="*/ 7144114 w 16384"/>
                <a:gd name="T13" fmla="*/ 50005743 h 16384"/>
                <a:gd name="T14" fmla="*/ 13333386 w 16384"/>
                <a:gd name="T15" fmla="*/ 49291487 h 16384"/>
                <a:gd name="T16" fmla="*/ 18095293 w 16384"/>
                <a:gd name="T17" fmla="*/ 63577208 h 16384"/>
                <a:gd name="T18" fmla="*/ 21429888 w 16384"/>
                <a:gd name="T19" fmla="*/ 66434382 h 16384"/>
                <a:gd name="T20" fmla="*/ 25239404 w 16384"/>
                <a:gd name="T21" fmla="*/ 67148638 h 16384"/>
                <a:gd name="T22" fmla="*/ 28096584 w 16384"/>
                <a:gd name="T23" fmla="*/ 72148655 h 16384"/>
                <a:gd name="T24" fmla="*/ 35715615 w 16384"/>
                <a:gd name="T25" fmla="*/ 92148744 h 16384"/>
                <a:gd name="T26" fmla="*/ 38572790 w 16384"/>
                <a:gd name="T27" fmla="*/ 90005826 h 16384"/>
                <a:gd name="T28" fmla="*/ 40954993 w 16384"/>
                <a:gd name="T29" fmla="*/ 85720139 h 16384"/>
                <a:gd name="T30" fmla="*/ 36193086 w 16384"/>
                <a:gd name="T31" fmla="*/ 72862987 h 16384"/>
                <a:gd name="T32" fmla="*/ 34288303 w 16384"/>
                <a:gd name="T33" fmla="*/ 72148655 h 16384"/>
                <a:gd name="T34" fmla="*/ 32383520 w 16384"/>
                <a:gd name="T35" fmla="*/ 62148621 h 16384"/>
                <a:gd name="T36" fmla="*/ 32858491 w 16384"/>
                <a:gd name="T37" fmla="*/ 55005760 h 16384"/>
                <a:gd name="T38" fmla="*/ 35715615 w 16384"/>
                <a:gd name="T39" fmla="*/ 50005743 h 16384"/>
                <a:gd name="T40" fmla="*/ 29048926 w 16384"/>
                <a:gd name="T41" fmla="*/ 41428670 h 16384"/>
                <a:gd name="T42" fmla="*/ 19525105 w 16384"/>
                <a:gd name="T43" fmla="*/ 24285765 h 16384"/>
                <a:gd name="T44" fmla="*/ 13810807 w 16384"/>
                <a:gd name="T45" fmla="*/ 10000040 h 16384"/>
                <a:gd name="T46" fmla="*/ 6666693 w 16384"/>
                <a:gd name="T47" fmla="*/ 0 h 16384"/>
                <a:gd name="T48" fmla="*/ 5239379 w 16384"/>
                <a:gd name="T49" fmla="*/ 714256 h 163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84"/>
                <a:gd name="T76" fmla="*/ 0 h 16384"/>
                <a:gd name="T77" fmla="*/ 16384 w 16384"/>
                <a:gd name="T78" fmla="*/ 16384 h 163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84" h="16384">
                  <a:moveTo>
                    <a:pt x="2096" y="127"/>
                  </a:moveTo>
                  <a:lnTo>
                    <a:pt x="2096" y="2794"/>
                  </a:lnTo>
                  <a:lnTo>
                    <a:pt x="762" y="3429"/>
                  </a:lnTo>
                  <a:lnTo>
                    <a:pt x="1334" y="4191"/>
                  </a:lnTo>
                  <a:lnTo>
                    <a:pt x="953" y="5461"/>
                  </a:lnTo>
                  <a:lnTo>
                    <a:pt x="0" y="6985"/>
                  </a:lnTo>
                  <a:lnTo>
                    <a:pt x="2858" y="8891"/>
                  </a:lnTo>
                  <a:lnTo>
                    <a:pt x="5334" y="8764"/>
                  </a:lnTo>
                  <a:lnTo>
                    <a:pt x="7239" y="11304"/>
                  </a:lnTo>
                  <a:lnTo>
                    <a:pt x="8573" y="11812"/>
                  </a:lnTo>
                  <a:lnTo>
                    <a:pt x="10097" y="11939"/>
                  </a:lnTo>
                  <a:lnTo>
                    <a:pt x="11240" y="12828"/>
                  </a:lnTo>
                  <a:lnTo>
                    <a:pt x="14288" y="16384"/>
                  </a:lnTo>
                  <a:lnTo>
                    <a:pt x="15431" y="16003"/>
                  </a:lnTo>
                  <a:lnTo>
                    <a:pt x="16384" y="15241"/>
                  </a:lnTo>
                  <a:lnTo>
                    <a:pt x="14479" y="12955"/>
                  </a:lnTo>
                  <a:lnTo>
                    <a:pt x="13717" y="12828"/>
                  </a:lnTo>
                  <a:lnTo>
                    <a:pt x="12955" y="11050"/>
                  </a:lnTo>
                  <a:lnTo>
                    <a:pt x="13145" y="9780"/>
                  </a:lnTo>
                  <a:lnTo>
                    <a:pt x="14288" y="8891"/>
                  </a:lnTo>
                  <a:lnTo>
                    <a:pt x="11621" y="7366"/>
                  </a:lnTo>
                  <a:lnTo>
                    <a:pt x="7811" y="4318"/>
                  </a:lnTo>
                  <a:lnTo>
                    <a:pt x="5525" y="1778"/>
                  </a:lnTo>
                  <a:lnTo>
                    <a:pt x="2667" y="0"/>
                  </a:lnTo>
                  <a:lnTo>
                    <a:pt x="2096" y="127"/>
                  </a:lnTo>
                  <a:close/>
                </a:path>
              </a:pathLst>
            </a:custGeom>
            <a:solidFill>
              <a:srgbClr val="9999FF"/>
            </a:solidFill>
            <a:ln w="9525">
              <a:solidFill>
                <a:srgbClr val="000000"/>
              </a:solidFill>
              <a:round/>
              <a:headEnd/>
              <a:tailEnd/>
            </a:ln>
          </p:spPr>
          <p:txBody>
            <a:bodyPr/>
            <a:lstStyle/>
            <a:p>
              <a:endParaRPr lang="en-US"/>
            </a:p>
          </p:txBody>
        </p:sp>
        <p:sp>
          <p:nvSpPr>
            <p:cNvPr id="116846" name="Virginia_Beach"/>
            <p:cNvSpPr>
              <a:spLocks/>
            </p:cNvSpPr>
            <p:nvPr/>
          </p:nvSpPr>
          <p:spPr bwMode="auto">
            <a:xfrm>
              <a:off x="28308300" y="14487525"/>
              <a:ext cx="1476375" cy="1809750"/>
            </a:xfrm>
            <a:custGeom>
              <a:avLst/>
              <a:gdLst>
                <a:gd name="T0" fmla="*/ 12878272 w 16384"/>
                <a:gd name="T1" fmla="*/ 19985341 h 16384"/>
                <a:gd name="T2" fmla="*/ 27469819 w 16384"/>
                <a:gd name="T3" fmla="*/ 36822731 h 16384"/>
                <a:gd name="T4" fmla="*/ 22313586 w 16384"/>
                <a:gd name="T5" fmla="*/ 52610870 h 16384"/>
                <a:gd name="T6" fmla="*/ 6008767 w 16384"/>
                <a:gd name="T7" fmla="*/ 45241533 h 16384"/>
                <a:gd name="T8" fmla="*/ 5148028 w 16384"/>
                <a:gd name="T9" fmla="*/ 67337629 h 16384"/>
                <a:gd name="T10" fmla="*/ 17165560 w 16384"/>
                <a:gd name="T11" fmla="*/ 78904162 h 16384"/>
                <a:gd name="T12" fmla="*/ 50636038 w 16384"/>
                <a:gd name="T13" fmla="*/ 103111103 h 16384"/>
                <a:gd name="T14" fmla="*/ 61800939 w 16384"/>
                <a:gd name="T15" fmla="*/ 120997868 h 16384"/>
                <a:gd name="T16" fmla="*/ 47209386 w 16384"/>
                <a:gd name="T17" fmla="*/ 131515157 h 16384"/>
                <a:gd name="T18" fmla="*/ 44635373 w 16384"/>
                <a:gd name="T19" fmla="*/ 145192438 h 16384"/>
                <a:gd name="T20" fmla="*/ 40339884 w 16384"/>
                <a:gd name="T21" fmla="*/ 162029931 h 16384"/>
                <a:gd name="T22" fmla="*/ 48922673 w 16384"/>
                <a:gd name="T23" fmla="*/ 175707322 h 16384"/>
                <a:gd name="T24" fmla="*/ 69522978 w 16384"/>
                <a:gd name="T25" fmla="*/ 195692546 h 16384"/>
                <a:gd name="T26" fmla="*/ 67809703 w 16384"/>
                <a:gd name="T27" fmla="*/ 185175257 h 16384"/>
                <a:gd name="T28" fmla="*/ 72097082 w 16384"/>
                <a:gd name="T29" fmla="*/ 176756566 h 16384"/>
                <a:gd name="T30" fmla="*/ 79819121 w 16384"/>
                <a:gd name="T31" fmla="*/ 187273855 h 16384"/>
                <a:gd name="T32" fmla="*/ 107288951 w 16384"/>
                <a:gd name="T33" fmla="*/ 195692546 h 16384"/>
                <a:gd name="T34" fmla="*/ 99566821 w 16384"/>
                <a:gd name="T35" fmla="*/ 193594059 h 16384"/>
                <a:gd name="T36" fmla="*/ 93558035 w 16384"/>
                <a:gd name="T37" fmla="*/ 177805920 h 16384"/>
                <a:gd name="T38" fmla="*/ 96132070 w 16384"/>
                <a:gd name="T39" fmla="*/ 147291035 h 16384"/>
                <a:gd name="T40" fmla="*/ 109862964 w 16384"/>
                <a:gd name="T41" fmla="*/ 147291035 h 16384"/>
                <a:gd name="T42" fmla="*/ 121880402 w 16384"/>
                <a:gd name="T43" fmla="*/ 168337874 h 16384"/>
                <a:gd name="T44" fmla="*/ 122741140 w 16384"/>
                <a:gd name="T45" fmla="*/ 195692546 h 16384"/>
                <a:gd name="T46" fmla="*/ 131323917 w 16384"/>
                <a:gd name="T47" fmla="*/ 174645818 h 16384"/>
                <a:gd name="T48" fmla="*/ 111576240 w 16384"/>
                <a:gd name="T49" fmla="*/ 103111103 h 16384"/>
                <a:gd name="T50" fmla="*/ 100419449 w 16384"/>
                <a:gd name="T51" fmla="*/ 48401525 h 16384"/>
                <a:gd name="T52" fmla="*/ 91836649 w 16384"/>
                <a:gd name="T53" fmla="*/ 16837500 h 16384"/>
                <a:gd name="T54" fmla="*/ 84114520 w 16384"/>
                <a:gd name="T55" fmla="*/ 5258701 h 16384"/>
                <a:gd name="T56" fmla="*/ 72097082 w 16384"/>
                <a:gd name="T57" fmla="*/ 4209347 h 16384"/>
                <a:gd name="T58" fmla="*/ 56644803 w 16384"/>
                <a:gd name="T59" fmla="*/ 16837500 h 16384"/>
                <a:gd name="T60" fmla="*/ 40339884 w 16384"/>
                <a:gd name="T61" fmla="*/ 3160103 h 16384"/>
                <a:gd name="T62" fmla="*/ 24887605 w 16384"/>
                <a:gd name="T63" fmla="*/ 0 h 16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84"/>
                <a:gd name="T97" fmla="*/ 0 h 16384"/>
                <a:gd name="T98" fmla="*/ 16384 w 16384"/>
                <a:gd name="T99" fmla="*/ 16384 h 16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84" h="16384">
                  <a:moveTo>
                    <a:pt x="3065" y="0"/>
                  </a:moveTo>
                  <a:lnTo>
                    <a:pt x="1586" y="1638"/>
                  </a:lnTo>
                  <a:lnTo>
                    <a:pt x="2854" y="2673"/>
                  </a:lnTo>
                  <a:lnTo>
                    <a:pt x="3383" y="3018"/>
                  </a:lnTo>
                  <a:lnTo>
                    <a:pt x="3277" y="3794"/>
                  </a:lnTo>
                  <a:lnTo>
                    <a:pt x="2748" y="4312"/>
                  </a:lnTo>
                  <a:lnTo>
                    <a:pt x="2114" y="4225"/>
                  </a:lnTo>
                  <a:lnTo>
                    <a:pt x="740" y="3708"/>
                  </a:lnTo>
                  <a:lnTo>
                    <a:pt x="0" y="4139"/>
                  </a:lnTo>
                  <a:lnTo>
                    <a:pt x="634" y="5519"/>
                  </a:lnTo>
                  <a:lnTo>
                    <a:pt x="1903" y="5778"/>
                  </a:lnTo>
                  <a:lnTo>
                    <a:pt x="2114" y="6467"/>
                  </a:lnTo>
                  <a:lnTo>
                    <a:pt x="4968" y="7761"/>
                  </a:lnTo>
                  <a:lnTo>
                    <a:pt x="6236" y="8451"/>
                  </a:lnTo>
                  <a:lnTo>
                    <a:pt x="6871" y="9227"/>
                  </a:lnTo>
                  <a:lnTo>
                    <a:pt x="7611" y="9917"/>
                  </a:lnTo>
                  <a:lnTo>
                    <a:pt x="7399" y="10434"/>
                  </a:lnTo>
                  <a:lnTo>
                    <a:pt x="5814" y="10779"/>
                  </a:lnTo>
                  <a:lnTo>
                    <a:pt x="5497" y="11210"/>
                  </a:lnTo>
                  <a:lnTo>
                    <a:pt x="5497" y="11900"/>
                  </a:lnTo>
                  <a:lnTo>
                    <a:pt x="5285" y="12417"/>
                  </a:lnTo>
                  <a:lnTo>
                    <a:pt x="4968" y="13280"/>
                  </a:lnTo>
                  <a:lnTo>
                    <a:pt x="5285" y="13711"/>
                  </a:lnTo>
                  <a:lnTo>
                    <a:pt x="6025" y="14401"/>
                  </a:lnTo>
                  <a:lnTo>
                    <a:pt x="5919" y="16039"/>
                  </a:lnTo>
                  <a:lnTo>
                    <a:pt x="8562" y="16039"/>
                  </a:lnTo>
                  <a:lnTo>
                    <a:pt x="8879" y="16384"/>
                  </a:lnTo>
                  <a:lnTo>
                    <a:pt x="8351" y="15177"/>
                  </a:lnTo>
                  <a:lnTo>
                    <a:pt x="8562" y="14487"/>
                  </a:lnTo>
                  <a:lnTo>
                    <a:pt x="8879" y="14487"/>
                  </a:lnTo>
                  <a:lnTo>
                    <a:pt x="9408" y="14746"/>
                  </a:lnTo>
                  <a:lnTo>
                    <a:pt x="9830" y="15349"/>
                  </a:lnTo>
                  <a:lnTo>
                    <a:pt x="10465" y="15953"/>
                  </a:lnTo>
                  <a:lnTo>
                    <a:pt x="13213" y="16039"/>
                  </a:lnTo>
                  <a:lnTo>
                    <a:pt x="13636" y="16125"/>
                  </a:lnTo>
                  <a:lnTo>
                    <a:pt x="12262" y="15867"/>
                  </a:lnTo>
                  <a:lnTo>
                    <a:pt x="11839" y="15435"/>
                  </a:lnTo>
                  <a:lnTo>
                    <a:pt x="11522" y="14573"/>
                  </a:lnTo>
                  <a:lnTo>
                    <a:pt x="11310" y="12762"/>
                  </a:lnTo>
                  <a:lnTo>
                    <a:pt x="11839" y="12072"/>
                  </a:lnTo>
                  <a:lnTo>
                    <a:pt x="12473" y="11727"/>
                  </a:lnTo>
                  <a:lnTo>
                    <a:pt x="13530" y="12072"/>
                  </a:lnTo>
                  <a:lnTo>
                    <a:pt x="14481" y="13021"/>
                  </a:lnTo>
                  <a:lnTo>
                    <a:pt x="15010" y="13797"/>
                  </a:lnTo>
                  <a:lnTo>
                    <a:pt x="15221" y="15004"/>
                  </a:lnTo>
                  <a:lnTo>
                    <a:pt x="15116" y="16039"/>
                  </a:lnTo>
                  <a:lnTo>
                    <a:pt x="16384" y="16039"/>
                  </a:lnTo>
                  <a:lnTo>
                    <a:pt x="16173" y="14314"/>
                  </a:lnTo>
                  <a:lnTo>
                    <a:pt x="15010" y="10865"/>
                  </a:lnTo>
                  <a:lnTo>
                    <a:pt x="13741" y="8451"/>
                  </a:lnTo>
                  <a:lnTo>
                    <a:pt x="13319" y="6985"/>
                  </a:lnTo>
                  <a:lnTo>
                    <a:pt x="12367" y="3967"/>
                  </a:lnTo>
                  <a:lnTo>
                    <a:pt x="11733" y="2414"/>
                  </a:lnTo>
                  <a:lnTo>
                    <a:pt x="11310" y="1380"/>
                  </a:lnTo>
                  <a:lnTo>
                    <a:pt x="10993" y="690"/>
                  </a:lnTo>
                  <a:lnTo>
                    <a:pt x="10359" y="431"/>
                  </a:lnTo>
                  <a:lnTo>
                    <a:pt x="9513" y="86"/>
                  </a:lnTo>
                  <a:lnTo>
                    <a:pt x="8879" y="345"/>
                  </a:lnTo>
                  <a:lnTo>
                    <a:pt x="7716" y="862"/>
                  </a:lnTo>
                  <a:lnTo>
                    <a:pt x="6976" y="1380"/>
                  </a:lnTo>
                  <a:lnTo>
                    <a:pt x="6236" y="1207"/>
                  </a:lnTo>
                  <a:lnTo>
                    <a:pt x="4968" y="259"/>
                  </a:lnTo>
                  <a:lnTo>
                    <a:pt x="4017" y="0"/>
                  </a:lnTo>
                  <a:lnTo>
                    <a:pt x="3065" y="0"/>
                  </a:lnTo>
                  <a:close/>
                </a:path>
              </a:pathLst>
            </a:custGeom>
            <a:solidFill>
              <a:srgbClr val="9999FF"/>
            </a:solidFill>
            <a:ln w="9525">
              <a:solidFill>
                <a:srgbClr val="000000"/>
              </a:solidFill>
              <a:round/>
              <a:headEnd/>
              <a:tailEnd/>
            </a:ln>
          </p:spPr>
          <p:txBody>
            <a:bodyPr/>
            <a:lstStyle/>
            <a:p>
              <a:endParaRPr lang="en-US"/>
            </a:p>
          </p:txBody>
        </p:sp>
        <p:sp>
          <p:nvSpPr>
            <p:cNvPr id="116847" name="Line 110"/>
            <p:cNvSpPr>
              <a:spLocks noChangeShapeType="1"/>
            </p:cNvSpPr>
            <p:nvPr/>
          </p:nvSpPr>
          <p:spPr bwMode="auto">
            <a:xfrm flipH="1">
              <a:off x="28041600" y="13782675"/>
              <a:ext cx="323850" cy="123825"/>
            </a:xfrm>
            <a:prstGeom prst="line">
              <a:avLst/>
            </a:prstGeom>
            <a:noFill/>
            <a:ln w="9525">
              <a:solidFill>
                <a:srgbClr val="000000"/>
              </a:solidFill>
              <a:round/>
              <a:headEnd/>
              <a:tailEnd/>
            </a:ln>
          </p:spPr>
          <p:txBody>
            <a:bodyPr/>
            <a:lstStyle/>
            <a:p>
              <a:endParaRPr lang="en-US"/>
            </a:p>
          </p:txBody>
        </p:sp>
        <p:sp>
          <p:nvSpPr>
            <p:cNvPr id="116848" name="Line 111"/>
            <p:cNvSpPr>
              <a:spLocks noChangeShapeType="1"/>
            </p:cNvSpPr>
            <p:nvPr/>
          </p:nvSpPr>
          <p:spPr bwMode="auto">
            <a:xfrm flipH="1" flipV="1">
              <a:off x="27412950" y="13782675"/>
              <a:ext cx="876300" cy="400050"/>
            </a:xfrm>
            <a:prstGeom prst="line">
              <a:avLst/>
            </a:prstGeom>
            <a:noFill/>
            <a:ln w="9525">
              <a:solidFill>
                <a:srgbClr val="000000"/>
              </a:solidFill>
              <a:round/>
              <a:headEnd/>
              <a:tailEnd/>
            </a:ln>
          </p:spPr>
          <p:txBody>
            <a:bodyPr/>
            <a:lstStyle/>
            <a:p>
              <a:endParaRPr lang="en-US"/>
            </a:p>
          </p:txBody>
        </p:sp>
        <p:sp>
          <p:nvSpPr>
            <p:cNvPr id="116849" name="Line 112"/>
            <p:cNvSpPr>
              <a:spLocks noChangeShapeType="1"/>
            </p:cNvSpPr>
            <p:nvPr/>
          </p:nvSpPr>
          <p:spPr bwMode="auto">
            <a:xfrm flipH="1">
              <a:off x="27622500" y="13258800"/>
              <a:ext cx="647700" cy="0"/>
            </a:xfrm>
            <a:prstGeom prst="line">
              <a:avLst/>
            </a:prstGeom>
            <a:noFill/>
            <a:ln w="9525">
              <a:solidFill>
                <a:srgbClr val="000000"/>
              </a:solidFill>
              <a:round/>
              <a:headEnd/>
              <a:tailEnd/>
            </a:ln>
          </p:spPr>
          <p:txBody>
            <a:bodyPr/>
            <a:lstStyle/>
            <a:p>
              <a:endParaRPr lang="en-US"/>
            </a:p>
          </p:txBody>
        </p:sp>
        <p:sp>
          <p:nvSpPr>
            <p:cNvPr id="116850" name="District_Of_Columbia"/>
            <p:cNvSpPr>
              <a:spLocks/>
            </p:cNvSpPr>
            <p:nvPr/>
          </p:nvSpPr>
          <p:spPr bwMode="auto">
            <a:xfrm>
              <a:off x="24993600" y="4600575"/>
              <a:ext cx="714375" cy="876300"/>
            </a:xfrm>
            <a:custGeom>
              <a:avLst/>
              <a:gdLst>
                <a:gd name="T0" fmla="*/ 0 w 16384"/>
                <a:gd name="T1" fmla="*/ 12735657 h 16384"/>
                <a:gd name="T2" fmla="*/ 11212859 w 16384"/>
                <a:gd name="T3" fmla="*/ 0 h 16384"/>
                <a:gd name="T4" fmla="*/ 18273678 w 16384"/>
                <a:gd name="T5" fmla="*/ 7131597 h 16384"/>
                <a:gd name="T6" fmla="*/ 31148167 w 16384"/>
                <a:gd name="T7" fmla="*/ 23943673 h 16384"/>
                <a:gd name="T8" fmla="*/ 13705282 w 16384"/>
                <a:gd name="T9" fmla="*/ 46868991 h 16384"/>
                <a:gd name="T10" fmla="*/ 12874490 w 16384"/>
                <a:gd name="T11" fmla="*/ 41264984 h 16384"/>
                <a:gd name="T12" fmla="*/ 11629217 w 16384"/>
                <a:gd name="T13" fmla="*/ 32093683 h 16384"/>
                <a:gd name="T14" fmla="*/ 9551276 w 16384"/>
                <a:gd name="T15" fmla="*/ 26492558 h 16384"/>
                <a:gd name="T16" fmla="*/ 5399233 w 16384"/>
                <a:gd name="T17" fmla="*/ 21906908 h 16384"/>
                <a:gd name="T18" fmla="*/ 0 w 16384"/>
                <a:gd name="T19" fmla="*/ 12735657 h 16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84"/>
                <a:gd name="T31" fmla="*/ 0 h 16384"/>
                <a:gd name="T32" fmla="*/ 16384 w 16384"/>
                <a:gd name="T33" fmla="*/ 16384 h 16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84" h="16384">
                  <a:moveTo>
                    <a:pt x="0" y="4452"/>
                  </a:moveTo>
                  <a:lnTo>
                    <a:pt x="5898" y="0"/>
                  </a:lnTo>
                  <a:lnTo>
                    <a:pt x="9612" y="2493"/>
                  </a:lnTo>
                  <a:lnTo>
                    <a:pt x="16384" y="8370"/>
                  </a:lnTo>
                  <a:lnTo>
                    <a:pt x="7209" y="16384"/>
                  </a:lnTo>
                  <a:lnTo>
                    <a:pt x="6772" y="14425"/>
                  </a:lnTo>
                  <a:lnTo>
                    <a:pt x="6117" y="11219"/>
                  </a:lnTo>
                  <a:lnTo>
                    <a:pt x="5024" y="9261"/>
                  </a:lnTo>
                  <a:lnTo>
                    <a:pt x="2840" y="7658"/>
                  </a:lnTo>
                  <a:lnTo>
                    <a:pt x="0" y="4452"/>
                  </a:lnTo>
                  <a:close/>
                </a:path>
              </a:pathLst>
            </a:custGeom>
            <a:solidFill>
              <a:srgbClr val="FFFFFF"/>
            </a:solidFill>
            <a:ln w="9525">
              <a:solidFill>
                <a:srgbClr val="000000"/>
              </a:solidFill>
              <a:round/>
              <a:headEnd/>
              <a:tailEnd/>
            </a:ln>
          </p:spPr>
          <p:txBody>
            <a:bodyPr/>
            <a:lstStyle/>
            <a:p>
              <a:endParaRPr lang="en-US"/>
            </a:p>
          </p:txBody>
        </p:sp>
        <p:sp>
          <p:nvSpPr>
            <p:cNvPr id="116851" name="Line 114"/>
            <p:cNvSpPr>
              <a:spLocks noChangeShapeType="1"/>
            </p:cNvSpPr>
            <p:nvPr/>
          </p:nvSpPr>
          <p:spPr bwMode="auto">
            <a:xfrm flipH="1" flipV="1">
              <a:off x="25212675" y="5372100"/>
              <a:ext cx="161925" cy="142875"/>
            </a:xfrm>
            <a:prstGeom prst="line">
              <a:avLst/>
            </a:prstGeom>
            <a:noFill/>
            <a:ln w="9525">
              <a:solidFill>
                <a:srgbClr val="000000"/>
              </a:solidFill>
              <a:round/>
              <a:headEnd/>
              <a:tailEnd/>
            </a:ln>
          </p:spPr>
          <p:txBody>
            <a:bodyPr/>
            <a:lstStyle/>
            <a:p>
              <a:endParaRPr lang="en-US"/>
            </a:p>
          </p:txBody>
        </p:sp>
        <p:sp>
          <p:nvSpPr>
            <p:cNvPr id="116852" name="Alexandria"/>
            <p:cNvSpPr>
              <a:spLocks/>
            </p:cNvSpPr>
            <p:nvPr/>
          </p:nvSpPr>
          <p:spPr bwMode="auto">
            <a:xfrm>
              <a:off x="25107900" y="5391150"/>
              <a:ext cx="190500" cy="238125"/>
            </a:xfrm>
            <a:custGeom>
              <a:avLst/>
              <a:gdLst>
                <a:gd name="T0" fmla="*/ 466274 w 16384"/>
                <a:gd name="T1" fmla="*/ 0 h 16384"/>
                <a:gd name="T2" fmla="*/ 466274 w 16384"/>
                <a:gd name="T3" fmla="*/ 164772 h 16384"/>
                <a:gd name="T4" fmla="*/ 349746 w 16384"/>
                <a:gd name="T5" fmla="*/ 329747 h 16384"/>
                <a:gd name="T6" fmla="*/ 349746 w 16384"/>
                <a:gd name="T7" fmla="*/ 494301 h 16384"/>
                <a:gd name="T8" fmla="*/ 233067 w 16384"/>
                <a:gd name="T9" fmla="*/ 824034 h 16384"/>
                <a:gd name="T10" fmla="*/ 233067 w 16384"/>
                <a:gd name="T11" fmla="*/ 988806 h 16384"/>
                <a:gd name="T12" fmla="*/ 116539 w 16384"/>
                <a:gd name="T13" fmla="*/ 1318335 h 16384"/>
                <a:gd name="T14" fmla="*/ 116539 w 16384"/>
                <a:gd name="T15" fmla="*/ 1483092 h 16384"/>
                <a:gd name="T16" fmla="*/ 0 w 16384"/>
                <a:gd name="T17" fmla="*/ 1812840 h 16384"/>
                <a:gd name="T18" fmla="*/ 0 w 16384"/>
                <a:gd name="T19" fmla="*/ 1977597 h 16384"/>
                <a:gd name="T20" fmla="*/ 0 w 16384"/>
                <a:gd name="T21" fmla="*/ 2142573 h 16384"/>
                <a:gd name="T22" fmla="*/ 0 w 16384"/>
                <a:gd name="T23" fmla="*/ 2307126 h 16384"/>
                <a:gd name="T24" fmla="*/ 0 w 16384"/>
                <a:gd name="T25" fmla="*/ 2471898 h 16384"/>
                <a:gd name="T26" fmla="*/ 116539 w 16384"/>
                <a:gd name="T27" fmla="*/ 2471898 h 16384"/>
                <a:gd name="T28" fmla="*/ 116539 w 16384"/>
                <a:gd name="T29" fmla="*/ 2636874 h 16384"/>
                <a:gd name="T30" fmla="*/ 116539 w 16384"/>
                <a:gd name="T31" fmla="*/ 2801631 h 16384"/>
                <a:gd name="T32" fmla="*/ 116539 w 16384"/>
                <a:gd name="T33" fmla="*/ 2966185 h 16384"/>
                <a:gd name="T34" fmla="*/ 116539 w 16384"/>
                <a:gd name="T35" fmla="*/ 3131160 h 16384"/>
                <a:gd name="T36" fmla="*/ 233067 w 16384"/>
                <a:gd name="T37" fmla="*/ 3295932 h 16384"/>
                <a:gd name="T38" fmla="*/ 233067 w 16384"/>
                <a:gd name="T39" fmla="*/ 3460907 h 16384"/>
                <a:gd name="T40" fmla="*/ 349746 w 16384"/>
                <a:gd name="T41" fmla="*/ 3460907 h 16384"/>
                <a:gd name="T42" fmla="*/ 466274 w 16384"/>
                <a:gd name="T43" fmla="*/ 3460907 h 16384"/>
                <a:gd name="T44" fmla="*/ 582941 w 16384"/>
                <a:gd name="T45" fmla="*/ 3460907 h 16384"/>
                <a:gd name="T46" fmla="*/ 699480 w 16384"/>
                <a:gd name="T47" fmla="*/ 3460907 h 16384"/>
                <a:gd name="T48" fmla="*/ 816020 w 16384"/>
                <a:gd name="T49" fmla="*/ 3460907 h 16384"/>
                <a:gd name="T50" fmla="*/ 932687 w 16384"/>
                <a:gd name="T51" fmla="*/ 3460907 h 16384"/>
                <a:gd name="T52" fmla="*/ 1049227 w 16384"/>
                <a:gd name="T53" fmla="*/ 3460907 h 16384"/>
                <a:gd name="T54" fmla="*/ 1165754 w 16384"/>
                <a:gd name="T55" fmla="*/ 3460907 h 16384"/>
                <a:gd name="T56" fmla="*/ 1282294 w 16384"/>
                <a:gd name="T57" fmla="*/ 3460907 h 16384"/>
                <a:gd name="T58" fmla="*/ 1398833 w 16384"/>
                <a:gd name="T59" fmla="*/ 3295932 h 16384"/>
                <a:gd name="T60" fmla="*/ 1515500 w 16384"/>
                <a:gd name="T61" fmla="*/ 3295932 h 16384"/>
                <a:gd name="T62" fmla="*/ 1632040 w 16384"/>
                <a:gd name="T63" fmla="*/ 3295932 h 16384"/>
                <a:gd name="T64" fmla="*/ 1748707 w 16384"/>
                <a:gd name="T65" fmla="*/ 3131160 h 16384"/>
                <a:gd name="T66" fmla="*/ 1865235 w 16384"/>
                <a:gd name="T67" fmla="*/ 2966185 h 16384"/>
                <a:gd name="T68" fmla="*/ 1865235 w 16384"/>
                <a:gd name="T69" fmla="*/ 2801631 h 16384"/>
                <a:gd name="T70" fmla="*/ 1981774 w 16384"/>
                <a:gd name="T71" fmla="*/ 2636874 h 16384"/>
                <a:gd name="T72" fmla="*/ 1981774 w 16384"/>
                <a:gd name="T73" fmla="*/ 2471898 h 16384"/>
                <a:gd name="T74" fmla="*/ 2098441 w 16384"/>
                <a:gd name="T75" fmla="*/ 2307126 h 16384"/>
                <a:gd name="T76" fmla="*/ 2098441 w 16384"/>
                <a:gd name="T77" fmla="*/ 2142573 h 16384"/>
                <a:gd name="T78" fmla="*/ 2214981 w 16384"/>
                <a:gd name="T79" fmla="*/ 1977597 h 16384"/>
                <a:gd name="T80" fmla="*/ 2214981 w 16384"/>
                <a:gd name="T81" fmla="*/ 1812840 h 16384"/>
                <a:gd name="T82" fmla="*/ 2214981 w 16384"/>
                <a:gd name="T83" fmla="*/ 1648068 h 16384"/>
                <a:gd name="T84" fmla="*/ 2098441 w 16384"/>
                <a:gd name="T85" fmla="*/ 1648068 h 16384"/>
                <a:gd name="T86" fmla="*/ 1981774 w 16384"/>
                <a:gd name="T87" fmla="*/ 1483092 h 16384"/>
                <a:gd name="T88" fmla="*/ 1865235 w 16384"/>
                <a:gd name="T89" fmla="*/ 1483092 h 16384"/>
                <a:gd name="T90" fmla="*/ 1748707 w 16384"/>
                <a:gd name="T91" fmla="*/ 1318335 h 16384"/>
                <a:gd name="T92" fmla="*/ 1632040 w 16384"/>
                <a:gd name="T93" fmla="*/ 1318335 h 16384"/>
                <a:gd name="T94" fmla="*/ 1632040 w 16384"/>
                <a:gd name="T95" fmla="*/ 1153781 h 16384"/>
                <a:gd name="T96" fmla="*/ 1515500 w 16384"/>
                <a:gd name="T97" fmla="*/ 1153781 h 16384"/>
                <a:gd name="T98" fmla="*/ 1398833 w 16384"/>
                <a:gd name="T99" fmla="*/ 988806 h 16384"/>
                <a:gd name="T100" fmla="*/ 1165754 w 16384"/>
                <a:gd name="T101" fmla="*/ 824034 h 16384"/>
                <a:gd name="T102" fmla="*/ 1049227 w 16384"/>
                <a:gd name="T103" fmla="*/ 659059 h 16384"/>
                <a:gd name="T104" fmla="*/ 816020 w 16384"/>
                <a:gd name="T105" fmla="*/ 494301 h 16384"/>
                <a:gd name="T106" fmla="*/ 816020 w 16384"/>
                <a:gd name="T107" fmla="*/ 329747 h 16384"/>
                <a:gd name="T108" fmla="*/ 699480 w 16384"/>
                <a:gd name="T109" fmla="*/ 329747 h 16384"/>
                <a:gd name="T110" fmla="*/ 582941 w 16384"/>
                <a:gd name="T111" fmla="*/ 164772 h 16384"/>
                <a:gd name="T112" fmla="*/ 466274 w 16384"/>
                <a:gd name="T113" fmla="*/ 0 h 163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84"/>
                <a:gd name="T172" fmla="*/ 0 h 16384"/>
                <a:gd name="T173" fmla="*/ 16384 w 16384"/>
                <a:gd name="T174" fmla="*/ 16384 h 163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84" h="16384">
                  <a:moveTo>
                    <a:pt x="3449" y="0"/>
                  </a:moveTo>
                  <a:lnTo>
                    <a:pt x="3449" y="780"/>
                  </a:lnTo>
                  <a:lnTo>
                    <a:pt x="2587" y="1561"/>
                  </a:lnTo>
                  <a:lnTo>
                    <a:pt x="2587" y="2340"/>
                  </a:lnTo>
                  <a:lnTo>
                    <a:pt x="1724" y="3901"/>
                  </a:lnTo>
                  <a:lnTo>
                    <a:pt x="1724" y="4681"/>
                  </a:lnTo>
                  <a:lnTo>
                    <a:pt x="862" y="6241"/>
                  </a:lnTo>
                  <a:lnTo>
                    <a:pt x="862" y="7021"/>
                  </a:lnTo>
                  <a:lnTo>
                    <a:pt x="0" y="8582"/>
                  </a:lnTo>
                  <a:lnTo>
                    <a:pt x="0" y="9362"/>
                  </a:lnTo>
                  <a:lnTo>
                    <a:pt x="0" y="10143"/>
                  </a:lnTo>
                  <a:lnTo>
                    <a:pt x="0" y="10922"/>
                  </a:lnTo>
                  <a:lnTo>
                    <a:pt x="0" y="11702"/>
                  </a:lnTo>
                  <a:lnTo>
                    <a:pt x="862" y="11702"/>
                  </a:lnTo>
                  <a:lnTo>
                    <a:pt x="862" y="12483"/>
                  </a:lnTo>
                  <a:lnTo>
                    <a:pt x="862" y="13263"/>
                  </a:lnTo>
                  <a:lnTo>
                    <a:pt x="862" y="14042"/>
                  </a:lnTo>
                  <a:lnTo>
                    <a:pt x="862" y="14823"/>
                  </a:lnTo>
                  <a:lnTo>
                    <a:pt x="1724" y="15603"/>
                  </a:lnTo>
                  <a:lnTo>
                    <a:pt x="1724" y="16384"/>
                  </a:lnTo>
                  <a:lnTo>
                    <a:pt x="2587" y="16384"/>
                  </a:lnTo>
                  <a:lnTo>
                    <a:pt x="3449" y="16384"/>
                  </a:lnTo>
                  <a:lnTo>
                    <a:pt x="4312" y="16384"/>
                  </a:lnTo>
                  <a:lnTo>
                    <a:pt x="5174" y="16384"/>
                  </a:lnTo>
                  <a:lnTo>
                    <a:pt x="6036" y="16384"/>
                  </a:lnTo>
                  <a:lnTo>
                    <a:pt x="6899" y="16384"/>
                  </a:lnTo>
                  <a:lnTo>
                    <a:pt x="7761" y="16384"/>
                  </a:lnTo>
                  <a:lnTo>
                    <a:pt x="8623" y="16384"/>
                  </a:lnTo>
                  <a:lnTo>
                    <a:pt x="9485" y="16384"/>
                  </a:lnTo>
                  <a:lnTo>
                    <a:pt x="10347" y="15603"/>
                  </a:lnTo>
                  <a:lnTo>
                    <a:pt x="11210" y="15603"/>
                  </a:lnTo>
                  <a:lnTo>
                    <a:pt x="12072" y="15603"/>
                  </a:lnTo>
                  <a:lnTo>
                    <a:pt x="12935" y="14823"/>
                  </a:lnTo>
                  <a:lnTo>
                    <a:pt x="13797" y="14042"/>
                  </a:lnTo>
                  <a:lnTo>
                    <a:pt x="13797" y="13263"/>
                  </a:lnTo>
                  <a:lnTo>
                    <a:pt x="14659" y="12483"/>
                  </a:lnTo>
                  <a:lnTo>
                    <a:pt x="14659" y="11702"/>
                  </a:lnTo>
                  <a:lnTo>
                    <a:pt x="15522" y="10922"/>
                  </a:lnTo>
                  <a:lnTo>
                    <a:pt x="15522" y="10143"/>
                  </a:lnTo>
                  <a:lnTo>
                    <a:pt x="16384" y="9362"/>
                  </a:lnTo>
                  <a:lnTo>
                    <a:pt x="16384" y="8582"/>
                  </a:lnTo>
                  <a:lnTo>
                    <a:pt x="16384" y="7802"/>
                  </a:lnTo>
                  <a:lnTo>
                    <a:pt x="15522" y="7802"/>
                  </a:lnTo>
                  <a:lnTo>
                    <a:pt x="14659" y="7021"/>
                  </a:lnTo>
                  <a:lnTo>
                    <a:pt x="13797" y="7021"/>
                  </a:lnTo>
                  <a:lnTo>
                    <a:pt x="12935" y="6241"/>
                  </a:lnTo>
                  <a:lnTo>
                    <a:pt x="12072" y="6241"/>
                  </a:lnTo>
                  <a:lnTo>
                    <a:pt x="12072" y="5462"/>
                  </a:lnTo>
                  <a:lnTo>
                    <a:pt x="11210" y="5462"/>
                  </a:lnTo>
                  <a:lnTo>
                    <a:pt x="10347" y="4681"/>
                  </a:lnTo>
                  <a:lnTo>
                    <a:pt x="8623" y="3901"/>
                  </a:lnTo>
                  <a:lnTo>
                    <a:pt x="7761" y="3120"/>
                  </a:lnTo>
                  <a:lnTo>
                    <a:pt x="6036" y="2340"/>
                  </a:lnTo>
                  <a:lnTo>
                    <a:pt x="6036" y="1561"/>
                  </a:lnTo>
                  <a:lnTo>
                    <a:pt x="5174" y="1561"/>
                  </a:lnTo>
                  <a:lnTo>
                    <a:pt x="4312" y="780"/>
                  </a:lnTo>
                  <a:lnTo>
                    <a:pt x="3449" y="0"/>
                  </a:lnTo>
                  <a:close/>
                </a:path>
              </a:pathLst>
            </a:custGeom>
            <a:solidFill>
              <a:srgbClr val="9999FF"/>
            </a:solidFill>
            <a:ln w="9525">
              <a:solidFill>
                <a:srgbClr val="000000"/>
              </a:solidFill>
              <a:round/>
              <a:headEnd/>
              <a:tailEnd/>
            </a:ln>
          </p:spPr>
          <p:txBody>
            <a:bodyPr/>
            <a:lstStyle/>
            <a:p>
              <a:endParaRPr lang="en-US"/>
            </a:p>
          </p:txBody>
        </p:sp>
        <p:sp>
          <p:nvSpPr>
            <p:cNvPr id="116853" name="Bedford_City"/>
            <p:cNvSpPr>
              <a:spLocks/>
            </p:cNvSpPr>
            <p:nvPr/>
          </p:nvSpPr>
          <p:spPr bwMode="auto">
            <a:xfrm>
              <a:off x="15821025" y="12172950"/>
              <a:ext cx="190500" cy="95250"/>
            </a:xfrm>
            <a:custGeom>
              <a:avLst/>
              <a:gdLst>
                <a:gd name="T0" fmla="*/ 158176 w 16384"/>
                <a:gd name="T1" fmla="*/ 0 h 16384"/>
                <a:gd name="T2" fmla="*/ 158176 w 16384"/>
                <a:gd name="T3" fmla="*/ 0 h 16384"/>
                <a:gd name="T4" fmla="*/ 158176 w 16384"/>
                <a:gd name="T5" fmla="*/ 61514 h 16384"/>
                <a:gd name="T6" fmla="*/ 0 w 16384"/>
                <a:gd name="T7" fmla="*/ 61514 h 16384"/>
                <a:gd name="T8" fmla="*/ 0 w 16384"/>
                <a:gd name="T9" fmla="*/ 123056 h 16384"/>
                <a:gd name="T10" fmla="*/ 0 w 16384"/>
                <a:gd name="T11" fmla="*/ 184570 h 16384"/>
                <a:gd name="T12" fmla="*/ 0 w 16384"/>
                <a:gd name="T13" fmla="*/ 246119 h 16384"/>
                <a:gd name="T14" fmla="*/ 0 w 16384"/>
                <a:gd name="T15" fmla="*/ 307627 h 16384"/>
                <a:gd name="T16" fmla="*/ 0 w 16384"/>
                <a:gd name="T17" fmla="*/ 369140 h 16384"/>
                <a:gd name="T18" fmla="*/ 0 w 16384"/>
                <a:gd name="T19" fmla="*/ 430689 h 16384"/>
                <a:gd name="T20" fmla="*/ 158176 w 16384"/>
                <a:gd name="T21" fmla="*/ 430689 h 16384"/>
                <a:gd name="T22" fmla="*/ 158176 w 16384"/>
                <a:gd name="T23" fmla="*/ 492197 h 16384"/>
                <a:gd name="T24" fmla="*/ 316481 w 16384"/>
                <a:gd name="T25" fmla="*/ 492197 h 16384"/>
                <a:gd name="T26" fmla="*/ 474657 w 16384"/>
                <a:gd name="T27" fmla="*/ 492197 h 16384"/>
                <a:gd name="T28" fmla="*/ 632833 w 16384"/>
                <a:gd name="T29" fmla="*/ 553745 h 16384"/>
                <a:gd name="T30" fmla="*/ 791010 w 16384"/>
                <a:gd name="T31" fmla="*/ 553745 h 16384"/>
                <a:gd name="T32" fmla="*/ 949186 w 16384"/>
                <a:gd name="T33" fmla="*/ 553745 h 16384"/>
                <a:gd name="T34" fmla="*/ 1107630 w 16384"/>
                <a:gd name="T35" fmla="*/ 553745 h 16384"/>
                <a:gd name="T36" fmla="*/ 1265795 w 16384"/>
                <a:gd name="T37" fmla="*/ 553745 h 16384"/>
                <a:gd name="T38" fmla="*/ 1423971 w 16384"/>
                <a:gd name="T39" fmla="*/ 553745 h 16384"/>
                <a:gd name="T40" fmla="*/ 1582148 w 16384"/>
                <a:gd name="T41" fmla="*/ 553745 h 16384"/>
                <a:gd name="T42" fmla="*/ 1740324 w 16384"/>
                <a:gd name="T43" fmla="*/ 492197 h 16384"/>
                <a:gd name="T44" fmla="*/ 1898628 w 16384"/>
                <a:gd name="T45" fmla="*/ 492197 h 16384"/>
                <a:gd name="T46" fmla="*/ 2056804 w 16384"/>
                <a:gd name="T47" fmla="*/ 492197 h 16384"/>
                <a:gd name="T48" fmla="*/ 2056804 w 16384"/>
                <a:gd name="T49" fmla="*/ 430689 h 16384"/>
                <a:gd name="T50" fmla="*/ 2214981 w 16384"/>
                <a:gd name="T51" fmla="*/ 430689 h 16384"/>
                <a:gd name="T52" fmla="*/ 2214981 w 16384"/>
                <a:gd name="T53" fmla="*/ 369140 h 16384"/>
                <a:gd name="T54" fmla="*/ 2214981 w 16384"/>
                <a:gd name="T55" fmla="*/ 307627 h 16384"/>
                <a:gd name="T56" fmla="*/ 2214981 w 16384"/>
                <a:gd name="T57" fmla="*/ 246119 h 16384"/>
                <a:gd name="T58" fmla="*/ 2056804 w 16384"/>
                <a:gd name="T59" fmla="*/ 246119 h 16384"/>
                <a:gd name="T60" fmla="*/ 2056804 w 16384"/>
                <a:gd name="T61" fmla="*/ 184570 h 16384"/>
                <a:gd name="T62" fmla="*/ 1898628 w 16384"/>
                <a:gd name="T63" fmla="*/ 123056 h 16384"/>
                <a:gd name="T64" fmla="*/ 1740324 w 16384"/>
                <a:gd name="T65" fmla="*/ 61514 h 16384"/>
                <a:gd name="T66" fmla="*/ 1582148 w 16384"/>
                <a:gd name="T67" fmla="*/ 0 h 16384"/>
                <a:gd name="T68" fmla="*/ 1423971 w 16384"/>
                <a:gd name="T69" fmla="*/ 0 h 16384"/>
                <a:gd name="T70" fmla="*/ 1265795 w 16384"/>
                <a:gd name="T71" fmla="*/ 0 h 16384"/>
                <a:gd name="T72" fmla="*/ 1107630 w 16384"/>
                <a:gd name="T73" fmla="*/ 0 h 16384"/>
                <a:gd name="T74" fmla="*/ 949186 w 16384"/>
                <a:gd name="T75" fmla="*/ 0 h 16384"/>
                <a:gd name="T76" fmla="*/ 791010 w 16384"/>
                <a:gd name="T77" fmla="*/ 0 h 16384"/>
                <a:gd name="T78" fmla="*/ 632833 w 16384"/>
                <a:gd name="T79" fmla="*/ 0 h 16384"/>
                <a:gd name="T80" fmla="*/ 474657 w 16384"/>
                <a:gd name="T81" fmla="*/ 0 h 16384"/>
                <a:gd name="T82" fmla="*/ 316481 w 16384"/>
                <a:gd name="T83" fmla="*/ 0 h 16384"/>
                <a:gd name="T84" fmla="*/ 158176 w 16384"/>
                <a:gd name="T85" fmla="*/ 0 h 16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84"/>
                <a:gd name="T130" fmla="*/ 0 h 16384"/>
                <a:gd name="T131" fmla="*/ 16384 w 16384"/>
                <a:gd name="T132" fmla="*/ 16384 h 16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84" h="16384">
                  <a:moveTo>
                    <a:pt x="1170" y="0"/>
                  </a:moveTo>
                  <a:lnTo>
                    <a:pt x="1170" y="0"/>
                  </a:lnTo>
                  <a:lnTo>
                    <a:pt x="1170" y="1820"/>
                  </a:lnTo>
                  <a:lnTo>
                    <a:pt x="0" y="1820"/>
                  </a:lnTo>
                  <a:lnTo>
                    <a:pt x="0" y="3641"/>
                  </a:lnTo>
                  <a:lnTo>
                    <a:pt x="0" y="5461"/>
                  </a:lnTo>
                  <a:lnTo>
                    <a:pt x="0" y="7282"/>
                  </a:lnTo>
                  <a:lnTo>
                    <a:pt x="0" y="9102"/>
                  </a:lnTo>
                  <a:lnTo>
                    <a:pt x="0" y="10922"/>
                  </a:lnTo>
                  <a:lnTo>
                    <a:pt x="0" y="12743"/>
                  </a:lnTo>
                  <a:lnTo>
                    <a:pt x="1170" y="12743"/>
                  </a:lnTo>
                  <a:lnTo>
                    <a:pt x="1170" y="14563"/>
                  </a:lnTo>
                  <a:lnTo>
                    <a:pt x="2341" y="14563"/>
                  </a:lnTo>
                  <a:lnTo>
                    <a:pt x="3511" y="14563"/>
                  </a:lnTo>
                  <a:lnTo>
                    <a:pt x="4681" y="16384"/>
                  </a:lnTo>
                  <a:lnTo>
                    <a:pt x="5851" y="16384"/>
                  </a:lnTo>
                  <a:lnTo>
                    <a:pt x="7021" y="16384"/>
                  </a:lnTo>
                  <a:lnTo>
                    <a:pt x="8193" y="16384"/>
                  </a:lnTo>
                  <a:lnTo>
                    <a:pt x="9363" y="16384"/>
                  </a:lnTo>
                  <a:lnTo>
                    <a:pt x="10533" y="16384"/>
                  </a:lnTo>
                  <a:lnTo>
                    <a:pt x="11703" y="16384"/>
                  </a:lnTo>
                  <a:lnTo>
                    <a:pt x="12873" y="14563"/>
                  </a:lnTo>
                  <a:lnTo>
                    <a:pt x="14044" y="14563"/>
                  </a:lnTo>
                  <a:lnTo>
                    <a:pt x="15214" y="14563"/>
                  </a:lnTo>
                  <a:lnTo>
                    <a:pt x="15214" y="12743"/>
                  </a:lnTo>
                  <a:lnTo>
                    <a:pt x="16384" y="12743"/>
                  </a:lnTo>
                  <a:lnTo>
                    <a:pt x="16384" y="10922"/>
                  </a:lnTo>
                  <a:lnTo>
                    <a:pt x="16384" y="9102"/>
                  </a:lnTo>
                  <a:lnTo>
                    <a:pt x="16384" y="7282"/>
                  </a:lnTo>
                  <a:lnTo>
                    <a:pt x="15214" y="7282"/>
                  </a:lnTo>
                  <a:lnTo>
                    <a:pt x="15214" y="5461"/>
                  </a:lnTo>
                  <a:lnTo>
                    <a:pt x="14044" y="3641"/>
                  </a:lnTo>
                  <a:lnTo>
                    <a:pt x="12873" y="1820"/>
                  </a:lnTo>
                  <a:lnTo>
                    <a:pt x="11703" y="0"/>
                  </a:lnTo>
                  <a:lnTo>
                    <a:pt x="10533" y="0"/>
                  </a:lnTo>
                  <a:lnTo>
                    <a:pt x="9363" y="0"/>
                  </a:lnTo>
                  <a:lnTo>
                    <a:pt x="8193" y="0"/>
                  </a:lnTo>
                  <a:lnTo>
                    <a:pt x="7021" y="0"/>
                  </a:lnTo>
                  <a:lnTo>
                    <a:pt x="5851" y="0"/>
                  </a:lnTo>
                  <a:lnTo>
                    <a:pt x="4681" y="0"/>
                  </a:lnTo>
                  <a:lnTo>
                    <a:pt x="3511" y="0"/>
                  </a:lnTo>
                  <a:lnTo>
                    <a:pt x="2341" y="0"/>
                  </a:lnTo>
                  <a:lnTo>
                    <a:pt x="1170" y="0"/>
                  </a:lnTo>
                  <a:close/>
                </a:path>
              </a:pathLst>
            </a:custGeom>
            <a:solidFill>
              <a:srgbClr val="FFFFFF"/>
            </a:solidFill>
            <a:ln w="9525">
              <a:solidFill>
                <a:srgbClr val="000000"/>
              </a:solidFill>
              <a:round/>
              <a:headEnd/>
              <a:tailEnd/>
            </a:ln>
          </p:spPr>
          <p:txBody>
            <a:bodyPr/>
            <a:lstStyle/>
            <a:p>
              <a:endParaRPr lang="en-US"/>
            </a:p>
          </p:txBody>
        </p:sp>
        <p:sp>
          <p:nvSpPr>
            <p:cNvPr id="116854" name="Bristol"/>
            <p:cNvSpPr>
              <a:spLocks/>
            </p:cNvSpPr>
            <p:nvPr/>
          </p:nvSpPr>
          <p:spPr bwMode="auto">
            <a:xfrm>
              <a:off x="5753100" y="15916275"/>
              <a:ext cx="285750" cy="142875"/>
            </a:xfrm>
            <a:custGeom>
              <a:avLst/>
              <a:gdLst>
                <a:gd name="T0" fmla="*/ 0 w 16384"/>
                <a:gd name="T1" fmla="*/ 1245927 h 16384"/>
                <a:gd name="T2" fmla="*/ 0 w 16384"/>
                <a:gd name="T3" fmla="*/ 1156874 h 16384"/>
                <a:gd name="T4" fmla="*/ 262205 w 16384"/>
                <a:gd name="T5" fmla="*/ 1067908 h 16384"/>
                <a:gd name="T6" fmla="*/ 262205 w 16384"/>
                <a:gd name="T7" fmla="*/ 978934 h 16384"/>
                <a:gd name="T8" fmla="*/ 262205 w 16384"/>
                <a:gd name="T9" fmla="*/ 889960 h 16384"/>
                <a:gd name="T10" fmla="*/ 262205 w 16384"/>
                <a:gd name="T11" fmla="*/ 800907 h 16384"/>
                <a:gd name="T12" fmla="*/ 262205 w 16384"/>
                <a:gd name="T13" fmla="*/ 711933 h 16384"/>
                <a:gd name="T14" fmla="*/ 524410 w 16384"/>
                <a:gd name="T15" fmla="*/ 622968 h 16384"/>
                <a:gd name="T16" fmla="*/ 524410 w 16384"/>
                <a:gd name="T17" fmla="*/ 533993 h 16384"/>
                <a:gd name="T18" fmla="*/ 524410 w 16384"/>
                <a:gd name="T19" fmla="*/ 444941 h 16384"/>
                <a:gd name="T20" fmla="*/ 786615 w 16384"/>
                <a:gd name="T21" fmla="*/ 355967 h 16384"/>
                <a:gd name="T22" fmla="*/ 786615 w 16384"/>
                <a:gd name="T23" fmla="*/ 266992 h 16384"/>
                <a:gd name="T24" fmla="*/ 1049430 w 16384"/>
                <a:gd name="T25" fmla="*/ 266992 h 16384"/>
                <a:gd name="T26" fmla="*/ 1049430 w 16384"/>
                <a:gd name="T27" fmla="*/ 178018 h 16384"/>
                <a:gd name="T28" fmla="*/ 1311635 w 16384"/>
                <a:gd name="T29" fmla="*/ 88974 h 16384"/>
                <a:gd name="T30" fmla="*/ 1573840 w 16384"/>
                <a:gd name="T31" fmla="*/ 0 h 16384"/>
                <a:gd name="T32" fmla="*/ 1836045 w 16384"/>
                <a:gd name="T33" fmla="*/ 0 h 16384"/>
                <a:gd name="T34" fmla="*/ 2098249 w 16384"/>
                <a:gd name="T35" fmla="*/ 0 h 16384"/>
                <a:gd name="T36" fmla="*/ 2360455 w 16384"/>
                <a:gd name="T37" fmla="*/ 0 h 16384"/>
                <a:gd name="T38" fmla="*/ 2622660 w 16384"/>
                <a:gd name="T39" fmla="*/ 0 h 16384"/>
                <a:gd name="T40" fmla="*/ 2884847 w 16384"/>
                <a:gd name="T41" fmla="*/ 0 h 16384"/>
                <a:gd name="T42" fmla="*/ 3409867 w 16384"/>
                <a:gd name="T43" fmla="*/ 88974 h 16384"/>
                <a:gd name="T44" fmla="*/ 3672072 w 16384"/>
                <a:gd name="T45" fmla="*/ 88974 h 16384"/>
                <a:gd name="T46" fmla="*/ 3934277 w 16384"/>
                <a:gd name="T47" fmla="*/ 88974 h 16384"/>
                <a:gd name="T48" fmla="*/ 4196481 w 16384"/>
                <a:gd name="T49" fmla="*/ 88974 h 16384"/>
                <a:gd name="T50" fmla="*/ 4458686 w 16384"/>
                <a:gd name="T51" fmla="*/ 88974 h 16384"/>
                <a:gd name="T52" fmla="*/ 4720892 w 16384"/>
                <a:gd name="T53" fmla="*/ 88974 h 16384"/>
                <a:gd name="T54" fmla="*/ 4720892 w 16384"/>
                <a:gd name="T55" fmla="*/ 178018 h 16384"/>
                <a:gd name="T56" fmla="*/ 4983707 w 16384"/>
                <a:gd name="T57" fmla="*/ 178018 h 16384"/>
                <a:gd name="T58" fmla="*/ 4983707 w 16384"/>
                <a:gd name="T59" fmla="*/ 266992 h 16384"/>
                <a:gd name="T60" fmla="*/ 4983707 w 16384"/>
                <a:gd name="T61" fmla="*/ 355967 h 16384"/>
                <a:gd name="T62" fmla="*/ 4983707 w 16384"/>
                <a:gd name="T63" fmla="*/ 444941 h 16384"/>
                <a:gd name="T64" fmla="*/ 4720892 w 16384"/>
                <a:gd name="T65" fmla="*/ 444941 h 16384"/>
                <a:gd name="T66" fmla="*/ 4720892 w 16384"/>
                <a:gd name="T67" fmla="*/ 533993 h 16384"/>
                <a:gd name="T68" fmla="*/ 4458686 w 16384"/>
                <a:gd name="T69" fmla="*/ 622968 h 16384"/>
                <a:gd name="T70" fmla="*/ 4458686 w 16384"/>
                <a:gd name="T71" fmla="*/ 711933 h 16384"/>
                <a:gd name="T72" fmla="*/ 4196481 w 16384"/>
                <a:gd name="T73" fmla="*/ 800907 h 16384"/>
                <a:gd name="T74" fmla="*/ 4196481 w 16384"/>
                <a:gd name="T75" fmla="*/ 889960 h 16384"/>
                <a:gd name="T76" fmla="*/ 4196481 w 16384"/>
                <a:gd name="T77" fmla="*/ 978934 h 16384"/>
                <a:gd name="T78" fmla="*/ 4196481 w 16384"/>
                <a:gd name="T79" fmla="*/ 1067908 h 16384"/>
                <a:gd name="T80" fmla="*/ 4196481 w 16384"/>
                <a:gd name="T81" fmla="*/ 1156874 h 16384"/>
                <a:gd name="T82" fmla="*/ 4196481 w 16384"/>
                <a:gd name="T83" fmla="*/ 1245927 h 16384"/>
                <a:gd name="T84" fmla="*/ 3934277 w 16384"/>
                <a:gd name="T85" fmla="*/ 1245927 h 16384"/>
                <a:gd name="T86" fmla="*/ 3672072 w 16384"/>
                <a:gd name="T87" fmla="*/ 1245927 h 16384"/>
                <a:gd name="T88" fmla="*/ 3409867 w 16384"/>
                <a:gd name="T89" fmla="*/ 1156874 h 16384"/>
                <a:gd name="T90" fmla="*/ 3147662 w 16384"/>
                <a:gd name="T91" fmla="*/ 1156874 h 16384"/>
                <a:gd name="T92" fmla="*/ 2884847 w 16384"/>
                <a:gd name="T93" fmla="*/ 1156874 h 16384"/>
                <a:gd name="T94" fmla="*/ 2622660 w 16384"/>
                <a:gd name="T95" fmla="*/ 1156874 h 16384"/>
                <a:gd name="T96" fmla="*/ 2360455 w 16384"/>
                <a:gd name="T97" fmla="*/ 1156874 h 16384"/>
                <a:gd name="T98" fmla="*/ 2098249 w 16384"/>
                <a:gd name="T99" fmla="*/ 1156874 h 16384"/>
                <a:gd name="T100" fmla="*/ 1573840 w 16384"/>
                <a:gd name="T101" fmla="*/ 1245927 h 16384"/>
                <a:gd name="T102" fmla="*/ 1049430 w 16384"/>
                <a:gd name="T103" fmla="*/ 1245927 h 16384"/>
                <a:gd name="T104" fmla="*/ 786615 w 16384"/>
                <a:gd name="T105" fmla="*/ 1245927 h 16384"/>
                <a:gd name="T106" fmla="*/ 524410 w 16384"/>
                <a:gd name="T107" fmla="*/ 1245927 h 16384"/>
                <a:gd name="T108" fmla="*/ 262205 w 16384"/>
                <a:gd name="T109" fmla="*/ 1245927 h 16384"/>
                <a:gd name="T110" fmla="*/ 0 w 16384"/>
                <a:gd name="T111" fmla="*/ 1245927 h 163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84"/>
                <a:gd name="T169" fmla="*/ 0 h 16384"/>
                <a:gd name="T170" fmla="*/ 16384 w 16384"/>
                <a:gd name="T171" fmla="*/ 16384 h 163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84" h="16384">
                  <a:moveTo>
                    <a:pt x="0" y="16384"/>
                  </a:moveTo>
                  <a:lnTo>
                    <a:pt x="0" y="15213"/>
                  </a:lnTo>
                  <a:lnTo>
                    <a:pt x="862" y="14043"/>
                  </a:lnTo>
                  <a:lnTo>
                    <a:pt x="862" y="12873"/>
                  </a:lnTo>
                  <a:lnTo>
                    <a:pt x="862" y="11703"/>
                  </a:lnTo>
                  <a:lnTo>
                    <a:pt x="862" y="10532"/>
                  </a:lnTo>
                  <a:lnTo>
                    <a:pt x="862" y="9362"/>
                  </a:lnTo>
                  <a:lnTo>
                    <a:pt x="1724" y="8192"/>
                  </a:lnTo>
                  <a:lnTo>
                    <a:pt x="1724" y="7022"/>
                  </a:lnTo>
                  <a:lnTo>
                    <a:pt x="1724" y="5851"/>
                  </a:lnTo>
                  <a:lnTo>
                    <a:pt x="2586" y="4681"/>
                  </a:lnTo>
                  <a:lnTo>
                    <a:pt x="2586" y="3511"/>
                  </a:lnTo>
                  <a:lnTo>
                    <a:pt x="3450" y="3511"/>
                  </a:lnTo>
                  <a:lnTo>
                    <a:pt x="3450" y="2341"/>
                  </a:lnTo>
                  <a:lnTo>
                    <a:pt x="4312" y="1170"/>
                  </a:lnTo>
                  <a:lnTo>
                    <a:pt x="5174" y="0"/>
                  </a:lnTo>
                  <a:lnTo>
                    <a:pt x="6036" y="0"/>
                  </a:lnTo>
                  <a:lnTo>
                    <a:pt x="6898" y="0"/>
                  </a:lnTo>
                  <a:lnTo>
                    <a:pt x="7760" y="0"/>
                  </a:lnTo>
                  <a:lnTo>
                    <a:pt x="8622" y="0"/>
                  </a:lnTo>
                  <a:lnTo>
                    <a:pt x="9484" y="0"/>
                  </a:lnTo>
                  <a:lnTo>
                    <a:pt x="11210" y="1170"/>
                  </a:lnTo>
                  <a:lnTo>
                    <a:pt x="12072" y="1170"/>
                  </a:lnTo>
                  <a:lnTo>
                    <a:pt x="12934" y="1170"/>
                  </a:lnTo>
                  <a:lnTo>
                    <a:pt x="13796" y="1170"/>
                  </a:lnTo>
                  <a:lnTo>
                    <a:pt x="14658" y="1170"/>
                  </a:lnTo>
                  <a:lnTo>
                    <a:pt x="15520" y="1170"/>
                  </a:lnTo>
                  <a:lnTo>
                    <a:pt x="15520" y="2341"/>
                  </a:lnTo>
                  <a:lnTo>
                    <a:pt x="16384" y="2341"/>
                  </a:lnTo>
                  <a:lnTo>
                    <a:pt x="16384" y="3511"/>
                  </a:lnTo>
                  <a:lnTo>
                    <a:pt x="16384" y="4681"/>
                  </a:lnTo>
                  <a:lnTo>
                    <a:pt x="16384" y="5851"/>
                  </a:lnTo>
                  <a:lnTo>
                    <a:pt x="15520" y="5851"/>
                  </a:lnTo>
                  <a:lnTo>
                    <a:pt x="15520" y="7022"/>
                  </a:lnTo>
                  <a:lnTo>
                    <a:pt x="14658" y="8192"/>
                  </a:lnTo>
                  <a:lnTo>
                    <a:pt x="14658" y="9362"/>
                  </a:lnTo>
                  <a:lnTo>
                    <a:pt x="13796" y="10532"/>
                  </a:lnTo>
                  <a:lnTo>
                    <a:pt x="13796" y="11703"/>
                  </a:lnTo>
                  <a:lnTo>
                    <a:pt x="13796" y="12873"/>
                  </a:lnTo>
                  <a:lnTo>
                    <a:pt x="13796" y="14043"/>
                  </a:lnTo>
                  <a:lnTo>
                    <a:pt x="13796" y="15213"/>
                  </a:lnTo>
                  <a:lnTo>
                    <a:pt x="13796" y="16384"/>
                  </a:lnTo>
                  <a:lnTo>
                    <a:pt x="12934" y="16384"/>
                  </a:lnTo>
                  <a:lnTo>
                    <a:pt x="12072" y="16384"/>
                  </a:lnTo>
                  <a:lnTo>
                    <a:pt x="11210" y="15213"/>
                  </a:lnTo>
                  <a:lnTo>
                    <a:pt x="10348" y="15213"/>
                  </a:lnTo>
                  <a:lnTo>
                    <a:pt x="9484" y="15213"/>
                  </a:lnTo>
                  <a:lnTo>
                    <a:pt x="8622" y="15213"/>
                  </a:lnTo>
                  <a:lnTo>
                    <a:pt x="7760" y="15213"/>
                  </a:lnTo>
                  <a:lnTo>
                    <a:pt x="6898" y="15213"/>
                  </a:lnTo>
                  <a:lnTo>
                    <a:pt x="5174" y="16384"/>
                  </a:lnTo>
                  <a:lnTo>
                    <a:pt x="3450" y="16384"/>
                  </a:lnTo>
                  <a:lnTo>
                    <a:pt x="2586" y="16384"/>
                  </a:lnTo>
                  <a:lnTo>
                    <a:pt x="1724" y="16384"/>
                  </a:lnTo>
                  <a:lnTo>
                    <a:pt x="862" y="16384"/>
                  </a:lnTo>
                  <a:lnTo>
                    <a:pt x="0" y="16384"/>
                  </a:lnTo>
                  <a:close/>
                </a:path>
              </a:pathLst>
            </a:custGeom>
            <a:solidFill>
              <a:srgbClr val="9999FF"/>
            </a:solidFill>
            <a:ln w="9525">
              <a:solidFill>
                <a:srgbClr val="000000"/>
              </a:solidFill>
              <a:round/>
              <a:headEnd/>
              <a:tailEnd/>
            </a:ln>
          </p:spPr>
          <p:txBody>
            <a:bodyPr/>
            <a:lstStyle/>
            <a:p>
              <a:endParaRPr lang="en-US"/>
            </a:p>
          </p:txBody>
        </p:sp>
        <p:sp>
          <p:nvSpPr>
            <p:cNvPr id="116855" name="Buena_Vista"/>
            <p:cNvSpPr>
              <a:spLocks/>
            </p:cNvSpPr>
            <p:nvPr/>
          </p:nvSpPr>
          <p:spPr bwMode="auto">
            <a:xfrm>
              <a:off x="16563975" y="10553700"/>
              <a:ext cx="161925" cy="161925"/>
            </a:xfrm>
            <a:custGeom>
              <a:avLst/>
              <a:gdLst>
                <a:gd name="T0" fmla="*/ 933490 w 16384"/>
                <a:gd name="T1" fmla="*/ 0 h 16384"/>
                <a:gd name="T2" fmla="*/ 933490 w 16384"/>
                <a:gd name="T3" fmla="*/ 123173 h 16384"/>
                <a:gd name="T4" fmla="*/ 933490 w 16384"/>
                <a:gd name="T5" fmla="*/ 246238 h 16384"/>
                <a:gd name="T6" fmla="*/ 933490 w 16384"/>
                <a:gd name="T7" fmla="*/ 369312 h 16384"/>
                <a:gd name="T8" fmla="*/ 800068 w 16384"/>
                <a:gd name="T9" fmla="*/ 369312 h 16384"/>
                <a:gd name="T10" fmla="*/ 800068 w 16384"/>
                <a:gd name="T11" fmla="*/ 492387 h 16384"/>
                <a:gd name="T12" fmla="*/ 666735 w 16384"/>
                <a:gd name="T13" fmla="*/ 492387 h 16384"/>
                <a:gd name="T14" fmla="*/ 666735 w 16384"/>
                <a:gd name="T15" fmla="*/ 615550 h 16384"/>
                <a:gd name="T16" fmla="*/ 533412 w 16384"/>
                <a:gd name="T17" fmla="*/ 738625 h 16384"/>
                <a:gd name="T18" fmla="*/ 400078 w 16384"/>
                <a:gd name="T19" fmla="*/ 861699 h 16384"/>
                <a:gd name="T20" fmla="*/ 266656 w 16384"/>
                <a:gd name="T21" fmla="*/ 984773 h 16384"/>
                <a:gd name="T22" fmla="*/ 133234 w 16384"/>
                <a:gd name="T23" fmla="*/ 1107937 h 16384"/>
                <a:gd name="T24" fmla="*/ 133234 w 16384"/>
                <a:gd name="T25" fmla="*/ 1231011 h 16384"/>
                <a:gd name="T26" fmla="*/ 133234 w 16384"/>
                <a:gd name="T27" fmla="*/ 1354086 h 16384"/>
                <a:gd name="T28" fmla="*/ 0 w 16384"/>
                <a:gd name="T29" fmla="*/ 1354086 h 16384"/>
                <a:gd name="T30" fmla="*/ 0 w 16384"/>
                <a:gd name="T31" fmla="*/ 1477150 h 16384"/>
                <a:gd name="T32" fmla="*/ 0 w 16384"/>
                <a:gd name="T33" fmla="*/ 1600324 h 16384"/>
                <a:gd name="T34" fmla="*/ 133234 w 16384"/>
                <a:gd name="T35" fmla="*/ 1600324 h 16384"/>
                <a:gd name="T36" fmla="*/ 266656 w 16384"/>
                <a:gd name="T37" fmla="*/ 1600324 h 16384"/>
                <a:gd name="T38" fmla="*/ 400078 w 16384"/>
                <a:gd name="T39" fmla="*/ 1600324 h 16384"/>
                <a:gd name="T40" fmla="*/ 533412 w 16384"/>
                <a:gd name="T41" fmla="*/ 1600324 h 16384"/>
                <a:gd name="T42" fmla="*/ 666735 w 16384"/>
                <a:gd name="T43" fmla="*/ 1600324 h 16384"/>
                <a:gd name="T44" fmla="*/ 800068 w 16384"/>
                <a:gd name="T45" fmla="*/ 1477150 h 16384"/>
                <a:gd name="T46" fmla="*/ 933490 w 16384"/>
                <a:gd name="T47" fmla="*/ 1477150 h 16384"/>
                <a:gd name="T48" fmla="*/ 1066912 w 16384"/>
                <a:gd name="T49" fmla="*/ 1477150 h 16384"/>
                <a:gd name="T50" fmla="*/ 1200146 w 16384"/>
                <a:gd name="T51" fmla="*/ 1477150 h 16384"/>
                <a:gd name="T52" fmla="*/ 1200146 w 16384"/>
                <a:gd name="T53" fmla="*/ 1354086 h 16384"/>
                <a:gd name="T54" fmla="*/ 1333569 w 16384"/>
                <a:gd name="T55" fmla="*/ 1354086 h 16384"/>
                <a:gd name="T56" fmla="*/ 1333569 w 16384"/>
                <a:gd name="T57" fmla="*/ 1231011 h 16384"/>
                <a:gd name="T58" fmla="*/ 1466902 w 16384"/>
                <a:gd name="T59" fmla="*/ 1231011 h 16384"/>
                <a:gd name="T60" fmla="*/ 1466902 w 16384"/>
                <a:gd name="T61" fmla="*/ 1107937 h 16384"/>
                <a:gd name="T62" fmla="*/ 1466902 w 16384"/>
                <a:gd name="T63" fmla="*/ 984773 h 16384"/>
                <a:gd name="T64" fmla="*/ 1600324 w 16384"/>
                <a:gd name="T65" fmla="*/ 984773 h 16384"/>
                <a:gd name="T66" fmla="*/ 1600324 w 16384"/>
                <a:gd name="T67" fmla="*/ 861699 h 16384"/>
                <a:gd name="T68" fmla="*/ 1600324 w 16384"/>
                <a:gd name="T69" fmla="*/ 738625 h 16384"/>
                <a:gd name="T70" fmla="*/ 1600324 w 16384"/>
                <a:gd name="T71" fmla="*/ 615550 h 16384"/>
                <a:gd name="T72" fmla="*/ 1600324 w 16384"/>
                <a:gd name="T73" fmla="*/ 492387 h 16384"/>
                <a:gd name="T74" fmla="*/ 1600324 w 16384"/>
                <a:gd name="T75" fmla="*/ 369312 h 16384"/>
                <a:gd name="T76" fmla="*/ 1600324 w 16384"/>
                <a:gd name="T77" fmla="*/ 246238 h 16384"/>
                <a:gd name="T78" fmla="*/ 1466902 w 16384"/>
                <a:gd name="T79" fmla="*/ 246238 h 16384"/>
                <a:gd name="T80" fmla="*/ 1466902 w 16384"/>
                <a:gd name="T81" fmla="*/ 123173 h 16384"/>
                <a:gd name="T82" fmla="*/ 1333569 w 16384"/>
                <a:gd name="T83" fmla="*/ 123173 h 16384"/>
                <a:gd name="T84" fmla="*/ 1333569 w 16384"/>
                <a:gd name="T85" fmla="*/ 0 h 16384"/>
                <a:gd name="T86" fmla="*/ 1200146 w 16384"/>
                <a:gd name="T87" fmla="*/ 0 h 16384"/>
                <a:gd name="T88" fmla="*/ 1066912 w 16384"/>
                <a:gd name="T89" fmla="*/ 0 h 16384"/>
                <a:gd name="T90" fmla="*/ 933490 w 16384"/>
                <a:gd name="T91" fmla="*/ 0 h 163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84"/>
                <a:gd name="T139" fmla="*/ 0 h 16384"/>
                <a:gd name="T140" fmla="*/ 16384 w 16384"/>
                <a:gd name="T141" fmla="*/ 16384 h 163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84" h="16384">
                  <a:moveTo>
                    <a:pt x="9557" y="0"/>
                  </a:moveTo>
                  <a:lnTo>
                    <a:pt x="9557" y="1261"/>
                  </a:lnTo>
                  <a:lnTo>
                    <a:pt x="9557" y="2521"/>
                  </a:lnTo>
                  <a:lnTo>
                    <a:pt x="9557" y="3781"/>
                  </a:lnTo>
                  <a:lnTo>
                    <a:pt x="8191" y="3781"/>
                  </a:lnTo>
                  <a:lnTo>
                    <a:pt x="8191" y="5041"/>
                  </a:lnTo>
                  <a:lnTo>
                    <a:pt x="6826" y="5041"/>
                  </a:lnTo>
                  <a:lnTo>
                    <a:pt x="6826" y="6302"/>
                  </a:lnTo>
                  <a:lnTo>
                    <a:pt x="5461" y="7562"/>
                  </a:lnTo>
                  <a:lnTo>
                    <a:pt x="4096" y="8822"/>
                  </a:lnTo>
                  <a:lnTo>
                    <a:pt x="2730" y="10082"/>
                  </a:lnTo>
                  <a:lnTo>
                    <a:pt x="1364" y="11343"/>
                  </a:lnTo>
                  <a:lnTo>
                    <a:pt x="1364" y="12603"/>
                  </a:lnTo>
                  <a:lnTo>
                    <a:pt x="1364" y="13863"/>
                  </a:lnTo>
                  <a:lnTo>
                    <a:pt x="0" y="13863"/>
                  </a:lnTo>
                  <a:lnTo>
                    <a:pt x="0" y="15123"/>
                  </a:lnTo>
                  <a:lnTo>
                    <a:pt x="0" y="16384"/>
                  </a:lnTo>
                  <a:lnTo>
                    <a:pt x="1364" y="16384"/>
                  </a:lnTo>
                  <a:lnTo>
                    <a:pt x="2730" y="16384"/>
                  </a:lnTo>
                  <a:lnTo>
                    <a:pt x="4096" y="16384"/>
                  </a:lnTo>
                  <a:lnTo>
                    <a:pt x="5461" y="16384"/>
                  </a:lnTo>
                  <a:lnTo>
                    <a:pt x="6826" y="16384"/>
                  </a:lnTo>
                  <a:lnTo>
                    <a:pt x="8191" y="15123"/>
                  </a:lnTo>
                  <a:lnTo>
                    <a:pt x="9557" y="15123"/>
                  </a:lnTo>
                  <a:lnTo>
                    <a:pt x="10923" y="15123"/>
                  </a:lnTo>
                  <a:lnTo>
                    <a:pt x="12287" y="15123"/>
                  </a:lnTo>
                  <a:lnTo>
                    <a:pt x="12287" y="13863"/>
                  </a:lnTo>
                  <a:lnTo>
                    <a:pt x="13653" y="13863"/>
                  </a:lnTo>
                  <a:lnTo>
                    <a:pt x="13653" y="12603"/>
                  </a:lnTo>
                  <a:lnTo>
                    <a:pt x="15018" y="12603"/>
                  </a:lnTo>
                  <a:lnTo>
                    <a:pt x="15018" y="11343"/>
                  </a:lnTo>
                  <a:lnTo>
                    <a:pt x="15018" y="10082"/>
                  </a:lnTo>
                  <a:lnTo>
                    <a:pt x="16384" y="10082"/>
                  </a:lnTo>
                  <a:lnTo>
                    <a:pt x="16384" y="8822"/>
                  </a:lnTo>
                  <a:lnTo>
                    <a:pt x="16384" y="7562"/>
                  </a:lnTo>
                  <a:lnTo>
                    <a:pt x="16384" y="6302"/>
                  </a:lnTo>
                  <a:lnTo>
                    <a:pt x="16384" y="5041"/>
                  </a:lnTo>
                  <a:lnTo>
                    <a:pt x="16384" y="3781"/>
                  </a:lnTo>
                  <a:lnTo>
                    <a:pt x="16384" y="2521"/>
                  </a:lnTo>
                  <a:lnTo>
                    <a:pt x="15018" y="2521"/>
                  </a:lnTo>
                  <a:lnTo>
                    <a:pt x="15018" y="1261"/>
                  </a:lnTo>
                  <a:lnTo>
                    <a:pt x="13653" y="1261"/>
                  </a:lnTo>
                  <a:lnTo>
                    <a:pt x="13653" y="0"/>
                  </a:lnTo>
                  <a:lnTo>
                    <a:pt x="12287" y="0"/>
                  </a:lnTo>
                  <a:lnTo>
                    <a:pt x="10923" y="0"/>
                  </a:lnTo>
                  <a:lnTo>
                    <a:pt x="9557" y="0"/>
                  </a:lnTo>
                  <a:close/>
                </a:path>
              </a:pathLst>
            </a:custGeom>
            <a:solidFill>
              <a:srgbClr val="FFFFFF"/>
            </a:solidFill>
            <a:ln w="9525">
              <a:solidFill>
                <a:srgbClr val="000000"/>
              </a:solidFill>
              <a:round/>
              <a:headEnd/>
              <a:tailEnd/>
            </a:ln>
          </p:spPr>
          <p:txBody>
            <a:bodyPr/>
            <a:lstStyle/>
            <a:p>
              <a:endParaRPr lang="en-US"/>
            </a:p>
          </p:txBody>
        </p:sp>
        <p:sp>
          <p:nvSpPr>
            <p:cNvPr id="116856" name="Charlottesville"/>
            <p:cNvSpPr>
              <a:spLocks/>
            </p:cNvSpPr>
            <p:nvPr/>
          </p:nvSpPr>
          <p:spPr bwMode="auto">
            <a:xfrm>
              <a:off x="19802475" y="9067800"/>
              <a:ext cx="104775" cy="266700"/>
            </a:xfrm>
            <a:custGeom>
              <a:avLst/>
              <a:gdLst>
                <a:gd name="T0" fmla="*/ 201000 w 16384"/>
                <a:gd name="T1" fmla="*/ 826731 h 16384"/>
                <a:gd name="T2" fmla="*/ 201000 w 16384"/>
                <a:gd name="T3" fmla="*/ 826731 h 16384"/>
                <a:gd name="T4" fmla="*/ 134013 w 16384"/>
                <a:gd name="T5" fmla="*/ 1033397 h 16384"/>
                <a:gd name="T6" fmla="*/ 134013 w 16384"/>
                <a:gd name="T7" fmla="*/ 1447039 h 16384"/>
                <a:gd name="T8" fmla="*/ 66987 w 16384"/>
                <a:gd name="T9" fmla="*/ 1860388 h 16384"/>
                <a:gd name="T10" fmla="*/ 66987 w 16384"/>
                <a:gd name="T11" fmla="*/ 2067071 h 16384"/>
                <a:gd name="T12" fmla="*/ 66987 w 16384"/>
                <a:gd name="T13" fmla="*/ 2273754 h 16384"/>
                <a:gd name="T14" fmla="*/ 66987 w 16384"/>
                <a:gd name="T15" fmla="*/ 2480437 h 16384"/>
                <a:gd name="T16" fmla="*/ 0 w 16384"/>
                <a:gd name="T17" fmla="*/ 2687657 h 16384"/>
                <a:gd name="T18" fmla="*/ 0 w 16384"/>
                <a:gd name="T19" fmla="*/ 2894323 h 16384"/>
                <a:gd name="T20" fmla="*/ 0 w 16384"/>
                <a:gd name="T21" fmla="*/ 3101006 h 16384"/>
                <a:gd name="T22" fmla="*/ 0 w 16384"/>
                <a:gd name="T23" fmla="*/ 3307688 h 16384"/>
                <a:gd name="T24" fmla="*/ 0 w 16384"/>
                <a:gd name="T25" fmla="*/ 3514371 h 16384"/>
                <a:gd name="T26" fmla="*/ 66987 w 16384"/>
                <a:gd name="T27" fmla="*/ 3721054 h 16384"/>
                <a:gd name="T28" fmla="*/ 66987 w 16384"/>
                <a:gd name="T29" fmla="*/ 3927736 h 16384"/>
                <a:gd name="T30" fmla="*/ 66987 w 16384"/>
                <a:gd name="T31" fmla="*/ 4134679 h 16384"/>
                <a:gd name="T32" fmla="*/ 134013 w 16384"/>
                <a:gd name="T33" fmla="*/ 4134679 h 16384"/>
                <a:gd name="T34" fmla="*/ 134013 w 16384"/>
                <a:gd name="T35" fmla="*/ 4341363 h 16384"/>
                <a:gd name="T36" fmla="*/ 201000 w 16384"/>
                <a:gd name="T37" fmla="*/ 4341363 h 16384"/>
                <a:gd name="T38" fmla="*/ 268032 w 16384"/>
                <a:gd name="T39" fmla="*/ 4341363 h 16384"/>
                <a:gd name="T40" fmla="*/ 334974 w 16384"/>
                <a:gd name="T41" fmla="*/ 4341363 h 16384"/>
                <a:gd name="T42" fmla="*/ 334974 w 16384"/>
                <a:gd name="T43" fmla="*/ 4134679 h 16384"/>
                <a:gd name="T44" fmla="*/ 402000 w 16384"/>
                <a:gd name="T45" fmla="*/ 4134679 h 16384"/>
                <a:gd name="T46" fmla="*/ 468987 w 16384"/>
                <a:gd name="T47" fmla="*/ 3927736 h 16384"/>
                <a:gd name="T48" fmla="*/ 468987 w 16384"/>
                <a:gd name="T49" fmla="*/ 3721054 h 16384"/>
                <a:gd name="T50" fmla="*/ 536019 w 16384"/>
                <a:gd name="T51" fmla="*/ 3514371 h 16384"/>
                <a:gd name="T52" fmla="*/ 536019 w 16384"/>
                <a:gd name="T53" fmla="*/ 3101006 h 16384"/>
                <a:gd name="T54" fmla="*/ 603006 w 16384"/>
                <a:gd name="T55" fmla="*/ 2894323 h 16384"/>
                <a:gd name="T56" fmla="*/ 603006 w 16384"/>
                <a:gd name="T57" fmla="*/ 2687657 h 16384"/>
                <a:gd name="T58" fmla="*/ 603006 w 16384"/>
                <a:gd name="T59" fmla="*/ 2480437 h 16384"/>
                <a:gd name="T60" fmla="*/ 603006 w 16384"/>
                <a:gd name="T61" fmla="*/ 2273754 h 16384"/>
                <a:gd name="T62" fmla="*/ 670032 w 16384"/>
                <a:gd name="T63" fmla="*/ 2273754 h 16384"/>
                <a:gd name="T64" fmla="*/ 670032 w 16384"/>
                <a:gd name="T65" fmla="*/ 2067071 h 16384"/>
                <a:gd name="T66" fmla="*/ 670032 w 16384"/>
                <a:gd name="T67" fmla="*/ 1860388 h 16384"/>
                <a:gd name="T68" fmla="*/ 670032 w 16384"/>
                <a:gd name="T69" fmla="*/ 1653706 h 16384"/>
                <a:gd name="T70" fmla="*/ 670032 w 16384"/>
                <a:gd name="T71" fmla="*/ 1447039 h 16384"/>
                <a:gd name="T72" fmla="*/ 670032 w 16384"/>
                <a:gd name="T73" fmla="*/ 1240357 h 16384"/>
                <a:gd name="T74" fmla="*/ 603006 w 16384"/>
                <a:gd name="T75" fmla="*/ 1033397 h 16384"/>
                <a:gd name="T76" fmla="*/ 603006 w 16384"/>
                <a:gd name="T77" fmla="*/ 826731 h 16384"/>
                <a:gd name="T78" fmla="*/ 536019 w 16384"/>
                <a:gd name="T79" fmla="*/ 620048 h 16384"/>
                <a:gd name="T80" fmla="*/ 468987 w 16384"/>
                <a:gd name="T81" fmla="*/ 413365 h 16384"/>
                <a:gd name="T82" fmla="*/ 468987 w 16384"/>
                <a:gd name="T83" fmla="*/ 206683 h 16384"/>
                <a:gd name="T84" fmla="*/ 402000 w 16384"/>
                <a:gd name="T85" fmla="*/ 206683 h 16384"/>
                <a:gd name="T86" fmla="*/ 402000 w 16384"/>
                <a:gd name="T87" fmla="*/ 0 h 16384"/>
                <a:gd name="T88" fmla="*/ 334974 w 16384"/>
                <a:gd name="T89" fmla="*/ 0 h 16384"/>
                <a:gd name="T90" fmla="*/ 268032 w 16384"/>
                <a:gd name="T91" fmla="*/ 0 h 16384"/>
                <a:gd name="T92" fmla="*/ 201000 w 16384"/>
                <a:gd name="T93" fmla="*/ 0 h 16384"/>
                <a:gd name="T94" fmla="*/ 201000 w 16384"/>
                <a:gd name="T95" fmla="*/ 206683 h 16384"/>
                <a:gd name="T96" fmla="*/ 201000 w 16384"/>
                <a:gd name="T97" fmla="*/ 413365 h 16384"/>
                <a:gd name="T98" fmla="*/ 201000 w 16384"/>
                <a:gd name="T99" fmla="*/ 620048 h 16384"/>
                <a:gd name="T100" fmla="*/ 201000 w 16384"/>
                <a:gd name="T101" fmla="*/ 826731 h 16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84"/>
                <a:gd name="T154" fmla="*/ 0 h 16384"/>
                <a:gd name="T155" fmla="*/ 16384 w 16384"/>
                <a:gd name="T156" fmla="*/ 16384 h 16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84" h="16384">
                  <a:moveTo>
                    <a:pt x="4915" y="3120"/>
                  </a:moveTo>
                  <a:lnTo>
                    <a:pt x="4915" y="3120"/>
                  </a:lnTo>
                  <a:lnTo>
                    <a:pt x="3277" y="3900"/>
                  </a:lnTo>
                  <a:lnTo>
                    <a:pt x="3277" y="5461"/>
                  </a:lnTo>
                  <a:lnTo>
                    <a:pt x="1638" y="7021"/>
                  </a:lnTo>
                  <a:lnTo>
                    <a:pt x="1638" y="7801"/>
                  </a:lnTo>
                  <a:lnTo>
                    <a:pt x="1638" y="8581"/>
                  </a:lnTo>
                  <a:lnTo>
                    <a:pt x="1638" y="9361"/>
                  </a:lnTo>
                  <a:lnTo>
                    <a:pt x="0" y="10143"/>
                  </a:lnTo>
                  <a:lnTo>
                    <a:pt x="0" y="10923"/>
                  </a:lnTo>
                  <a:lnTo>
                    <a:pt x="0" y="11703"/>
                  </a:lnTo>
                  <a:lnTo>
                    <a:pt x="0" y="12483"/>
                  </a:lnTo>
                  <a:lnTo>
                    <a:pt x="0" y="13263"/>
                  </a:lnTo>
                  <a:lnTo>
                    <a:pt x="1638" y="14043"/>
                  </a:lnTo>
                  <a:lnTo>
                    <a:pt x="1638" y="14823"/>
                  </a:lnTo>
                  <a:lnTo>
                    <a:pt x="1638" y="15604"/>
                  </a:lnTo>
                  <a:lnTo>
                    <a:pt x="3277" y="15604"/>
                  </a:lnTo>
                  <a:lnTo>
                    <a:pt x="3277" y="16384"/>
                  </a:lnTo>
                  <a:lnTo>
                    <a:pt x="4915" y="16384"/>
                  </a:lnTo>
                  <a:lnTo>
                    <a:pt x="6554" y="16384"/>
                  </a:lnTo>
                  <a:lnTo>
                    <a:pt x="8191" y="16384"/>
                  </a:lnTo>
                  <a:lnTo>
                    <a:pt x="8191" y="15604"/>
                  </a:lnTo>
                  <a:lnTo>
                    <a:pt x="9830" y="15604"/>
                  </a:lnTo>
                  <a:lnTo>
                    <a:pt x="11468" y="14823"/>
                  </a:lnTo>
                  <a:lnTo>
                    <a:pt x="11468" y="14043"/>
                  </a:lnTo>
                  <a:lnTo>
                    <a:pt x="13107" y="13263"/>
                  </a:lnTo>
                  <a:lnTo>
                    <a:pt x="13107" y="11703"/>
                  </a:lnTo>
                  <a:lnTo>
                    <a:pt x="14745" y="10923"/>
                  </a:lnTo>
                  <a:lnTo>
                    <a:pt x="14745" y="10143"/>
                  </a:lnTo>
                  <a:lnTo>
                    <a:pt x="14745" y="9361"/>
                  </a:lnTo>
                  <a:lnTo>
                    <a:pt x="14745" y="8581"/>
                  </a:lnTo>
                  <a:lnTo>
                    <a:pt x="16384" y="8581"/>
                  </a:lnTo>
                  <a:lnTo>
                    <a:pt x="16384" y="7801"/>
                  </a:lnTo>
                  <a:lnTo>
                    <a:pt x="16384" y="7021"/>
                  </a:lnTo>
                  <a:lnTo>
                    <a:pt x="16384" y="6241"/>
                  </a:lnTo>
                  <a:lnTo>
                    <a:pt x="16384" y="5461"/>
                  </a:lnTo>
                  <a:lnTo>
                    <a:pt x="16384" y="4681"/>
                  </a:lnTo>
                  <a:lnTo>
                    <a:pt x="14745" y="3900"/>
                  </a:lnTo>
                  <a:lnTo>
                    <a:pt x="14745" y="3120"/>
                  </a:lnTo>
                  <a:lnTo>
                    <a:pt x="13107" y="2340"/>
                  </a:lnTo>
                  <a:lnTo>
                    <a:pt x="11468" y="1560"/>
                  </a:lnTo>
                  <a:lnTo>
                    <a:pt x="11468" y="780"/>
                  </a:lnTo>
                  <a:lnTo>
                    <a:pt x="9830" y="780"/>
                  </a:lnTo>
                  <a:lnTo>
                    <a:pt x="9830" y="0"/>
                  </a:lnTo>
                  <a:lnTo>
                    <a:pt x="8191" y="0"/>
                  </a:lnTo>
                  <a:lnTo>
                    <a:pt x="6554" y="0"/>
                  </a:lnTo>
                  <a:lnTo>
                    <a:pt x="4915" y="0"/>
                  </a:lnTo>
                  <a:lnTo>
                    <a:pt x="4915" y="780"/>
                  </a:lnTo>
                  <a:lnTo>
                    <a:pt x="4915" y="1560"/>
                  </a:lnTo>
                  <a:lnTo>
                    <a:pt x="4915" y="2340"/>
                  </a:lnTo>
                  <a:lnTo>
                    <a:pt x="4915" y="3120"/>
                  </a:lnTo>
                  <a:close/>
                </a:path>
              </a:pathLst>
            </a:custGeom>
            <a:solidFill>
              <a:srgbClr val="FFFFFF"/>
            </a:solidFill>
            <a:ln w="9525">
              <a:solidFill>
                <a:srgbClr val="000000"/>
              </a:solidFill>
              <a:round/>
              <a:headEnd/>
              <a:tailEnd/>
            </a:ln>
          </p:spPr>
          <p:txBody>
            <a:bodyPr/>
            <a:lstStyle/>
            <a:p>
              <a:endParaRPr lang="en-US"/>
            </a:p>
          </p:txBody>
        </p:sp>
        <p:sp>
          <p:nvSpPr>
            <p:cNvPr id="116857" name="Colonial_Heights"/>
            <p:cNvSpPr>
              <a:spLocks/>
            </p:cNvSpPr>
            <p:nvPr/>
          </p:nvSpPr>
          <p:spPr bwMode="auto">
            <a:xfrm>
              <a:off x="24022050" y="12639675"/>
              <a:ext cx="114300" cy="190500"/>
            </a:xfrm>
            <a:custGeom>
              <a:avLst/>
              <a:gdLst>
                <a:gd name="T0" fmla="*/ 797393 w 16384"/>
                <a:gd name="T1" fmla="*/ 738280 h 16384"/>
                <a:gd name="T2" fmla="*/ 797393 w 16384"/>
                <a:gd name="T3" fmla="*/ 553745 h 16384"/>
                <a:gd name="T4" fmla="*/ 797393 w 16384"/>
                <a:gd name="T5" fmla="*/ 369210 h 16384"/>
                <a:gd name="T6" fmla="*/ 717675 w 16384"/>
                <a:gd name="T7" fmla="*/ 369210 h 16384"/>
                <a:gd name="T8" fmla="*/ 717675 w 16384"/>
                <a:gd name="T9" fmla="*/ 184803 h 16384"/>
                <a:gd name="T10" fmla="*/ 637956 w 16384"/>
                <a:gd name="T11" fmla="*/ 184803 h 16384"/>
                <a:gd name="T12" fmla="*/ 637956 w 16384"/>
                <a:gd name="T13" fmla="*/ 0 h 16384"/>
                <a:gd name="T14" fmla="*/ 558182 w 16384"/>
                <a:gd name="T15" fmla="*/ 0 h 16384"/>
                <a:gd name="T16" fmla="*/ 478464 w 16384"/>
                <a:gd name="T17" fmla="*/ 0 h 16384"/>
                <a:gd name="T18" fmla="*/ 398745 w 16384"/>
                <a:gd name="T19" fmla="*/ 0 h 16384"/>
                <a:gd name="T20" fmla="*/ 318929 w 16384"/>
                <a:gd name="T21" fmla="*/ 184803 h 16384"/>
                <a:gd name="T22" fmla="*/ 239211 w 16384"/>
                <a:gd name="T23" fmla="*/ 184803 h 16384"/>
                <a:gd name="T24" fmla="*/ 159486 w 16384"/>
                <a:gd name="T25" fmla="*/ 369210 h 16384"/>
                <a:gd name="T26" fmla="*/ 79718 w 16384"/>
                <a:gd name="T27" fmla="*/ 553745 h 16384"/>
                <a:gd name="T28" fmla="*/ 79718 w 16384"/>
                <a:gd name="T29" fmla="*/ 738280 h 16384"/>
                <a:gd name="T30" fmla="*/ 79718 w 16384"/>
                <a:gd name="T31" fmla="*/ 922816 h 16384"/>
                <a:gd name="T32" fmla="*/ 0 w 16384"/>
                <a:gd name="T33" fmla="*/ 922816 h 16384"/>
                <a:gd name="T34" fmla="*/ 0 w 16384"/>
                <a:gd name="T35" fmla="*/ 1107630 h 16384"/>
                <a:gd name="T36" fmla="*/ 0 w 16384"/>
                <a:gd name="T37" fmla="*/ 1292165 h 16384"/>
                <a:gd name="T38" fmla="*/ 79718 w 16384"/>
                <a:gd name="T39" fmla="*/ 1292165 h 16384"/>
                <a:gd name="T40" fmla="*/ 79718 w 16384"/>
                <a:gd name="T41" fmla="*/ 1476700 h 16384"/>
                <a:gd name="T42" fmla="*/ 159486 w 16384"/>
                <a:gd name="T43" fmla="*/ 1661236 h 16384"/>
                <a:gd name="T44" fmla="*/ 239211 w 16384"/>
                <a:gd name="T45" fmla="*/ 1845771 h 16384"/>
                <a:gd name="T46" fmla="*/ 318929 w 16384"/>
                <a:gd name="T47" fmla="*/ 1845771 h 16384"/>
                <a:gd name="T48" fmla="*/ 318929 w 16384"/>
                <a:gd name="T49" fmla="*/ 2030446 h 16384"/>
                <a:gd name="T50" fmla="*/ 398745 w 16384"/>
                <a:gd name="T51" fmla="*/ 2030446 h 16384"/>
                <a:gd name="T52" fmla="*/ 398745 w 16384"/>
                <a:gd name="T53" fmla="*/ 2214981 h 16384"/>
                <a:gd name="T54" fmla="*/ 478464 w 16384"/>
                <a:gd name="T55" fmla="*/ 2214981 h 16384"/>
                <a:gd name="T56" fmla="*/ 558182 w 16384"/>
                <a:gd name="T57" fmla="*/ 2214981 h 16384"/>
                <a:gd name="T58" fmla="*/ 637956 w 16384"/>
                <a:gd name="T59" fmla="*/ 2214981 h 16384"/>
                <a:gd name="T60" fmla="*/ 637956 w 16384"/>
                <a:gd name="T61" fmla="*/ 2030446 h 16384"/>
                <a:gd name="T62" fmla="*/ 717675 w 16384"/>
                <a:gd name="T63" fmla="*/ 2030446 h 16384"/>
                <a:gd name="T64" fmla="*/ 717675 w 16384"/>
                <a:gd name="T65" fmla="*/ 1845771 h 16384"/>
                <a:gd name="T66" fmla="*/ 717675 w 16384"/>
                <a:gd name="T67" fmla="*/ 1661236 h 16384"/>
                <a:gd name="T68" fmla="*/ 797393 w 16384"/>
                <a:gd name="T69" fmla="*/ 1476700 h 16384"/>
                <a:gd name="T70" fmla="*/ 797393 w 16384"/>
                <a:gd name="T71" fmla="*/ 1292165 h 16384"/>
                <a:gd name="T72" fmla="*/ 797393 w 16384"/>
                <a:gd name="T73" fmla="*/ 1107630 h 16384"/>
                <a:gd name="T74" fmla="*/ 797393 w 16384"/>
                <a:gd name="T75" fmla="*/ 922816 h 16384"/>
                <a:gd name="T76" fmla="*/ 797393 w 16384"/>
                <a:gd name="T77" fmla="*/ 738280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16384" y="5461"/>
                  </a:moveTo>
                  <a:lnTo>
                    <a:pt x="16384" y="4096"/>
                  </a:lnTo>
                  <a:lnTo>
                    <a:pt x="16384" y="2731"/>
                  </a:lnTo>
                  <a:lnTo>
                    <a:pt x="14746" y="2731"/>
                  </a:lnTo>
                  <a:lnTo>
                    <a:pt x="14746" y="1367"/>
                  </a:lnTo>
                  <a:lnTo>
                    <a:pt x="13108" y="1367"/>
                  </a:lnTo>
                  <a:lnTo>
                    <a:pt x="13108" y="0"/>
                  </a:lnTo>
                  <a:lnTo>
                    <a:pt x="11469" y="0"/>
                  </a:lnTo>
                  <a:lnTo>
                    <a:pt x="9831" y="0"/>
                  </a:lnTo>
                  <a:lnTo>
                    <a:pt x="8193" y="0"/>
                  </a:lnTo>
                  <a:lnTo>
                    <a:pt x="6553" y="1367"/>
                  </a:lnTo>
                  <a:lnTo>
                    <a:pt x="4915" y="1367"/>
                  </a:lnTo>
                  <a:lnTo>
                    <a:pt x="3277" y="2731"/>
                  </a:lnTo>
                  <a:lnTo>
                    <a:pt x="1638" y="4096"/>
                  </a:lnTo>
                  <a:lnTo>
                    <a:pt x="1638" y="5461"/>
                  </a:lnTo>
                  <a:lnTo>
                    <a:pt x="1638" y="6826"/>
                  </a:lnTo>
                  <a:lnTo>
                    <a:pt x="0" y="6826"/>
                  </a:lnTo>
                  <a:lnTo>
                    <a:pt x="0" y="8193"/>
                  </a:lnTo>
                  <a:lnTo>
                    <a:pt x="0" y="9558"/>
                  </a:lnTo>
                  <a:lnTo>
                    <a:pt x="1638" y="9558"/>
                  </a:lnTo>
                  <a:lnTo>
                    <a:pt x="1638" y="10923"/>
                  </a:lnTo>
                  <a:lnTo>
                    <a:pt x="3277" y="12288"/>
                  </a:lnTo>
                  <a:lnTo>
                    <a:pt x="4915" y="13653"/>
                  </a:lnTo>
                  <a:lnTo>
                    <a:pt x="6553" y="13653"/>
                  </a:lnTo>
                  <a:lnTo>
                    <a:pt x="6553" y="15019"/>
                  </a:lnTo>
                  <a:lnTo>
                    <a:pt x="8193" y="15019"/>
                  </a:lnTo>
                  <a:lnTo>
                    <a:pt x="8193" y="16384"/>
                  </a:lnTo>
                  <a:lnTo>
                    <a:pt x="9831" y="16384"/>
                  </a:lnTo>
                  <a:lnTo>
                    <a:pt x="11469" y="16384"/>
                  </a:lnTo>
                  <a:lnTo>
                    <a:pt x="13108" y="16384"/>
                  </a:lnTo>
                  <a:lnTo>
                    <a:pt x="13108" y="15019"/>
                  </a:lnTo>
                  <a:lnTo>
                    <a:pt x="14746" y="15019"/>
                  </a:lnTo>
                  <a:lnTo>
                    <a:pt x="14746" y="13653"/>
                  </a:lnTo>
                  <a:lnTo>
                    <a:pt x="14746" y="12288"/>
                  </a:lnTo>
                  <a:lnTo>
                    <a:pt x="16384" y="10923"/>
                  </a:lnTo>
                  <a:lnTo>
                    <a:pt x="16384" y="9558"/>
                  </a:lnTo>
                  <a:lnTo>
                    <a:pt x="16384" y="8193"/>
                  </a:lnTo>
                  <a:lnTo>
                    <a:pt x="16384" y="6826"/>
                  </a:lnTo>
                  <a:lnTo>
                    <a:pt x="16384" y="5461"/>
                  </a:lnTo>
                  <a:close/>
                </a:path>
              </a:pathLst>
            </a:custGeom>
            <a:solidFill>
              <a:srgbClr val="FFFFFF"/>
            </a:solidFill>
            <a:ln w="9525">
              <a:solidFill>
                <a:srgbClr val="000000"/>
              </a:solidFill>
              <a:round/>
              <a:headEnd/>
              <a:tailEnd/>
            </a:ln>
          </p:spPr>
          <p:txBody>
            <a:bodyPr/>
            <a:lstStyle/>
            <a:p>
              <a:endParaRPr lang="en-US"/>
            </a:p>
          </p:txBody>
        </p:sp>
        <p:sp>
          <p:nvSpPr>
            <p:cNvPr id="116858" name="Covington"/>
            <p:cNvSpPr>
              <a:spLocks/>
            </p:cNvSpPr>
            <p:nvPr/>
          </p:nvSpPr>
          <p:spPr bwMode="auto">
            <a:xfrm>
              <a:off x="14401800" y="10401300"/>
              <a:ext cx="85725" cy="219075"/>
            </a:xfrm>
            <a:custGeom>
              <a:avLst/>
              <a:gdLst>
                <a:gd name="T0" fmla="*/ 0 w 16384"/>
                <a:gd name="T1" fmla="*/ 172530 h 16384"/>
                <a:gd name="T2" fmla="*/ 0 w 16384"/>
                <a:gd name="T3" fmla="*/ 344711 h 16384"/>
                <a:gd name="T4" fmla="*/ 0 w 16384"/>
                <a:gd name="T5" fmla="*/ 517067 h 16384"/>
                <a:gd name="T6" fmla="*/ 0 w 16384"/>
                <a:gd name="T7" fmla="*/ 861591 h 16384"/>
                <a:gd name="T8" fmla="*/ 0 w 16384"/>
                <a:gd name="T9" fmla="*/ 1033947 h 16384"/>
                <a:gd name="T10" fmla="*/ 0 w 16384"/>
                <a:gd name="T11" fmla="*/ 1378485 h 16384"/>
                <a:gd name="T12" fmla="*/ 0 w 16384"/>
                <a:gd name="T13" fmla="*/ 1723009 h 16384"/>
                <a:gd name="T14" fmla="*/ 0 w 16384"/>
                <a:gd name="T15" fmla="*/ 1895365 h 16384"/>
                <a:gd name="T16" fmla="*/ 0 w 16384"/>
                <a:gd name="T17" fmla="*/ 2239889 h 16384"/>
                <a:gd name="T18" fmla="*/ 0 w 16384"/>
                <a:gd name="T19" fmla="*/ 2412245 h 16384"/>
                <a:gd name="T20" fmla="*/ 0 w 16384"/>
                <a:gd name="T21" fmla="*/ 2584601 h 16384"/>
                <a:gd name="T22" fmla="*/ 56069 w 16384"/>
                <a:gd name="T23" fmla="*/ 2756782 h 16384"/>
                <a:gd name="T24" fmla="*/ 56069 w 16384"/>
                <a:gd name="T25" fmla="*/ 2929312 h 16384"/>
                <a:gd name="T26" fmla="*/ 112158 w 16384"/>
                <a:gd name="T27" fmla="*/ 2929312 h 16384"/>
                <a:gd name="T28" fmla="*/ 168201 w 16384"/>
                <a:gd name="T29" fmla="*/ 2929312 h 16384"/>
                <a:gd name="T30" fmla="*/ 224269 w 16384"/>
                <a:gd name="T31" fmla="*/ 2929312 h 16384"/>
                <a:gd name="T32" fmla="*/ 280333 w 16384"/>
                <a:gd name="T33" fmla="*/ 2929312 h 16384"/>
                <a:gd name="T34" fmla="*/ 336428 w 16384"/>
                <a:gd name="T35" fmla="*/ 2929312 h 16384"/>
                <a:gd name="T36" fmla="*/ 392465 w 16384"/>
                <a:gd name="T37" fmla="*/ 2756782 h 16384"/>
                <a:gd name="T38" fmla="*/ 448534 w 16384"/>
                <a:gd name="T39" fmla="*/ 2584601 h 16384"/>
                <a:gd name="T40" fmla="*/ 448534 w 16384"/>
                <a:gd name="T41" fmla="*/ 2412245 h 16384"/>
                <a:gd name="T42" fmla="*/ 448534 w 16384"/>
                <a:gd name="T43" fmla="*/ 2239889 h 16384"/>
                <a:gd name="T44" fmla="*/ 448534 w 16384"/>
                <a:gd name="T45" fmla="*/ 2067721 h 16384"/>
                <a:gd name="T46" fmla="*/ 448534 w 16384"/>
                <a:gd name="T47" fmla="*/ 1895365 h 16384"/>
                <a:gd name="T48" fmla="*/ 448534 w 16384"/>
                <a:gd name="T49" fmla="*/ 1723009 h 16384"/>
                <a:gd name="T50" fmla="*/ 448534 w 16384"/>
                <a:gd name="T51" fmla="*/ 1550827 h 16384"/>
                <a:gd name="T52" fmla="*/ 448534 w 16384"/>
                <a:gd name="T53" fmla="*/ 1378485 h 16384"/>
                <a:gd name="T54" fmla="*/ 448534 w 16384"/>
                <a:gd name="T55" fmla="*/ 1206303 h 16384"/>
                <a:gd name="T56" fmla="*/ 448534 w 16384"/>
                <a:gd name="T57" fmla="*/ 1033947 h 16384"/>
                <a:gd name="T58" fmla="*/ 448534 w 16384"/>
                <a:gd name="T59" fmla="*/ 861591 h 16384"/>
                <a:gd name="T60" fmla="*/ 392465 w 16384"/>
                <a:gd name="T61" fmla="*/ 861591 h 16384"/>
                <a:gd name="T62" fmla="*/ 392465 w 16384"/>
                <a:gd name="T63" fmla="*/ 689423 h 16384"/>
                <a:gd name="T64" fmla="*/ 392465 w 16384"/>
                <a:gd name="T65" fmla="*/ 517067 h 16384"/>
                <a:gd name="T66" fmla="*/ 336428 w 16384"/>
                <a:gd name="T67" fmla="*/ 344711 h 16384"/>
                <a:gd name="T68" fmla="*/ 336428 w 16384"/>
                <a:gd name="T69" fmla="*/ 172530 h 16384"/>
                <a:gd name="T70" fmla="*/ 280333 w 16384"/>
                <a:gd name="T71" fmla="*/ 172530 h 16384"/>
                <a:gd name="T72" fmla="*/ 280333 w 16384"/>
                <a:gd name="T73" fmla="*/ 0 h 16384"/>
                <a:gd name="T74" fmla="*/ 224269 w 16384"/>
                <a:gd name="T75" fmla="*/ 0 h 16384"/>
                <a:gd name="T76" fmla="*/ 168201 w 16384"/>
                <a:gd name="T77" fmla="*/ 0 h 16384"/>
                <a:gd name="T78" fmla="*/ 112158 w 16384"/>
                <a:gd name="T79" fmla="*/ 0 h 16384"/>
                <a:gd name="T80" fmla="*/ 56069 w 16384"/>
                <a:gd name="T81" fmla="*/ 0 h 16384"/>
                <a:gd name="T82" fmla="*/ 0 w 16384"/>
                <a:gd name="T83" fmla="*/ 172530 h 16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84"/>
                <a:gd name="T127" fmla="*/ 0 h 16384"/>
                <a:gd name="T128" fmla="*/ 16384 w 16384"/>
                <a:gd name="T129" fmla="*/ 16384 h 16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84" h="16384">
                  <a:moveTo>
                    <a:pt x="0" y="965"/>
                  </a:moveTo>
                  <a:lnTo>
                    <a:pt x="0" y="1928"/>
                  </a:lnTo>
                  <a:lnTo>
                    <a:pt x="0" y="2892"/>
                  </a:lnTo>
                  <a:lnTo>
                    <a:pt x="0" y="4819"/>
                  </a:lnTo>
                  <a:lnTo>
                    <a:pt x="0" y="5783"/>
                  </a:lnTo>
                  <a:lnTo>
                    <a:pt x="0" y="7710"/>
                  </a:lnTo>
                  <a:lnTo>
                    <a:pt x="0" y="9637"/>
                  </a:lnTo>
                  <a:lnTo>
                    <a:pt x="0" y="10601"/>
                  </a:lnTo>
                  <a:lnTo>
                    <a:pt x="0" y="12528"/>
                  </a:lnTo>
                  <a:lnTo>
                    <a:pt x="0" y="13492"/>
                  </a:lnTo>
                  <a:lnTo>
                    <a:pt x="0" y="14456"/>
                  </a:lnTo>
                  <a:lnTo>
                    <a:pt x="2048" y="15419"/>
                  </a:lnTo>
                  <a:lnTo>
                    <a:pt x="2048" y="16384"/>
                  </a:lnTo>
                  <a:lnTo>
                    <a:pt x="4097" y="16384"/>
                  </a:lnTo>
                  <a:lnTo>
                    <a:pt x="6144" y="16384"/>
                  </a:lnTo>
                  <a:lnTo>
                    <a:pt x="8192" y="16384"/>
                  </a:lnTo>
                  <a:lnTo>
                    <a:pt x="10240" y="16384"/>
                  </a:lnTo>
                  <a:lnTo>
                    <a:pt x="12289" y="16384"/>
                  </a:lnTo>
                  <a:lnTo>
                    <a:pt x="14336" y="15419"/>
                  </a:lnTo>
                  <a:lnTo>
                    <a:pt x="16384" y="14456"/>
                  </a:lnTo>
                  <a:lnTo>
                    <a:pt x="16384" y="13492"/>
                  </a:lnTo>
                  <a:lnTo>
                    <a:pt x="16384" y="12528"/>
                  </a:lnTo>
                  <a:lnTo>
                    <a:pt x="16384" y="11565"/>
                  </a:lnTo>
                  <a:lnTo>
                    <a:pt x="16384" y="10601"/>
                  </a:lnTo>
                  <a:lnTo>
                    <a:pt x="16384" y="9637"/>
                  </a:lnTo>
                  <a:lnTo>
                    <a:pt x="16384" y="8674"/>
                  </a:lnTo>
                  <a:lnTo>
                    <a:pt x="16384" y="7710"/>
                  </a:lnTo>
                  <a:lnTo>
                    <a:pt x="16384" y="6747"/>
                  </a:lnTo>
                  <a:lnTo>
                    <a:pt x="16384" y="5783"/>
                  </a:lnTo>
                  <a:lnTo>
                    <a:pt x="16384" y="4819"/>
                  </a:lnTo>
                  <a:lnTo>
                    <a:pt x="14336" y="4819"/>
                  </a:lnTo>
                  <a:lnTo>
                    <a:pt x="14336" y="3856"/>
                  </a:lnTo>
                  <a:lnTo>
                    <a:pt x="14336" y="2892"/>
                  </a:lnTo>
                  <a:lnTo>
                    <a:pt x="12289" y="1928"/>
                  </a:lnTo>
                  <a:lnTo>
                    <a:pt x="12289" y="965"/>
                  </a:lnTo>
                  <a:lnTo>
                    <a:pt x="10240" y="965"/>
                  </a:lnTo>
                  <a:lnTo>
                    <a:pt x="10240" y="0"/>
                  </a:lnTo>
                  <a:lnTo>
                    <a:pt x="8192" y="0"/>
                  </a:lnTo>
                  <a:lnTo>
                    <a:pt x="6144" y="0"/>
                  </a:lnTo>
                  <a:lnTo>
                    <a:pt x="4097" y="0"/>
                  </a:lnTo>
                  <a:lnTo>
                    <a:pt x="2048" y="0"/>
                  </a:lnTo>
                  <a:lnTo>
                    <a:pt x="0" y="965"/>
                  </a:lnTo>
                  <a:close/>
                </a:path>
              </a:pathLst>
            </a:custGeom>
            <a:solidFill>
              <a:srgbClr val="FFFFFF"/>
            </a:solidFill>
            <a:ln w="9525">
              <a:solidFill>
                <a:srgbClr val="000000"/>
              </a:solidFill>
              <a:round/>
              <a:headEnd/>
              <a:tailEnd/>
            </a:ln>
          </p:spPr>
          <p:txBody>
            <a:bodyPr/>
            <a:lstStyle/>
            <a:p>
              <a:endParaRPr lang="en-US"/>
            </a:p>
          </p:txBody>
        </p:sp>
        <p:sp>
          <p:nvSpPr>
            <p:cNvPr id="116859" name="Danville"/>
            <p:cNvSpPr>
              <a:spLocks/>
            </p:cNvSpPr>
            <p:nvPr/>
          </p:nvSpPr>
          <p:spPr bwMode="auto">
            <a:xfrm>
              <a:off x="16163925" y="16173450"/>
              <a:ext cx="142875" cy="142875"/>
            </a:xfrm>
            <a:custGeom>
              <a:avLst/>
              <a:gdLst>
                <a:gd name="T0" fmla="*/ 0 w 16384"/>
                <a:gd name="T1" fmla="*/ 1245927 h 16384"/>
                <a:gd name="T2" fmla="*/ 0 w 16384"/>
                <a:gd name="T3" fmla="*/ 1156874 h 16384"/>
                <a:gd name="T4" fmla="*/ 0 w 16384"/>
                <a:gd name="T5" fmla="*/ 1067908 h 16384"/>
                <a:gd name="T6" fmla="*/ 0 w 16384"/>
                <a:gd name="T7" fmla="*/ 978934 h 16384"/>
                <a:gd name="T8" fmla="*/ 0 w 16384"/>
                <a:gd name="T9" fmla="*/ 889960 h 16384"/>
                <a:gd name="T10" fmla="*/ 0 w 16384"/>
                <a:gd name="T11" fmla="*/ 800907 h 16384"/>
                <a:gd name="T12" fmla="*/ 0 w 16384"/>
                <a:gd name="T13" fmla="*/ 711933 h 16384"/>
                <a:gd name="T14" fmla="*/ 0 w 16384"/>
                <a:gd name="T15" fmla="*/ 622968 h 16384"/>
                <a:gd name="T16" fmla="*/ 124641 w 16384"/>
                <a:gd name="T17" fmla="*/ 533993 h 16384"/>
                <a:gd name="T18" fmla="*/ 124641 w 16384"/>
                <a:gd name="T19" fmla="*/ 444941 h 16384"/>
                <a:gd name="T20" fmla="*/ 124641 w 16384"/>
                <a:gd name="T21" fmla="*/ 355967 h 16384"/>
                <a:gd name="T22" fmla="*/ 124641 w 16384"/>
                <a:gd name="T23" fmla="*/ 266992 h 16384"/>
                <a:gd name="T24" fmla="*/ 249203 w 16384"/>
                <a:gd name="T25" fmla="*/ 266992 h 16384"/>
                <a:gd name="T26" fmla="*/ 249203 w 16384"/>
                <a:gd name="T27" fmla="*/ 178018 h 16384"/>
                <a:gd name="T28" fmla="*/ 373765 w 16384"/>
                <a:gd name="T29" fmla="*/ 178018 h 16384"/>
                <a:gd name="T30" fmla="*/ 373765 w 16384"/>
                <a:gd name="T31" fmla="*/ 88974 h 16384"/>
                <a:gd name="T32" fmla="*/ 498327 w 16384"/>
                <a:gd name="T33" fmla="*/ 88974 h 16384"/>
                <a:gd name="T34" fmla="*/ 498327 w 16384"/>
                <a:gd name="T35" fmla="*/ 0 h 16384"/>
                <a:gd name="T36" fmla="*/ 623038 w 16384"/>
                <a:gd name="T37" fmla="*/ 0 h 16384"/>
                <a:gd name="T38" fmla="*/ 747600 w 16384"/>
                <a:gd name="T39" fmla="*/ 0 h 16384"/>
                <a:gd name="T40" fmla="*/ 747600 w 16384"/>
                <a:gd name="T41" fmla="*/ 88974 h 16384"/>
                <a:gd name="T42" fmla="*/ 872162 w 16384"/>
                <a:gd name="T43" fmla="*/ 88974 h 16384"/>
                <a:gd name="T44" fmla="*/ 872162 w 16384"/>
                <a:gd name="T45" fmla="*/ 178018 h 16384"/>
                <a:gd name="T46" fmla="*/ 996724 w 16384"/>
                <a:gd name="T47" fmla="*/ 178018 h 16384"/>
                <a:gd name="T48" fmla="*/ 1121364 w 16384"/>
                <a:gd name="T49" fmla="*/ 266992 h 16384"/>
                <a:gd name="T50" fmla="*/ 1121364 w 16384"/>
                <a:gd name="T51" fmla="*/ 355967 h 16384"/>
                <a:gd name="T52" fmla="*/ 1121364 w 16384"/>
                <a:gd name="T53" fmla="*/ 444941 h 16384"/>
                <a:gd name="T54" fmla="*/ 1245927 w 16384"/>
                <a:gd name="T55" fmla="*/ 533993 h 16384"/>
                <a:gd name="T56" fmla="*/ 1245927 w 16384"/>
                <a:gd name="T57" fmla="*/ 622968 h 16384"/>
                <a:gd name="T58" fmla="*/ 1245927 w 16384"/>
                <a:gd name="T59" fmla="*/ 711933 h 16384"/>
                <a:gd name="T60" fmla="*/ 1121364 w 16384"/>
                <a:gd name="T61" fmla="*/ 800907 h 16384"/>
                <a:gd name="T62" fmla="*/ 1121364 w 16384"/>
                <a:gd name="T63" fmla="*/ 889960 h 16384"/>
                <a:gd name="T64" fmla="*/ 1121364 w 16384"/>
                <a:gd name="T65" fmla="*/ 978934 h 16384"/>
                <a:gd name="T66" fmla="*/ 996724 w 16384"/>
                <a:gd name="T67" fmla="*/ 978934 h 16384"/>
                <a:gd name="T68" fmla="*/ 996724 w 16384"/>
                <a:gd name="T69" fmla="*/ 1067908 h 16384"/>
                <a:gd name="T70" fmla="*/ 872162 w 16384"/>
                <a:gd name="T71" fmla="*/ 1067908 h 16384"/>
                <a:gd name="T72" fmla="*/ 872162 w 16384"/>
                <a:gd name="T73" fmla="*/ 1156874 h 16384"/>
                <a:gd name="T74" fmla="*/ 747600 w 16384"/>
                <a:gd name="T75" fmla="*/ 1156874 h 16384"/>
                <a:gd name="T76" fmla="*/ 623038 w 16384"/>
                <a:gd name="T77" fmla="*/ 1156874 h 16384"/>
                <a:gd name="T78" fmla="*/ 498327 w 16384"/>
                <a:gd name="T79" fmla="*/ 1245927 h 16384"/>
                <a:gd name="T80" fmla="*/ 373765 w 16384"/>
                <a:gd name="T81" fmla="*/ 1245927 h 16384"/>
                <a:gd name="T82" fmla="*/ 249203 w 16384"/>
                <a:gd name="T83" fmla="*/ 1245927 h 16384"/>
                <a:gd name="T84" fmla="*/ 124641 w 16384"/>
                <a:gd name="T85" fmla="*/ 1245927 h 16384"/>
                <a:gd name="T86" fmla="*/ 0 w 16384"/>
                <a:gd name="T87" fmla="*/ 1245927 h 16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84"/>
                <a:gd name="T133" fmla="*/ 0 h 16384"/>
                <a:gd name="T134" fmla="*/ 16384 w 16384"/>
                <a:gd name="T135" fmla="*/ 16384 h 16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84" h="16384">
                  <a:moveTo>
                    <a:pt x="0" y="16384"/>
                  </a:moveTo>
                  <a:lnTo>
                    <a:pt x="0" y="15213"/>
                  </a:lnTo>
                  <a:lnTo>
                    <a:pt x="0" y="14043"/>
                  </a:lnTo>
                  <a:lnTo>
                    <a:pt x="0" y="12873"/>
                  </a:lnTo>
                  <a:lnTo>
                    <a:pt x="0" y="11703"/>
                  </a:lnTo>
                  <a:lnTo>
                    <a:pt x="0" y="10532"/>
                  </a:lnTo>
                  <a:lnTo>
                    <a:pt x="0" y="9362"/>
                  </a:lnTo>
                  <a:lnTo>
                    <a:pt x="0" y="8192"/>
                  </a:lnTo>
                  <a:lnTo>
                    <a:pt x="1639" y="7022"/>
                  </a:lnTo>
                  <a:lnTo>
                    <a:pt x="1639" y="5851"/>
                  </a:lnTo>
                  <a:lnTo>
                    <a:pt x="1639" y="4681"/>
                  </a:lnTo>
                  <a:lnTo>
                    <a:pt x="1639" y="3511"/>
                  </a:lnTo>
                  <a:lnTo>
                    <a:pt x="3277" y="3511"/>
                  </a:lnTo>
                  <a:lnTo>
                    <a:pt x="3277" y="2341"/>
                  </a:lnTo>
                  <a:lnTo>
                    <a:pt x="4915" y="2341"/>
                  </a:lnTo>
                  <a:lnTo>
                    <a:pt x="4915" y="1170"/>
                  </a:lnTo>
                  <a:lnTo>
                    <a:pt x="6553" y="1170"/>
                  </a:lnTo>
                  <a:lnTo>
                    <a:pt x="6553" y="0"/>
                  </a:lnTo>
                  <a:lnTo>
                    <a:pt x="8193" y="0"/>
                  </a:lnTo>
                  <a:lnTo>
                    <a:pt x="9831" y="0"/>
                  </a:lnTo>
                  <a:lnTo>
                    <a:pt x="9831" y="1170"/>
                  </a:lnTo>
                  <a:lnTo>
                    <a:pt x="11469" y="1170"/>
                  </a:lnTo>
                  <a:lnTo>
                    <a:pt x="11469" y="2341"/>
                  </a:lnTo>
                  <a:lnTo>
                    <a:pt x="13107" y="2341"/>
                  </a:lnTo>
                  <a:lnTo>
                    <a:pt x="14746" y="3511"/>
                  </a:lnTo>
                  <a:lnTo>
                    <a:pt x="14746" y="4681"/>
                  </a:lnTo>
                  <a:lnTo>
                    <a:pt x="14746" y="5851"/>
                  </a:lnTo>
                  <a:lnTo>
                    <a:pt x="16384" y="7022"/>
                  </a:lnTo>
                  <a:lnTo>
                    <a:pt x="16384" y="8192"/>
                  </a:lnTo>
                  <a:lnTo>
                    <a:pt x="16384" y="9362"/>
                  </a:lnTo>
                  <a:lnTo>
                    <a:pt x="14746" y="10532"/>
                  </a:lnTo>
                  <a:lnTo>
                    <a:pt x="14746" y="11703"/>
                  </a:lnTo>
                  <a:lnTo>
                    <a:pt x="14746" y="12873"/>
                  </a:lnTo>
                  <a:lnTo>
                    <a:pt x="13107" y="12873"/>
                  </a:lnTo>
                  <a:lnTo>
                    <a:pt x="13107" y="14043"/>
                  </a:lnTo>
                  <a:lnTo>
                    <a:pt x="11469" y="14043"/>
                  </a:lnTo>
                  <a:lnTo>
                    <a:pt x="11469" y="15213"/>
                  </a:lnTo>
                  <a:lnTo>
                    <a:pt x="9831" y="15213"/>
                  </a:lnTo>
                  <a:lnTo>
                    <a:pt x="8193" y="15213"/>
                  </a:lnTo>
                  <a:lnTo>
                    <a:pt x="6553" y="16384"/>
                  </a:lnTo>
                  <a:lnTo>
                    <a:pt x="4915" y="16384"/>
                  </a:lnTo>
                  <a:lnTo>
                    <a:pt x="3277" y="16384"/>
                  </a:lnTo>
                  <a:lnTo>
                    <a:pt x="1639" y="16384"/>
                  </a:lnTo>
                  <a:lnTo>
                    <a:pt x="0" y="16384"/>
                  </a:lnTo>
                  <a:close/>
                </a:path>
              </a:pathLst>
            </a:custGeom>
            <a:solidFill>
              <a:srgbClr val="9999FF"/>
            </a:solidFill>
            <a:ln w="9525">
              <a:solidFill>
                <a:srgbClr val="000000"/>
              </a:solidFill>
              <a:round/>
              <a:headEnd/>
              <a:tailEnd/>
            </a:ln>
          </p:spPr>
          <p:txBody>
            <a:bodyPr/>
            <a:lstStyle/>
            <a:p>
              <a:endParaRPr lang="en-US"/>
            </a:p>
          </p:txBody>
        </p:sp>
        <p:sp>
          <p:nvSpPr>
            <p:cNvPr id="116860" name="Emporia"/>
            <p:cNvSpPr>
              <a:spLocks/>
            </p:cNvSpPr>
            <p:nvPr/>
          </p:nvSpPr>
          <p:spPr bwMode="auto">
            <a:xfrm>
              <a:off x="23298150" y="15373350"/>
              <a:ext cx="95250" cy="152400"/>
            </a:xfrm>
            <a:custGeom>
              <a:avLst/>
              <a:gdLst>
                <a:gd name="T0" fmla="*/ 184605 w 16384"/>
                <a:gd name="T1" fmla="*/ 327143 h 16384"/>
                <a:gd name="T2" fmla="*/ 184605 w 16384"/>
                <a:gd name="T3" fmla="*/ 327143 h 16384"/>
                <a:gd name="T4" fmla="*/ 92268 w 16384"/>
                <a:gd name="T5" fmla="*/ 436159 h 16384"/>
                <a:gd name="T6" fmla="*/ 92268 w 16384"/>
                <a:gd name="T7" fmla="*/ 545269 h 16384"/>
                <a:gd name="T8" fmla="*/ 92268 w 16384"/>
                <a:gd name="T9" fmla="*/ 654286 h 16384"/>
                <a:gd name="T10" fmla="*/ 92268 w 16384"/>
                <a:gd name="T11" fmla="*/ 763302 h 16384"/>
                <a:gd name="T12" fmla="*/ 0 w 16384"/>
                <a:gd name="T13" fmla="*/ 872319 h 16384"/>
                <a:gd name="T14" fmla="*/ 0 w 16384"/>
                <a:gd name="T15" fmla="*/ 981428 h 16384"/>
                <a:gd name="T16" fmla="*/ 0 w 16384"/>
                <a:gd name="T17" fmla="*/ 1090445 h 16384"/>
                <a:gd name="T18" fmla="*/ 0 w 16384"/>
                <a:gd name="T19" fmla="*/ 1199461 h 16384"/>
                <a:gd name="T20" fmla="*/ 0 w 16384"/>
                <a:gd name="T21" fmla="*/ 1308571 h 16384"/>
                <a:gd name="T22" fmla="*/ 92268 w 16384"/>
                <a:gd name="T23" fmla="*/ 1308571 h 16384"/>
                <a:gd name="T24" fmla="*/ 92268 w 16384"/>
                <a:gd name="T25" fmla="*/ 1417588 h 16384"/>
                <a:gd name="T26" fmla="*/ 184605 w 16384"/>
                <a:gd name="T27" fmla="*/ 1417588 h 16384"/>
                <a:gd name="T28" fmla="*/ 276873 w 16384"/>
                <a:gd name="T29" fmla="*/ 1417588 h 16384"/>
                <a:gd name="T30" fmla="*/ 369140 w 16384"/>
                <a:gd name="T31" fmla="*/ 1417588 h 16384"/>
                <a:gd name="T32" fmla="*/ 461478 w 16384"/>
                <a:gd name="T33" fmla="*/ 1308571 h 16384"/>
                <a:gd name="T34" fmla="*/ 461478 w 16384"/>
                <a:gd name="T35" fmla="*/ 1199461 h 16384"/>
                <a:gd name="T36" fmla="*/ 461478 w 16384"/>
                <a:gd name="T37" fmla="*/ 1090445 h 16384"/>
                <a:gd name="T38" fmla="*/ 461478 w 16384"/>
                <a:gd name="T39" fmla="*/ 981428 h 16384"/>
                <a:gd name="T40" fmla="*/ 553745 w 16384"/>
                <a:gd name="T41" fmla="*/ 872319 h 16384"/>
                <a:gd name="T42" fmla="*/ 553745 w 16384"/>
                <a:gd name="T43" fmla="*/ 763302 h 16384"/>
                <a:gd name="T44" fmla="*/ 553745 w 16384"/>
                <a:gd name="T45" fmla="*/ 654286 h 16384"/>
                <a:gd name="T46" fmla="*/ 553745 w 16384"/>
                <a:gd name="T47" fmla="*/ 545269 h 16384"/>
                <a:gd name="T48" fmla="*/ 461478 w 16384"/>
                <a:gd name="T49" fmla="*/ 545269 h 16384"/>
                <a:gd name="T50" fmla="*/ 461478 w 16384"/>
                <a:gd name="T51" fmla="*/ 436159 h 16384"/>
                <a:gd name="T52" fmla="*/ 461478 w 16384"/>
                <a:gd name="T53" fmla="*/ 327143 h 16384"/>
                <a:gd name="T54" fmla="*/ 369140 w 16384"/>
                <a:gd name="T55" fmla="*/ 327143 h 16384"/>
                <a:gd name="T56" fmla="*/ 369140 w 16384"/>
                <a:gd name="T57" fmla="*/ 218126 h 16384"/>
                <a:gd name="T58" fmla="*/ 276873 w 16384"/>
                <a:gd name="T59" fmla="*/ 218126 h 16384"/>
                <a:gd name="T60" fmla="*/ 276873 w 16384"/>
                <a:gd name="T61" fmla="*/ 109017 h 16384"/>
                <a:gd name="T62" fmla="*/ 184605 w 16384"/>
                <a:gd name="T63" fmla="*/ 109017 h 16384"/>
                <a:gd name="T64" fmla="*/ 92268 w 16384"/>
                <a:gd name="T65" fmla="*/ 109017 h 16384"/>
                <a:gd name="T66" fmla="*/ 0 w 16384"/>
                <a:gd name="T67" fmla="*/ 0 h 16384"/>
                <a:gd name="T68" fmla="*/ 0 w 16384"/>
                <a:gd name="T69" fmla="*/ 109017 h 16384"/>
                <a:gd name="T70" fmla="*/ 92268 w 16384"/>
                <a:gd name="T71" fmla="*/ 109017 h 16384"/>
                <a:gd name="T72" fmla="*/ 92268 w 16384"/>
                <a:gd name="T73" fmla="*/ 218126 h 16384"/>
                <a:gd name="T74" fmla="*/ 92268 w 16384"/>
                <a:gd name="T75" fmla="*/ 327143 h 16384"/>
                <a:gd name="T76" fmla="*/ 184605 w 16384"/>
                <a:gd name="T77" fmla="*/ 327143 h 16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84"/>
                <a:gd name="T118" fmla="*/ 0 h 16384"/>
                <a:gd name="T119" fmla="*/ 16384 w 16384"/>
                <a:gd name="T120" fmla="*/ 16384 h 16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84" h="16384">
                  <a:moveTo>
                    <a:pt x="5462" y="3781"/>
                  </a:moveTo>
                  <a:lnTo>
                    <a:pt x="5462" y="3781"/>
                  </a:lnTo>
                  <a:lnTo>
                    <a:pt x="2730" y="5041"/>
                  </a:lnTo>
                  <a:lnTo>
                    <a:pt x="2730" y="6302"/>
                  </a:lnTo>
                  <a:lnTo>
                    <a:pt x="2730" y="7562"/>
                  </a:lnTo>
                  <a:lnTo>
                    <a:pt x="2730" y="8822"/>
                  </a:lnTo>
                  <a:lnTo>
                    <a:pt x="0" y="10082"/>
                  </a:lnTo>
                  <a:lnTo>
                    <a:pt x="0" y="11343"/>
                  </a:lnTo>
                  <a:lnTo>
                    <a:pt x="0" y="12603"/>
                  </a:lnTo>
                  <a:lnTo>
                    <a:pt x="0" y="13863"/>
                  </a:lnTo>
                  <a:lnTo>
                    <a:pt x="0" y="15124"/>
                  </a:lnTo>
                  <a:lnTo>
                    <a:pt x="2730" y="15124"/>
                  </a:lnTo>
                  <a:lnTo>
                    <a:pt x="2730" y="16384"/>
                  </a:lnTo>
                  <a:lnTo>
                    <a:pt x="5462" y="16384"/>
                  </a:lnTo>
                  <a:lnTo>
                    <a:pt x="8192" y="16384"/>
                  </a:lnTo>
                  <a:lnTo>
                    <a:pt x="10922" y="16384"/>
                  </a:lnTo>
                  <a:lnTo>
                    <a:pt x="13654" y="15124"/>
                  </a:lnTo>
                  <a:lnTo>
                    <a:pt x="13654" y="13863"/>
                  </a:lnTo>
                  <a:lnTo>
                    <a:pt x="13654" y="12603"/>
                  </a:lnTo>
                  <a:lnTo>
                    <a:pt x="13654" y="11343"/>
                  </a:lnTo>
                  <a:lnTo>
                    <a:pt x="16384" y="10082"/>
                  </a:lnTo>
                  <a:lnTo>
                    <a:pt x="16384" y="8822"/>
                  </a:lnTo>
                  <a:lnTo>
                    <a:pt x="16384" y="7562"/>
                  </a:lnTo>
                  <a:lnTo>
                    <a:pt x="16384" y="6302"/>
                  </a:lnTo>
                  <a:lnTo>
                    <a:pt x="13654" y="6302"/>
                  </a:lnTo>
                  <a:lnTo>
                    <a:pt x="13654" y="5041"/>
                  </a:lnTo>
                  <a:lnTo>
                    <a:pt x="13654" y="3781"/>
                  </a:lnTo>
                  <a:lnTo>
                    <a:pt x="10922" y="3781"/>
                  </a:lnTo>
                  <a:lnTo>
                    <a:pt x="10922" y="2521"/>
                  </a:lnTo>
                  <a:lnTo>
                    <a:pt x="8192" y="2521"/>
                  </a:lnTo>
                  <a:lnTo>
                    <a:pt x="8192" y="1260"/>
                  </a:lnTo>
                  <a:lnTo>
                    <a:pt x="5462" y="1260"/>
                  </a:lnTo>
                  <a:lnTo>
                    <a:pt x="2730" y="1260"/>
                  </a:lnTo>
                  <a:lnTo>
                    <a:pt x="0" y="0"/>
                  </a:lnTo>
                  <a:lnTo>
                    <a:pt x="0" y="1260"/>
                  </a:lnTo>
                  <a:lnTo>
                    <a:pt x="2730" y="1260"/>
                  </a:lnTo>
                  <a:lnTo>
                    <a:pt x="2730" y="2521"/>
                  </a:lnTo>
                  <a:lnTo>
                    <a:pt x="2730" y="3781"/>
                  </a:lnTo>
                  <a:lnTo>
                    <a:pt x="5462" y="3781"/>
                  </a:lnTo>
                  <a:close/>
                </a:path>
              </a:pathLst>
            </a:custGeom>
            <a:solidFill>
              <a:srgbClr val="FFFFFF"/>
            </a:solidFill>
            <a:ln w="9525">
              <a:solidFill>
                <a:srgbClr val="000000"/>
              </a:solidFill>
              <a:round/>
              <a:headEnd/>
              <a:tailEnd/>
            </a:ln>
          </p:spPr>
          <p:txBody>
            <a:bodyPr/>
            <a:lstStyle/>
            <a:p>
              <a:endParaRPr lang="en-US"/>
            </a:p>
          </p:txBody>
        </p:sp>
        <p:sp>
          <p:nvSpPr>
            <p:cNvPr id="116861" name="Fairfax_City"/>
            <p:cNvSpPr>
              <a:spLocks/>
            </p:cNvSpPr>
            <p:nvPr/>
          </p:nvSpPr>
          <p:spPr bwMode="auto">
            <a:xfrm>
              <a:off x="24545925" y="5419725"/>
              <a:ext cx="142875" cy="133350"/>
            </a:xfrm>
            <a:custGeom>
              <a:avLst/>
              <a:gdLst>
                <a:gd name="T0" fmla="*/ 0 w 16384"/>
                <a:gd name="T1" fmla="*/ 180915 h 16384"/>
                <a:gd name="T2" fmla="*/ 0 w 16384"/>
                <a:gd name="T3" fmla="*/ 271339 h 16384"/>
                <a:gd name="T4" fmla="*/ 0 w 16384"/>
                <a:gd name="T5" fmla="*/ 361756 h 16384"/>
                <a:gd name="T6" fmla="*/ 0 w 16384"/>
                <a:gd name="T7" fmla="*/ 452180 h 16384"/>
                <a:gd name="T8" fmla="*/ 0 w 16384"/>
                <a:gd name="T9" fmla="*/ 542735 h 16384"/>
                <a:gd name="T10" fmla="*/ 0 w 16384"/>
                <a:gd name="T11" fmla="*/ 633160 h 16384"/>
                <a:gd name="T12" fmla="*/ 0 w 16384"/>
                <a:gd name="T13" fmla="*/ 723585 h 16384"/>
                <a:gd name="T14" fmla="*/ 103799 w 16384"/>
                <a:gd name="T15" fmla="*/ 723585 h 16384"/>
                <a:gd name="T16" fmla="*/ 103799 w 16384"/>
                <a:gd name="T17" fmla="*/ 814075 h 16384"/>
                <a:gd name="T18" fmla="*/ 103799 w 16384"/>
                <a:gd name="T19" fmla="*/ 904491 h 16384"/>
                <a:gd name="T20" fmla="*/ 103799 w 16384"/>
                <a:gd name="T21" fmla="*/ 994916 h 16384"/>
                <a:gd name="T22" fmla="*/ 207676 w 16384"/>
                <a:gd name="T23" fmla="*/ 994916 h 16384"/>
                <a:gd name="T24" fmla="*/ 207676 w 16384"/>
                <a:gd name="T25" fmla="*/ 1085341 h 16384"/>
                <a:gd name="T26" fmla="*/ 311484 w 16384"/>
                <a:gd name="T27" fmla="*/ 1085341 h 16384"/>
                <a:gd name="T28" fmla="*/ 415283 w 16384"/>
                <a:gd name="T29" fmla="*/ 1085341 h 16384"/>
                <a:gd name="T30" fmla="*/ 519082 w 16384"/>
                <a:gd name="T31" fmla="*/ 1085341 h 16384"/>
                <a:gd name="T32" fmla="*/ 623038 w 16384"/>
                <a:gd name="T33" fmla="*/ 1085341 h 16384"/>
                <a:gd name="T34" fmla="*/ 726845 w 16384"/>
                <a:gd name="T35" fmla="*/ 1085341 h 16384"/>
                <a:gd name="T36" fmla="*/ 830644 w 16384"/>
                <a:gd name="T37" fmla="*/ 1085341 h 16384"/>
                <a:gd name="T38" fmla="*/ 934443 w 16384"/>
                <a:gd name="T39" fmla="*/ 994916 h 16384"/>
                <a:gd name="T40" fmla="*/ 1038320 w 16384"/>
                <a:gd name="T41" fmla="*/ 904491 h 16384"/>
                <a:gd name="T42" fmla="*/ 1142128 w 16384"/>
                <a:gd name="T43" fmla="*/ 814075 h 16384"/>
                <a:gd name="T44" fmla="*/ 1142128 w 16384"/>
                <a:gd name="T45" fmla="*/ 723585 h 16384"/>
                <a:gd name="T46" fmla="*/ 1245927 w 16384"/>
                <a:gd name="T47" fmla="*/ 723585 h 16384"/>
                <a:gd name="T48" fmla="*/ 1245927 w 16384"/>
                <a:gd name="T49" fmla="*/ 633160 h 16384"/>
                <a:gd name="T50" fmla="*/ 1245927 w 16384"/>
                <a:gd name="T51" fmla="*/ 542735 h 16384"/>
                <a:gd name="T52" fmla="*/ 1245927 w 16384"/>
                <a:gd name="T53" fmla="*/ 452180 h 16384"/>
                <a:gd name="T54" fmla="*/ 1245927 w 16384"/>
                <a:gd name="T55" fmla="*/ 361756 h 16384"/>
                <a:gd name="T56" fmla="*/ 1142128 w 16384"/>
                <a:gd name="T57" fmla="*/ 271339 h 16384"/>
                <a:gd name="T58" fmla="*/ 1142128 w 16384"/>
                <a:gd name="T59" fmla="*/ 180915 h 16384"/>
                <a:gd name="T60" fmla="*/ 1038320 w 16384"/>
                <a:gd name="T61" fmla="*/ 180915 h 16384"/>
                <a:gd name="T62" fmla="*/ 1038320 w 16384"/>
                <a:gd name="T63" fmla="*/ 90425 h 16384"/>
                <a:gd name="T64" fmla="*/ 934443 w 16384"/>
                <a:gd name="T65" fmla="*/ 90425 h 16384"/>
                <a:gd name="T66" fmla="*/ 830644 w 16384"/>
                <a:gd name="T67" fmla="*/ 0 h 16384"/>
                <a:gd name="T68" fmla="*/ 726845 w 16384"/>
                <a:gd name="T69" fmla="*/ 0 h 16384"/>
                <a:gd name="T70" fmla="*/ 623038 w 16384"/>
                <a:gd name="T71" fmla="*/ 0 h 16384"/>
                <a:gd name="T72" fmla="*/ 519082 w 16384"/>
                <a:gd name="T73" fmla="*/ 0 h 16384"/>
                <a:gd name="T74" fmla="*/ 415283 w 16384"/>
                <a:gd name="T75" fmla="*/ 0 h 16384"/>
                <a:gd name="T76" fmla="*/ 311484 w 16384"/>
                <a:gd name="T77" fmla="*/ 0 h 16384"/>
                <a:gd name="T78" fmla="*/ 207676 w 16384"/>
                <a:gd name="T79" fmla="*/ 0 h 16384"/>
                <a:gd name="T80" fmla="*/ 207676 w 16384"/>
                <a:gd name="T81" fmla="*/ 90425 h 16384"/>
                <a:gd name="T82" fmla="*/ 103799 w 16384"/>
                <a:gd name="T83" fmla="*/ 90425 h 16384"/>
                <a:gd name="T84" fmla="*/ 0 w 16384"/>
                <a:gd name="T85" fmla="*/ 180915 h 16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84"/>
                <a:gd name="T130" fmla="*/ 0 h 16384"/>
                <a:gd name="T131" fmla="*/ 16384 w 16384"/>
                <a:gd name="T132" fmla="*/ 16384 h 16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84" h="16384">
                  <a:moveTo>
                    <a:pt x="0" y="2731"/>
                  </a:moveTo>
                  <a:lnTo>
                    <a:pt x="0" y="4096"/>
                  </a:lnTo>
                  <a:lnTo>
                    <a:pt x="0" y="5461"/>
                  </a:lnTo>
                  <a:lnTo>
                    <a:pt x="0" y="6826"/>
                  </a:lnTo>
                  <a:lnTo>
                    <a:pt x="0" y="8193"/>
                  </a:lnTo>
                  <a:lnTo>
                    <a:pt x="0" y="9558"/>
                  </a:lnTo>
                  <a:lnTo>
                    <a:pt x="0" y="10923"/>
                  </a:lnTo>
                  <a:lnTo>
                    <a:pt x="1365" y="10923"/>
                  </a:lnTo>
                  <a:lnTo>
                    <a:pt x="1365" y="12289"/>
                  </a:lnTo>
                  <a:lnTo>
                    <a:pt x="1365" y="13654"/>
                  </a:lnTo>
                  <a:lnTo>
                    <a:pt x="1365" y="15019"/>
                  </a:lnTo>
                  <a:lnTo>
                    <a:pt x="2731" y="15019"/>
                  </a:lnTo>
                  <a:lnTo>
                    <a:pt x="2731" y="16384"/>
                  </a:lnTo>
                  <a:lnTo>
                    <a:pt x="4096" y="16384"/>
                  </a:lnTo>
                  <a:lnTo>
                    <a:pt x="5461" y="16384"/>
                  </a:lnTo>
                  <a:lnTo>
                    <a:pt x="6826" y="16384"/>
                  </a:lnTo>
                  <a:lnTo>
                    <a:pt x="8193" y="16384"/>
                  </a:lnTo>
                  <a:lnTo>
                    <a:pt x="9558" y="16384"/>
                  </a:lnTo>
                  <a:lnTo>
                    <a:pt x="10923" y="16384"/>
                  </a:lnTo>
                  <a:lnTo>
                    <a:pt x="12288" y="15019"/>
                  </a:lnTo>
                  <a:lnTo>
                    <a:pt x="13654" y="13654"/>
                  </a:lnTo>
                  <a:lnTo>
                    <a:pt x="15019" y="12289"/>
                  </a:lnTo>
                  <a:lnTo>
                    <a:pt x="15019" y="10923"/>
                  </a:lnTo>
                  <a:lnTo>
                    <a:pt x="16384" y="10923"/>
                  </a:lnTo>
                  <a:lnTo>
                    <a:pt x="16384" y="9558"/>
                  </a:lnTo>
                  <a:lnTo>
                    <a:pt x="16384" y="8193"/>
                  </a:lnTo>
                  <a:lnTo>
                    <a:pt x="16384" y="6826"/>
                  </a:lnTo>
                  <a:lnTo>
                    <a:pt x="16384" y="5461"/>
                  </a:lnTo>
                  <a:lnTo>
                    <a:pt x="15019" y="4096"/>
                  </a:lnTo>
                  <a:lnTo>
                    <a:pt x="15019" y="2731"/>
                  </a:lnTo>
                  <a:lnTo>
                    <a:pt x="13654" y="2731"/>
                  </a:lnTo>
                  <a:lnTo>
                    <a:pt x="13654" y="1365"/>
                  </a:lnTo>
                  <a:lnTo>
                    <a:pt x="12288" y="1365"/>
                  </a:lnTo>
                  <a:lnTo>
                    <a:pt x="10923" y="0"/>
                  </a:lnTo>
                  <a:lnTo>
                    <a:pt x="9558" y="0"/>
                  </a:lnTo>
                  <a:lnTo>
                    <a:pt x="8193" y="0"/>
                  </a:lnTo>
                  <a:lnTo>
                    <a:pt x="6826" y="0"/>
                  </a:lnTo>
                  <a:lnTo>
                    <a:pt x="5461" y="0"/>
                  </a:lnTo>
                  <a:lnTo>
                    <a:pt x="4096" y="0"/>
                  </a:lnTo>
                  <a:lnTo>
                    <a:pt x="2731" y="0"/>
                  </a:lnTo>
                  <a:lnTo>
                    <a:pt x="2731" y="1365"/>
                  </a:lnTo>
                  <a:lnTo>
                    <a:pt x="1365" y="1365"/>
                  </a:lnTo>
                  <a:lnTo>
                    <a:pt x="0" y="2731"/>
                  </a:lnTo>
                  <a:close/>
                </a:path>
              </a:pathLst>
            </a:custGeom>
            <a:solidFill>
              <a:srgbClr val="FFFFFF"/>
            </a:solidFill>
            <a:ln w="9525">
              <a:solidFill>
                <a:srgbClr val="000000"/>
              </a:solidFill>
              <a:round/>
              <a:headEnd/>
              <a:tailEnd/>
            </a:ln>
          </p:spPr>
          <p:txBody>
            <a:bodyPr/>
            <a:lstStyle/>
            <a:p>
              <a:endParaRPr lang="en-US"/>
            </a:p>
          </p:txBody>
        </p:sp>
        <p:sp>
          <p:nvSpPr>
            <p:cNvPr id="116862" name="Falls_Church"/>
            <p:cNvSpPr>
              <a:spLocks/>
            </p:cNvSpPr>
            <p:nvPr/>
          </p:nvSpPr>
          <p:spPr bwMode="auto">
            <a:xfrm>
              <a:off x="24726900" y="5010150"/>
              <a:ext cx="114300" cy="76200"/>
            </a:xfrm>
            <a:custGeom>
              <a:avLst/>
              <a:gdLst>
                <a:gd name="T0" fmla="*/ 620188 w 16384"/>
                <a:gd name="T1" fmla="*/ 0 h 16384"/>
                <a:gd name="T2" fmla="*/ 531609 w 16384"/>
                <a:gd name="T3" fmla="*/ 0 h 16384"/>
                <a:gd name="T4" fmla="*/ 443031 w 16384"/>
                <a:gd name="T5" fmla="*/ 0 h 16384"/>
                <a:gd name="T6" fmla="*/ 354362 w 16384"/>
                <a:gd name="T7" fmla="*/ 0 h 16384"/>
                <a:gd name="T8" fmla="*/ 354362 w 16384"/>
                <a:gd name="T9" fmla="*/ 44276 h 16384"/>
                <a:gd name="T10" fmla="*/ 265784 w 16384"/>
                <a:gd name="T11" fmla="*/ 44276 h 16384"/>
                <a:gd name="T12" fmla="*/ 177205 w 16384"/>
                <a:gd name="T13" fmla="*/ 44276 h 16384"/>
                <a:gd name="T14" fmla="*/ 88676 w 16384"/>
                <a:gd name="T15" fmla="*/ 88599 h 16384"/>
                <a:gd name="T16" fmla="*/ 0 w 16384"/>
                <a:gd name="T17" fmla="*/ 88599 h 16384"/>
                <a:gd name="T18" fmla="*/ 0 w 16384"/>
                <a:gd name="T19" fmla="*/ 132876 h 16384"/>
                <a:gd name="T20" fmla="*/ 0 w 16384"/>
                <a:gd name="T21" fmla="*/ 177198 h 16384"/>
                <a:gd name="T22" fmla="*/ 88676 w 16384"/>
                <a:gd name="T23" fmla="*/ 221475 h 16384"/>
                <a:gd name="T24" fmla="*/ 177205 w 16384"/>
                <a:gd name="T25" fmla="*/ 265798 h 16384"/>
                <a:gd name="T26" fmla="*/ 265784 w 16384"/>
                <a:gd name="T27" fmla="*/ 265798 h 16384"/>
                <a:gd name="T28" fmla="*/ 354362 w 16384"/>
                <a:gd name="T29" fmla="*/ 310074 h 16384"/>
                <a:gd name="T30" fmla="*/ 443031 w 16384"/>
                <a:gd name="T31" fmla="*/ 310074 h 16384"/>
                <a:gd name="T32" fmla="*/ 443031 w 16384"/>
                <a:gd name="T33" fmla="*/ 354397 h 16384"/>
                <a:gd name="T34" fmla="*/ 531609 w 16384"/>
                <a:gd name="T35" fmla="*/ 354397 h 16384"/>
                <a:gd name="T36" fmla="*/ 620188 w 16384"/>
                <a:gd name="T37" fmla="*/ 354397 h 16384"/>
                <a:gd name="T38" fmla="*/ 708717 w 16384"/>
                <a:gd name="T39" fmla="*/ 354397 h 16384"/>
                <a:gd name="T40" fmla="*/ 708717 w 16384"/>
                <a:gd name="T41" fmla="*/ 310074 h 16384"/>
                <a:gd name="T42" fmla="*/ 797393 w 16384"/>
                <a:gd name="T43" fmla="*/ 310074 h 16384"/>
                <a:gd name="T44" fmla="*/ 797393 w 16384"/>
                <a:gd name="T45" fmla="*/ 265798 h 16384"/>
                <a:gd name="T46" fmla="*/ 797393 w 16384"/>
                <a:gd name="T47" fmla="*/ 221475 h 16384"/>
                <a:gd name="T48" fmla="*/ 797393 w 16384"/>
                <a:gd name="T49" fmla="*/ 177198 h 16384"/>
                <a:gd name="T50" fmla="*/ 708717 w 16384"/>
                <a:gd name="T51" fmla="*/ 177198 h 16384"/>
                <a:gd name="T52" fmla="*/ 708717 w 16384"/>
                <a:gd name="T53" fmla="*/ 132876 h 16384"/>
                <a:gd name="T54" fmla="*/ 620188 w 16384"/>
                <a:gd name="T55" fmla="*/ 132876 h 16384"/>
                <a:gd name="T56" fmla="*/ 620188 w 16384"/>
                <a:gd name="T57" fmla="*/ 88599 h 16384"/>
                <a:gd name="T58" fmla="*/ 620188 w 16384"/>
                <a:gd name="T59" fmla="*/ 44276 h 16384"/>
                <a:gd name="T60" fmla="*/ 620188 w 16384"/>
                <a:gd name="T61" fmla="*/ 0 h 16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384"/>
                <a:gd name="T94" fmla="*/ 0 h 16384"/>
                <a:gd name="T95" fmla="*/ 16384 w 16384"/>
                <a:gd name="T96" fmla="*/ 16384 h 16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384" h="16384">
                  <a:moveTo>
                    <a:pt x="12743" y="0"/>
                  </a:moveTo>
                  <a:lnTo>
                    <a:pt x="10923" y="0"/>
                  </a:lnTo>
                  <a:lnTo>
                    <a:pt x="9103" y="0"/>
                  </a:lnTo>
                  <a:lnTo>
                    <a:pt x="7281" y="0"/>
                  </a:lnTo>
                  <a:lnTo>
                    <a:pt x="7281" y="2047"/>
                  </a:lnTo>
                  <a:lnTo>
                    <a:pt x="5461" y="2047"/>
                  </a:lnTo>
                  <a:lnTo>
                    <a:pt x="3641" y="2047"/>
                  </a:lnTo>
                  <a:lnTo>
                    <a:pt x="1822" y="4096"/>
                  </a:lnTo>
                  <a:lnTo>
                    <a:pt x="0" y="4096"/>
                  </a:lnTo>
                  <a:lnTo>
                    <a:pt x="0" y="6143"/>
                  </a:lnTo>
                  <a:lnTo>
                    <a:pt x="0" y="8192"/>
                  </a:lnTo>
                  <a:lnTo>
                    <a:pt x="1822" y="10239"/>
                  </a:lnTo>
                  <a:lnTo>
                    <a:pt x="3641" y="12288"/>
                  </a:lnTo>
                  <a:lnTo>
                    <a:pt x="5461" y="12288"/>
                  </a:lnTo>
                  <a:lnTo>
                    <a:pt x="7281" y="14335"/>
                  </a:lnTo>
                  <a:lnTo>
                    <a:pt x="9103" y="14335"/>
                  </a:lnTo>
                  <a:lnTo>
                    <a:pt x="9103" y="16384"/>
                  </a:lnTo>
                  <a:lnTo>
                    <a:pt x="10923" y="16384"/>
                  </a:lnTo>
                  <a:lnTo>
                    <a:pt x="12743" y="16384"/>
                  </a:lnTo>
                  <a:lnTo>
                    <a:pt x="14562" y="16384"/>
                  </a:lnTo>
                  <a:lnTo>
                    <a:pt x="14562" y="14335"/>
                  </a:lnTo>
                  <a:lnTo>
                    <a:pt x="16384" y="14335"/>
                  </a:lnTo>
                  <a:lnTo>
                    <a:pt x="16384" y="12288"/>
                  </a:lnTo>
                  <a:lnTo>
                    <a:pt x="16384" y="10239"/>
                  </a:lnTo>
                  <a:lnTo>
                    <a:pt x="16384" y="8192"/>
                  </a:lnTo>
                  <a:lnTo>
                    <a:pt x="14562" y="8192"/>
                  </a:lnTo>
                  <a:lnTo>
                    <a:pt x="14562" y="6143"/>
                  </a:lnTo>
                  <a:lnTo>
                    <a:pt x="12743" y="6143"/>
                  </a:lnTo>
                  <a:lnTo>
                    <a:pt x="12743" y="4096"/>
                  </a:lnTo>
                  <a:lnTo>
                    <a:pt x="12743" y="2047"/>
                  </a:lnTo>
                  <a:lnTo>
                    <a:pt x="12743" y="0"/>
                  </a:lnTo>
                  <a:close/>
                </a:path>
              </a:pathLst>
            </a:custGeom>
            <a:solidFill>
              <a:srgbClr val="FFFFFF"/>
            </a:solidFill>
            <a:ln w="9525">
              <a:solidFill>
                <a:srgbClr val="000000"/>
              </a:solidFill>
              <a:round/>
              <a:headEnd/>
              <a:tailEnd/>
            </a:ln>
          </p:spPr>
          <p:txBody>
            <a:bodyPr/>
            <a:lstStyle/>
            <a:p>
              <a:endParaRPr lang="en-US"/>
            </a:p>
          </p:txBody>
        </p:sp>
        <p:sp>
          <p:nvSpPr>
            <p:cNvPr id="116863" name="Franklin_City"/>
            <p:cNvSpPr>
              <a:spLocks/>
            </p:cNvSpPr>
            <p:nvPr/>
          </p:nvSpPr>
          <p:spPr bwMode="auto">
            <a:xfrm>
              <a:off x="25803225" y="15706725"/>
              <a:ext cx="104775" cy="171450"/>
            </a:xfrm>
            <a:custGeom>
              <a:avLst/>
              <a:gdLst>
                <a:gd name="T0" fmla="*/ 223331 w 16384"/>
                <a:gd name="T1" fmla="*/ 256244 h 16384"/>
                <a:gd name="T2" fmla="*/ 111726 w 16384"/>
                <a:gd name="T3" fmla="*/ 384360 h 16384"/>
                <a:gd name="T4" fmla="*/ 111726 w 16384"/>
                <a:gd name="T5" fmla="*/ 512592 h 16384"/>
                <a:gd name="T6" fmla="*/ 111726 w 16384"/>
                <a:gd name="T7" fmla="*/ 640719 h 16384"/>
                <a:gd name="T8" fmla="*/ 111726 w 16384"/>
                <a:gd name="T9" fmla="*/ 768836 h 16384"/>
                <a:gd name="T10" fmla="*/ 0 w 16384"/>
                <a:gd name="T11" fmla="*/ 768836 h 16384"/>
                <a:gd name="T12" fmla="*/ 0 w 16384"/>
                <a:gd name="T13" fmla="*/ 896963 h 16384"/>
                <a:gd name="T14" fmla="*/ 0 w 16384"/>
                <a:gd name="T15" fmla="*/ 1025079 h 16384"/>
                <a:gd name="T16" fmla="*/ 0 w 16384"/>
                <a:gd name="T17" fmla="*/ 1153415 h 16384"/>
                <a:gd name="T18" fmla="*/ 0 w 16384"/>
                <a:gd name="T19" fmla="*/ 1281542 h 16384"/>
                <a:gd name="T20" fmla="*/ 0 w 16384"/>
                <a:gd name="T21" fmla="*/ 1409659 h 16384"/>
                <a:gd name="T22" fmla="*/ 0 w 16384"/>
                <a:gd name="T23" fmla="*/ 1537786 h 16384"/>
                <a:gd name="T24" fmla="*/ 111726 w 16384"/>
                <a:gd name="T25" fmla="*/ 1537786 h 16384"/>
                <a:gd name="T26" fmla="*/ 111726 w 16384"/>
                <a:gd name="T27" fmla="*/ 1666018 h 16384"/>
                <a:gd name="T28" fmla="*/ 223331 w 16384"/>
                <a:gd name="T29" fmla="*/ 1666018 h 16384"/>
                <a:gd name="T30" fmla="*/ 223331 w 16384"/>
                <a:gd name="T31" fmla="*/ 1794134 h 16384"/>
                <a:gd name="T32" fmla="*/ 335057 w 16384"/>
                <a:gd name="T33" fmla="*/ 1794134 h 16384"/>
                <a:gd name="T34" fmla="*/ 446701 w 16384"/>
                <a:gd name="T35" fmla="*/ 1794134 h 16384"/>
                <a:gd name="T36" fmla="*/ 446701 w 16384"/>
                <a:gd name="T37" fmla="*/ 1666018 h 16384"/>
                <a:gd name="T38" fmla="*/ 558389 w 16384"/>
                <a:gd name="T39" fmla="*/ 1666018 h 16384"/>
                <a:gd name="T40" fmla="*/ 558389 w 16384"/>
                <a:gd name="T41" fmla="*/ 1537786 h 16384"/>
                <a:gd name="T42" fmla="*/ 670032 w 16384"/>
                <a:gd name="T43" fmla="*/ 1537786 h 16384"/>
                <a:gd name="T44" fmla="*/ 670032 w 16384"/>
                <a:gd name="T45" fmla="*/ 1409659 h 16384"/>
                <a:gd name="T46" fmla="*/ 670032 w 16384"/>
                <a:gd name="T47" fmla="*/ 1281542 h 16384"/>
                <a:gd name="T48" fmla="*/ 670032 w 16384"/>
                <a:gd name="T49" fmla="*/ 1153415 h 16384"/>
                <a:gd name="T50" fmla="*/ 670032 w 16384"/>
                <a:gd name="T51" fmla="*/ 1025079 h 16384"/>
                <a:gd name="T52" fmla="*/ 558389 w 16384"/>
                <a:gd name="T53" fmla="*/ 896963 h 16384"/>
                <a:gd name="T54" fmla="*/ 558389 w 16384"/>
                <a:gd name="T55" fmla="*/ 768836 h 16384"/>
                <a:gd name="T56" fmla="*/ 558389 w 16384"/>
                <a:gd name="T57" fmla="*/ 640719 h 16384"/>
                <a:gd name="T58" fmla="*/ 446701 w 16384"/>
                <a:gd name="T59" fmla="*/ 512592 h 16384"/>
                <a:gd name="T60" fmla="*/ 446701 w 16384"/>
                <a:gd name="T61" fmla="*/ 384360 h 16384"/>
                <a:gd name="T62" fmla="*/ 335057 w 16384"/>
                <a:gd name="T63" fmla="*/ 256244 h 16384"/>
                <a:gd name="T64" fmla="*/ 335057 w 16384"/>
                <a:gd name="T65" fmla="*/ 128117 h 16384"/>
                <a:gd name="T66" fmla="*/ 223331 w 16384"/>
                <a:gd name="T67" fmla="*/ 128117 h 16384"/>
                <a:gd name="T68" fmla="*/ 223331 w 16384"/>
                <a:gd name="T69" fmla="*/ 0 h 16384"/>
                <a:gd name="T70" fmla="*/ 223331 w 16384"/>
                <a:gd name="T71" fmla="*/ 128117 h 16384"/>
                <a:gd name="T72" fmla="*/ 223331 w 16384"/>
                <a:gd name="T73" fmla="*/ 256244 h 163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84"/>
                <a:gd name="T112" fmla="*/ 0 h 16384"/>
                <a:gd name="T113" fmla="*/ 16384 w 16384"/>
                <a:gd name="T114" fmla="*/ 16384 h 163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84" h="16384">
                  <a:moveTo>
                    <a:pt x="5461" y="2340"/>
                  </a:moveTo>
                  <a:lnTo>
                    <a:pt x="2732" y="3510"/>
                  </a:lnTo>
                  <a:lnTo>
                    <a:pt x="2732" y="4681"/>
                  </a:lnTo>
                  <a:lnTo>
                    <a:pt x="2732" y="5851"/>
                  </a:lnTo>
                  <a:lnTo>
                    <a:pt x="2732" y="7021"/>
                  </a:lnTo>
                  <a:lnTo>
                    <a:pt x="0" y="7021"/>
                  </a:lnTo>
                  <a:lnTo>
                    <a:pt x="0" y="8191"/>
                  </a:lnTo>
                  <a:lnTo>
                    <a:pt x="0" y="9361"/>
                  </a:lnTo>
                  <a:lnTo>
                    <a:pt x="0" y="10533"/>
                  </a:lnTo>
                  <a:lnTo>
                    <a:pt x="0" y="11703"/>
                  </a:lnTo>
                  <a:lnTo>
                    <a:pt x="0" y="12873"/>
                  </a:lnTo>
                  <a:lnTo>
                    <a:pt x="0" y="14043"/>
                  </a:lnTo>
                  <a:lnTo>
                    <a:pt x="2732" y="14043"/>
                  </a:lnTo>
                  <a:lnTo>
                    <a:pt x="2732" y="15214"/>
                  </a:lnTo>
                  <a:lnTo>
                    <a:pt x="5461" y="15214"/>
                  </a:lnTo>
                  <a:lnTo>
                    <a:pt x="5461" y="16384"/>
                  </a:lnTo>
                  <a:lnTo>
                    <a:pt x="8193" y="16384"/>
                  </a:lnTo>
                  <a:lnTo>
                    <a:pt x="10923" y="16384"/>
                  </a:lnTo>
                  <a:lnTo>
                    <a:pt x="10923" y="15214"/>
                  </a:lnTo>
                  <a:lnTo>
                    <a:pt x="13654" y="15214"/>
                  </a:lnTo>
                  <a:lnTo>
                    <a:pt x="13654" y="14043"/>
                  </a:lnTo>
                  <a:lnTo>
                    <a:pt x="16384" y="14043"/>
                  </a:lnTo>
                  <a:lnTo>
                    <a:pt x="16384" y="12873"/>
                  </a:lnTo>
                  <a:lnTo>
                    <a:pt x="16384" y="11703"/>
                  </a:lnTo>
                  <a:lnTo>
                    <a:pt x="16384" y="10533"/>
                  </a:lnTo>
                  <a:lnTo>
                    <a:pt x="16384" y="9361"/>
                  </a:lnTo>
                  <a:lnTo>
                    <a:pt x="13654" y="8191"/>
                  </a:lnTo>
                  <a:lnTo>
                    <a:pt x="13654" y="7021"/>
                  </a:lnTo>
                  <a:lnTo>
                    <a:pt x="13654" y="5851"/>
                  </a:lnTo>
                  <a:lnTo>
                    <a:pt x="10923" y="4681"/>
                  </a:lnTo>
                  <a:lnTo>
                    <a:pt x="10923" y="3510"/>
                  </a:lnTo>
                  <a:lnTo>
                    <a:pt x="8193" y="2340"/>
                  </a:lnTo>
                  <a:lnTo>
                    <a:pt x="8193" y="1170"/>
                  </a:lnTo>
                  <a:lnTo>
                    <a:pt x="5461" y="1170"/>
                  </a:lnTo>
                  <a:lnTo>
                    <a:pt x="5461" y="0"/>
                  </a:lnTo>
                  <a:lnTo>
                    <a:pt x="5461" y="1170"/>
                  </a:lnTo>
                  <a:lnTo>
                    <a:pt x="5461" y="2340"/>
                  </a:lnTo>
                  <a:close/>
                </a:path>
              </a:pathLst>
            </a:custGeom>
            <a:solidFill>
              <a:srgbClr val="FFFFFF"/>
            </a:solidFill>
            <a:ln w="9525">
              <a:solidFill>
                <a:srgbClr val="000000"/>
              </a:solidFill>
              <a:round/>
              <a:headEnd/>
              <a:tailEnd/>
            </a:ln>
          </p:spPr>
          <p:txBody>
            <a:bodyPr/>
            <a:lstStyle/>
            <a:p>
              <a:endParaRPr lang="en-US"/>
            </a:p>
          </p:txBody>
        </p:sp>
        <p:sp>
          <p:nvSpPr>
            <p:cNvPr id="116864" name="Fredericksburg"/>
            <p:cNvSpPr>
              <a:spLocks/>
            </p:cNvSpPr>
            <p:nvPr/>
          </p:nvSpPr>
          <p:spPr bwMode="auto">
            <a:xfrm>
              <a:off x="23583900" y="7762875"/>
              <a:ext cx="209550" cy="152400"/>
            </a:xfrm>
            <a:custGeom>
              <a:avLst/>
              <a:gdLst>
                <a:gd name="T0" fmla="*/ 0 w 16384"/>
                <a:gd name="T1" fmla="*/ 0 h 16384"/>
                <a:gd name="T2" fmla="*/ 0 w 16384"/>
                <a:gd name="T3" fmla="*/ 283536 h 16384"/>
                <a:gd name="T4" fmla="*/ 0 w 16384"/>
                <a:gd name="T5" fmla="*/ 378014 h 16384"/>
                <a:gd name="T6" fmla="*/ 0 w 16384"/>
                <a:gd name="T7" fmla="*/ 567072 h 16384"/>
                <a:gd name="T8" fmla="*/ 0 w 16384"/>
                <a:gd name="T9" fmla="*/ 661550 h 16384"/>
                <a:gd name="T10" fmla="*/ 0 w 16384"/>
                <a:gd name="T11" fmla="*/ 756038 h 16384"/>
                <a:gd name="T12" fmla="*/ 133974 w 16384"/>
                <a:gd name="T13" fmla="*/ 850515 h 16384"/>
                <a:gd name="T14" fmla="*/ 133974 w 16384"/>
                <a:gd name="T15" fmla="*/ 945086 h 16384"/>
                <a:gd name="T16" fmla="*/ 133974 w 16384"/>
                <a:gd name="T17" fmla="*/ 1039574 h 16384"/>
                <a:gd name="T18" fmla="*/ 267949 w 16384"/>
                <a:gd name="T19" fmla="*/ 1039574 h 16384"/>
                <a:gd name="T20" fmla="*/ 401923 w 16384"/>
                <a:gd name="T21" fmla="*/ 1039574 h 16384"/>
                <a:gd name="T22" fmla="*/ 536064 w 16384"/>
                <a:gd name="T23" fmla="*/ 1039574 h 16384"/>
                <a:gd name="T24" fmla="*/ 670038 w 16384"/>
                <a:gd name="T25" fmla="*/ 1039574 h 16384"/>
                <a:gd name="T26" fmla="*/ 804000 w 16384"/>
                <a:gd name="T27" fmla="*/ 1039574 h 16384"/>
                <a:gd name="T28" fmla="*/ 804000 w 16384"/>
                <a:gd name="T29" fmla="*/ 1134051 h 16384"/>
                <a:gd name="T30" fmla="*/ 937974 w 16384"/>
                <a:gd name="T31" fmla="*/ 1134051 h 16384"/>
                <a:gd name="T32" fmla="*/ 1072115 w 16384"/>
                <a:gd name="T33" fmla="*/ 1134051 h 16384"/>
                <a:gd name="T34" fmla="*/ 1339897 w 16384"/>
                <a:gd name="T35" fmla="*/ 1228539 h 16384"/>
                <a:gd name="T36" fmla="*/ 1474038 w 16384"/>
                <a:gd name="T37" fmla="*/ 1228539 h 16384"/>
                <a:gd name="T38" fmla="*/ 1608012 w 16384"/>
                <a:gd name="T39" fmla="*/ 1323101 h 16384"/>
                <a:gd name="T40" fmla="*/ 1741987 w 16384"/>
                <a:gd name="T41" fmla="*/ 1323101 h 16384"/>
                <a:gd name="T42" fmla="*/ 1875961 w 16384"/>
                <a:gd name="T43" fmla="*/ 1323101 h 16384"/>
                <a:gd name="T44" fmla="*/ 2010089 w 16384"/>
                <a:gd name="T45" fmla="*/ 1417588 h 16384"/>
                <a:gd name="T46" fmla="*/ 2144063 w 16384"/>
                <a:gd name="T47" fmla="*/ 1417588 h 16384"/>
                <a:gd name="T48" fmla="*/ 2278037 w 16384"/>
                <a:gd name="T49" fmla="*/ 1417588 h 16384"/>
                <a:gd name="T50" fmla="*/ 2412012 w 16384"/>
                <a:gd name="T51" fmla="*/ 1323101 h 16384"/>
                <a:gd name="T52" fmla="*/ 2546152 w 16384"/>
                <a:gd name="T53" fmla="*/ 1228539 h 16384"/>
                <a:gd name="T54" fmla="*/ 2546152 w 16384"/>
                <a:gd name="T55" fmla="*/ 1134051 h 16384"/>
                <a:gd name="T56" fmla="*/ 2680127 w 16384"/>
                <a:gd name="T57" fmla="*/ 1134051 h 16384"/>
                <a:gd name="T58" fmla="*/ 2680127 w 16384"/>
                <a:gd name="T59" fmla="*/ 1039574 h 16384"/>
                <a:gd name="T60" fmla="*/ 2546152 w 16384"/>
                <a:gd name="T61" fmla="*/ 1039574 h 16384"/>
                <a:gd name="T62" fmla="*/ 2546152 w 16384"/>
                <a:gd name="T63" fmla="*/ 945086 h 16384"/>
                <a:gd name="T64" fmla="*/ 2412012 w 16384"/>
                <a:gd name="T65" fmla="*/ 850515 h 16384"/>
                <a:gd name="T66" fmla="*/ 2278037 w 16384"/>
                <a:gd name="T67" fmla="*/ 756038 h 16384"/>
                <a:gd name="T68" fmla="*/ 2144063 w 16384"/>
                <a:gd name="T69" fmla="*/ 756038 h 16384"/>
                <a:gd name="T70" fmla="*/ 2010089 w 16384"/>
                <a:gd name="T71" fmla="*/ 661550 h 16384"/>
                <a:gd name="T72" fmla="*/ 1875961 w 16384"/>
                <a:gd name="T73" fmla="*/ 567072 h 16384"/>
                <a:gd name="T74" fmla="*/ 1741987 w 16384"/>
                <a:gd name="T75" fmla="*/ 567072 h 16384"/>
                <a:gd name="T76" fmla="*/ 1608012 w 16384"/>
                <a:gd name="T77" fmla="*/ 472501 h 16384"/>
                <a:gd name="T78" fmla="*/ 1474038 w 16384"/>
                <a:gd name="T79" fmla="*/ 378014 h 16384"/>
                <a:gd name="T80" fmla="*/ 1339897 w 16384"/>
                <a:gd name="T81" fmla="*/ 378014 h 16384"/>
                <a:gd name="T82" fmla="*/ 1206089 w 16384"/>
                <a:gd name="T83" fmla="*/ 378014 h 16384"/>
                <a:gd name="T84" fmla="*/ 937974 w 16384"/>
                <a:gd name="T85" fmla="*/ 283536 h 16384"/>
                <a:gd name="T86" fmla="*/ 670038 w 16384"/>
                <a:gd name="T87" fmla="*/ 189049 h 16384"/>
                <a:gd name="T88" fmla="*/ 536064 w 16384"/>
                <a:gd name="T89" fmla="*/ 94487 h 16384"/>
                <a:gd name="T90" fmla="*/ 267949 w 16384"/>
                <a:gd name="T91" fmla="*/ 94487 h 16384"/>
                <a:gd name="T92" fmla="*/ 133974 w 16384"/>
                <a:gd name="T93" fmla="*/ 94487 h 16384"/>
                <a:gd name="T94" fmla="*/ 0 w 16384"/>
                <a:gd name="T95" fmla="*/ 0 h 16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84"/>
                <a:gd name="T145" fmla="*/ 0 h 16384"/>
                <a:gd name="T146" fmla="*/ 16384 w 16384"/>
                <a:gd name="T147" fmla="*/ 16384 h 16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84" h="16384">
                  <a:moveTo>
                    <a:pt x="0" y="0"/>
                  </a:moveTo>
                  <a:lnTo>
                    <a:pt x="0" y="3277"/>
                  </a:lnTo>
                  <a:lnTo>
                    <a:pt x="0" y="4369"/>
                  </a:lnTo>
                  <a:lnTo>
                    <a:pt x="0" y="6554"/>
                  </a:lnTo>
                  <a:lnTo>
                    <a:pt x="0" y="7646"/>
                  </a:lnTo>
                  <a:lnTo>
                    <a:pt x="0" y="8738"/>
                  </a:lnTo>
                  <a:lnTo>
                    <a:pt x="819" y="9830"/>
                  </a:lnTo>
                  <a:lnTo>
                    <a:pt x="819" y="10923"/>
                  </a:lnTo>
                  <a:lnTo>
                    <a:pt x="819" y="12015"/>
                  </a:lnTo>
                  <a:lnTo>
                    <a:pt x="1638" y="12015"/>
                  </a:lnTo>
                  <a:lnTo>
                    <a:pt x="2457" y="12015"/>
                  </a:lnTo>
                  <a:lnTo>
                    <a:pt x="3277" y="12015"/>
                  </a:lnTo>
                  <a:lnTo>
                    <a:pt x="4096" y="12015"/>
                  </a:lnTo>
                  <a:lnTo>
                    <a:pt x="4915" y="12015"/>
                  </a:lnTo>
                  <a:lnTo>
                    <a:pt x="4915" y="13107"/>
                  </a:lnTo>
                  <a:lnTo>
                    <a:pt x="5734" y="13107"/>
                  </a:lnTo>
                  <a:lnTo>
                    <a:pt x="6554" y="13107"/>
                  </a:lnTo>
                  <a:lnTo>
                    <a:pt x="8191" y="14199"/>
                  </a:lnTo>
                  <a:lnTo>
                    <a:pt x="9011" y="14199"/>
                  </a:lnTo>
                  <a:lnTo>
                    <a:pt x="9830" y="15292"/>
                  </a:lnTo>
                  <a:lnTo>
                    <a:pt x="10649" y="15292"/>
                  </a:lnTo>
                  <a:lnTo>
                    <a:pt x="11468" y="15292"/>
                  </a:lnTo>
                  <a:lnTo>
                    <a:pt x="12288" y="16384"/>
                  </a:lnTo>
                  <a:lnTo>
                    <a:pt x="13107" y="16384"/>
                  </a:lnTo>
                  <a:lnTo>
                    <a:pt x="13926" y="16384"/>
                  </a:lnTo>
                  <a:lnTo>
                    <a:pt x="14745" y="15292"/>
                  </a:lnTo>
                  <a:lnTo>
                    <a:pt x="15565" y="14199"/>
                  </a:lnTo>
                  <a:lnTo>
                    <a:pt x="15565" y="13107"/>
                  </a:lnTo>
                  <a:lnTo>
                    <a:pt x="16384" y="13107"/>
                  </a:lnTo>
                  <a:lnTo>
                    <a:pt x="16384" y="12015"/>
                  </a:lnTo>
                  <a:lnTo>
                    <a:pt x="15565" y="12015"/>
                  </a:lnTo>
                  <a:lnTo>
                    <a:pt x="15565" y="10923"/>
                  </a:lnTo>
                  <a:lnTo>
                    <a:pt x="14745" y="9830"/>
                  </a:lnTo>
                  <a:lnTo>
                    <a:pt x="13926" y="8738"/>
                  </a:lnTo>
                  <a:lnTo>
                    <a:pt x="13107" y="8738"/>
                  </a:lnTo>
                  <a:lnTo>
                    <a:pt x="12288" y="7646"/>
                  </a:lnTo>
                  <a:lnTo>
                    <a:pt x="11468" y="6554"/>
                  </a:lnTo>
                  <a:lnTo>
                    <a:pt x="10649" y="6554"/>
                  </a:lnTo>
                  <a:lnTo>
                    <a:pt x="9830" y="5461"/>
                  </a:lnTo>
                  <a:lnTo>
                    <a:pt x="9011" y="4369"/>
                  </a:lnTo>
                  <a:lnTo>
                    <a:pt x="8191" y="4369"/>
                  </a:lnTo>
                  <a:lnTo>
                    <a:pt x="7373" y="4369"/>
                  </a:lnTo>
                  <a:lnTo>
                    <a:pt x="5734" y="3277"/>
                  </a:lnTo>
                  <a:lnTo>
                    <a:pt x="4096" y="2185"/>
                  </a:lnTo>
                  <a:lnTo>
                    <a:pt x="3277" y="1092"/>
                  </a:lnTo>
                  <a:lnTo>
                    <a:pt x="1638" y="1092"/>
                  </a:lnTo>
                  <a:lnTo>
                    <a:pt x="819" y="1092"/>
                  </a:lnTo>
                  <a:lnTo>
                    <a:pt x="0" y="0"/>
                  </a:lnTo>
                  <a:close/>
                </a:path>
              </a:pathLst>
            </a:custGeom>
            <a:solidFill>
              <a:srgbClr val="9999FF"/>
            </a:solidFill>
            <a:ln w="9525">
              <a:solidFill>
                <a:srgbClr val="000000"/>
              </a:solidFill>
              <a:round/>
              <a:headEnd/>
              <a:tailEnd/>
            </a:ln>
          </p:spPr>
          <p:txBody>
            <a:bodyPr/>
            <a:lstStyle/>
            <a:p>
              <a:endParaRPr lang="en-US"/>
            </a:p>
          </p:txBody>
        </p:sp>
        <p:sp>
          <p:nvSpPr>
            <p:cNvPr id="116865" name="Galax"/>
            <p:cNvSpPr>
              <a:spLocks/>
            </p:cNvSpPr>
            <p:nvPr/>
          </p:nvSpPr>
          <p:spPr bwMode="auto">
            <a:xfrm>
              <a:off x="10734675" y="15773400"/>
              <a:ext cx="161925" cy="190500"/>
            </a:xfrm>
            <a:custGeom>
              <a:avLst/>
              <a:gdLst>
                <a:gd name="T0" fmla="*/ 0 w 16384"/>
                <a:gd name="T1" fmla="*/ 1748707 h 16384"/>
                <a:gd name="T2" fmla="*/ 0 w 16384"/>
                <a:gd name="T3" fmla="*/ 1632040 h 16384"/>
                <a:gd name="T4" fmla="*/ 133422 w 16384"/>
                <a:gd name="T5" fmla="*/ 1515500 h 16384"/>
                <a:gd name="T6" fmla="*/ 133422 w 16384"/>
                <a:gd name="T7" fmla="*/ 1398833 h 16384"/>
                <a:gd name="T8" fmla="*/ 133422 w 16384"/>
                <a:gd name="T9" fmla="*/ 1282294 h 16384"/>
                <a:gd name="T10" fmla="*/ 266656 w 16384"/>
                <a:gd name="T11" fmla="*/ 1165754 h 16384"/>
                <a:gd name="T12" fmla="*/ 266656 w 16384"/>
                <a:gd name="T13" fmla="*/ 1049227 h 16384"/>
                <a:gd name="T14" fmla="*/ 266656 w 16384"/>
                <a:gd name="T15" fmla="*/ 932687 h 16384"/>
                <a:gd name="T16" fmla="*/ 400078 w 16384"/>
                <a:gd name="T17" fmla="*/ 816020 h 16384"/>
                <a:gd name="T18" fmla="*/ 400078 w 16384"/>
                <a:gd name="T19" fmla="*/ 582941 h 16384"/>
                <a:gd name="T20" fmla="*/ 533412 w 16384"/>
                <a:gd name="T21" fmla="*/ 466274 h 16384"/>
                <a:gd name="T22" fmla="*/ 533412 w 16384"/>
                <a:gd name="T23" fmla="*/ 349746 h 16384"/>
                <a:gd name="T24" fmla="*/ 666834 w 16384"/>
                <a:gd name="T25" fmla="*/ 349746 h 16384"/>
                <a:gd name="T26" fmla="*/ 800068 w 16384"/>
                <a:gd name="T27" fmla="*/ 233067 h 16384"/>
                <a:gd name="T28" fmla="*/ 933490 w 16384"/>
                <a:gd name="T29" fmla="*/ 116539 h 16384"/>
                <a:gd name="T30" fmla="*/ 933490 w 16384"/>
                <a:gd name="T31" fmla="*/ 0 h 16384"/>
                <a:gd name="T32" fmla="*/ 1066912 w 16384"/>
                <a:gd name="T33" fmla="*/ 0 h 16384"/>
                <a:gd name="T34" fmla="*/ 1200245 w 16384"/>
                <a:gd name="T35" fmla="*/ 0 h 16384"/>
                <a:gd name="T36" fmla="*/ 1333569 w 16384"/>
                <a:gd name="T37" fmla="*/ 0 h 16384"/>
                <a:gd name="T38" fmla="*/ 1333569 w 16384"/>
                <a:gd name="T39" fmla="*/ 116539 h 16384"/>
                <a:gd name="T40" fmla="*/ 1466902 w 16384"/>
                <a:gd name="T41" fmla="*/ 116539 h 16384"/>
                <a:gd name="T42" fmla="*/ 1466902 w 16384"/>
                <a:gd name="T43" fmla="*/ 233067 h 16384"/>
                <a:gd name="T44" fmla="*/ 1600324 w 16384"/>
                <a:gd name="T45" fmla="*/ 233067 h 16384"/>
                <a:gd name="T46" fmla="*/ 1600324 w 16384"/>
                <a:gd name="T47" fmla="*/ 349746 h 16384"/>
                <a:gd name="T48" fmla="*/ 1600324 w 16384"/>
                <a:gd name="T49" fmla="*/ 466274 h 16384"/>
                <a:gd name="T50" fmla="*/ 1600324 w 16384"/>
                <a:gd name="T51" fmla="*/ 582941 h 16384"/>
                <a:gd name="T52" fmla="*/ 1600324 w 16384"/>
                <a:gd name="T53" fmla="*/ 699480 h 16384"/>
                <a:gd name="T54" fmla="*/ 1600324 w 16384"/>
                <a:gd name="T55" fmla="*/ 816020 h 16384"/>
                <a:gd name="T56" fmla="*/ 1600324 w 16384"/>
                <a:gd name="T57" fmla="*/ 932687 h 16384"/>
                <a:gd name="T58" fmla="*/ 1600324 w 16384"/>
                <a:gd name="T59" fmla="*/ 1049227 h 16384"/>
                <a:gd name="T60" fmla="*/ 1600324 w 16384"/>
                <a:gd name="T61" fmla="*/ 1165754 h 16384"/>
                <a:gd name="T62" fmla="*/ 1466902 w 16384"/>
                <a:gd name="T63" fmla="*/ 1165754 h 16384"/>
                <a:gd name="T64" fmla="*/ 1466902 w 16384"/>
                <a:gd name="T65" fmla="*/ 1282294 h 16384"/>
                <a:gd name="T66" fmla="*/ 1466902 w 16384"/>
                <a:gd name="T67" fmla="*/ 1398833 h 16384"/>
                <a:gd name="T68" fmla="*/ 1333569 w 16384"/>
                <a:gd name="T69" fmla="*/ 1515500 h 16384"/>
                <a:gd name="T70" fmla="*/ 1200245 w 16384"/>
                <a:gd name="T71" fmla="*/ 1632040 h 16384"/>
                <a:gd name="T72" fmla="*/ 1066912 w 16384"/>
                <a:gd name="T73" fmla="*/ 1748707 h 16384"/>
                <a:gd name="T74" fmla="*/ 933490 w 16384"/>
                <a:gd name="T75" fmla="*/ 1748707 h 16384"/>
                <a:gd name="T76" fmla="*/ 933490 w 16384"/>
                <a:gd name="T77" fmla="*/ 1865235 h 16384"/>
                <a:gd name="T78" fmla="*/ 800068 w 16384"/>
                <a:gd name="T79" fmla="*/ 1865235 h 16384"/>
                <a:gd name="T80" fmla="*/ 666834 w 16384"/>
                <a:gd name="T81" fmla="*/ 1981774 h 16384"/>
                <a:gd name="T82" fmla="*/ 533412 w 16384"/>
                <a:gd name="T83" fmla="*/ 2098441 h 16384"/>
                <a:gd name="T84" fmla="*/ 400078 w 16384"/>
                <a:gd name="T85" fmla="*/ 2098441 h 16384"/>
                <a:gd name="T86" fmla="*/ 266656 w 16384"/>
                <a:gd name="T87" fmla="*/ 2214981 h 16384"/>
                <a:gd name="T88" fmla="*/ 133422 w 16384"/>
                <a:gd name="T89" fmla="*/ 2098441 h 16384"/>
                <a:gd name="T90" fmla="*/ 133422 w 16384"/>
                <a:gd name="T91" fmla="*/ 1981774 h 16384"/>
                <a:gd name="T92" fmla="*/ 133422 w 16384"/>
                <a:gd name="T93" fmla="*/ 1865235 h 16384"/>
                <a:gd name="T94" fmla="*/ 133422 w 16384"/>
                <a:gd name="T95" fmla="*/ 1748707 h 16384"/>
                <a:gd name="T96" fmla="*/ 133422 w 16384"/>
                <a:gd name="T97" fmla="*/ 1632040 h 16384"/>
                <a:gd name="T98" fmla="*/ 266656 w 16384"/>
                <a:gd name="T99" fmla="*/ 1632040 h 16384"/>
                <a:gd name="T100" fmla="*/ 133422 w 16384"/>
                <a:gd name="T101" fmla="*/ 1632040 h 16384"/>
                <a:gd name="T102" fmla="*/ 133422 w 16384"/>
                <a:gd name="T103" fmla="*/ 1748707 h 16384"/>
                <a:gd name="T104" fmla="*/ 0 w 16384"/>
                <a:gd name="T105" fmla="*/ 1748707 h 16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84"/>
                <a:gd name="T160" fmla="*/ 0 h 16384"/>
                <a:gd name="T161" fmla="*/ 16384 w 16384"/>
                <a:gd name="T162" fmla="*/ 16384 h 16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84" h="16384">
                  <a:moveTo>
                    <a:pt x="0" y="12935"/>
                  </a:moveTo>
                  <a:lnTo>
                    <a:pt x="0" y="12072"/>
                  </a:lnTo>
                  <a:lnTo>
                    <a:pt x="1366" y="11210"/>
                  </a:lnTo>
                  <a:lnTo>
                    <a:pt x="1366" y="10347"/>
                  </a:lnTo>
                  <a:lnTo>
                    <a:pt x="1366" y="9485"/>
                  </a:lnTo>
                  <a:lnTo>
                    <a:pt x="2730" y="8623"/>
                  </a:lnTo>
                  <a:lnTo>
                    <a:pt x="2730" y="7761"/>
                  </a:lnTo>
                  <a:lnTo>
                    <a:pt x="2730" y="6899"/>
                  </a:lnTo>
                  <a:lnTo>
                    <a:pt x="4096" y="6036"/>
                  </a:lnTo>
                  <a:lnTo>
                    <a:pt x="4096" y="4312"/>
                  </a:lnTo>
                  <a:lnTo>
                    <a:pt x="5461" y="3449"/>
                  </a:lnTo>
                  <a:lnTo>
                    <a:pt x="5461" y="2587"/>
                  </a:lnTo>
                  <a:lnTo>
                    <a:pt x="6827" y="2587"/>
                  </a:lnTo>
                  <a:lnTo>
                    <a:pt x="8191" y="1724"/>
                  </a:lnTo>
                  <a:lnTo>
                    <a:pt x="9557" y="862"/>
                  </a:lnTo>
                  <a:lnTo>
                    <a:pt x="9557" y="0"/>
                  </a:lnTo>
                  <a:lnTo>
                    <a:pt x="10923" y="0"/>
                  </a:lnTo>
                  <a:lnTo>
                    <a:pt x="12288" y="0"/>
                  </a:lnTo>
                  <a:lnTo>
                    <a:pt x="13653" y="0"/>
                  </a:lnTo>
                  <a:lnTo>
                    <a:pt x="13653" y="862"/>
                  </a:lnTo>
                  <a:lnTo>
                    <a:pt x="15018" y="862"/>
                  </a:lnTo>
                  <a:lnTo>
                    <a:pt x="15018" y="1724"/>
                  </a:lnTo>
                  <a:lnTo>
                    <a:pt x="16384" y="1724"/>
                  </a:lnTo>
                  <a:lnTo>
                    <a:pt x="16384" y="2587"/>
                  </a:lnTo>
                  <a:lnTo>
                    <a:pt x="16384" y="3449"/>
                  </a:lnTo>
                  <a:lnTo>
                    <a:pt x="16384" y="4312"/>
                  </a:lnTo>
                  <a:lnTo>
                    <a:pt x="16384" y="5174"/>
                  </a:lnTo>
                  <a:lnTo>
                    <a:pt x="16384" y="6036"/>
                  </a:lnTo>
                  <a:lnTo>
                    <a:pt x="16384" y="6899"/>
                  </a:lnTo>
                  <a:lnTo>
                    <a:pt x="16384" y="7761"/>
                  </a:lnTo>
                  <a:lnTo>
                    <a:pt x="16384" y="8623"/>
                  </a:lnTo>
                  <a:lnTo>
                    <a:pt x="15018" y="8623"/>
                  </a:lnTo>
                  <a:lnTo>
                    <a:pt x="15018" y="9485"/>
                  </a:lnTo>
                  <a:lnTo>
                    <a:pt x="15018" y="10347"/>
                  </a:lnTo>
                  <a:lnTo>
                    <a:pt x="13653" y="11210"/>
                  </a:lnTo>
                  <a:lnTo>
                    <a:pt x="12288" y="12072"/>
                  </a:lnTo>
                  <a:lnTo>
                    <a:pt x="10923" y="12935"/>
                  </a:lnTo>
                  <a:lnTo>
                    <a:pt x="9557" y="12935"/>
                  </a:lnTo>
                  <a:lnTo>
                    <a:pt x="9557" y="13797"/>
                  </a:lnTo>
                  <a:lnTo>
                    <a:pt x="8191" y="13797"/>
                  </a:lnTo>
                  <a:lnTo>
                    <a:pt x="6827" y="14659"/>
                  </a:lnTo>
                  <a:lnTo>
                    <a:pt x="5461" y="15522"/>
                  </a:lnTo>
                  <a:lnTo>
                    <a:pt x="4096" y="15522"/>
                  </a:lnTo>
                  <a:lnTo>
                    <a:pt x="2730" y="16384"/>
                  </a:lnTo>
                  <a:lnTo>
                    <a:pt x="1366" y="15522"/>
                  </a:lnTo>
                  <a:lnTo>
                    <a:pt x="1366" y="14659"/>
                  </a:lnTo>
                  <a:lnTo>
                    <a:pt x="1366" y="13797"/>
                  </a:lnTo>
                  <a:lnTo>
                    <a:pt x="1366" y="12935"/>
                  </a:lnTo>
                  <a:lnTo>
                    <a:pt x="1366" y="12072"/>
                  </a:lnTo>
                  <a:lnTo>
                    <a:pt x="2730" y="12072"/>
                  </a:lnTo>
                  <a:lnTo>
                    <a:pt x="1366" y="12072"/>
                  </a:lnTo>
                  <a:lnTo>
                    <a:pt x="1366" y="12935"/>
                  </a:lnTo>
                  <a:lnTo>
                    <a:pt x="0" y="12935"/>
                  </a:lnTo>
                  <a:close/>
                </a:path>
              </a:pathLst>
            </a:custGeom>
            <a:solidFill>
              <a:srgbClr val="FFFFFF"/>
            </a:solidFill>
            <a:ln w="9525">
              <a:solidFill>
                <a:srgbClr val="000000"/>
              </a:solidFill>
              <a:round/>
              <a:headEnd/>
              <a:tailEnd/>
            </a:ln>
          </p:spPr>
          <p:txBody>
            <a:bodyPr/>
            <a:lstStyle/>
            <a:p>
              <a:endParaRPr lang="en-US"/>
            </a:p>
          </p:txBody>
        </p:sp>
        <p:sp>
          <p:nvSpPr>
            <p:cNvPr id="116866" name="Harrisonburg"/>
            <p:cNvSpPr>
              <a:spLocks/>
            </p:cNvSpPr>
            <p:nvPr/>
          </p:nvSpPr>
          <p:spPr bwMode="auto">
            <a:xfrm>
              <a:off x="18726150" y="7458075"/>
              <a:ext cx="76200" cy="142875"/>
            </a:xfrm>
            <a:custGeom>
              <a:avLst/>
              <a:gdLst>
                <a:gd name="T0" fmla="*/ 50639 w 16384"/>
                <a:gd name="T1" fmla="*/ 103799 h 16384"/>
                <a:gd name="T2" fmla="*/ 50639 w 16384"/>
                <a:gd name="T3" fmla="*/ 207676 h 16384"/>
                <a:gd name="T4" fmla="*/ 50639 w 16384"/>
                <a:gd name="T5" fmla="*/ 311484 h 16384"/>
                <a:gd name="T6" fmla="*/ 50639 w 16384"/>
                <a:gd name="T7" fmla="*/ 415283 h 16384"/>
                <a:gd name="T8" fmla="*/ 50639 w 16384"/>
                <a:gd name="T9" fmla="*/ 519082 h 16384"/>
                <a:gd name="T10" fmla="*/ 50639 w 16384"/>
                <a:gd name="T11" fmla="*/ 623038 h 16384"/>
                <a:gd name="T12" fmla="*/ 50639 w 16384"/>
                <a:gd name="T13" fmla="*/ 726845 h 16384"/>
                <a:gd name="T14" fmla="*/ 50639 w 16384"/>
                <a:gd name="T15" fmla="*/ 830644 h 16384"/>
                <a:gd name="T16" fmla="*/ 50639 w 16384"/>
                <a:gd name="T17" fmla="*/ 934443 h 16384"/>
                <a:gd name="T18" fmla="*/ 50639 w 16384"/>
                <a:gd name="T19" fmla="*/ 1038320 h 16384"/>
                <a:gd name="T20" fmla="*/ 50639 w 16384"/>
                <a:gd name="T21" fmla="*/ 1142128 h 16384"/>
                <a:gd name="T22" fmla="*/ 101254 w 16384"/>
                <a:gd name="T23" fmla="*/ 1142128 h 16384"/>
                <a:gd name="T24" fmla="*/ 101254 w 16384"/>
                <a:gd name="T25" fmla="*/ 1245927 h 16384"/>
                <a:gd name="T26" fmla="*/ 151888 w 16384"/>
                <a:gd name="T27" fmla="*/ 1245927 h 16384"/>
                <a:gd name="T28" fmla="*/ 202509 w 16384"/>
                <a:gd name="T29" fmla="*/ 1245927 h 16384"/>
                <a:gd name="T30" fmla="*/ 202509 w 16384"/>
                <a:gd name="T31" fmla="*/ 1142128 h 16384"/>
                <a:gd name="T32" fmla="*/ 253143 w 16384"/>
                <a:gd name="T33" fmla="*/ 1142128 h 16384"/>
                <a:gd name="T34" fmla="*/ 303758 w 16384"/>
                <a:gd name="T35" fmla="*/ 1038320 h 16384"/>
                <a:gd name="T36" fmla="*/ 354397 w 16384"/>
                <a:gd name="T37" fmla="*/ 1038320 h 16384"/>
                <a:gd name="T38" fmla="*/ 354397 w 16384"/>
                <a:gd name="T39" fmla="*/ 934443 h 16384"/>
                <a:gd name="T40" fmla="*/ 0 w 16384"/>
                <a:gd name="T41" fmla="*/ 0 h 16384"/>
                <a:gd name="T42" fmla="*/ 50639 w 16384"/>
                <a:gd name="T43" fmla="*/ 103799 h 16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84"/>
                <a:gd name="T67" fmla="*/ 0 h 16384"/>
                <a:gd name="T68" fmla="*/ 16384 w 16384"/>
                <a:gd name="T69" fmla="*/ 16384 h 163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84" h="16384">
                  <a:moveTo>
                    <a:pt x="2341" y="1365"/>
                  </a:moveTo>
                  <a:lnTo>
                    <a:pt x="2341" y="2731"/>
                  </a:lnTo>
                  <a:lnTo>
                    <a:pt x="2341" y="4096"/>
                  </a:lnTo>
                  <a:lnTo>
                    <a:pt x="2341" y="5461"/>
                  </a:lnTo>
                  <a:lnTo>
                    <a:pt x="2341" y="6826"/>
                  </a:lnTo>
                  <a:lnTo>
                    <a:pt x="2341" y="8193"/>
                  </a:lnTo>
                  <a:lnTo>
                    <a:pt x="2341" y="9558"/>
                  </a:lnTo>
                  <a:lnTo>
                    <a:pt x="2341" y="10923"/>
                  </a:lnTo>
                  <a:lnTo>
                    <a:pt x="2341" y="12288"/>
                  </a:lnTo>
                  <a:lnTo>
                    <a:pt x="2341" y="13654"/>
                  </a:lnTo>
                  <a:lnTo>
                    <a:pt x="2341" y="15019"/>
                  </a:lnTo>
                  <a:lnTo>
                    <a:pt x="4681" y="15019"/>
                  </a:lnTo>
                  <a:lnTo>
                    <a:pt x="4681" y="16384"/>
                  </a:lnTo>
                  <a:lnTo>
                    <a:pt x="7022" y="16384"/>
                  </a:lnTo>
                  <a:lnTo>
                    <a:pt x="9362" y="16384"/>
                  </a:lnTo>
                  <a:lnTo>
                    <a:pt x="9362" y="15019"/>
                  </a:lnTo>
                  <a:lnTo>
                    <a:pt x="11703" y="15019"/>
                  </a:lnTo>
                  <a:lnTo>
                    <a:pt x="14043" y="13654"/>
                  </a:lnTo>
                  <a:lnTo>
                    <a:pt x="16384" y="13654"/>
                  </a:lnTo>
                  <a:lnTo>
                    <a:pt x="16384" y="12288"/>
                  </a:lnTo>
                  <a:lnTo>
                    <a:pt x="0" y="0"/>
                  </a:lnTo>
                  <a:lnTo>
                    <a:pt x="2341" y="1365"/>
                  </a:lnTo>
                  <a:close/>
                </a:path>
              </a:pathLst>
            </a:custGeom>
            <a:solidFill>
              <a:srgbClr val="9999FF"/>
            </a:solidFill>
            <a:ln w="9525">
              <a:solidFill>
                <a:srgbClr val="000000"/>
              </a:solidFill>
              <a:round/>
              <a:headEnd/>
              <a:tailEnd/>
            </a:ln>
          </p:spPr>
          <p:txBody>
            <a:bodyPr/>
            <a:lstStyle/>
            <a:p>
              <a:endParaRPr lang="en-US"/>
            </a:p>
          </p:txBody>
        </p:sp>
        <p:sp>
          <p:nvSpPr>
            <p:cNvPr id="116867" name="Hopewell"/>
            <p:cNvSpPr>
              <a:spLocks/>
            </p:cNvSpPr>
            <p:nvPr/>
          </p:nvSpPr>
          <p:spPr bwMode="auto">
            <a:xfrm>
              <a:off x="24145875" y="12620625"/>
              <a:ext cx="190500" cy="104775"/>
            </a:xfrm>
            <a:custGeom>
              <a:avLst/>
              <a:gdLst>
                <a:gd name="T0" fmla="*/ 2084524 w 16384"/>
                <a:gd name="T1" fmla="*/ 148900 h 16384"/>
                <a:gd name="T2" fmla="*/ 2084524 w 16384"/>
                <a:gd name="T3" fmla="*/ 148900 h 16384"/>
                <a:gd name="T4" fmla="*/ 2084524 w 16384"/>
                <a:gd name="T5" fmla="*/ 223369 h 16384"/>
                <a:gd name="T6" fmla="*/ 2084524 w 16384"/>
                <a:gd name="T7" fmla="*/ 297800 h 16384"/>
                <a:gd name="T8" fmla="*/ 2084524 w 16384"/>
                <a:gd name="T9" fmla="*/ 372231 h 16384"/>
                <a:gd name="T10" fmla="*/ 1954334 w 16384"/>
                <a:gd name="T11" fmla="*/ 372231 h 16384"/>
                <a:gd name="T12" fmla="*/ 1954334 w 16384"/>
                <a:gd name="T13" fmla="*/ 446662 h 16384"/>
                <a:gd name="T14" fmla="*/ 1824005 w 16384"/>
                <a:gd name="T15" fmla="*/ 521132 h 16384"/>
                <a:gd name="T16" fmla="*/ 1824005 w 16384"/>
                <a:gd name="T17" fmla="*/ 595562 h 16384"/>
                <a:gd name="T18" fmla="*/ 1693815 w 16384"/>
                <a:gd name="T19" fmla="*/ 595562 h 16384"/>
                <a:gd name="T20" fmla="*/ 1563498 w 16384"/>
                <a:gd name="T21" fmla="*/ 595562 h 16384"/>
                <a:gd name="T22" fmla="*/ 1433168 w 16384"/>
                <a:gd name="T23" fmla="*/ 670032 h 16384"/>
                <a:gd name="T24" fmla="*/ 1302839 w 16384"/>
                <a:gd name="T25" fmla="*/ 670032 h 16384"/>
                <a:gd name="T26" fmla="*/ 1172649 w 16384"/>
                <a:gd name="T27" fmla="*/ 670032 h 16384"/>
                <a:gd name="T28" fmla="*/ 1042332 w 16384"/>
                <a:gd name="T29" fmla="*/ 670032 h 16384"/>
                <a:gd name="T30" fmla="*/ 912142 w 16384"/>
                <a:gd name="T31" fmla="*/ 670032 h 16384"/>
                <a:gd name="T32" fmla="*/ 651483 w 16384"/>
                <a:gd name="T33" fmla="*/ 670032 h 16384"/>
                <a:gd name="T34" fmla="*/ 521166 w 16384"/>
                <a:gd name="T35" fmla="*/ 670032 h 16384"/>
                <a:gd name="T36" fmla="*/ 390976 w 16384"/>
                <a:gd name="T37" fmla="*/ 670032 h 16384"/>
                <a:gd name="T38" fmla="*/ 260647 w 16384"/>
                <a:gd name="T39" fmla="*/ 595562 h 16384"/>
                <a:gd name="T40" fmla="*/ 130190 w 16384"/>
                <a:gd name="T41" fmla="*/ 595562 h 16384"/>
                <a:gd name="T42" fmla="*/ 0 w 16384"/>
                <a:gd name="T43" fmla="*/ 595562 h 16384"/>
                <a:gd name="T44" fmla="*/ 0 w 16384"/>
                <a:gd name="T45" fmla="*/ 521132 h 16384"/>
                <a:gd name="T46" fmla="*/ 130190 w 16384"/>
                <a:gd name="T47" fmla="*/ 521132 h 16384"/>
                <a:gd name="T48" fmla="*/ 130190 w 16384"/>
                <a:gd name="T49" fmla="*/ 446662 h 16384"/>
                <a:gd name="T50" fmla="*/ 130190 w 16384"/>
                <a:gd name="T51" fmla="*/ 372231 h 16384"/>
                <a:gd name="T52" fmla="*/ 260647 w 16384"/>
                <a:gd name="T53" fmla="*/ 372231 h 16384"/>
                <a:gd name="T54" fmla="*/ 260647 w 16384"/>
                <a:gd name="T55" fmla="*/ 297800 h 16384"/>
                <a:gd name="T56" fmla="*/ 260647 w 16384"/>
                <a:gd name="T57" fmla="*/ 223369 h 16384"/>
                <a:gd name="T58" fmla="*/ 260647 w 16384"/>
                <a:gd name="T59" fmla="*/ 148900 h 16384"/>
                <a:gd name="T60" fmla="*/ 390976 w 16384"/>
                <a:gd name="T61" fmla="*/ 148900 h 16384"/>
                <a:gd name="T62" fmla="*/ 390976 w 16384"/>
                <a:gd name="T63" fmla="*/ 74469 h 16384"/>
                <a:gd name="T64" fmla="*/ 390976 w 16384"/>
                <a:gd name="T65" fmla="*/ 0 h 16384"/>
                <a:gd name="T66" fmla="*/ 521166 w 16384"/>
                <a:gd name="T67" fmla="*/ 0 h 16384"/>
                <a:gd name="T68" fmla="*/ 651483 w 16384"/>
                <a:gd name="T69" fmla="*/ 0 h 16384"/>
                <a:gd name="T70" fmla="*/ 781673 w 16384"/>
                <a:gd name="T71" fmla="*/ 0 h 16384"/>
                <a:gd name="T72" fmla="*/ 912142 w 16384"/>
                <a:gd name="T73" fmla="*/ 0 h 16384"/>
                <a:gd name="T74" fmla="*/ 1042332 w 16384"/>
                <a:gd name="T75" fmla="*/ 0 h 16384"/>
                <a:gd name="T76" fmla="*/ 1172649 w 16384"/>
                <a:gd name="T77" fmla="*/ 74469 h 16384"/>
                <a:gd name="T78" fmla="*/ 1302839 w 16384"/>
                <a:gd name="T79" fmla="*/ 74469 h 16384"/>
                <a:gd name="T80" fmla="*/ 1433168 w 16384"/>
                <a:gd name="T81" fmla="*/ 74469 h 16384"/>
                <a:gd name="T82" fmla="*/ 1563498 w 16384"/>
                <a:gd name="T83" fmla="*/ 74469 h 16384"/>
                <a:gd name="T84" fmla="*/ 1693815 w 16384"/>
                <a:gd name="T85" fmla="*/ 74469 h 16384"/>
                <a:gd name="T86" fmla="*/ 1824005 w 16384"/>
                <a:gd name="T87" fmla="*/ 74469 h 16384"/>
                <a:gd name="T88" fmla="*/ 1954334 w 16384"/>
                <a:gd name="T89" fmla="*/ 74469 h 16384"/>
                <a:gd name="T90" fmla="*/ 2084524 w 16384"/>
                <a:gd name="T91" fmla="*/ 74469 h 16384"/>
                <a:gd name="T92" fmla="*/ 2084524 w 16384"/>
                <a:gd name="T93" fmla="*/ 148900 h 16384"/>
                <a:gd name="T94" fmla="*/ 2214981 w 16384"/>
                <a:gd name="T95" fmla="*/ 148900 h 16384"/>
                <a:gd name="T96" fmla="*/ 2084524 w 16384"/>
                <a:gd name="T97" fmla="*/ 148900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15419" y="3641"/>
                  </a:moveTo>
                  <a:lnTo>
                    <a:pt x="15419" y="3641"/>
                  </a:lnTo>
                  <a:lnTo>
                    <a:pt x="15419" y="5462"/>
                  </a:lnTo>
                  <a:lnTo>
                    <a:pt x="15419" y="7282"/>
                  </a:lnTo>
                  <a:lnTo>
                    <a:pt x="15419" y="9102"/>
                  </a:lnTo>
                  <a:lnTo>
                    <a:pt x="14456" y="9102"/>
                  </a:lnTo>
                  <a:lnTo>
                    <a:pt x="14456" y="10922"/>
                  </a:lnTo>
                  <a:lnTo>
                    <a:pt x="13492" y="12743"/>
                  </a:lnTo>
                  <a:lnTo>
                    <a:pt x="13492" y="14563"/>
                  </a:lnTo>
                  <a:lnTo>
                    <a:pt x="12529" y="14563"/>
                  </a:lnTo>
                  <a:lnTo>
                    <a:pt x="11565" y="14563"/>
                  </a:lnTo>
                  <a:lnTo>
                    <a:pt x="10601" y="16384"/>
                  </a:lnTo>
                  <a:lnTo>
                    <a:pt x="9637" y="16384"/>
                  </a:lnTo>
                  <a:lnTo>
                    <a:pt x="8674" y="16384"/>
                  </a:lnTo>
                  <a:lnTo>
                    <a:pt x="7710" y="16384"/>
                  </a:lnTo>
                  <a:lnTo>
                    <a:pt x="6747" y="16384"/>
                  </a:lnTo>
                  <a:lnTo>
                    <a:pt x="4819" y="16384"/>
                  </a:lnTo>
                  <a:lnTo>
                    <a:pt x="3855" y="16384"/>
                  </a:lnTo>
                  <a:lnTo>
                    <a:pt x="2892" y="16384"/>
                  </a:lnTo>
                  <a:lnTo>
                    <a:pt x="1928" y="14563"/>
                  </a:lnTo>
                  <a:lnTo>
                    <a:pt x="963" y="14563"/>
                  </a:lnTo>
                  <a:lnTo>
                    <a:pt x="0" y="14563"/>
                  </a:lnTo>
                  <a:lnTo>
                    <a:pt x="0" y="12743"/>
                  </a:lnTo>
                  <a:lnTo>
                    <a:pt x="963" y="12743"/>
                  </a:lnTo>
                  <a:lnTo>
                    <a:pt x="963" y="10922"/>
                  </a:lnTo>
                  <a:lnTo>
                    <a:pt x="963" y="9102"/>
                  </a:lnTo>
                  <a:lnTo>
                    <a:pt x="1928" y="9102"/>
                  </a:lnTo>
                  <a:lnTo>
                    <a:pt x="1928" y="7282"/>
                  </a:lnTo>
                  <a:lnTo>
                    <a:pt x="1928" y="5462"/>
                  </a:lnTo>
                  <a:lnTo>
                    <a:pt x="1928" y="3641"/>
                  </a:lnTo>
                  <a:lnTo>
                    <a:pt x="2892" y="3641"/>
                  </a:lnTo>
                  <a:lnTo>
                    <a:pt x="2892" y="1821"/>
                  </a:lnTo>
                  <a:lnTo>
                    <a:pt x="2892" y="0"/>
                  </a:lnTo>
                  <a:lnTo>
                    <a:pt x="3855" y="0"/>
                  </a:lnTo>
                  <a:lnTo>
                    <a:pt x="4819" y="0"/>
                  </a:lnTo>
                  <a:lnTo>
                    <a:pt x="5782" y="0"/>
                  </a:lnTo>
                  <a:lnTo>
                    <a:pt x="6747" y="0"/>
                  </a:lnTo>
                  <a:lnTo>
                    <a:pt x="7710" y="0"/>
                  </a:lnTo>
                  <a:lnTo>
                    <a:pt x="8674" y="1821"/>
                  </a:lnTo>
                  <a:lnTo>
                    <a:pt x="9637" y="1821"/>
                  </a:lnTo>
                  <a:lnTo>
                    <a:pt x="10601" y="1821"/>
                  </a:lnTo>
                  <a:lnTo>
                    <a:pt x="11565" y="1821"/>
                  </a:lnTo>
                  <a:lnTo>
                    <a:pt x="12529" y="1821"/>
                  </a:lnTo>
                  <a:lnTo>
                    <a:pt x="13492" y="1821"/>
                  </a:lnTo>
                  <a:lnTo>
                    <a:pt x="14456" y="1821"/>
                  </a:lnTo>
                  <a:lnTo>
                    <a:pt x="15419" y="1821"/>
                  </a:lnTo>
                  <a:lnTo>
                    <a:pt x="15419" y="3641"/>
                  </a:lnTo>
                  <a:lnTo>
                    <a:pt x="16384" y="3641"/>
                  </a:lnTo>
                  <a:lnTo>
                    <a:pt x="15419" y="3641"/>
                  </a:lnTo>
                  <a:close/>
                </a:path>
              </a:pathLst>
            </a:custGeom>
            <a:solidFill>
              <a:srgbClr val="FFFFFF"/>
            </a:solidFill>
            <a:ln w="9525">
              <a:solidFill>
                <a:srgbClr val="000000"/>
              </a:solidFill>
              <a:round/>
              <a:headEnd/>
              <a:tailEnd/>
            </a:ln>
          </p:spPr>
          <p:txBody>
            <a:bodyPr/>
            <a:lstStyle/>
            <a:p>
              <a:endParaRPr lang="en-US"/>
            </a:p>
          </p:txBody>
        </p:sp>
        <p:sp>
          <p:nvSpPr>
            <p:cNvPr id="116868" name="Lexington"/>
            <p:cNvSpPr>
              <a:spLocks/>
            </p:cNvSpPr>
            <p:nvPr/>
          </p:nvSpPr>
          <p:spPr bwMode="auto">
            <a:xfrm>
              <a:off x="16373475" y="10391775"/>
              <a:ext cx="66675" cy="66675"/>
            </a:xfrm>
            <a:custGeom>
              <a:avLst/>
              <a:gdLst>
                <a:gd name="T0" fmla="*/ 0 w 16384"/>
                <a:gd name="T1" fmla="*/ 67851 h 16384"/>
                <a:gd name="T2" fmla="*/ 0 w 16384"/>
                <a:gd name="T3" fmla="*/ 67851 h 16384"/>
                <a:gd name="T4" fmla="*/ 0 w 16384"/>
                <a:gd name="T5" fmla="*/ 135670 h 16384"/>
                <a:gd name="T6" fmla="*/ 54271 w 16384"/>
                <a:gd name="T7" fmla="*/ 135670 h 16384"/>
                <a:gd name="T8" fmla="*/ 54271 w 16384"/>
                <a:gd name="T9" fmla="*/ 203517 h 16384"/>
                <a:gd name="T10" fmla="*/ 108526 w 16384"/>
                <a:gd name="T11" fmla="*/ 271335 h 16384"/>
                <a:gd name="T12" fmla="*/ 162809 w 16384"/>
                <a:gd name="T13" fmla="*/ 271335 h 16384"/>
                <a:gd name="T14" fmla="*/ 217064 w 16384"/>
                <a:gd name="T15" fmla="*/ 271335 h 16384"/>
                <a:gd name="T16" fmla="*/ 271335 w 16384"/>
                <a:gd name="T17" fmla="*/ 203517 h 16384"/>
                <a:gd name="T18" fmla="*/ 271335 w 16384"/>
                <a:gd name="T19" fmla="*/ 135670 h 16384"/>
                <a:gd name="T20" fmla="*/ 271335 w 16384"/>
                <a:gd name="T21" fmla="*/ 67851 h 16384"/>
                <a:gd name="T22" fmla="*/ 271335 w 16384"/>
                <a:gd name="T23" fmla="*/ 0 h 16384"/>
                <a:gd name="T24" fmla="*/ 217064 w 16384"/>
                <a:gd name="T25" fmla="*/ 0 h 16384"/>
                <a:gd name="T26" fmla="*/ 162809 w 16384"/>
                <a:gd name="T27" fmla="*/ 0 h 16384"/>
                <a:gd name="T28" fmla="*/ 108526 w 16384"/>
                <a:gd name="T29" fmla="*/ 67851 h 16384"/>
                <a:gd name="T30" fmla="*/ 54271 w 16384"/>
                <a:gd name="T31" fmla="*/ 67851 h 16384"/>
                <a:gd name="T32" fmla="*/ 0 w 16384"/>
                <a:gd name="T33" fmla="*/ 67851 h 163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384"/>
                <a:gd name="T52" fmla="*/ 0 h 16384"/>
                <a:gd name="T53" fmla="*/ 16384 w 16384"/>
                <a:gd name="T54" fmla="*/ 16384 h 163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384" h="16384">
                  <a:moveTo>
                    <a:pt x="0" y="4097"/>
                  </a:moveTo>
                  <a:lnTo>
                    <a:pt x="0" y="4097"/>
                  </a:lnTo>
                  <a:lnTo>
                    <a:pt x="0" y="8192"/>
                  </a:lnTo>
                  <a:lnTo>
                    <a:pt x="3277" y="8192"/>
                  </a:lnTo>
                  <a:lnTo>
                    <a:pt x="3277" y="12289"/>
                  </a:lnTo>
                  <a:lnTo>
                    <a:pt x="6553" y="16384"/>
                  </a:lnTo>
                  <a:lnTo>
                    <a:pt x="9831" y="16384"/>
                  </a:lnTo>
                  <a:lnTo>
                    <a:pt x="13107" y="16384"/>
                  </a:lnTo>
                  <a:lnTo>
                    <a:pt x="16384" y="12289"/>
                  </a:lnTo>
                  <a:lnTo>
                    <a:pt x="16384" y="8192"/>
                  </a:lnTo>
                  <a:lnTo>
                    <a:pt x="16384" y="4097"/>
                  </a:lnTo>
                  <a:lnTo>
                    <a:pt x="16384" y="0"/>
                  </a:lnTo>
                  <a:lnTo>
                    <a:pt x="13107" y="0"/>
                  </a:lnTo>
                  <a:lnTo>
                    <a:pt x="9831" y="0"/>
                  </a:lnTo>
                  <a:lnTo>
                    <a:pt x="6553" y="4097"/>
                  </a:lnTo>
                  <a:lnTo>
                    <a:pt x="3277" y="4097"/>
                  </a:lnTo>
                  <a:lnTo>
                    <a:pt x="0" y="4097"/>
                  </a:lnTo>
                  <a:close/>
                </a:path>
              </a:pathLst>
            </a:custGeom>
            <a:solidFill>
              <a:srgbClr val="FFFFFF"/>
            </a:solidFill>
            <a:ln w="9525">
              <a:solidFill>
                <a:srgbClr val="000000"/>
              </a:solidFill>
              <a:round/>
              <a:headEnd/>
              <a:tailEnd/>
            </a:ln>
          </p:spPr>
          <p:txBody>
            <a:bodyPr/>
            <a:lstStyle/>
            <a:p>
              <a:endParaRPr lang="en-US"/>
            </a:p>
          </p:txBody>
        </p:sp>
        <p:sp>
          <p:nvSpPr>
            <p:cNvPr id="116869" name="Manassas"/>
            <p:cNvSpPr>
              <a:spLocks/>
            </p:cNvSpPr>
            <p:nvPr/>
          </p:nvSpPr>
          <p:spPr bwMode="auto">
            <a:xfrm>
              <a:off x="23650575" y="5591175"/>
              <a:ext cx="114300" cy="142875"/>
            </a:xfrm>
            <a:custGeom>
              <a:avLst/>
              <a:gdLst>
                <a:gd name="T0" fmla="*/ 443031 w 16384"/>
                <a:gd name="T1" fmla="*/ 0 h 16384"/>
                <a:gd name="T2" fmla="*/ 354362 w 16384"/>
                <a:gd name="T3" fmla="*/ 88974 h 16384"/>
                <a:gd name="T4" fmla="*/ 354362 w 16384"/>
                <a:gd name="T5" fmla="*/ 178018 h 16384"/>
                <a:gd name="T6" fmla="*/ 354362 w 16384"/>
                <a:gd name="T7" fmla="*/ 266992 h 16384"/>
                <a:gd name="T8" fmla="*/ 354362 w 16384"/>
                <a:gd name="T9" fmla="*/ 355967 h 16384"/>
                <a:gd name="T10" fmla="*/ 354362 w 16384"/>
                <a:gd name="T11" fmla="*/ 444941 h 16384"/>
                <a:gd name="T12" fmla="*/ 265784 w 16384"/>
                <a:gd name="T13" fmla="*/ 444941 h 16384"/>
                <a:gd name="T14" fmla="*/ 265784 w 16384"/>
                <a:gd name="T15" fmla="*/ 533993 h 16384"/>
                <a:gd name="T16" fmla="*/ 177205 w 16384"/>
                <a:gd name="T17" fmla="*/ 533993 h 16384"/>
                <a:gd name="T18" fmla="*/ 88578 w 16384"/>
                <a:gd name="T19" fmla="*/ 622968 h 16384"/>
                <a:gd name="T20" fmla="*/ 0 w 16384"/>
                <a:gd name="T21" fmla="*/ 622968 h 16384"/>
                <a:gd name="T22" fmla="*/ 0 w 16384"/>
                <a:gd name="T23" fmla="*/ 711933 h 16384"/>
                <a:gd name="T24" fmla="*/ 0 w 16384"/>
                <a:gd name="T25" fmla="*/ 800907 h 16384"/>
                <a:gd name="T26" fmla="*/ 0 w 16384"/>
                <a:gd name="T27" fmla="*/ 889960 h 16384"/>
                <a:gd name="T28" fmla="*/ 88578 w 16384"/>
                <a:gd name="T29" fmla="*/ 889960 h 16384"/>
                <a:gd name="T30" fmla="*/ 88578 w 16384"/>
                <a:gd name="T31" fmla="*/ 978934 h 16384"/>
                <a:gd name="T32" fmla="*/ 88578 w 16384"/>
                <a:gd name="T33" fmla="*/ 1067908 h 16384"/>
                <a:gd name="T34" fmla="*/ 177205 w 16384"/>
                <a:gd name="T35" fmla="*/ 1067908 h 16384"/>
                <a:gd name="T36" fmla="*/ 177205 w 16384"/>
                <a:gd name="T37" fmla="*/ 1156874 h 16384"/>
                <a:gd name="T38" fmla="*/ 265784 w 16384"/>
                <a:gd name="T39" fmla="*/ 1156874 h 16384"/>
                <a:gd name="T40" fmla="*/ 354362 w 16384"/>
                <a:gd name="T41" fmla="*/ 1156874 h 16384"/>
                <a:gd name="T42" fmla="*/ 354362 w 16384"/>
                <a:gd name="T43" fmla="*/ 1245927 h 16384"/>
                <a:gd name="T44" fmla="*/ 443031 w 16384"/>
                <a:gd name="T45" fmla="*/ 1245927 h 16384"/>
                <a:gd name="T46" fmla="*/ 531609 w 16384"/>
                <a:gd name="T47" fmla="*/ 1245927 h 16384"/>
                <a:gd name="T48" fmla="*/ 620188 w 16384"/>
                <a:gd name="T49" fmla="*/ 1156874 h 16384"/>
                <a:gd name="T50" fmla="*/ 708815 w 16384"/>
                <a:gd name="T51" fmla="*/ 1156874 h 16384"/>
                <a:gd name="T52" fmla="*/ 797393 w 16384"/>
                <a:gd name="T53" fmla="*/ 1156874 h 16384"/>
                <a:gd name="T54" fmla="*/ 797393 w 16384"/>
                <a:gd name="T55" fmla="*/ 1067908 h 16384"/>
                <a:gd name="T56" fmla="*/ 797393 w 16384"/>
                <a:gd name="T57" fmla="*/ 978934 h 16384"/>
                <a:gd name="T58" fmla="*/ 797393 w 16384"/>
                <a:gd name="T59" fmla="*/ 889960 h 16384"/>
                <a:gd name="T60" fmla="*/ 797393 w 16384"/>
                <a:gd name="T61" fmla="*/ 800907 h 16384"/>
                <a:gd name="T62" fmla="*/ 797393 w 16384"/>
                <a:gd name="T63" fmla="*/ 711933 h 16384"/>
                <a:gd name="T64" fmla="*/ 797393 w 16384"/>
                <a:gd name="T65" fmla="*/ 622968 h 16384"/>
                <a:gd name="T66" fmla="*/ 797393 w 16384"/>
                <a:gd name="T67" fmla="*/ 533993 h 16384"/>
                <a:gd name="T68" fmla="*/ 797393 w 16384"/>
                <a:gd name="T69" fmla="*/ 444941 h 16384"/>
                <a:gd name="T70" fmla="*/ 797393 w 16384"/>
                <a:gd name="T71" fmla="*/ 355967 h 16384"/>
                <a:gd name="T72" fmla="*/ 797393 w 16384"/>
                <a:gd name="T73" fmla="*/ 266992 h 16384"/>
                <a:gd name="T74" fmla="*/ 708815 w 16384"/>
                <a:gd name="T75" fmla="*/ 266992 h 16384"/>
                <a:gd name="T76" fmla="*/ 708815 w 16384"/>
                <a:gd name="T77" fmla="*/ 178018 h 16384"/>
                <a:gd name="T78" fmla="*/ 620188 w 16384"/>
                <a:gd name="T79" fmla="*/ 178018 h 16384"/>
                <a:gd name="T80" fmla="*/ 620188 w 16384"/>
                <a:gd name="T81" fmla="*/ 88974 h 16384"/>
                <a:gd name="T82" fmla="*/ 531609 w 16384"/>
                <a:gd name="T83" fmla="*/ 88974 h 16384"/>
                <a:gd name="T84" fmla="*/ 443031 w 16384"/>
                <a:gd name="T85" fmla="*/ 0 h 16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84"/>
                <a:gd name="T130" fmla="*/ 0 h 16384"/>
                <a:gd name="T131" fmla="*/ 16384 w 16384"/>
                <a:gd name="T132" fmla="*/ 16384 h 16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84" h="16384">
                  <a:moveTo>
                    <a:pt x="9103" y="0"/>
                  </a:moveTo>
                  <a:lnTo>
                    <a:pt x="7281" y="1170"/>
                  </a:lnTo>
                  <a:lnTo>
                    <a:pt x="7281" y="2341"/>
                  </a:lnTo>
                  <a:lnTo>
                    <a:pt x="7281" y="3511"/>
                  </a:lnTo>
                  <a:lnTo>
                    <a:pt x="7281" y="4681"/>
                  </a:lnTo>
                  <a:lnTo>
                    <a:pt x="7281" y="5851"/>
                  </a:lnTo>
                  <a:lnTo>
                    <a:pt x="5461" y="5851"/>
                  </a:lnTo>
                  <a:lnTo>
                    <a:pt x="5461" y="7022"/>
                  </a:lnTo>
                  <a:lnTo>
                    <a:pt x="3641" y="7022"/>
                  </a:lnTo>
                  <a:lnTo>
                    <a:pt x="1820" y="8192"/>
                  </a:lnTo>
                  <a:lnTo>
                    <a:pt x="0" y="8192"/>
                  </a:lnTo>
                  <a:lnTo>
                    <a:pt x="0" y="9362"/>
                  </a:lnTo>
                  <a:lnTo>
                    <a:pt x="0" y="10532"/>
                  </a:lnTo>
                  <a:lnTo>
                    <a:pt x="0" y="11703"/>
                  </a:lnTo>
                  <a:lnTo>
                    <a:pt x="1820" y="11703"/>
                  </a:lnTo>
                  <a:lnTo>
                    <a:pt x="1820" y="12873"/>
                  </a:lnTo>
                  <a:lnTo>
                    <a:pt x="1820" y="14043"/>
                  </a:lnTo>
                  <a:lnTo>
                    <a:pt x="3641" y="14043"/>
                  </a:lnTo>
                  <a:lnTo>
                    <a:pt x="3641" y="15213"/>
                  </a:lnTo>
                  <a:lnTo>
                    <a:pt x="5461" y="15213"/>
                  </a:lnTo>
                  <a:lnTo>
                    <a:pt x="7281" y="15213"/>
                  </a:lnTo>
                  <a:lnTo>
                    <a:pt x="7281" y="16384"/>
                  </a:lnTo>
                  <a:lnTo>
                    <a:pt x="9103" y="16384"/>
                  </a:lnTo>
                  <a:lnTo>
                    <a:pt x="10923" y="16384"/>
                  </a:lnTo>
                  <a:lnTo>
                    <a:pt x="12743" y="15213"/>
                  </a:lnTo>
                  <a:lnTo>
                    <a:pt x="14564" y="15213"/>
                  </a:lnTo>
                  <a:lnTo>
                    <a:pt x="16384" y="15213"/>
                  </a:lnTo>
                  <a:lnTo>
                    <a:pt x="16384" y="14043"/>
                  </a:lnTo>
                  <a:lnTo>
                    <a:pt x="16384" y="12873"/>
                  </a:lnTo>
                  <a:lnTo>
                    <a:pt x="16384" y="11703"/>
                  </a:lnTo>
                  <a:lnTo>
                    <a:pt x="16384" y="10532"/>
                  </a:lnTo>
                  <a:lnTo>
                    <a:pt x="16384" y="9362"/>
                  </a:lnTo>
                  <a:lnTo>
                    <a:pt x="16384" y="8192"/>
                  </a:lnTo>
                  <a:lnTo>
                    <a:pt x="16384" y="7022"/>
                  </a:lnTo>
                  <a:lnTo>
                    <a:pt x="16384" y="5851"/>
                  </a:lnTo>
                  <a:lnTo>
                    <a:pt x="16384" y="4681"/>
                  </a:lnTo>
                  <a:lnTo>
                    <a:pt x="16384" y="3511"/>
                  </a:lnTo>
                  <a:lnTo>
                    <a:pt x="14564" y="3511"/>
                  </a:lnTo>
                  <a:lnTo>
                    <a:pt x="14564" y="2341"/>
                  </a:lnTo>
                  <a:lnTo>
                    <a:pt x="12743" y="2341"/>
                  </a:lnTo>
                  <a:lnTo>
                    <a:pt x="12743" y="1170"/>
                  </a:lnTo>
                  <a:lnTo>
                    <a:pt x="10923" y="1170"/>
                  </a:lnTo>
                  <a:lnTo>
                    <a:pt x="9103" y="0"/>
                  </a:lnTo>
                  <a:close/>
                </a:path>
              </a:pathLst>
            </a:custGeom>
            <a:solidFill>
              <a:srgbClr val="9999FF"/>
            </a:solidFill>
            <a:ln w="9525">
              <a:solidFill>
                <a:srgbClr val="000000"/>
              </a:solidFill>
              <a:round/>
              <a:headEnd/>
              <a:tailEnd/>
            </a:ln>
          </p:spPr>
          <p:txBody>
            <a:bodyPr/>
            <a:lstStyle/>
            <a:p>
              <a:endParaRPr lang="en-US"/>
            </a:p>
          </p:txBody>
        </p:sp>
        <p:sp>
          <p:nvSpPr>
            <p:cNvPr id="116870" name="Manassas_Park"/>
            <p:cNvSpPr>
              <a:spLocks/>
            </p:cNvSpPr>
            <p:nvPr/>
          </p:nvSpPr>
          <p:spPr bwMode="auto">
            <a:xfrm>
              <a:off x="23707725" y="5524500"/>
              <a:ext cx="95250" cy="85725"/>
            </a:xfrm>
            <a:custGeom>
              <a:avLst/>
              <a:gdLst>
                <a:gd name="T0" fmla="*/ 369210 w 16384"/>
                <a:gd name="T1" fmla="*/ 0 h 16384"/>
                <a:gd name="T2" fmla="*/ 276873 w 16384"/>
                <a:gd name="T3" fmla="*/ 0 h 16384"/>
                <a:gd name="T4" fmla="*/ 276873 w 16384"/>
                <a:gd name="T5" fmla="*/ 56037 h 16384"/>
                <a:gd name="T6" fmla="*/ 184605 w 16384"/>
                <a:gd name="T7" fmla="*/ 56037 h 16384"/>
                <a:gd name="T8" fmla="*/ 184605 w 16384"/>
                <a:gd name="T9" fmla="*/ 112132 h 16384"/>
                <a:gd name="T10" fmla="*/ 92268 w 16384"/>
                <a:gd name="T11" fmla="*/ 112132 h 16384"/>
                <a:gd name="T12" fmla="*/ 92268 w 16384"/>
                <a:gd name="T13" fmla="*/ 168175 h 16384"/>
                <a:gd name="T14" fmla="*/ 0 w 16384"/>
                <a:gd name="T15" fmla="*/ 224269 h 16384"/>
                <a:gd name="T16" fmla="*/ 0 w 16384"/>
                <a:gd name="T17" fmla="*/ 280307 h 16384"/>
                <a:gd name="T18" fmla="*/ 0 w 16384"/>
                <a:gd name="T19" fmla="*/ 336401 h 16384"/>
                <a:gd name="T20" fmla="*/ 92268 w 16384"/>
                <a:gd name="T21" fmla="*/ 336401 h 16384"/>
                <a:gd name="T22" fmla="*/ 92268 w 16384"/>
                <a:gd name="T23" fmla="*/ 392439 h 16384"/>
                <a:gd name="T24" fmla="*/ 92268 w 16384"/>
                <a:gd name="T25" fmla="*/ 448534 h 16384"/>
                <a:gd name="T26" fmla="*/ 184605 w 16384"/>
                <a:gd name="T27" fmla="*/ 448534 h 16384"/>
                <a:gd name="T28" fmla="*/ 276873 w 16384"/>
                <a:gd name="T29" fmla="*/ 448534 h 16384"/>
                <a:gd name="T30" fmla="*/ 276873 w 16384"/>
                <a:gd name="T31" fmla="*/ 392439 h 16384"/>
                <a:gd name="T32" fmla="*/ 369210 w 16384"/>
                <a:gd name="T33" fmla="*/ 392439 h 16384"/>
                <a:gd name="T34" fmla="*/ 461478 w 16384"/>
                <a:gd name="T35" fmla="*/ 336401 h 16384"/>
                <a:gd name="T36" fmla="*/ 553745 w 16384"/>
                <a:gd name="T37" fmla="*/ 280307 h 16384"/>
                <a:gd name="T38" fmla="*/ 553745 w 16384"/>
                <a:gd name="T39" fmla="*/ 224269 h 16384"/>
                <a:gd name="T40" fmla="*/ 553745 w 16384"/>
                <a:gd name="T41" fmla="*/ 168175 h 16384"/>
                <a:gd name="T42" fmla="*/ 553745 w 16384"/>
                <a:gd name="T43" fmla="*/ 112132 h 16384"/>
                <a:gd name="T44" fmla="*/ 553745 w 16384"/>
                <a:gd name="T45" fmla="*/ 56037 h 16384"/>
                <a:gd name="T46" fmla="*/ 461478 w 16384"/>
                <a:gd name="T47" fmla="*/ 56037 h 16384"/>
                <a:gd name="T48" fmla="*/ 369210 w 16384"/>
                <a:gd name="T49" fmla="*/ 0 h 163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84"/>
                <a:gd name="T76" fmla="*/ 0 h 16384"/>
                <a:gd name="T77" fmla="*/ 16384 w 16384"/>
                <a:gd name="T78" fmla="*/ 16384 h 163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84" h="16384">
                  <a:moveTo>
                    <a:pt x="10924" y="0"/>
                  </a:moveTo>
                  <a:lnTo>
                    <a:pt x="8192" y="0"/>
                  </a:lnTo>
                  <a:lnTo>
                    <a:pt x="8192" y="2047"/>
                  </a:lnTo>
                  <a:lnTo>
                    <a:pt x="5462" y="2047"/>
                  </a:lnTo>
                  <a:lnTo>
                    <a:pt x="5462" y="4096"/>
                  </a:lnTo>
                  <a:lnTo>
                    <a:pt x="2730" y="4096"/>
                  </a:lnTo>
                  <a:lnTo>
                    <a:pt x="2730" y="6143"/>
                  </a:lnTo>
                  <a:lnTo>
                    <a:pt x="0" y="8192"/>
                  </a:lnTo>
                  <a:lnTo>
                    <a:pt x="0" y="10239"/>
                  </a:lnTo>
                  <a:lnTo>
                    <a:pt x="0" y="12288"/>
                  </a:lnTo>
                  <a:lnTo>
                    <a:pt x="2730" y="12288"/>
                  </a:lnTo>
                  <a:lnTo>
                    <a:pt x="2730" y="14335"/>
                  </a:lnTo>
                  <a:lnTo>
                    <a:pt x="2730" y="16384"/>
                  </a:lnTo>
                  <a:lnTo>
                    <a:pt x="5462" y="16384"/>
                  </a:lnTo>
                  <a:lnTo>
                    <a:pt x="8192" y="16384"/>
                  </a:lnTo>
                  <a:lnTo>
                    <a:pt x="8192" y="14335"/>
                  </a:lnTo>
                  <a:lnTo>
                    <a:pt x="10924" y="14335"/>
                  </a:lnTo>
                  <a:lnTo>
                    <a:pt x="13654" y="12288"/>
                  </a:lnTo>
                  <a:lnTo>
                    <a:pt x="16384" y="10239"/>
                  </a:lnTo>
                  <a:lnTo>
                    <a:pt x="16384" y="8192"/>
                  </a:lnTo>
                  <a:lnTo>
                    <a:pt x="16384" y="6143"/>
                  </a:lnTo>
                  <a:lnTo>
                    <a:pt x="16384" y="4096"/>
                  </a:lnTo>
                  <a:lnTo>
                    <a:pt x="16384" y="2047"/>
                  </a:lnTo>
                  <a:lnTo>
                    <a:pt x="13654" y="2047"/>
                  </a:lnTo>
                  <a:lnTo>
                    <a:pt x="10924" y="0"/>
                  </a:lnTo>
                  <a:close/>
                </a:path>
              </a:pathLst>
            </a:custGeom>
            <a:solidFill>
              <a:srgbClr val="FFFFFF"/>
            </a:solidFill>
            <a:ln w="9525">
              <a:solidFill>
                <a:srgbClr val="000000"/>
              </a:solidFill>
              <a:round/>
              <a:headEnd/>
              <a:tailEnd/>
            </a:ln>
          </p:spPr>
          <p:txBody>
            <a:bodyPr/>
            <a:lstStyle/>
            <a:p>
              <a:endParaRPr lang="en-US"/>
            </a:p>
          </p:txBody>
        </p:sp>
        <p:sp>
          <p:nvSpPr>
            <p:cNvPr id="116871" name="Martinsville"/>
            <p:cNvSpPr>
              <a:spLocks/>
            </p:cNvSpPr>
            <p:nvPr/>
          </p:nvSpPr>
          <p:spPr bwMode="auto">
            <a:xfrm>
              <a:off x="14573250" y="15640050"/>
              <a:ext cx="238125" cy="200025"/>
            </a:xfrm>
            <a:custGeom>
              <a:avLst/>
              <a:gdLst>
                <a:gd name="T0" fmla="*/ 659059 w 16384"/>
                <a:gd name="T1" fmla="*/ 814103 h 16384"/>
                <a:gd name="T2" fmla="*/ 494301 w 16384"/>
                <a:gd name="T3" fmla="*/ 1085377 h 16384"/>
                <a:gd name="T4" fmla="*/ 329747 w 16384"/>
                <a:gd name="T5" fmla="*/ 1221014 h 16384"/>
                <a:gd name="T6" fmla="*/ 494301 w 16384"/>
                <a:gd name="T7" fmla="*/ 1356639 h 16384"/>
                <a:gd name="T8" fmla="*/ 824034 w 16384"/>
                <a:gd name="T9" fmla="*/ 1492276 h 16384"/>
                <a:gd name="T10" fmla="*/ 1153781 w 16384"/>
                <a:gd name="T11" fmla="*/ 1492276 h 16384"/>
                <a:gd name="T12" fmla="*/ 1318335 w 16384"/>
                <a:gd name="T13" fmla="*/ 1763697 h 16384"/>
                <a:gd name="T14" fmla="*/ 1483092 w 16384"/>
                <a:gd name="T15" fmla="*/ 1899334 h 16384"/>
                <a:gd name="T16" fmla="*/ 1483092 w 16384"/>
                <a:gd name="T17" fmla="*/ 2170596 h 16384"/>
                <a:gd name="T18" fmla="*/ 1648068 w 16384"/>
                <a:gd name="T19" fmla="*/ 2306379 h 16384"/>
                <a:gd name="T20" fmla="*/ 1977597 w 16384"/>
                <a:gd name="T21" fmla="*/ 2306379 h 16384"/>
                <a:gd name="T22" fmla="*/ 2142573 w 16384"/>
                <a:gd name="T23" fmla="*/ 2442016 h 16384"/>
                <a:gd name="T24" fmla="*/ 2471898 w 16384"/>
                <a:gd name="T25" fmla="*/ 2442016 h 16384"/>
                <a:gd name="T26" fmla="*/ 2801631 w 16384"/>
                <a:gd name="T27" fmla="*/ 2306379 h 16384"/>
                <a:gd name="T28" fmla="*/ 3131160 w 16384"/>
                <a:gd name="T29" fmla="*/ 2306379 h 16384"/>
                <a:gd name="T30" fmla="*/ 3295932 w 16384"/>
                <a:gd name="T31" fmla="*/ 2170596 h 16384"/>
                <a:gd name="T32" fmla="*/ 3460907 w 16384"/>
                <a:gd name="T33" fmla="*/ 2034959 h 16384"/>
                <a:gd name="T34" fmla="*/ 3460907 w 16384"/>
                <a:gd name="T35" fmla="*/ 1763697 h 16384"/>
                <a:gd name="T36" fmla="*/ 3295932 w 16384"/>
                <a:gd name="T37" fmla="*/ 1628060 h 16384"/>
                <a:gd name="T38" fmla="*/ 3131160 w 16384"/>
                <a:gd name="T39" fmla="*/ 1492276 h 16384"/>
                <a:gd name="T40" fmla="*/ 2801631 w 16384"/>
                <a:gd name="T41" fmla="*/ 1356639 h 16384"/>
                <a:gd name="T42" fmla="*/ 2471898 w 16384"/>
                <a:gd name="T43" fmla="*/ 1356639 h 16384"/>
                <a:gd name="T44" fmla="*/ 2142573 w 16384"/>
                <a:gd name="T45" fmla="*/ 1221014 h 16384"/>
                <a:gd name="T46" fmla="*/ 2142573 w 16384"/>
                <a:gd name="T47" fmla="*/ 949740 h 16384"/>
                <a:gd name="T48" fmla="*/ 2142573 w 16384"/>
                <a:gd name="T49" fmla="*/ 678320 h 16384"/>
                <a:gd name="T50" fmla="*/ 1977597 w 16384"/>
                <a:gd name="T51" fmla="*/ 407058 h 16384"/>
                <a:gd name="T52" fmla="*/ 1977597 w 16384"/>
                <a:gd name="T53" fmla="*/ 135784 h 16384"/>
                <a:gd name="T54" fmla="*/ 1812840 w 16384"/>
                <a:gd name="T55" fmla="*/ 0 h 16384"/>
                <a:gd name="T56" fmla="*/ 1483092 w 16384"/>
                <a:gd name="T57" fmla="*/ 0 h 16384"/>
                <a:gd name="T58" fmla="*/ 988806 w 16384"/>
                <a:gd name="T59" fmla="*/ 0 h 16384"/>
                <a:gd name="T60" fmla="*/ 659059 w 16384"/>
                <a:gd name="T61" fmla="*/ 0 h 16384"/>
                <a:gd name="T62" fmla="*/ 329747 w 16384"/>
                <a:gd name="T63" fmla="*/ 135784 h 16384"/>
                <a:gd name="T64" fmla="*/ 0 w 16384"/>
                <a:gd name="T65" fmla="*/ 135784 h 16384"/>
                <a:gd name="T66" fmla="*/ 329747 w 16384"/>
                <a:gd name="T67" fmla="*/ 407058 h 16384"/>
                <a:gd name="T68" fmla="*/ 659059 w 16384"/>
                <a:gd name="T69" fmla="*/ 542683 h 16384"/>
                <a:gd name="T70" fmla="*/ 824034 w 16384"/>
                <a:gd name="T71" fmla="*/ 814103 h 16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84"/>
                <a:gd name="T109" fmla="*/ 0 h 16384"/>
                <a:gd name="T110" fmla="*/ 16384 w 16384"/>
                <a:gd name="T111" fmla="*/ 16384 h 16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84" h="16384">
                  <a:moveTo>
                    <a:pt x="3901" y="5462"/>
                  </a:moveTo>
                  <a:lnTo>
                    <a:pt x="3120" y="5462"/>
                  </a:lnTo>
                  <a:lnTo>
                    <a:pt x="2340" y="6372"/>
                  </a:lnTo>
                  <a:lnTo>
                    <a:pt x="2340" y="7282"/>
                  </a:lnTo>
                  <a:lnTo>
                    <a:pt x="1561" y="7282"/>
                  </a:lnTo>
                  <a:lnTo>
                    <a:pt x="1561" y="8192"/>
                  </a:lnTo>
                  <a:lnTo>
                    <a:pt x="2340" y="8192"/>
                  </a:lnTo>
                  <a:lnTo>
                    <a:pt x="2340" y="9102"/>
                  </a:lnTo>
                  <a:lnTo>
                    <a:pt x="3120" y="9102"/>
                  </a:lnTo>
                  <a:lnTo>
                    <a:pt x="3901" y="10012"/>
                  </a:lnTo>
                  <a:lnTo>
                    <a:pt x="4681" y="10012"/>
                  </a:lnTo>
                  <a:lnTo>
                    <a:pt x="5462" y="10012"/>
                  </a:lnTo>
                  <a:lnTo>
                    <a:pt x="5462" y="10923"/>
                  </a:lnTo>
                  <a:lnTo>
                    <a:pt x="6241" y="11833"/>
                  </a:lnTo>
                  <a:lnTo>
                    <a:pt x="6241" y="12743"/>
                  </a:lnTo>
                  <a:lnTo>
                    <a:pt x="7021" y="12743"/>
                  </a:lnTo>
                  <a:lnTo>
                    <a:pt x="7021" y="13653"/>
                  </a:lnTo>
                  <a:lnTo>
                    <a:pt x="7021" y="14563"/>
                  </a:lnTo>
                  <a:lnTo>
                    <a:pt x="7802" y="14563"/>
                  </a:lnTo>
                  <a:lnTo>
                    <a:pt x="7802" y="15474"/>
                  </a:lnTo>
                  <a:lnTo>
                    <a:pt x="8582" y="15474"/>
                  </a:lnTo>
                  <a:lnTo>
                    <a:pt x="9362" y="15474"/>
                  </a:lnTo>
                  <a:lnTo>
                    <a:pt x="10143" y="15474"/>
                  </a:lnTo>
                  <a:lnTo>
                    <a:pt x="10143" y="16384"/>
                  </a:lnTo>
                  <a:lnTo>
                    <a:pt x="10922" y="16384"/>
                  </a:lnTo>
                  <a:lnTo>
                    <a:pt x="11702" y="16384"/>
                  </a:lnTo>
                  <a:lnTo>
                    <a:pt x="12483" y="16384"/>
                  </a:lnTo>
                  <a:lnTo>
                    <a:pt x="13263" y="15474"/>
                  </a:lnTo>
                  <a:lnTo>
                    <a:pt x="14042" y="15474"/>
                  </a:lnTo>
                  <a:lnTo>
                    <a:pt x="14823" y="15474"/>
                  </a:lnTo>
                  <a:lnTo>
                    <a:pt x="14823" y="14563"/>
                  </a:lnTo>
                  <a:lnTo>
                    <a:pt x="15603" y="14563"/>
                  </a:lnTo>
                  <a:lnTo>
                    <a:pt x="15603" y="13653"/>
                  </a:lnTo>
                  <a:lnTo>
                    <a:pt x="16384" y="13653"/>
                  </a:lnTo>
                  <a:lnTo>
                    <a:pt x="16384" y="12743"/>
                  </a:lnTo>
                  <a:lnTo>
                    <a:pt x="16384" y="11833"/>
                  </a:lnTo>
                  <a:lnTo>
                    <a:pt x="16384" y="10923"/>
                  </a:lnTo>
                  <a:lnTo>
                    <a:pt x="15603" y="10923"/>
                  </a:lnTo>
                  <a:lnTo>
                    <a:pt x="15603" y="10012"/>
                  </a:lnTo>
                  <a:lnTo>
                    <a:pt x="14823" y="10012"/>
                  </a:lnTo>
                  <a:lnTo>
                    <a:pt x="14042" y="9102"/>
                  </a:lnTo>
                  <a:lnTo>
                    <a:pt x="13263" y="9102"/>
                  </a:lnTo>
                  <a:lnTo>
                    <a:pt x="12483" y="9102"/>
                  </a:lnTo>
                  <a:lnTo>
                    <a:pt x="11702" y="9102"/>
                  </a:lnTo>
                  <a:lnTo>
                    <a:pt x="10922" y="9102"/>
                  </a:lnTo>
                  <a:lnTo>
                    <a:pt x="10143" y="8192"/>
                  </a:lnTo>
                  <a:lnTo>
                    <a:pt x="10143" y="7282"/>
                  </a:lnTo>
                  <a:lnTo>
                    <a:pt x="10143" y="6372"/>
                  </a:lnTo>
                  <a:lnTo>
                    <a:pt x="10143" y="5462"/>
                  </a:lnTo>
                  <a:lnTo>
                    <a:pt x="10143" y="4551"/>
                  </a:lnTo>
                  <a:lnTo>
                    <a:pt x="10143" y="3641"/>
                  </a:lnTo>
                  <a:lnTo>
                    <a:pt x="9362" y="2731"/>
                  </a:lnTo>
                  <a:lnTo>
                    <a:pt x="9362" y="1821"/>
                  </a:lnTo>
                  <a:lnTo>
                    <a:pt x="9362" y="911"/>
                  </a:lnTo>
                  <a:lnTo>
                    <a:pt x="8582" y="911"/>
                  </a:lnTo>
                  <a:lnTo>
                    <a:pt x="8582" y="0"/>
                  </a:lnTo>
                  <a:lnTo>
                    <a:pt x="7802" y="0"/>
                  </a:lnTo>
                  <a:lnTo>
                    <a:pt x="7021" y="0"/>
                  </a:lnTo>
                  <a:lnTo>
                    <a:pt x="6241" y="0"/>
                  </a:lnTo>
                  <a:lnTo>
                    <a:pt x="4681" y="0"/>
                  </a:lnTo>
                  <a:lnTo>
                    <a:pt x="3901" y="0"/>
                  </a:lnTo>
                  <a:lnTo>
                    <a:pt x="3120" y="0"/>
                  </a:lnTo>
                  <a:lnTo>
                    <a:pt x="2340" y="0"/>
                  </a:lnTo>
                  <a:lnTo>
                    <a:pt x="1561" y="911"/>
                  </a:lnTo>
                  <a:lnTo>
                    <a:pt x="780" y="911"/>
                  </a:lnTo>
                  <a:lnTo>
                    <a:pt x="0" y="911"/>
                  </a:lnTo>
                  <a:lnTo>
                    <a:pt x="780" y="1821"/>
                  </a:lnTo>
                  <a:lnTo>
                    <a:pt x="1561" y="2731"/>
                  </a:lnTo>
                  <a:lnTo>
                    <a:pt x="2340" y="3641"/>
                  </a:lnTo>
                  <a:lnTo>
                    <a:pt x="3120" y="3641"/>
                  </a:lnTo>
                  <a:lnTo>
                    <a:pt x="3120" y="4551"/>
                  </a:lnTo>
                  <a:lnTo>
                    <a:pt x="3901" y="5462"/>
                  </a:lnTo>
                  <a:close/>
                </a:path>
              </a:pathLst>
            </a:custGeom>
            <a:solidFill>
              <a:srgbClr val="9999FF"/>
            </a:solidFill>
            <a:ln w="9525">
              <a:solidFill>
                <a:srgbClr val="000000"/>
              </a:solidFill>
              <a:round/>
              <a:headEnd/>
              <a:tailEnd/>
            </a:ln>
          </p:spPr>
          <p:txBody>
            <a:bodyPr/>
            <a:lstStyle/>
            <a:p>
              <a:endParaRPr lang="en-US"/>
            </a:p>
          </p:txBody>
        </p:sp>
        <p:sp>
          <p:nvSpPr>
            <p:cNvPr id="116872" name="Norfolk"/>
            <p:cNvSpPr>
              <a:spLocks/>
            </p:cNvSpPr>
            <p:nvPr/>
          </p:nvSpPr>
          <p:spPr bwMode="auto">
            <a:xfrm>
              <a:off x="28451175" y="14449425"/>
              <a:ext cx="409575" cy="466725"/>
            </a:xfrm>
            <a:custGeom>
              <a:avLst/>
              <a:gdLst>
                <a:gd name="T0" fmla="*/ 9995038 w 16384"/>
                <a:gd name="T1" fmla="*/ 4230293 h 16384"/>
                <a:gd name="T2" fmla="*/ 9263858 w 16384"/>
                <a:gd name="T3" fmla="*/ 5439408 h 16384"/>
                <a:gd name="T4" fmla="*/ 8288368 w 16384"/>
                <a:gd name="T5" fmla="*/ 6647725 h 16384"/>
                <a:gd name="T6" fmla="*/ 8044633 w 16384"/>
                <a:gd name="T7" fmla="*/ 8158714 h 16384"/>
                <a:gd name="T8" fmla="*/ 7557213 w 16384"/>
                <a:gd name="T9" fmla="*/ 9669701 h 16384"/>
                <a:gd name="T10" fmla="*/ 7069768 w 16384"/>
                <a:gd name="T11" fmla="*/ 10274244 h 16384"/>
                <a:gd name="T12" fmla="*/ 6826033 w 16384"/>
                <a:gd name="T13" fmla="*/ 10877990 h 16384"/>
                <a:gd name="T14" fmla="*/ 6338587 w 16384"/>
                <a:gd name="T15" fmla="*/ 11180688 h 16384"/>
                <a:gd name="T16" fmla="*/ 5607432 w 16384"/>
                <a:gd name="T17" fmla="*/ 11482561 h 16384"/>
                <a:gd name="T18" fmla="*/ 5607432 w 16384"/>
                <a:gd name="T19" fmla="*/ 12087104 h 16384"/>
                <a:gd name="T20" fmla="*/ 5607432 w 16384"/>
                <a:gd name="T21" fmla="*/ 12691676 h 16384"/>
                <a:gd name="T22" fmla="*/ 5363722 w 16384"/>
                <a:gd name="T23" fmla="*/ 12993548 h 16384"/>
                <a:gd name="T24" fmla="*/ 5118737 w 16384"/>
                <a:gd name="T25" fmla="*/ 13295421 h 16384"/>
                <a:gd name="T26" fmla="*/ 4631317 w 16384"/>
                <a:gd name="T27" fmla="*/ 13295421 h 16384"/>
                <a:gd name="T28" fmla="*/ 4143872 w 16384"/>
                <a:gd name="T29" fmla="*/ 12087104 h 16384"/>
                <a:gd name="T30" fmla="*/ 3412717 w 16384"/>
                <a:gd name="T31" fmla="*/ 10576117 h 16384"/>
                <a:gd name="T32" fmla="*/ 2925271 w 16384"/>
                <a:gd name="T33" fmla="*/ 9669701 h 16384"/>
                <a:gd name="T34" fmla="*/ 2437826 w 16384"/>
                <a:gd name="T35" fmla="*/ 9367002 h 16384"/>
                <a:gd name="T36" fmla="*/ 1950381 w 16384"/>
                <a:gd name="T37" fmla="*/ 8763257 h 16384"/>
                <a:gd name="T38" fmla="*/ 1218600 w 16384"/>
                <a:gd name="T39" fmla="*/ 8460587 h 16384"/>
                <a:gd name="T40" fmla="*/ 974890 w 16384"/>
                <a:gd name="T41" fmla="*/ 7856841 h 16384"/>
                <a:gd name="T42" fmla="*/ 487445 w 16384"/>
                <a:gd name="T43" fmla="*/ 6950395 h 16384"/>
                <a:gd name="T44" fmla="*/ 0 w 16384"/>
                <a:gd name="T45" fmla="*/ 6043153 h 16384"/>
                <a:gd name="T46" fmla="*/ 243710 w 16384"/>
                <a:gd name="T47" fmla="*/ 5439408 h 16384"/>
                <a:gd name="T48" fmla="*/ 731155 w 16384"/>
                <a:gd name="T49" fmla="*/ 5136709 h 16384"/>
                <a:gd name="T50" fmla="*/ 974890 w 16384"/>
                <a:gd name="T51" fmla="*/ 4532964 h 16384"/>
                <a:gd name="T52" fmla="*/ 1218600 w 16384"/>
                <a:gd name="T53" fmla="*/ 3928421 h 16384"/>
                <a:gd name="T54" fmla="*/ 1462310 w 16384"/>
                <a:gd name="T55" fmla="*/ 3323848 h 16384"/>
                <a:gd name="T56" fmla="*/ 1706046 w 16384"/>
                <a:gd name="T57" fmla="*/ 3021975 h 16384"/>
                <a:gd name="T58" fmla="*/ 1950381 w 16384"/>
                <a:gd name="T59" fmla="*/ 2417432 h 16384"/>
                <a:gd name="T60" fmla="*/ 2437826 w 16384"/>
                <a:gd name="T61" fmla="*/ 1812860 h 16384"/>
                <a:gd name="T62" fmla="*/ 2925271 w 16384"/>
                <a:gd name="T63" fmla="*/ 1510988 h 16384"/>
                <a:gd name="T64" fmla="*/ 3168981 w 16384"/>
                <a:gd name="T65" fmla="*/ 1209115 h 16384"/>
                <a:gd name="T66" fmla="*/ 3412717 w 16384"/>
                <a:gd name="T67" fmla="*/ 604572 h 16384"/>
                <a:gd name="T68" fmla="*/ 3656427 w 16384"/>
                <a:gd name="T69" fmla="*/ 301873 h 16384"/>
                <a:gd name="T70" fmla="*/ 4387582 w 16384"/>
                <a:gd name="T71" fmla="*/ 0 h 16384"/>
                <a:gd name="T72" fmla="*/ 5118737 w 16384"/>
                <a:gd name="T73" fmla="*/ 301873 h 16384"/>
                <a:gd name="T74" fmla="*/ 5851167 w 16384"/>
                <a:gd name="T75" fmla="*/ 604572 h 16384"/>
                <a:gd name="T76" fmla="*/ 6338587 w 16384"/>
                <a:gd name="T77" fmla="*/ 906444 h 16384"/>
                <a:gd name="T78" fmla="*/ 7069768 w 16384"/>
                <a:gd name="T79" fmla="*/ 1209115 h 16384"/>
                <a:gd name="T80" fmla="*/ 7557213 w 16384"/>
                <a:gd name="T81" fmla="*/ 1510988 h 16384"/>
                <a:gd name="T82" fmla="*/ 8288368 w 16384"/>
                <a:gd name="T83" fmla="*/ 2115560 h 16384"/>
                <a:gd name="T84" fmla="*/ 8776438 w 16384"/>
                <a:gd name="T85" fmla="*/ 2719305 h 16384"/>
                <a:gd name="T86" fmla="*/ 9507593 w 16384"/>
                <a:gd name="T87" fmla="*/ 3323848 h 16384"/>
                <a:gd name="T88" fmla="*/ 10238748 w 16384"/>
                <a:gd name="T89" fmla="*/ 3928421 h 16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84"/>
                <a:gd name="T136" fmla="*/ 0 h 16384"/>
                <a:gd name="T137" fmla="*/ 16384 w 16384"/>
                <a:gd name="T138" fmla="*/ 16384 h 16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84" h="16384">
                  <a:moveTo>
                    <a:pt x="16384" y="4841"/>
                  </a:moveTo>
                  <a:lnTo>
                    <a:pt x="15994" y="5213"/>
                  </a:lnTo>
                  <a:lnTo>
                    <a:pt x="15604" y="5586"/>
                  </a:lnTo>
                  <a:lnTo>
                    <a:pt x="14824" y="6703"/>
                  </a:lnTo>
                  <a:lnTo>
                    <a:pt x="14044" y="7447"/>
                  </a:lnTo>
                  <a:lnTo>
                    <a:pt x="13263" y="8192"/>
                  </a:lnTo>
                  <a:lnTo>
                    <a:pt x="12873" y="9309"/>
                  </a:lnTo>
                  <a:lnTo>
                    <a:pt x="12873" y="10054"/>
                  </a:lnTo>
                  <a:lnTo>
                    <a:pt x="12483" y="11171"/>
                  </a:lnTo>
                  <a:lnTo>
                    <a:pt x="12093" y="11916"/>
                  </a:lnTo>
                  <a:lnTo>
                    <a:pt x="11703" y="12288"/>
                  </a:lnTo>
                  <a:lnTo>
                    <a:pt x="11313" y="12661"/>
                  </a:lnTo>
                  <a:lnTo>
                    <a:pt x="11313" y="13033"/>
                  </a:lnTo>
                  <a:lnTo>
                    <a:pt x="10923" y="13405"/>
                  </a:lnTo>
                  <a:lnTo>
                    <a:pt x="10533" y="13778"/>
                  </a:lnTo>
                  <a:lnTo>
                    <a:pt x="10143" y="13778"/>
                  </a:lnTo>
                  <a:lnTo>
                    <a:pt x="9753" y="14150"/>
                  </a:lnTo>
                  <a:lnTo>
                    <a:pt x="8973" y="14150"/>
                  </a:lnTo>
                  <a:lnTo>
                    <a:pt x="8973" y="14522"/>
                  </a:lnTo>
                  <a:lnTo>
                    <a:pt x="8973" y="14895"/>
                  </a:lnTo>
                  <a:lnTo>
                    <a:pt x="8973" y="15267"/>
                  </a:lnTo>
                  <a:lnTo>
                    <a:pt x="8973" y="15640"/>
                  </a:lnTo>
                  <a:lnTo>
                    <a:pt x="8583" y="15640"/>
                  </a:lnTo>
                  <a:lnTo>
                    <a:pt x="8583" y="16012"/>
                  </a:lnTo>
                  <a:lnTo>
                    <a:pt x="8583" y="16384"/>
                  </a:lnTo>
                  <a:lnTo>
                    <a:pt x="8191" y="16384"/>
                  </a:lnTo>
                  <a:lnTo>
                    <a:pt x="7801" y="16384"/>
                  </a:lnTo>
                  <a:lnTo>
                    <a:pt x="7411" y="16384"/>
                  </a:lnTo>
                  <a:lnTo>
                    <a:pt x="7021" y="16012"/>
                  </a:lnTo>
                  <a:lnTo>
                    <a:pt x="6631" y="14895"/>
                  </a:lnTo>
                  <a:lnTo>
                    <a:pt x="5851" y="14150"/>
                  </a:lnTo>
                  <a:lnTo>
                    <a:pt x="5461" y="13033"/>
                  </a:lnTo>
                  <a:lnTo>
                    <a:pt x="5071" y="12288"/>
                  </a:lnTo>
                  <a:lnTo>
                    <a:pt x="4681" y="11916"/>
                  </a:lnTo>
                  <a:lnTo>
                    <a:pt x="4291" y="11916"/>
                  </a:lnTo>
                  <a:lnTo>
                    <a:pt x="3901" y="11543"/>
                  </a:lnTo>
                  <a:lnTo>
                    <a:pt x="3511" y="11171"/>
                  </a:lnTo>
                  <a:lnTo>
                    <a:pt x="3121" y="10799"/>
                  </a:lnTo>
                  <a:lnTo>
                    <a:pt x="2730" y="10799"/>
                  </a:lnTo>
                  <a:lnTo>
                    <a:pt x="1950" y="10426"/>
                  </a:lnTo>
                  <a:lnTo>
                    <a:pt x="1560" y="10054"/>
                  </a:lnTo>
                  <a:lnTo>
                    <a:pt x="1560" y="9682"/>
                  </a:lnTo>
                  <a:lnTo>
                    <a:pt x="1170" y="9309"/>
                  </a:lnTo>
                  <a:lnTo>
                    <a:pt x="780" y="8565"/>
                  </a:lnTo>
                  <a:lnTo>
                    <a:pt x="390" y="7820"/>
                  </a:lnTo>
                  <a:lnTo>
                    <a:pt x="0" y="7447"/>
                  </a:lnTo>
                  <a:lnTo>
                    <a:pt x="0" y="7075"/>
                  </a:lnTo>
                  <a:lnTo>
                    <a:pt x="390" y="6703"/>
                  </a:lnTo>
                  <a:lnTo>
                    <a:pt x="780" y="6703"/>
                  </a:lnTo>
                  <a:lnTo>
                    <a:pt x="1170" y="6330"/>
                  </a:lnTo>
                  <a:lnTo>
                    <a:pt x="1560" y="5958"/>
                  </a:lnTo>
                  <a:lnTo>
                    <a:pt x="1560" y="5586"/>
                  </a:lnTo>
                  <a:lnTo>
                    <a:pt x="1950" y="5213"/>
                  </a:lnTo>
                  <a:lnTo>
                    <a:pt x="1950" y="4841"/>
                  </a:lnTo>
                  <a:lnTo>
                    <a:pt x="1950" y="4469"/>
                  </a:lnTo>
                  <a:lnTo>
                    <a:pt x="2340" y="4096"/>
                  </a:lnTo>
                  <a:lnTo>
                    <a:pt x="2730" y="4096"/>
                  </a:lnTo>
                  <a:lnTo>
                    <a:pt x="2730" y="3724"/>
                  </a:lnTo>
                  <a:lnTo>
                    <a:pt x="3121" y="3351"/>
                  </a:lnTo>
                  <a:lnTo>
                    <a:pt x="3121" y="2979"/>
                  </a:lnTo>
                  <a:lnTo>
                    <a:pt x="3511" y="2607"/>
                  </a:lnTo>
                  <a:lnTo>
                    <a:pt x="3901" y="2234"/>
                  </a:lnTo>
                  <a:lnTo>
                    <a:pt x="4291" y="2234"/>
                  </a:lnTo>
                  <a:lnTo>
                    <a:pt x="4681" y="1862"/>
                  </a:lnTo>
                  <a:lnTo>
                    <a:pt x="4681" y="1490"/>
                  </a:lnTo>
                  <a:lnTo>
                    <a:pt x="5071" y="1490"/>
                  </a:lnTo>
                  <a:lnTo>
                    <a:pt x="5071" y="1117"/>
                  </a:lnTo>
                  <a:lnTo>
                    <a:pt x="5461" y="745"/>
                  </a:lnTo>
                  <a:lnTo>
                    <a:pt x="5461" y="372"/>
                  </a:lnTo>
                  <a:lnTo>
                    <a:pt x="5851" y="372"/>
                  </a:lnTo>
                  <a:lnTo>
                    <a:pt x="6241" y="0"/>
                  </a:lnTo>
                  <a:lnTo>
                    <a:pt x="7021" y="0"/>
                  </a:lnTo>
                  <a:lnTo>
                    <a:pt x="7411" y="0"/>
                  </a:lnTo>
                  <a:lnTo>
                    <a:pt x="8191" y="372"/>
                  </a:lnTo>
                  <a:lnTo>
                    <a:pt x="8583" y="372"/>
                  </a:lnTo>
                  <a:lnTo>
                    <a:pt x="9363" y="745"/>
                  </a:lnTo>
                  <a:lnTo>
                    <a:pt x="9753" y="745"/>
                  </a:lnTo>
                  <a:lnTo>
                    <a:pt x="10143" y="1117"/>
                  </a:lnTo>
                  <a:lnTo>
                    <a:pt x="10923" y="1117"/>
                  </a:lnTo>
                  <a:lnTo>
                    <a:pt x="11313" y="1490"/>
                  </a:lnTo>
                  <a:lnTo>
                    <a:pt x="11703" y="1490"/>
                  </a:lnTo>
                  <a:lnTo>
                    <a:pt x="12093" y="1862"/>
                  </a:lnTo>
                  <a:lnTo>
                    <a:pt x="12873" y="2234"/>
                  </a:lnTo>
                  <a:lnTo>
                    <a:pt x="13263" y="2607"/>
                  </a:lnTo>
                  <a:lnTo>
                    <a:pt x="13654" y="3351"/>
                  </a:lnTo>
                  <a:lnTo>
                    <a:pt x="14044" y="3351"/>
                  </a:lnTo>
                  <a:lnTo>
                    <a:pt x="14434" y="3724"/>
                  </a:lnTo>
                  <a:lnTo>
                    <a:pt x="15214" y="4096"/>
                  </a:lnTo>
                  <a:lnTo>
                    <a:pt x="15604" y="4469"/>
                  </a:lnTo>
                  <a:lnTo>
                    <a:pt x="16384" y="4841"/>
                  </a:lnTo>
                  <a:close/>
                </a:path>
              </a:pathLst>
            </a:custGeom>
            <a:solidFill>
              <a:srgbClr val="9999FF"/>
            </a:solidFill>
            <a:ln w="9525">
              <a:solidFill>
                <a:srgbClr val="000000"/>
              </a:solidFill>
              <a:round/>
              <a:headEnd/>
              <a:tailEnd/>
            </a:ln>
          </p:spPr>
          <p:txBody>
            <a:bodyPr/>
            <a:lstStyle/>
            <a:p>
              <a:endParaRPr lang="en-US"/>
            </a:p>
          </p:txBody>
        </p:sp>
        <p:sp>
          <p:nvSpPr>
            <p:cNvPr id="116873" name="Norton"/>
            <p:cNvSpPr>
              <a:spLocks/>
            </p:cNvSpPr>
            <p:nvPr/>
          </p:nvSpPr>
          <p:spPr bwMode="auto">
            <a:xfrm>
              <a:off x="4257675" y="14373225"/>
              <a:ext cx="114300" cy="238125"/>
            </a:xfrm>
            <a:custGeom>
              <a:avLst/>
              <a:gdLst>
                <a:gd name="T0" fmla="*/ 265784 w 16384"/>
                <a:gd name="T1" fmla="*/ 182082 h 16384"/>
                <a:gd name="T2" fmla="*/ 177205 w 16384"/>
                <a:gd name="T3" fmla="*/ 546464 h 16384"/>
                <a:gd name="T4" fmla="*/ 177205 w 16384"/>
                <a:gd name="T5" fmla="*/ 728764 h 16384"/>
                <a:gd name="T6" fmla="*/ 177205 w 16384"/>
                <a:gd name="T7" fmla="*/ 1092942 h 16384"/>
                <a:gd name="T8" fmla="*/ 88578 w 16384"/>
                <a:gd name="T9" fmla="*/ 1275242 h 16384"/>
                <a:gd name="T10" fmla="*/ 88578 w 16384"/>
                <a:gd name="T11" fmla="*/ 1639202 h 16384"/>
                <a:gd name="T12" fmla="*/ 88578 w 16384"/>
                <a:gd name="T13" fmla="*/ 1821705 h 16384"/>
                <a:gd name="T14" fmla="*/ 0 w 16384"/>
                <a:gd name="T15" fmla="*/ 2367966 h 16384"/>
                <a:gd name="T16" fmla="*/ 0 w 16384"/>
                <a:gd name="T17" fmla="*/ 2550048 h 16384"/>
                <a:gd name="T18" fmla="*/ 0 w 16384"/>
                <a:gd name="T19" fmla="*/ 2732144 h 16384"/>
                <a:gd name="T20" fmla="*/ 0 w 16384"/>
                <a:gd name="T21" fmla="*/ 2914444 h 16384"/>
                <a:gd name="T22" fmla="*/ 88578 w 16384"/>
                <a:gd name="T23" fmla="*/ 2914444 h 16384"/>
                <a:gd name="T24" fmla="*/ 88578 w 16384"/>
                <a:gd name="T25" fmla="*/ 3096526 h 16384"/>
                <a:gd name="T26" fmla="*/ 88578 w 16384"/>
                <a:gd name="T27" fmla="*/ 3278825 h 16384"/>
                <a:gd name="T28" fmla="*/ 177205 w 16384"/>
                <a:gd name="T29" fmla="*/ 3278825 h 16384"/>
                <a:gd name="T30" fmla="*/ 177205 w 16384"/>
                <a:gd name="T31" fmla="*/ 3460907 h 16384"/>
                <a:gd name="T32" fmla="*/ 265784 w 16384"/>
                <a:gd name="T33" fmla="*/ 3460907 h 16384"/>
                <a:gd name="T34" fmla="*/ 354362 w 16384"/>
                <a:gd name="T35" fmla="*/ 3460907 h 16384"/>
                <a:gd name="T36" fmla="*/ 443031 w 16384"/>
                <a:gd name="T37" fmla="*/ 3460907 h 16384"/>
                <a:gd name="T38" fmla="*/ 531609 w 16384"/>
                <a:gd name="T39" fmla="*/ 3278825 h 16384"/>
                <a:gd name="T40" fmla="*/ 620188 w 16384"/>
                <a:gd name="T41" fmla="*/ 3096526 h 16384"/>
                <a:gd name="T42" fmla="*/ 708815 w 16384"/>
                <a:gd name="T43" fmla="*/ 2914444 h 16384"/>
                <a:gd name="T44" fmla="*/ 708815 w 16384"/>
                <a:gd name="T45" fmla="*/ 2732144 h 16384"/>
                <a:gd name="T46" fmla="*/ 708815 w 16384"/>
                <a:gd name="T47" fmla="*/ 2550048 h 16384"/>
                <a:gd name="T48" fmla="*/ 708815 w 16384"/>
                <a:gd name="T49" fmla="*/ 2367966 h 16384"/>
                <a:gd name="T50" fmla="*/ 797393 w 16384"/>
                <a:gd name="T51" fmla="*/ 2185666 h 16384"/>
                <a:gd name="T52" fmla="*/ 797393 w 16384"/>
                <a:gd name="T53" fmla="*/ 1821705 h 16384"/>
                <a:gd name="T54" fmla="*/ 797393 w 16384"/>
                <a:gd name="T55" fmla="*/ 1639202 h 16384"/>
                <a:gd name="T56" fmla="*/ 797393 w 16384"/>
                <a:gd name="T57" fmla="*/ 1457324 h 16384"/>
                <a:gd name="T58" fmla="*/ 797393 w 16384"/>
                <a:gd name="T59" fmla="*/ 1275242 h 16384"/>
                <a:gd name="T60" fmla="*/ 797393 w 16384"/>
                <a:gd name="T61" fmla="*/ 1092942 h 16384"/>
                <a:gd name="T62" fmla="*/ 797393 w 16384"/>
                <a:gd name="T63" fmla="*/ 910860 h 16384"/>
                <a:gd name="T64" fmla="*/ 797393 w 16384"/>
                <a:gd name="T65" fmla="*/ 728764 h 16384"/>
                <a:gd name="T66" fmla="*/ 708815 w 16384"/>
                <a:gd name="T67" fmla="*/ 728764 h 16384"/>
                <a:gd name="T68" fmla="*/ 708815 w 16384"/>
                <a:gd name="T69" fmla="*/ 546464 h 16384"/>
                <a:gd name="T70" fmla="*/ 708815 w 16384"/>
                <a:gd name="T71" fmla="*/ 364382 h 16384"/>
                <a:gd name="T72" fmla="*/ 620188 w 16384"/>
                <a:gd name="T73" fmla="*/ 182082 h 16384"/>
                <a:gd name="T74" fmla="*/ 531609 w 16384"/>
                <a:gd name="T75" fmla="*/ 0 h 16384"/>
                <a:gd name="T76" fmla="*/ 443031 w 16384"/>
                <a:gd name="T77" fmla="*/ 0 h 16384"/>
                <a:gd name="T78" fmla="*/ 354362 w 16384"/>
                <a:gd name="T79" fmla="*/ 0 h 16384"/>
                <a:gd name="T80" fmla="*/ 354362 w 16384"/>
                <a:gd name="T81" fmla="*/ 182082 h 16384"/>
                <a:gd name="T82" fmla="*/ 265784 w 16384"/>
                <a:gd name="T83" fmla="*/ 182082 h 16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84"/>
                <a:gd name="T127" fmla="*/ 0 h 16384"/>
                <a:gd name="T128" fmla="*/ 16384 w 16384"/>
                <a:gd name="T129" fmla="*/ 16384 h 16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84" h="16384">
                  <a:moveTo>
                    <a:pt x="5461" y="862"/>
                  </a:moveTo>
                  <a:lnTo>
                    <a:pt x="3641" y="2587"/>
                  </a:lnTo>
                  <a:lnTo>
                    <a:pt x="3641" y="3450"/>
                  </a:lnTo>
                  <a:lnTo>
                    <a:pt x="3641" y="5174"/>
                  </a:lnTo>
                  <a:lnTo>
                    <a:pt x="1820" y="6037"/>
                  </a:lnTo>
                  <a:lnTo>
                    <a:pt x="1820" y="7760"/>
                  </a:lnTo>
                  <a:lnTo>
                    <a:pt x="1820" y="8624"/>
                  </a:lnTo>
                  <a:lnTo>
                    <a:pt x="0" y="11210"/>
                  </a:lnTo>
                  <a:lnTo>
                    <a:pt x="0" y="12072"/>
                  </a:lnTo>
                  <a:lnTo>
                    <a:pt x="0" y="12934"/>
                  </a:lnTo>
                  <a:lnTo>
                    <a:pt x="0" y="13797"/>
                  </a:lnTo>
                  <a:lnTo>
                    <a:pt x="1820" y="13797"/>
                  </a:lnTo>
                  <a:lnTo>
                    <a:pt x="1820" y="14659"/>
                  </a:lnTo>
                  <a:lnTo>
                    <a:pt x="1820" y="15522"/>
                  </a:lnTo>
                  <a:lnTo>
                    <a:pt x="3641" y="15522"/>
                  </a:lnTo>
                  <a:lnTo>
                    <a:pt x="3641" y="16384"/>
                  </a:lnTo>
                  <a:lnTo>
                    <a:pt x="5461" y="16384"/>
                  </a:lnTo>
                  <a:lnTo>
                    <a:pt x="7281" y="16384"/>
                  </a:lnTo>
                  <a:lnTo>
                    <a:pt x="9103" y="16384"/>
                  </a:lnTo>
                  <a:lnTo>
                    <a:pt x="10923" y="15522"/>
                  </a:lnTo>
                  <a:lnTo>
                    <a:pt x="12743" y="14659"/>
                  </a:lnTo>
                  <a:lnTo>
                    <a:pt x="14564" y="13797"/>
                  </a:lnTo>
                  <a:lnTo>
                    <a:pt x="14564" y="12934"/>
                  </a:lnTo>
                  <a:lnTo>
                    <a:pt x="14564" y="12072"/>
                  </a:lnTo>
                  <a:lnTo>
                    <a:pt x="14564" y="11210"/>
                  </a:lnTo>
                  <a:lnTo>
                    <a:pt x="16384" y="10347"/>
                  </a:lnTo>
                  <a:lnTo>
                    <a:pt x="16384" y="8624"/>
                  </a:lnTo>
                  <a:lnTo>
                    <a:pt x="16384" y="7760"/>
                  </a:lnTo>
                  <a:lnTo>
                    <a:pt x="16384" y="6899"/>
                  </a:lnTo>
                  <a:lnTo>
                    <a:pt x="16384" y="6037"/>
                  </a:lnTo>
                  <a:lnTo>
                    <a:pt x="16384" y="5174"/>
                  </a:lnTo>
                  <a:lnTo>
                    <a:pt x="16384" y="4312"/>
                  </a:lnTo>
                  <a:lnTo>
                    <a:pt x="16384" y="3450"/>
                  </a:lnTo>
                  <a:lnTo>
                    <a:pt x="14564" y="3450"/>
                  </a:lnTo>
                  <a:lnTo>
                    <a:pt x="14564" y="2587"/>
                  </a:lnTo>
                  <a:lnTo>
                    <a:pt x="14564" y="1725"/>
                  </a:lnTo>
                  <a:lnTo>
                    <a:pt x="12743" y="862"/>
                  </a:lnTo>
                  <a:lnTo>
                    <a:pt x="10923" y="0"/>
                  </a:lnTo>
                  <a:lnTo>
                    <a:pt x="9103" y="0"/>
                  </a:lnTo>
                  <a:lnTo>
                    <a:pt x="7281" y="0"/>
                  </a:lnTo>
                  <a:lnTo>
                    <a:pt x="7281" y="862"/>
                  </a:lnTo>
                  <a:lnTo>
                    <a:pt x="5461" y="862"/>
                  </a:lnTo>
                  <a:close/>
                </a:path>
              </a:pathLst>
            </a:custGeom>
            <a:solidFill>
              <a:srgbClr val="FFFFFF"/>
            </a:solidFill>
            <a:ln w="9525">
              <a:solidFill>
                <a:srgbClr val="000000"/>
              </a:solidFill>
              <a:round/>
              <a:headEnd/>
              <a:tailEnd/>
            </a:ln>
          </p:spPr>
          <p:txBody>
            <a:bodyPr/>
            <a:lstStyle/>
            <a:p>
              <a:endParaRPr lang="en-US"/>
            </a:p>
          </p:txBody>
        </p:sp>
        <p:sp>
          <p:nvSpPr>
            <p:cNvPr id="116874" name="Petersburg"/>
            <p:cNvSpPr>
              <a:spLocks/>
            </p:cNvSpPr>
            <p:nvPr/>
          </p:nvSpPr>
          <p:spPr bwMode="auto">
            <a:xfrm>
              <a:off x="23774400" y="12887325"/>
              <a:ext cx="400050" cy="352425"/>
            </a:xfrm>
            <a:custGeom>
              <a:avLst/>
              <a:gdLst>
                <a:gd name="T0" fmla="*/ 732123 w 16384"/>
                <a:gd name="T1" fmla="*/ 2445335 h 16384"/>
                <a:gd name="T2" fmla="*/ 488293 w 16384"/>
                <a:gd name="T3" fmla="*/ 2933942 h 16384"/>
                <a:gd name="T4" fmla="*/ 243854 w 16384"/>
                <a:gd name="T5" fmla="*/ 3912532 h 16384"/>
                <a:gd name="T6" fmla="*/ 0 w 16384"/>
                <a:gd name="T7" fmla="*/ 4401612 h 16384"/>
                <a:gd name="T8" fmla="*/ 0 w 16384"/>
                <a:gd name="T9" fmla="*/ 5135436 h 16384"/>
                <a:gd name="T10" fmla="*/ 243854 w 16384"/>
                <a:gd name="T11" fmla="*/ 5624043 h 16384"/>
                <a:gd name="T12" fmla="*/ 243854 w 16384"/>
                <a:gd name="T13" fmla="*/ 6113575 h 16384"/>
                <a:gd name="T14" fmla="*/ 488293 w 16384"/>
                <a:gd name="T15" fmla="*/ 6357868 h 16384"/>
                <a:gd name="T16" fmla="*/ 732123 w 16384"/>
                <a:gd name="T17" fmla="*/ 6846948 h 16384"/>
                <a:gd name="T18" fmla="*/ 1220416 w 16384"/>
                <a:gd name="T19" fmla="*/ 7091714 h 16384"/>
                <a:gd name="T20" fmla="*/ 1709882 w 16384"/>
                <a:gd name="T21" fmla="*/ 7336006 h 16384"/>
                <a:gd name="T22" fmla="*/ 2198175 w 16384"/>
                <a:gd name="T23" fmla="*/ 7580772 h 16384"/>
                <a:gd name="T24" fmla="*/ 2930297 w 16384"/>
                <a:gd name="T25" fmla="*/ 7580772 h 16384"/>
                <a:gd name="T26" fmla="*/ 4151910 w 16384"/>
                <a:gd name="T27" fmla="*/ 7580772 h 16384"/>
                <a:gd name="T28" fmla="*/ 5127886 w 16384"/>
                <a:gd name="T29" fmla="*/ 7580772 h 16384"/>
                <a:gd name="T30" fmla="*/ 5860594 w 16384"/>
                <a:gd name="T31" fmla="*/ 7580772 h 16384"/>
                <a:gd name="T32" fmla="*/ 6593915 w 16384"/>
                <a:gd name="T33" fmla="*/ 7580772 h 16384"/>
                <a:gd name="T34" fmla="*/ 7082208 w 16384"/>
                <a:gd name="T35" fmla="*/ 7580772 h 16384"/>
                <a:gd name="T36" fmla="*/ 7569891 w 16384"/>
                <a:gd name="T37" fmla="*/ 7580772 h 16384"/>
                <a:gd name="T38" fmla="*/ 8058184 w 16384"/>
                <a:gd name="T39" fmla="*/ 7580772 h 16384"/>
                <a:gd name="T40" fmla="*/ 8302624 w 16384"/>
                <a:gd name="T41" fmla="*/ 7336006 h 16384"/>
                <a:gd name="T42" fmla="*/ 8546453 w 16384"/>
                <a:gd name="T43" fmla="*/ 7091714 h 16384"/>
                <a:gd name="T44" fmla="*/ 9035943 w 16384"/>
                <a:gd name="T45" fmla="*/ 6602634 h 16384"/>
                <a:gd name="T46" fmla="*/ 9524211 w 16384"/>
                <a:gd name="T47" fmla="*/ 6357868 h 16384"/>
                <a:gd name="T48" fmla="*/ 9768065 w 16384"/>
                <a:gd name="T49" fmla="*/ 5624043 h 16384"/>
                <a:gd name="T50" fmla="*/ 9524211 w 16384"/>
                <a:gd name="T51" fmla="*/ 4401612 h 16384"/>
                <a:gd name="T52" fmla="*/ 9279772 w 16384"/>
                <a:gd name="T53" fmla="*/ 3912532 h 16384"/>
                <a:gd name="T54" fmla="*/ 9035943 w 16384"/>
                <a:gd name="T55" fmla="*/ 3423474 h 16384"/>
                <a:gd name="T56" fmla="*/ 8546453 w 16384"/>
                <a:gd name="T57" fmla="*/ 3178708 h 16384"/>
                <a:gd name="T58" fmla="*/ 8302624 w 16384"/>
                <a:gd name="T59" fmla="*/ 2933942 h 16384"/>
                <a:gd name="T60" fmla="*/ 7569891 w 16384"/>
                <a:gd name="T61" fmla="*/ 2690101 h 16384"/>
                <a:gd name="T62" fmla="*/ 7569891 w 16384"/>
                <a:gd name="T63" fmla="*/ 1956277 h 16384"/>
                <a:gd name="T64" fmla="*/ 7569891 w 16384"/>
                <a:gd name="T65" fmla="*/ 1466745 h 16384"/>
                <a:gd name="T66" fmla="*/ 7569891 w 16384"/>
                <a:gd name="T67" fmla="*/ 978138 h 16384"/>
                <a:gd name="T68" fmla="*/ 7326037 w 16384"/>
                <a:gd name="T69" fmla="*/ 488607 h 16384"/>
                <a:gd name="T70" fmla="*/ 7326037 w 16384"/>
                <a:gd name="T71" fmla="*/ 0 h 16384"/>
                <a:gd name="T72" fmla="*/ 6837768 w 16384"/>
                <a:gd name="T73" fmla="*/ 0 h 16384"/>
                <a:gd name="T74" fmla="*/ 6348888 w 16384"/>
                <a:gd name="T75" fmla="*/ 0 h 16384"/>
                <a:gd name="T76" fmla="*/ 5860594 w 16384"/>
                <a:gd name="T77" fmla="*/ 0 h 16384"/>
                <a:gd name="T78" fmla="*/ 5372326 w 16384"/>
                <a:gd name="T79" fmla="*/ 488607 h 16384"/>
                <a:gd name="T80" fmla="*/ 5127886 w 16384"/>
                <a:gd name="T81" fmla="*/ 733373 h 16384"/>
                <a:gd name="T82" fmla="*/ 4884032 w 16384"/>
                <a:gd name="T83" fmla="*/ 1222904 h 16384"/>
                <a:gd name="T84" fmla="*/ 4395739 w 16384"/>
                <a:gd name="T85" fmla="*/ 1222904 h 16384"/>
                <a:gd name="T86" fmla="*/ 3907470 w 16384"/>
                <a:gd name="T87" fmla="*/ 1711511 h 16384"/>
                <a:gd name="T88" fmla="*/ 3418591 w 16384"/>
                <a:gd name="T89" fmla="*/ 1711511 h 16384"/>
                <a:gd name="T90" fmla="*/ 2930297 w 16384"/>
                <a:gd name="T91" fmla="*/ 1956277 h 16384"/>
                <a:gd name="T92" fmla="*/ 2442028 w 16384"/>
                <a:gd name="T93" fmla="*/ 1956277 h 16384"/>
                <a:gd name="T94" fmla="*/ 1953735 w 16384"/>
                <a:gd name="T95" fmla="*/ 2200569 h 16384"/>
                <a:gd name="T96" fmla="*/ 1220416 w 16384"/>
                <a:gd name="T97" fmla="*/ 2200569 h 16384"/>
                <a:gd name="T98" fmla="*/ 732123 w 16384"/>
                <a:gd name="T99" fmla="*/ 2445335 h 163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384"/>
                <a:gd name="T151" fmla="*/ 0 h 16384"/>
                <a:gd name="T152" fmla="*/ 16384 w 16384"/>
                <a:gd name="T153" fmla="*/ 16384 h 163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384" h="16384">
                  <a:moveTo>
                    <a:pt x="1228" y="5285"/>
                  </a:moveTo>
                  <a:lnTo>
                    <a:pt x="1228" y="5285"/>
                  </a:lnTo>
                  <a:lnTo>
                    <a:pt x="1228" y="5814"/>
                  </a:lnTo>
                  <a:lnTo>
                    <a:pt x="819" y="6341"/>
                  </a:lnTo>
                  <a:lnTo>
                    <a:pt x="819" y="7399"/>
                  </a:lnTo>
                  <a:lnTo>
                    <a:pt x="409" y="8456"/>
                  </a:lnTo>
                  <a:lnTo>
                    <a:pt x="409" y="8984"/>
                  </a:lnTo>
                  <a:lnTo>
                    <a:pt x="0" y="9513"/>
                  </a:lnTo>
                  <a:lnTo>
                    <a:pt x="0" y="10041"/>
                  </a:lnTo>
                  <a:lnTo>
                    <a:pt x="0" y="11099"/>
                  </a:lnTo>
                  <a:lnTo>
                    <a:pt x="0" y="11626"/>
                  </a:lnTo>
                  <a:lnTo>
                    <a:pt x="409" y="12155"/>
                  </a:lnTo>
                  <a:lnTo>
                    <a:pt x="409" y="12684"/>
                  </a:lnTo>
                  <a:lnTo>
                    <a:pt x="409" y="13213"/>
                  </a:lnTo>
                  <a:lnTo>
                    <a:pt x="409" y="13741"/>
                  </a:lnTo>
                  <a:lnTo>
                    <a:pt x="819" y="13741"/>
                  </a:lnTo>
                  <a:lnTo>
                    <a:pt x="819" y="14270"/>
                  </a:lnTo>
                  <a:lnTo>
                    <a:pt x="1228" y="14798"/>
                  </a:lnTo>
                  <a:lnTo>
                    <a:pt x="1638" y="15327"/>
                  </a:lnTo>
                  <a:lnTo>
                    <a:pt x="2047" y="15327"/>
                  </a:lnTo>
                  <a:lnTo>
                    <a:pt x="2458" y="15855"/>
                  </a:lnTo>
                  <a:lnTo>
                    <a:pt x="2868" y="15855"/>
                  </a:lnTo>
                  <a:lnTo>
                    <a:pt x="3277" y="16384"/>
                  </a:lnTo>
                  <a:lnTo>
                    <a:pt x="3687" y="16384"/>
                  </a:lnTo>
                  <a:lnTo>
                    <a:pt x="4096" y="16384"/>
                  </a:lnTo>
                  <a:lnTo>
                    <a:pt x="4915" y="16384"/>
                  </a:lnTo>
                  <a:lnTo>
                    <a:pt x="5734" y="16384"/>
                  </a:lnTo>
                  <a:lnTo>
                    <a:pt x="6964" y="16384"/>
                  </a:lnTo>
                  <a:lnTo>
                    <a:pt x="7783" y="16384"/>
                  </a:lnTo>
                  <a:lnTo>
                    <a:pt x="8601" y="16384"/>
                  </a:lnTo>
                  <a:lnTo>
                    <a:pt x="9011" y="16384"/>
                  </a:lnTo>
                  <a:lnTo>
                    <a:pt x="9830" y="16384"/>
                  </a:lnTo>
                  <a:lnTo>
                    <a:pt x="10239" y="16384"/>
                  </a:lnTo>
                  <a:lnTo>
                    <a:pt x="11060" y="16384"/>
                  </a:lnTo>
                  <a:lnTo>
                    <a:pt x="11469" y="16384"/>
                  </a:lnTo>
                  <a:lnTo>
                    <a:pt x="11879" y="16384"/>
                  </a:lnTo>
                  <a:lnTo>
                    <a:pt x="12288" y="16384"/>
                  </a:lnTo>
                  <a:lnTo>
                    <a:pt x="12697" y="16384"/>
                  </a:lnTo>
                  <a:lnTo>
                    <a:pt x="13107" y="16384"/>
                  </a:lnTo>
                  <a:lnTo>
                    <a:pt x="13516" y="16384"/>
                  </a:lnTo>
                  <a:lnTo>
                    <a:pt x="13516" y="15855"/>
                  </a:lnTo>
                  <a:lnTo>
                    <a:pt x="13926" y="15855"/>
                  </a:lnTo>
                  <a:lnTo>
                    <a:pt x="13926" y="15327"/>
                  </a:lnTo>
                  <a:lnTo>
                    <a:pt x="14335" y="15327"/>
                  </a:lnTo>
                  <a:lnTo>
                    <a:pt x="14745" y="14798"/>
                  </a:lnTo>
                  <a:lnTo>
                    <a:pt x="15156" y="14270"/>
                  </a:lnTo>
                  <a:lnTo>
                    <a:pt x="15565" y="14270"/>
                  </a:lnTo>
                  <a:lnTo>
                    <a:pt x="15975" y="13741"/>
                  </a:lnTo>
                  <a:lnTo>
                    <a:pt x="16384" y="13213"/>
                  </a:lnTo>
                  <a:lnTo>
                    <a:pt x="16384" y="12155"/>
                  </a:lnTo>
                  <a:lnTo>
                    <a:pt x="15975" y="10570"/>
                  </a:lnTo>
                  <a:lnTo>
                    <a:pt x="15975" y="9513"/>
                  </a:lnTo>
                  <a:lnTo>
                    <a:pt x="15565" y="8984"/>
                  </a:lnTo>
                  <a:lnTo>
                    <a:pt x="15565" y="8456"/>
                  </a:lnTo>
                  <a:lnTo>
                    <a:pt x="15156" y="7928"/>
                  </a:lnTo>
                  <a:lnTo>
                    <a:pt x="15156" y="7399"/>
                  </a:lnTo>
                  <a:lnTo>
                    <a:pt x="14745" y="7399"/>
                  </a:lnTo>
                  <a:lnTo>
                    <a:pt x="14335" y="6870"/>
                  </a:lnTo>
                  <a:lnTo>
                    <a:pt x="14335" y="6341"/>
                  </a:lnTo>
                  <a:lnTo>
                    <a:pt x="13926" y="6341"/>
                  </a:lnTo>
                  <a:lnTo>
                    <a:pt x="13107" y="5814"/>
                  </a:lnTo>
                  <a:lnTo>
                    <a:pt x="12697" y="5814"/>
                  </a:lnTo>
                  <a:lnTo>
                    <a:pt x="12697" y="4756"/>
                  </a:lnTo>
                  <a:lnTo>
                    <a:pt x="12697" y="4228"/>
                  </a:lnTo>
                  <a:lnTo>
                    <a:pt x="12697" y="3699"/>
                  </a:lnTo>
                  <a:lnTo>
                    <a:pt x="12697" y="3170"/>
                  </a:lnTo>
                  <a:lnTo>
                    <a:pt x="12697" y="2643"/>
                  </a:lnTo>
                  <a:lnTo>
                    <a:pt x="12697" y="2114"/>
                  </a:lnTo>
                  <a:lnTo>
                    <a:pt x="12697" y="1585"/>
                  </a:lnTo>
                  <a:lnTo>
                    <a:pt x="12288" y="1056"/>
                  </a:lnTo>
                  <a:lnTo>
                    <a:pt x="12288" y="528"/>
                  </a:lnTo>
                  <a:lnTo>
                    <a:pt x="12288" y="0"/>
                  </a:lnTo>
                  <a:lnTo>
                    <a:pt x="11879" y="0"/>
                  </a:lnTo>
                  <a:lnTo>
                    <a:pt x="11469" y="0"/>
                  </a:lnTo>
                  <a:lnTo>
                    <a:pt x="11060" y="0"/>
                  </a:lnTo>
                  <a:lnTo>
                    <a:pt x="10649" y="0"/>
                  </a:lnTo>
                  <a:lnTo>
                    <a:pt x="10239" y="0"/>
                  </a:lnTo>
                  <a:lnTo>
                    <a:pt x="9830" y="0"/>
                  </a:lnTo>
                  <a:lnTo>
                    <a:pt x="9420" y="528"/>
                  </a:lnTo>
                  <a:lnTo>
                    <a:pt x="9011" y="1056"/>
                  </a:lnTo>
                  <a:lnTo>
                    <a:pt x="9011" y="1585"/>
                  </a:lnTo>
                  <a:lnTo>
                    <a:pt x="8601" y="1585"/>
                  </a:lnTo>
                  <a:lnTo>
                    <a:pt x="8192" y="2114"/>
                  </a:lnTo>
                  <a:lnTo>
                    <a:pt x="8192" y="2643"/>
                  </a:lnTo>
                  <a:lnTo>
                    <a:pt x="7783" y="2643"/>
                  </a:lnTo>
                  <a:lnTo>
                    <a:pt x="7373" y="2643"/>
                  </a:lnTo>
                  <a:lnTo>
                    <a:pt x="6964" y="3170"/>
                  </a:lnTo>
                  <a:lnTo>
                    <a:pt x="6554" y="3699"/>
                  </a:lnTo>
                  <a:lnTo>
                    <a:pt x="6143" y="3699"/>
                  </a:lnTo>
                  <a:lnTo>
                    <a:pt x="5734" y="3699"/>
                  </a:lnTo>
                  <a:lnTo>
                    <a:pt x="5324" y="3699"/>
                  </a:lnTo>
                  <a:lnTo>
                    <a:pt x="4915" y="4228"/>
                  </a:lnTo>
                  <a:lnTo>
                    <a:pt x="4505" y="4228"/>
                  </a:lnTo>
                  <a:lnTo>
                    <a:pt x="4096" y="4228"/>
                  </a:lnTo>
                  <a:lnTo>
                    <a:pt x="3687" y="4228"/>
                  </a:lnTo>
                  <a:lnTo>
                    <a:pt x="3277" y="4756"/>
                  </a:lnTo>
                  <a:lnTo>
                    <a:pt x="2458" y="4756"/>
                  </a:lnTo>
                  <a:lnTo>
                    <a:pt x="2047" y="4756"/>
                  </a:lnTo>
                  <a:lnTo>
                    <a:pt x="1638" y="4756"/>
                  </a:lnTo>
                  <a:lnTo>
                    <a:pt x="1228" y="5285"/>
                  </a:lnTo>
                  <a:close/>
                </a:path>
              </a:pathLst>
            </a:custGeom>
            <a:solidFill>
              <a:srgbClr val="FFFFFF"/>
            </a:solidFill>
            <a:ln w="9525">
              <a:solidFill>
                <a:srgbClr val="000000"/>
              </a:solidFill>
              <a:round/>
              <a:headEnd/>
              <a:tailEnd/>
            </a:ln>
          </p:spPr>
          <p:txBody>
            <a:bodyPr/>
            <a:lstStyle/>
            <a:p>
              <a:endParaRPr lang="en-US"/>
            </a:p>
          </p:txBody>
        </p:sp>
        <p:sp>
          <p:nvSpPr>
            <p:cNvPr id="116875" name="Roanoke_City"/>
            <p:cNvSpPr>
              <a:spLocks/>
            </p:cNvSpPr>
            <p:nvPr/>
          </p:nvSpPr>
          <p:spPr bwMode="auto">
            <a:xfrm>
              <a:off x="14382750" y="12630150"/>
              <a:ext cx="200025" cy="266700"/>
            </a:xfrm>
            <a:custGeom>
              <a:avLst/>
              <a:gdLst>
                <a:gd name="T0" fmla="*/ 854648 w 16384"/>
                <a:gd name="T1" fmla="*/ 520947 h 16384"/>
                <a:gd name="T2" fmla="*/ 732574 w 16384"/>
                <a:gd name="T3" fmla="*/ 868321 h 16384"/>
                <a:gd name="T4" fmla="*/ 610501 w 16384"/>
                <a:gd name="T5" fmla="*/ 1215451 h 16384"/>
                <a:gd name="T6" fmla="*/ 488428 w 16384"/>
                <a:gd name="T7" fmla="*/ 1562825 h 16384"/>
                <a:gd name="T8" fmla="*/ 366367 w 16384"/>
                <a:gd name="T9" fmla="*/ 2083772 h 16384"/>
                <a:gd name="T10" fmla="*/ 244147 w 16384"/>
                <a:gd name="T11" fmla="*/ 2431147 h 16384"/>
                <a:gd name="T12" fmla="*/ 244147 w 16384"/>
                <a:gd name="T13" fmla="*/ 2778277 h 16384"/>
                <a:gd name="T14" fmla="*/ 122073 w 16384"/>
                <a:gd name="T15" fmla="*/ 3299484 h 16384"/>
                <a:gd name="T16" fmla="*/ 0 w 16384"/>
                <a:gd name="T17" fmla="*/ 3646598 h 16384"/>
                <a:gd name="T18" fmla="*/ 0 w 16384"/>
                <a:gd name="T19" fmla="*/ 3820154 h 16384"/>
                <a:gd name="T20" fmla="*/ 122073 w 16384"/>
                <a:gd name="T21" fmla="*/ 3993972 h 16384"/>
                <a:gd name="T22" fmla="*/ 122073 w 16384"/>
                <a:gd name="T23" fmla="*/ 4167545 h 16384"/>
                <a:gd name="T24" fmla="*/ 244147 w 16384"/>
                <a:gd name="T25" fmla="*/ 4167545 h 16384"/>
                <a:gd name="T26" fmla="*/ 366367 w 16384"/>
                <a:gd name="T27" fmla="*/ 4341363 h 16384"/>
                <a:gd name="T28" fmla="*/ 488428 w 16384"/>
                <a:gd name="T29" fmla="*/ 4341363 h 16384"/>
                <a:gd name="T30" fmla="*/ 610501 w 16384"/>
                <a:gd name="T31" fmla="*/ 4341363 h 16384"/>
                <a:gd name="T32" fmla="*/ 732574 w 16384"/>
                <a:gd name="T33" fmla="*/ 4341363 h 16384"/>
                <a:gd name="T34" fmla="*/ 854648 w 16384"/>
                <a:gd name="T35" fmla="*/ 4341363 h 16384"/>
                <a:gd name="T36" fmla="*/ 976868 w 16384"/>
                <a:gd name="T37" fmla="*/ 4341363 h 16384"/>
                <a:gd name="T38" fmla="*/ 1221014 w 16384"/>
                <a:gd name="T39" fmla="*/ 4341363 h 16384"/>
                <a:gd name="T40" fmla="*/ 1465149 w 16384"/>
                <a:gd name="T41" fmla="*/ 4167545 h 16384"/>
                <a:gd name="T42" fmla="*/ 1587222 w 16384"/>
                <a:gd name="T43" fmla="*/ 3993972 h 16384"/>
                <a:gd name="T44" fmla="*/ 1587222 w 16384"/>
                <a:gd name="T45" fmla="*/ 3820154 h 16384"/>
                <a:gd name="T46" fmla="*/ 1587222 w 16384"/>
                <a:gd name="T47" fmla="*/ 3646598 h 16384"/>
                <a:gd name="T48" fmla="*/ 1709442 w 16384"/>
                <a:gd name="T49" fmla="*/ 3473041 h 16384"/>
                <a:gd name="T50" fmla="*/ 1709442 w 16384"/>
                <a:gd name="T51" fmla="*/ 3299484 h 16384"/>
                <a:gd name="T52" fmla="*/ 1831515 w 16384"/>
                <a:gd name="T53" fmla="*/ 3125911 h 16384"/>
                <a:gd name="T54" fmla="*/ 1953589 w 16384"/>
                <a:gd name="T55" fmla="*/ 2778277 h 16384"/>
                <a:gd name="T56" fmla="*/ 2075650 w 16384"/>
                <a:gd name="T57" fmla="*/ 2604704 h 16384"/>
                <a:gd name="T58" fmla="*/ 2319943 w 16384"/>
                <a:gd name="T59" fmla="*/ 2257590 h 16384"/>
                <a:gd name="T60" fmla="*/ 2442016 w 16384"/>
                <a:gd name="T61" fmla="*/ 2083772 h 16384"/>
                <a:gd name="T62" fmla="*/ 2442016 w 16384"/>
                <a:gd name="T63" fmla="*/ 1910216 h 16384"/>
                <a:gd name="T64" fmla="*/ 2442016 w 16384"/>
                <a:gd name="T65" fmla="*/ 1736382 h 16384"/>
                <a:gd name="T66" fmla="*/ 2442016 w 16384"/>
                <a:gd name="T67" fmla="*/ 1562825 h 16384"/>
                <a:gd name="T68" fmla="*/ 2319943 w 16384"/>
                <a:gd name="T69" fmla="*/ 1215451 h 16384"/>
                <a:gd name="T70" fmla="*/ 2319943 w 16384"/>
                <a:gd name="T71" fmla="*/ 1041878 h 16384"/>
                <a:gd name="T72" fmla="*/ 2319943 w 16384"/>
                <a:gd name="T73" fmla="*/ 868321 h 16384"/>
                <a:gd name="T74" fmla="*/ 2197723 w 16384"/>
                <a:gd name="T75" fmla="*/ 868321 h 16384"/>
                <a:gd name="T76" fmla="*/ 2197723 w 16384"/>
                <a:gd name="T77" fmla="*/ 694764 h 16384"/>
                <a:gd name="T78" fmla="*/ 2075650 w 16384"/>
                <a:gd name="T79" fmla="*/ 520947 h 16384"/>
                <a:gd name="T80" fmla="*/ 1953589 w 16384"/>
                <a:gd name="T81" fmla="*/ 520947 h 16384"/>
                <a:gd name="T82" fmla="*/ 1953589 w 16384"/>
                <a:gd name="T83" fmla="*/ 347114 h 16384"/>
                <a:gd name="T84" fmla="*/ 1831515 w 16384"/>
                <a:gd name="T85" fmla="*/ 347114 h 16384"/>
                <a:gd name="T86" fmla="*/ 1709442 w 16384"/>
                <a:gd name="T87" fmla="*/ 173557 h 16384"/>
                <a:gd name="T88" fmla="*/ 1587222 w 16384"/>
                <a:gd name="T89" fmla="*/ 173557 h 16384"/>
                <a:gd name="T90" fmla="*/ 1465149 w 16384"/>
                <a:gd name="T91" fmla="*/ 173557 h 16384"/>
                <a:gd name="T92" fmla="*/ 1343075 w 16384"/>
                <a:gd name="T93" fmla="*/ 173557 h 16384"/>
                <a:gd name="T94" fmla="*/ 1221014 w 16384"/>
                <a:gd name="T95" fmla="*/ 0 h 16384"/>
                <a:gd name="T96" fmla="*/ 1098941 w 16384"/>
                <a:gd name="T97" fmla="*/ 0 h 16384"/>
                <a:gd name="T98" fmla="*/ 976868 w 16384"/>
                <a:gd name="T99" fmla="*/ 0 h 16384"/>
                <a:gd name="T100" fmla="*/ 976868 w 16384"/>
                <a:gd name="T101" fmla="*/ 173557 h 16384"/>
                <a:gd name="T102" fmla="*/ 854648 w 16384"/>
                <a:gd name="T103" fmla="*/ 347114 h 16384"/>
                <a:gd name="T104" fmla="*/ 854648 w 16384"/>
                <a:gd name="T105" fmla="*/ 520947 h 16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84"/>
                <a:gd name="T160" fmla="*/ 0 h 16384"/>
                <a:gd name="T161" fmla="*/ 16384 w 16384"/>
                <a:gd name="T162" fmla="*/ 16384 h 16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84" h="16384">
                  <a:moveTo>
                    <a:pt x="5734" y="1966"/>
                  </a:moveTo>
                  <a:lnTo>
                    <a:pt x="4915" y="3277"/>
                  </a:lnTo>
                  <a:lnTo>
                    <a:pt x="4096" y="4587"/>
                  </a:lnTo>
                  <a:lnTo>
                    <a:pt x="3277" y="5898"/>
                  </a:lnTo>
                  <a:lnTo>
                    <a:pt x="2458" y="7864"/>
                  </a:lnTo>
                  <a:lnTo>
                    <a:pt x="1638" y="9175"/>
                  </a:lnTo>
                  <a:lnTo>
                    <a:pt x="1638" y="10485"/>
                  </a:lnTo>
                  <a:lnTo>
                    <a:pt x="819" y="12452"/>
                  </a:lnTo>
                  <a:lnTo>
                    <a:pt x="0" y="13762"/>
                  </a:lnTo>
                  <a:lnTo>
                    <a:pt x="0" y="14417"/>
                  </a:lnTo>
                  <a:lnTo>
                    <a:pt x="819" y="15073"/>
                  </a:lnTo>
                  <a:lnTo>
                    <a:pt x="819" y="15728"/>
                  </a:lnTo>
                  <a:lnTo>
                    <a:pt x="1638" y="15728"/>
                  </a:lnTo>
                  <a:lnTo>
                    <a:pt x="2458" y="16384"/>
                  </a:lnTo>
                  <a:lnTo>
                    <a:pt x="3277" y="16384"/>
                  </a:lnTo>
                  <a:lnTo>
                    <a:pt x="4096" y="16384"/>
                  </a:lnTo>
                  <a:lnTo>
                    <a:pt x="4915" y="16384"/>
                  </a:lnTo>
                  <a:lnTo>
                    <a:pt x="5734" y="16384"/>
                  </a:lnTo>
                  <a:lnTo>
                    <a:pt x="6554" y="16384"/>
                  </a:lnTo>
                  <a:lnTo>
                    <a:pt x="8192" y="16384"/>
                  </a:lnTo>
                  <a:lnTo>
                    <a:pt x="9830" y="15728"/>
                  </a:lnTo>
                  <a:lnTo>
                    <a:pt x="10649" y="15073"/>
                  </a:lnTo>
                  <a:lnTo>
                    <a:pt x="10649" y="14417"/>
                  </a:lnTo>
                  <a:lnTo>
                    <a:pt x="10649" y="13762"/>
                  </a:lnTo>
                  <a:lnTo>
                    <a:pt x="11469" y="13107"/>
                  </a:lnTo>
                  <a:lnTo>
                    <a:pt x="11469" y="12452"/>
                  </a:lnTo>
                  <a:lnTo>
                    <a:pt x="12288" y="11797"/>
                  </a:lnTo>
                  <a:lnTo>
                    <a:pt x="13107" y="10485"/>
                  </a:lnTo>
                  <a:lnTo>
                    <a:pt x="13926" y="9830"/>
                  </a:lnTo>
                  <a:lnTo>
                    <a:pt x="15565" y="8520"/>
                  </a:lnTo>
                  <a:lnTo>
                    <a:pt x="16384" y="7864"/>
                  </a:lnTo>
                  <a:lnTo>
                    <a:pt x="16384" y="7209"/>
                  </a:lnTo>
                  <a:lnTo>
                    <a:pt x="16384" y="6553"/>
                  </a:lnTo>
                  <a:lnTo>
                    <a:pt x="16384" y="5898"/>
                  </a:lnTo>
                  <a:lnTo>
                    <a:pt x="15565" y="4587"/>
                  </a:lnTo>
                  <a:lnTo>
                    <a:pt x="15565" y="3932"/>
                  </a:lnTo>
                  <a:lnTo>
                    <a:pt x="15565" y="3277"/>
                  </a:lnTo>
                  <a:lnTo>
                    <a:pt x="14745" y="3277"/>
                  </a:lnTo>
                  <a:lnTo>
                    <a:pt x="14745" y="2622"/>
                  </a:lnTo>
                  <a:lnTo>
                    <a:pt x="13926" y="1966"/>
                  </a:lnTo>
                  <a:lnTo>
                    <a:pt x="13107" y="1966"/>
                  </a:lnTo>
                  <a:lnTo>
                    <a:pt x="13107" y="1310"/>
                  </a:lnTo>
                  <a:lnTo>
                    <a:pt x="12288" y="1310"/>
                  </a:lnTo>
                  <a:lnTo>
                    <a:pt x="11469" y="655"/>
                  </a:lnTo>
                  <a:lnTo>
                    <a:pt x="10649" y="655"/>
                  </a:lnTo>
                  <a:lnTo>
                    <a:pt x="9830" y="655"/>
                  </a:lnTo>
                  <a:lnTo>
                    <a:pt x="9011" y="655"/>
                  </a:lnTo>
                  <a:lnTo>
                    <a:pt x="8192" y="0"/>
                  </a:lnTo>
                  <a:lnTo>
                    <a:pt x="7373" y="0"/>
                  </a:lnTo>
                  <a:lnTo>
                    <a:pt x="6554" y="0"/>
                  </a:lnTo>
                  <a:lnTo>
                    <a:pt x="6554" y="655"/>
                  </a:lnTo>
                  <a:lnTo>
                    <a:pt x="5734" y="1310"/>
                  </a:lnTo>
                  <a:lnTo>
                    <a:pt x="5734" y="1966"/>
                  </a:lnTo>
                  <a:close/>
                </a:path>
              </a:pathLst>
            </a:custGeom>
            <a:solidFill>
              <a:srgbClr val="FFFFFF"/>
            </a:solidFill>
            <a:ln w="9525">
              <a:solidFill>
                <a:srgbClr val="000000"/>
              </a:solidFill>
              <a:round/>
              <a:headEnd/>
              <a:tailEnd/>
            </a:ln>
          </p:spPr>
          <p:txBody>
            <a:bodyPr/>
            <a:lstStyle/>
            <a:p>
              <a:endParaRPr lang="en-US"/>
            </a:p>
          </p:txBody>
        </p:sp>
        <p:sp>
          <p:nvSpPr>
            <p:cNvPr id="116876" name="Salem"/>
            <p:cNvSpPr>
              <a:spLocks/>
            </p:cNvSpPr>
            <p:nvPr/>
          </p:nvSpPr>
          <p:spPr bwMode="auto">
            <a:xfrm>
              <a:off x="14268450" y="12630150"/>
              <a:ext cx="180975" cy="266700"/>
            </a:xfrm>
            <a:custGeom>
              <a:avLst/>
              <a:gdLst>
                <a:gd name="T0" fmla="*/ 1999020 w 16384"/>
                <a:gd name="T1" fmla="*/ 173557 h 16384"/>
                <a:gd name="T2" fmla="*/ 1912145 w 16384"/>
                <a:gd name="T3" fmla="*/ 173557 h 16384"/>
                <a:gd name="T4" fmla="*/ 1825280 w 16384"/>
                <a:gd name="T5" fmla="*/ 0 h 16384"/>
                <a:gd name="T6" fmla="*/ 1738283 w 16384"/>
                <a:gd name="T7" fmla="*/ 0 h 16384"/>
                <a:gd name="T8" fmla="*/ 1564543 w 16384"/>
                <a:gd name="T9" fmla="*/ 0 h 16384"/>
                <a:gd name="T10" fmla="*/ 1477546 w 16384"/>
                <a:gd name="T11" fmla="*/ 0 h 16384"/>
                <a:gd name="T12" fmla="*/ 1390671 w 16384"/>
                <a:gd name="T13" fmla="*/ 0 h 16384"/>
                <a:gd name="T14" fmla="*/ 1303685 w 16384"/>
                <a:gd name="T15" fmla="*/ 0 h 16384"/>
                <a:gd name="T16" fmla="*/ 1129934 w 16384"/>
                <a:gd name="T17" fmla="*/ 0 h 16384"/>
                <a:gd name="T18" fmla="*/ 1042948 w 16384"/>
                <a:gd name="T19" fmla="*/ 173557 h 16384"/>
                <a:gd name="T20" fmla="*/ 956072 w 16384"/>
                <a:gd name="T21" fmla="*/ 173557 h 16384"/>
                <a:gd name="T22" fmla="*/ 869208 w 16384"/>
                <a:gd name="T23" fmla="*/ 347390 h 16384"/>
                <a:gd name="T24" fmla="*/ 782211 w 16384"/>
                <a:gd name="T25" fmla="*/ 347390 h 16384"/>
                <a:gd name="T26" fmla="*/ 695335 w 16384"/>
                <a:gd name="T27" fmla="*/ 520670 h 16384"/>
                <a:gd name="T28" fmla="*/ 608471 w 16384"/>
                <a:gd name="T29" fmla="*/ 694764 h 16384"/>
                <a:gd name="T30" fmla="*/ 521474 w 16384"/>
                <a:gd name="T31" fmla="*/ 694764 h 16384"/>
                <a:gd name="T32" fmla="*/ 434477 w 16384"/>
                <a:gd name="T33" fmla="*/ 868061 h 16384"/>
                <a:gd name="T34" fmla="*/ 347734 w 16384"/>
                <a:gd name="T35" fmla="*/ 1041878 h 16384"/>
                <a:gd name="T36" fmla="*/ 260737 w 16384"/>
                <a:gd name="T37" fmla="*/ 1215451 h 16384"/>
                <a:gd name="T38" fmla="*/ 173740 w 16384"/>
                <a:gd name="T39" fmla="*/ 1389269 h 16384"/>
                <a:gd name="T40" fmla="*/ 173740 w 16384"/>
                <a:gd name="T41" fmla="*/ 1562825 h 16384"/>
                <a:gd name="T42" fmla="*/ 173740 w 16384"/>
                <a:gd name="T43" fmla="*/ 1736643 h 16384"/>
                <a:gd name="T44" fmla="*/ 86997 w 16384"/>
                <a:gd name="T45" fmla="*/ 1910216 h 16384"/>
                <a:gd name="T46" fmla="*/ 86997 w 16384"/>
                <a:gd name="T47" fmla="*/ 2257330 h 16384"/>
                <a:gd name="T48" fmla="*/ 86997 w 16384"/>
                <a:gd name="T49" fmla="*/ 2431147 h 16384"/>
                <a:gd name="T50" fmla="*/ 0 w 16384"/>
                <a:gd name="T51" fmla="*/ 2778537 h 16384"/>
                <a:gd name="T52" fmla="*/ 0 w 16384"/>
                <a:gd name="T53" fmla="*/ 2952094 h 16384"/>
                <a:gd name="T54" fmla="*/ 0 w 16384"/>
                <a:gd name="T55" fmla="*/ 3125911 h 16384"/>
                <a:gd name="T56" fmla="*/ 86997 w 16384"/>
                <a:gd name="T57" fmla="*/ 3299484 h 16384"/>
                <a:gd name="T58" fmla="*/ 86997 w 16384"/>
                <a:gd name="T59" fmla="*/ 3473301 h 16384"/>
                <a:gd name="T60" fmla="*/ 173740 w 16384"/>
                <a:gd name="T61" fmla="*/ 3473301 h 16384"/>
                <a:gd name="T62" fmla="*/ 173740 w 16384"/>
                <a:gd name="T63" fmla="*/ 3646598 h 16384"/>
                <a:gd name="T64" fmla="*/ 260737 w 16384"/>
                <a:gd name="T65" fmla="*/ 3646598 h 16384"/>
                <a:gd name="T66" fmla="*/ 347734 w 16384"/>
                <a:gd name="T67" fmla="*/ 3820692 h 16384"/>
                <a:gd name="T68" fmla="*/ 521474 w 16384"/>
                <a:gd name="T69" fmla="*/ 3993972 h 16384"/>
                <a:gd name="T70" fmla="*/ 608471 w 16384"/>
                <a:gd name="T71" fmla="*/ 4167805 h 16384"/>
                <a:gd name="T72" fmla="*/ 782211 w 16384"/>
                <a:gd name="T73" fmla="*/ 4167805 h 16384"/>
                <a:gd name="T74" fmla="*/ 869208 w 16384"/>
                <a:gd name="T75" fmla="*/ 4341363 h 16384"/>
                <a:gd name="T76" fmla="*/ 956072 w 16384"/>
                <a:gd name="T77" fmla="*/ 4341363 h 16384"/>
                <a:gd name="T78" fmla="*/ 1042948 w 16384"/>
                <a:gd name="T79" fmla="*/ 4341363 h 16384"/>
                <a:gd name="T80" fmla="*/ 1129934 w 16384"/>
                <a:gd name="T81" fmla="*/ 4341363 h 16384"/>
                <a:gd name="T82" fmla="*/ 1216809 w 16384"/>
                <a:gd name="T83" fmla="*/ 4341363 h 16384"/>
                <a:gd name="T84" fmla="*/ 1303685 w 16384"/>
                <a:gd name="T85" fmla="*/ 4341363 h 16384"/>
                <a:gd name="T86" fmla="*/ 1303685 w 16384"/>
                <a:gd name="T87" fmla="*/ 4167805 h 16384"/>
                <a:gd name="T88" fmla="*/ 1390671 w 16384"/>
                <a:gd name="T89" fmla="*/ 4167805 h 16384"/>
                <a:gd name="T90" fmla="*/ 1390671 w 16384"/>
                <a:gd name="T91" fmla="*/ 3993972 h 16384"/>
                <a:gd name="T92" fmla="*/ 1390671 w 16384"/>
                <a:gd name="T93" fmla="*/ 3820692 h 16384"/>
                <a:gd name="T94" fmla="*/ 1390671 w 16384"/>
                <a:gd name="T95" fmla="*/ 3646598 h 16384"/>
                <a:gd name="T96" fmla="*/ 1999020 w 16384"/>
                <a:gd name="T97" fmla="*/ 173557 h 16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84"/>
                <a:gd name="T148" fmla="*/ 0 h 16384"/>
                <a:gd name="T149" fmla="*/ 16384 w 16384"/>
                <a:gd name="T150" fmla="*/ 16384 h 16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84" h="16384">
                  <a:moveTo>
                    <a:pt x="16384" y="655"/>
                  </a:moveTo>
                  <a:lnTo>
                    <a:pt x="15672" y="655"/>
                  </a:lnTo>
                  <a:lnTo>
                    <a:pt x="14960" y="0"/>
                  </a:lnTo>
                  <a:lnTo>
                    <a:pt x="14247" y="0"/>
                  </a:lnTo>
                  <a:lnTo>
                    <a:pt x="12823" y="0"/>
                  </a:lnTo>
                  <a:lnTo>
                    <a:pt x="12110" y="0"/>
                  </a:lnTo>
                  <a:lnTo>
                    <a:pt x="11398" y="0"/>
                  </a:lnTo>
                  <a:lnTo>
                    <a:pt x="10685" y="0"/>
                  </a:lnTo>
                  <a:lnTo>
                    <a:pt x="9261" y="0"/>
                  </a:lnTo>
                  <a:lnTo>
                    <a:pt x="8548" y="655"/>
                  </a:lnTo>
                  <a:lnTo>
                    <a:pt x="7836" y="655"/>
                  </a:lnTo>
                  <a:lnTo>
                    <a:pt x="7124" y="1311"/>
                  </a:lnTo>
                  <a:lnTo>
                    <a:pt x="6411" y="1311"/>
                  </a:lnTo>
                  <a:lnTo>
                    <a:pt x="5699" y="1965"/>
                  </a:lnTo>
                  <a:lnTo>
                    <a:pt x="4987" y="2622"/>
                  </a:lnTo>
                  <a:lnTo>
                    <a:pt x="4274" y="2622"/>
                  </a:lnTo>
                  <a:lnTo>
                    <a:pt x="3561" y="3276"/>
                  </a:lnTo>
                  <a:lnTo>
                    <a:pt x="2850" y="3932"/>
                  </a:lnTo>
                  <a:lnTo>
                    <a:pt x="2137" y="4587"/>
                  </a:lnTo>
                  <a:lnTo>
                    <a:pt x="1424" y="5243"/>
                  </a:lnTo>
                  <a:lnTo>
                    <a:pt x="1424" y="5898"/>
                  </a:lnTo>
                  <a:lnTo>
                    <a:pt x="1424" y="6554"/>
                  </a:lnTo>
                  <a:lnTo>
                    <a:pt x="713" y="7209"/>
                  </a:lnTo>
                  <a:lnTo>
                    <a:pt x="713" y="8519"/>
                  </a:lnTo>
                  <a:lnTo>
                    <a:pt x="713" y="9175"/>
                  </a:lnTo>
                  <a:lnTo>
                    <a:pt x="0" y="10486"/>
                  </a:lnTo>
                  <a:lnTo>
                    <a:pt x="0" y="11141"/>
                  </a:lnTo>
                  <a:lnTo>
                    <a:pt x="0" y="11797"/>
                  </a:lnTo>
                  <a:lnTo>
                    <a:pt x="713" y="12452"/>
                  </a:lnTo>
                  <a:lnTo>
                    <a:pt x="713" y="13108"/>
                  </a:lnTo>
                  <a:lnTo>
                    <a:pt x="1424" y="13108"/>
                  </a:lnTo>
                  <a:lnTo>
                    <a:pt x="1424" y="13762"/>
                  </a:lnTo>
                  <a:lnTo>
                    <a:pt x="2137" y="13762"/>
                  </a:lnTo>
                  <a:lnTo>
                    <a:pt x="2850" y="14419"/>
                  </a:lnTo>
                  <a:lnTo>
                    <a:pt x="4274" y="15073"/>
                  </a:lnTo>
                  <a:lnTo>
                    <a:pt x="4987" y="15729"/>
                  </a:lnTo>
                  <a:lnTo>
                    <a:pt x="6411" y="15729"/>
                  </a:lnTo>
                  <a:lnTo>
                    <a:pt x="7124" y="16384"/>
                  </a:lnTo>
                  <a:lnTo>
                    <a:pt x="7836" y="16384"/>
                  </a:lnTo>
                  <a:lnTo>
                    <a:pt x="8548" y="16384"/>
                  </a:lnTo>
                  <a:lnTo>
                    <a:pt x="9261" y="16384"/>
                  </a:lnTo>
                  <a:lnTo>
                    <a:pt x="9973" y="16384"/>
                  </a:lnTo>
                  <a:lnTo>
                    <a:pt x="10685" y="16384"/>
                  </a:lnTo>
                  <a:lnTo>
                    <a:pt x="10685" y="15729"/>
                  </a:lnTo>
                  <a:lnTo>
                    <a:pt x="11398" y="15729"/>
                  </a:lnTo>
                  <a:lnTo>
                    <a:pt x="11398" y="15073"/>
                  </a:lnTo>
                  <a:lnTo>
                    <a:pt x="11398" y="14419"/>
                  </a:lnTo>
                  <a:lnTo>
                    <a:pt x="11398" y="13762"/>
                  </a:lnTo>
                  <a:lnTo>
                    <a:pt x="16384" y="655"/>
                  </a:lnTo>
                  <a:close/>
                </a:path>
              </a:pathLst>
            </a:custGeom>
            <a:solidFill>
              <a:srgbClr val="FFFFFF"/>
            </a:solidFill>
            <a:ln w="9525">
              <a:solidFill>
                <a:srgbClr val="000000"/>
              </a:solidFill>
              <a:round/>
              <a:headEnd/>
              <a:tailEnd/>
            </a:ln>
          </p:spPr>
          <p:txBody>
            <a:bodyPr/>
            <a:lstStyle/>
            <a:p>
              <a:endParaRPr lang="en-US"/>
            </a:p>
          </p:txBody>
        </p:sp>
        <p:sp>
          <p:nvSpPr>
            <p:cNvPr id="116877" name="Waynesboro"/>
            <p:cNvSpPr>
              <a:spLocks/>
            </p:cNvSpPr>
            <p:nvPr/>
          </p:nvSpPr>
          <p:spPr bwMode="auto">
            <a:xfrm>
              <a:off x="18288000" y="8943975"/>
              <a:ext cx="238125" cy="219075"/>
            </a:xfrm>
            <a:custGeom>
              <a:avLst/>
              <a:gdLst>
                <a:gd name="T0" fmla="*/ 1730243 w 16384"/>
                <a:gd name="T1" fmla="*/ 139462 h 16384"/>
                <a:gd name="T2" fmla="*/ 1586182 w 16384"/>
                <a:gd name="T3" fmla="*/ 279099 h 16384"/>
                <a:gd name="T4" fmla="*/ 1442121 w 16384"/>
                <a:gd name="T5" fmla="*/ 418548 h 16384"/>
                <a:gd name="T6" fmla="*/ 1153563 w 16384"/>
                <a:gd name="T7" fmla="*/ 557823 h 16384"/>
                <a:gd name="T8" fmla="*/ 1009502 w 16384"/>
                <a:gd name="T9" fmla="*/ 836921 h 16384"/>
                <a:gd name="T10" fmla="*/ 720959 w 16384"/>
                <a:gd name="T11" fmla="*/ 976384 h 16384"/>
                <a:gd name="T12" fmla="*/ 576680 w 16384"/>
                <a:gd name="T13" fmla="*/ 1255469 h 16384"/>
                <a:gd name="T14" fmla="*/ 432619 w 16384"/>
                <a:gd name="T15" fmla="*/ 1394931 h 16384"/>
                <a:gd name="T16" fmla="*/ 432619 w 16384"/>
                <a:gd name="T17" fmla="*/ 1534380 h 16384"/>
                <a:gd name="T18" fmla="*/ 288543 w 16384"/>
                <a:gd name="T19" fmla="*/ 1534380 h 16384"/>
                <a:gd name="T20" fmla="*/ 144061 w 16384"/>
                <a:gd name="T21" fmla="*/ 1673843 h 16384"/>
                <a:gd name="T22" fmla="*/ 144061 w 16384"/>
                <a:gd name="T23" fmla="*/ 1813479 h 16384"/>
                <a:gd name="T24" fmla="*/ 0 w 16384"/>
                <a:gd name="T25" fmla="*/ 1952928 h 16384"/>
                <a:gd name="T26" fmla="*/ 0 w 16384"/>
                <a:gd name="T27" fmla="*/ 2092391 h 16384"/>
                <a:gd name="T28" fmla="*/ 144061 w 16384"/>
                <a:gd name="T29" fmla="*/ 2232027 h 16384"/>
                <a:gd name="T30" fmla="*/ 144061 w 16384"/>
                <a:gd name="T31" fmla="*/ 2371489 h 16384"/>
                <a:gd name="T32" fmla="*/ 144061 w 16384"/>
                <a:gd name="T33" fmla="*/ 2510764 h 16384"/>
                <a:gd name="T34" fmla="*/ 288543 w 16384"/>
                <a:gd name="T35" fmla="*/ 2510764 h 16384"/>
                <a:gd name="T36" fmla="*/ 288543 w 16384"/>
                <a:gd name="T37" fmla="*/ 2650401 h 16384"/>
                <a:gd name="T38" fmla="*/ 432619 w 16384"/>
                <a:gd name="T39" fmla="*/ 2789850 h 16384"/>
                <a:gd name="T40" fmla="*/ 432619 w 16384"/>
                <a:gd name="T41" fmla="*/ 2929312 h 16384"/>
                <a:gd name="T42" fmla="*/ 576680 w 16384"/>
                <a:gd name="T43" fmla="*/ 2929312 h 16384"/>
                <a:gd name="T44" fmla="*/ 720959 w 16384"/>
                <a:gd name="T45" fmla="*/ 2929312 h 16384"/>
                <a:gd name="T46" fmla="*/ 865223 w 16384"/>
                <a:gd name="T47" fmla="*/ 2929312 h 16384"/>
                <a:gd name="T48" fmla="*/ 1009502 w 16384"/>
                <a:gd name="T49" fmla="*/ 2929312 h 16384"/>
                <a:gd name="T50" fmla="*/ 1153563 w 16384"/>
                <a:gd name="T51" fmla="*/ 2929312 h 16384"/>
                <a:gd name="T52" fmla="*/ 1297842 w 16384"/>
                <a:gd name="T53" fmla="*/ 2929312 h 16384"/>
                <a:gd name="T54" fmla="*/ 1442121 w 16384"/>
                <a:gd name="T55" fmla="*/ 2929312 h 16384"/>
                <a:gd name="T56" fmla="*/ 1586182 w 16384"/>
                <a:gd name="T57" fmla="*/ 2929312 h 16384"/>
                <a:gd name="T58" fmla="*/ 2018787 w 16384"/>
                <a:gd name="T59" fmla="*/ 2650401 h 16384"/>
                <a:gd name="T60" fmla="*/ 2307344 w 16384"/>
                <a:gd name="T61" fmla="*/ 2510764 h 16384"/>
                <a:gd name="T62" fmla="*/ 2595466 w 16384"/>
                <a:gd name="T63" fmla="*/ 2371489 h 16384"/>
                <a:gd name="T64" fmla="*/ 2739949 w 16384"/>
                <a:gd name="T65" fmla="*/ 2092391 h 16384"/>
                <a:gd name="T66" fmla="*/ 3028288 w 16384"/>
                <a:gd name="T67" fmla="*/ 1952928 h 16384"/>
                <a:gd name="T68" fmla="*/ 3316628 w 16384"/>
                <a:gd name="T69" fmla="*/ 1813479 h 16384"/>
                <a:gd name="T70" fmla="*/ 3460907 w 16384"/>
                <a:gd name="T71" fmla="*/ 1673843 h 16384"/>
                <a:gd name="T72" fmla="*/ 3460907 w 16384"/>
                <a:gd name="T73" fmla="*/ 1534380 h 16384"/>
                <a:gd name="T74" fmla="*/ 3316628 w 16384"/>
                <a:gd name="T75" fmla="*/ 1394931 h 16384"/>
                <a:gd name="T76" fmla="*/ 3316628 w 16384"/>
                <a:gd name="T77" fmla="*/ 1255469 h 16384"/>
                <a:gd name="T78" fmla="*/ 3316628 w 16384"/>
                <a:gd name="T79" fmla="*/ 1116007 h 16384"/>
                <a:gd name="T80" fmla="*/ 3172364 w 16384"/>
                <a:gd name="T81" fmla="*/ 836921 h 16384"/>
                <a:gd name="T82" fmla="*/ 3172364 w 16384"/>
                <a:gd name="T83" fmla="*/ 697459 h 16384"/>
                <a:gd name="T84" fmla="*/ 3172364 w 16384"/>
                <a:gd name="T85" fmla="*/ 557823 h 16384"/>
                <a:gd name="T86" fmla="*/ 3028288 w 16384"/>
                <a:gd name="T87" fmla="*/ 418548 h 16384"/>
                <a:gd name="T88" fmla="*/ 2884024 w 16384"/>
                <a:gd name="T89" fmla="*/ 279099 h 16384"/>
                <a:gd name="T90" fmla="*/ 2884024 w 16384"/>
                <a:gd name="T91" fmla="*/ 139462 h 16384"/>
                <a:gd name="T92" fmla="*/ 2739949 w 16384"/>
                <a:gd name="T93" fmla="*/ 139462 h 16384"/>
                <a:gd name="T94" fmla="*/ 2595466 w 16384"/>
                <a:gd name="T95" fmla="*/ 0 h 16384"/>
                <a:gd name="T96" fmla="*/ 2451405 w 16384"/>
                <a:gd name="T97" fmla="*/ 0 h 16384"/>
                <a:gd name="T98" fmla="*/ 2307344 w 16384"/>
                <a:gd name="T99" fmla="*/ 0 h 16384"/>
                <a:gd name="T100" fmla="*/ 2018787 w 16384"/>
                <a:gd name="T101" fmla="*/ 0 h 16384"/>
                <a:gd name="T102" fmla="*/ 1874725 w 16384"/>
                <a:gd name="T103" fmla="*/ 0 h 16384"/>
                <a:gd name="T104" fmla="*/ 1730243 w 16384"/>
                <a:gd name="T105" fmla="*/ 139462 h 16384"/>
                <a:gd name="T106" fmla="*/ 1586182 w 16384"/>
                <a:gd name="T107" fmla="*/ 139462 h 16384"/>
                <a:gd name="T108" fmla="*/ 1442121 w 16384"/>
                <a:gd name="T109" fmla="*/ 139462 h 16384"/>
                <a:gd name="T110" fmla="*/ 1297842 w 16384"/>
                <a:gd name="T111" fmla="*/ 139462 h 16384"/>
                <a:gd name="T112" fmla="*/ 1442121 w 16384"/>
                <a:gd name="T113" fmla="*/ 139462 h 16384"/>
                <a:gd name="T114" fmla="*/ 1586182 w 16384"/>
                <a:gd name="T115" fmla="*/ 139462 h 16384"/>
                <a:gd name="T116" fmla="*/ 1730243 w 16384"/>
                <a:gd name="T117" fmla="*/ 139462 h 16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84"/>
                <a:gd name="T178" fmla="*/ 0 h 16384"/>
                <a:gd name="T179" fmla="*/ 16384 w 16384"/>
                <a:gd name="T180" fmla="*/ 16384 h 163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84" h="16384">
                  <a:moveTo>
                    <a:pt x="8191" y="780"/>
                  </a:moveTo>
                  <a:lnTo>
                    <a:pt x="7509" y="1561"/>
                  </a:lnTo>
                  <a:lnTo>
                    <a:pt x="6827" y="2341"/>
                  </a:lnTo>
                  <a:lnTo>
                    <a:pt x="5461" y="3120"/>
                  </a:lnTo>
                  <a:lnTo>
                    <a:pt x="4779" y="4681"/>
                  </a:lnTo>
                  <a:lnTo>
                    <a:pt x="3413" y="5461"/>
                  </a:lnTo>
                  <a:lnTo>
                    <a:pt x="2730" y="7022"/>
                  </a:lnTo>
                  <a:lnTo>
                    <a:pt x="2048" y="7802"/>
                  </a:lnTo>
                  <a:lnTo>
                    <a:pt x="2048" y="8582"/>
                  </a:lnTo>
                  <a:lnTo>
                    <a:pt x="1366" y="8582"/>
                  </a:lnTo>
                  <a:lnTo>
                    <a:pt x="682" y="9362"/>
                  </a:lnTo>
                  <a:lnTo>
                    <a:pt x="682" y="10143"/>
                  </a:lnTo>
                  <a:lnTo>
                    <a:pt x="0" y="10923"/>
                  </a:lnTo>
                  <a:lnTo>
                    <a:pt x="0" y="11703"/>
                  </a:lnTo>
                  <a:lnTo>
                    <a:pt x="682" y="12484"/>
                  </a:lnTo>
                  <a:lnTo>
                    <a:pt x="682" y="13264"/>
                  </a:lnTo>
                  <a:lnTo>
                    <a:pt x="682" y="14043"/>
                  </a:lnTo>
                  <a:lnTo>
                    <a:pt x="1366" y="14043"/>
                  </a:lnTo>
                  <a:lnTo>
                    <a:pt x="1366" y="14824"/>
                  </a:lnTo>
                  <a:lnTo>
                    <a:pt x="2048" y="15604"/>
                  </a:lnTo>
                  <a:lnTo>
                    <a:pt x="2048" y="16384"/>
                  </a:lnTo>
                  <a:lnTo>
                    <a:pt x="2730" y="16384"/>
                  </a:lnTo>
                  <a:lnTo>
                    <a:pt x="3413" y="16384"/>
                  </a:lnTo>
                  <a:lnTo>
                    <a:pt x="4096" y="16384"/>
                  </a:lnTo>
                  <a:lnTo>
                    <a:pt x="4779" y="16384"/>
                  </a:lnTo>
                  <a:lnTo>
                    <a:pt x="5461" y="16384"/>
                  </a:lnTo>
                  <a:lnTo>
                    <a:pt x="6144" y="16384"/>
                  </a:lnTo>
                  <a:lnTo>
                    <a:pt x="6827" y="16384"/>
                  </a:lnTo>
                  <a:lnTo>
                    <a:pt x="7509" y="16384"/>
                  </a:lnTo>
                  <a:lnTo>
                    <a:pt x="9557" y="14824"/>
                  </a:lnTo>
                  <a:lnTo>
                    <a:pt x="10923" y="14043"/>
                  </a:lnTo>
                  <a:lnTo>
                    <a:pt x="12287" y="13264"/>
                  </a:lnTo>
                  <a:lnTo>
                    <a:pt x="12971" y="11703"/>
                  </a:lnTo>
                  <a:lnTo>
                    <a:pt x="14336" y="10923"/>
                  </a:lnTo>
                  <a:lnTo>
                    <a:pt x="15701" y="10143"/>
                  </a:lnTo>
                  <a:lnTo>
                    <a:pt x="16384" y="9362"/>
                  </a:lnTo>
                  <a:lnTo>
                    <a:pt x="16384" y="8582"/>
                  </a:lnTo>
                  <a:lnTo>
                    <a:pt x="15701" y="7802"/>
                  </a:lnTo>
                  <a:lnTo>
                    <a:pt x="15701" y="7022"/>
                  </a:lnTo>
                  <a:lnTo>
                    <a:pt x="15701" y="6242"/>
                  </a:lnTo>
                  <a:lnTo>
                    <a:pt x="15018" y="4681"/>
                  </a:lnTo>
                  <a:lnTo>
                    <a:pt x="15018" y="3901"/>
                  </a:lnTo>
                  <a:lnTo>
                    <a:pt x="15018" y="3120"/>
                  </a:lnTo>
                  <a:lnTo>
                    <a:pt x="14336" y="2341"/>
                  </a:lnTo>
                  <a:lnTo>
                    <a:pt x="13653" y="1561"/>
                  </a:lnTo>
                  <a:lnTo>
                    <a:pt x="13653" y="780"/>
                  </a:lnTo>
                  <a:lnTo>
                    <a:pt x="12971" y="780"/>
                  </a:lnTo>
                  <a:lnTo>
                    <a:pt x="12287" y="0"/>
                  </a:lnTo>
                  <a:lnTo>
                    <a:pt x="11605" y="0"/>
                  </a:lnTo>
                  <a:lnTo>
                    <a:pt x="10923" y="0"/>
                  </a:lnTo>
                  <a:lnTo>
                    <a:pt x="9557" y="0"/>
                  </a:lnTo>
                  <a:lnTo>
                    <a:pt x="8875" y="0"/>
                  </a:lnTo>
                  <a:lnTo>
                    <a:pt x="8191" y="780"/>
                  </a:lnTo>
                  <a:lnTo>
                    <a:pt x="7509" y="780"/>
                  </a:lnTo>
                  <a:lnTo>
                    <a:pt x="6827" y="780"/>
                  </a:lnTo>
                  <a:lnTo>
                    <a:pt x="6144" y="780"/>
                  </a:lnTo>
                  <a:lnTo>
                    <a:pt x="6827" y="780"/>
                  </a:lnTo>
                  <a:lnTo>
                    <a:pt x="7509" y="780"/>
                  </a:lnTo>
                  <a:lnTo>
                    <a:pt x="8191" y="780"/>
                  </a:lnTo>
                  <a:close/>
                </a:path>
              </a:pathLst>
            </a:custGeom>
            <a:solidFill>
              <a:srgbClr val="FFFFFF"/>
            </a:solidFill>
            <a:ln w="9525">
              <a:solidFill>
                <a:srgbClr val="000000"/>
              </a:solidFill>
              <a:round/>
              <a:headEnd/>
              <a:tailEnd/>
            </a:ln>
          </p:spPr>
          <p:txBody>
            <a:bodyPr/>
            <a:lstStyle/>
            <a:p>
              <a:endParaRPr lang="en-US"/>
            </a:p>
          </p:txBody>
        </p:sp>
        <p:sp>
          <p:nvSpPr>
            <p:cNvPr id="116878" name="Staunton"/>
            <p:cNvSpPr>
              <a:spLocks/>
            </p:cNvSpPr>
            <p:nvPr/>
          </p:nvSpPr>
          <p:spPr bwMode="auto">
            <a:xfrm>
              <a:off x="17840325" y="8629650"/>
              <a:ext cx="200025" cy="219075"/>
            </a:xfrm>
            <a:custGeom>
              <a:avLst/>
              <a:gdLst>
                <a:gd name="T0" fmla="*/ 366367 w 16384"/>
                <a:gd name="T1" fmla="*/ 488105 h 16384"/>
                <a:gd name="T2" fmla="*/ 366367 w 16384"/>
                <a:gd name="T3" fmla="*/ 488105 h 16384"/>
                <a:gd name="T4" fmla="*/ 244147 w 16384"/>
                <a:gd name="T5" fmla="*/ 650981 h 16384"/>
                <a:gd name="T6" fmla="*/ 244147 w 16384"/>
                <a:gd name="T7" fmla="*/ 813682 h 16384"/>
                <a:gd name="T8" fmla="*/ 244147 w 16384"/>
                <a:gd name="T9" fmla="*/ 976384 h 16384"/>
                <a:gd name="T10" fmla="*/ 244147 w 16384"/>
                <a:gd name="T11" fmla="*/ 1301961 h 16384"/>
                <a:gd name="T12" fmla="*/ 122073 w 16384"/>
                <a:gd name="T13" fmla="*/ 1464836 h 16384"/>
                <a:gd name="T14" fmla="*/ 122073 w 16384"/>
                <a:gd name="T15" fmla="*/ 1627351 h 16384"/>
                <a:gd name="T16" fmla="*/ 122073 w 16384"/>
                <a:gd name="T17" fmla="*/ 1790053 h 16384"/>
                <a:gd name="T18" fmla="*/ 0 w 16384"/>
                <a:gd name="T19" fmla="*/ 1952928 h 16384"/>
                <a:gd name="T20" fmla="*/ 0 w 16384"/>
                <a:gd name="T21" fmla="*/ 2115630 h 16384"/>
                <a:gd name="T22" fmla="*/ 0 w 16384"/>
                <a:gd name="T23" fmla="*/ 2278332 h 16384"/>
                <a:gd name="T24" fmla="*/ 0 w 16384"/>
                <a:gd name="T25" fmla="*/ 2441207 h 16384"/>
                <a:gd name="T26" fmla="*/ 122073 w 16384"/>
                <a:gd name="T27" fmla="*/ 2441207 h 16384"/>
                <a:gd name="T28" fmla="*/ 122073 w 16384"/>
                <a:gd name="T29" fmla="*/ 2603735 h 16384"/>
                <a:gd name="T30" fmla="*/ 244147 w 16384"/>
                <a:gd name="T31" fmla="*/ 2603735 h 16384"/>
                <a:gd name="T32" fmla="*/ 366367 w 16384"/>
                <a:gd name="T33" fmla="*/ 2766436 h 16384"/>
                <a:gd name="T34" fmla="*/ 488428 w 16384"/>
                <a:gd name="T35" fmla="*/ 2766436 h 16384"/>
                <a:gd name="T36" fmla="*/ 610501 w 16384"/>
                <a:gd name="T37" fmla="*/ 2766436 h 16384"/>
                <a:gd name="T38" fmla="*/ 732574 w 16384"/>
                <a:gd name="T39" fmla="*/ 2929312 h 16384"/>
                <a:gd name="T40" fmla="*/ 976868 w 16384"/>
                <a:gd name="T41" fmla="*/ 2929312 h 16384"/>
                <a:gd name="T42" fmla="*/ 1098941 w 16384"/>
                <a:gd name="T43" fmla="*/ 2766436 h 16384"/>
                <a:gd name="T44" fmla="*/ 1221014 w 16384"/>
                <a:gd name="T45" fmla="*/ 2766436 h 16384"/>
                <a:gd name="T46" fmla="*/ 1343075 w 16384"/>
                <a:gd name="T47" fmla="*/ 2603735 h 16384"/>
                <a:gd name="T48" fmla="*/ 1465149 w 16384"/>
                <a:gd name="T49" fmla="*/ 2603735 h 16384"/>
                <a:gd name="T50" fmla="*/ 1465149 w 16384"/>
                <a:gd name="T51" fmla="*/ 2441207 h 16384"/>
                <a:gd name="T52" fmla="*/ 1587222 w 16384"/>
                <a:gd name="T53" fmla="*/ 2278332 h 16384"/>
                <a:gd name="T54" fmla="*/ 1709442 w 16384"/>
                <a:gd name="T55" fmla="*/ 2278332 h 16384"/>
                <a:gd name="T56" fmla="*/ 1709442 w 16384"/>
                <a:gd name="T57" fmla="*/ 2115630 h 16384"/>
                <a:gd name="T58" fmla="*/ 1831515 w 16384"/>
                <a:gd name="T59" fmla="*/ 2115630 h 16384"/>
                <a:gd name="T60" fmla="*/ 1831515 w 16384"/>
                <a:gd name="T61" fmla="*/ 1952928 h 16384"/>
                <a:gd name="T62" fmla="*/ 1953589 w 16384"/>
                <a:gd name="T63" fmla="*/ 1790053 h 16384"/>
                <a:gd name="T64" fmla="*/ 2075650 w 16384"/>
                <a:gd name="T65" fmla="*/ 1627351 h 16384"/>
                <a:gd name="T66" fmla="*/ 2197723 w 16384"/>
                <a:gd name="T67" fmla="*/ 1464836 h 16384"/>
                <a:gd name="T68" fmla="*/ 2197723 w 16384"/>
                <a:gd name="T69" fmla="*/ 1301961 h 16384"/>
                <a:gd name="T70" fmla="*/ 2319943 w 16384"/>
                <a:gd name="T71" fmla="*/ 1139259 h 16384"/>
                <a:gd name="T72" fmla="*/ 2319943 w 16384"/>
                <a:gd name="T73" fmla="*/ 976384 h 16384"/>
                <a:gd name="T74" fmla="*/ 2442016 w 16384"/>
                <a:gd name="T75" fmla="*/ 813682 h 16384"/>
                <a:gd name="T76" fmla="*/ 2442016 w 16384"/>
                <a:gd name="T77" fmla="*/ 650981 h 16384"/>
                <a:gd name="T78" fmla="*/ 2442016 w 16384"/>
                <a:gd name="T79" fmla="*/ 488105 h 16384"/>
                <a:gd name="T80" fmla="*/ 2319943 w 16384"/>
                <a:gd name="T81" fmla="*/ 325577 h 16384"/>
                <a:gd name="T82" fmla="*/ 2319943 w 16384"/>
                <a:gd name="T83" fmla="*/ 162875 h 16384"/>
                <a:gd name="T84" fmla="*/ 2197723 w 16384"/>
                <a:gd name="T85" fmla="*/ 162875 h 16384"/>
                <a:gd name="T86" fmla="*/ 2197723 w 16384"/>
                <a:gd name="T87" fmla="*/ 0 h 16384"/>
                <a:gd name="T88" fmla="*/ 2075650 w 16384"/>
                <a:gd name="T89" fmla="*/ 0 h 16384"/>
                <a:gd name="T90" fmla="*/ 1953589 w 16384"/>
                <a:gd name="T91" fmla="*/ 0 h 16384"/>
                <a:gd name="T92" fmla="*/ 1831515 w 16384"/>
                <a:gd name="T93" fmla="*/ 0 h 16384"/>
                <a:gd name="T94" fmla="*/ 1709442 w 16384"/>
                <a:gd name="T95" fmla="*/ 0 h 16384"/>
                <a:gd name="T96" fmla="*/ 1587222 w 16384"/>
                <a:gd name="T97" fmla="*/ 0 h 16384"/>
                <a:gd name="T98" fmla="*/ 1465149 w 16384"/>
                <a:gd name="T99" fmla="*/ 0 h 16384"/>
                <a:gd name="T100" fmla="*/ 1221014 w 16384"/>
                <a:gd name="T101" fmla="*/ 0 h 16384"/>
                <a:gd name="T102" fmla="*/ 1098941 w 16384"/>
                <a:gd name="T103" fmla="*/ 0 h 16384"/>
                <a:gd name="T104" fmla="*/ 976868 w 16384"/>
                <a:gd name="T105" fmla="*/ 162875 h 16384"/>
                <a:gd name="T106" fmla="*/ 854648 w 16384"/>
                <a:gd name="T107" fmla="*/ 162875 h 16384"/>
                <a:gd name="T108" fmla="*/ 732574 w 16384"/>
                <a:gd name="T109" fmla="*/ 162875 h 16384"/>
                <a:gd name="T110" fmla="*/ 610501 w 16384"/>
                <a:gd name="T111" fmla="*/ 0 h 16384"/>
                <a:gd name="T112" fmla="*/ 488428 w 16384"/>
                <a:gd name="T113" fmla="*/ 0 h 16384"/>
                <a:gd name="T114" fmla="*/ 366367 w 16384"/>
                <a:gd name="T115" fmla="*/ 0 h 16384"/>
                <a:gd name="T116" fmla="*/ 366367 w 16384"/>
                <a:gd name="T117" fmla="*/ 162875 h 16384"/>
                <a:gd name="T118" fmla="*/ 244147 w 16384"/>
                <a:gd name="T119" fmla="*/ 162875 h 16384"/>
                <a:gd name="T120" fmla="*/ 244147 w 16384"/>
                <a:gd name="T121" fmla="*/ 325577 h 16384"/>
                <a:gd name="T122" fmla="*/ 244147 w 16384"/>
                <a:gd name="T123" fmla="*/ 488105 h 16384"/>
                <a:gd name="T124" fmla="*/ 366367 w 16384"/>
                <a:gd name="T125" fmla="*/ 488105 h 163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84"/>
                <a:gd name="T190" fmla="*/ 0 h 16384"/>
                <a:gd name="T191" fmla="*/ 16384 w 16384"/>
                <a:gd name="T192" fmla="*/ 16384 h 163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84" h="16384">
                  <a:moveTo>
                    <a:pt x="2458" y="2730"/>
                  </a:moveTo>
                  <a:lnTo>
                    <a:pt x="2458" y="2730"/>
                  </a:lnTo>
                  <a:lnTo>
                    <a:pt x="1638" y="3641"/>
                  </a:lnTo>
                  <a:lnTo>
                    <a:pt x="1638" y="4551"/>
                  </a:lnTo>
                  <a:lnTo>
                    <a:pt x="1638" y="5461"/>
                  </a:lnTo>
                  <a:lnTo>
                    <a:pt x="1638" y="7282"/>
                  </a:lnTo>
                  <a:lnTo>
                    <a:pt x="819" y="8193"/>
                  </a:lnTo>
                  <a:lnTo>
                    <a:pt x="819" y="9102"/>
                  </a:lnTo>
                  <a:lnTo>
                    <a:pt x="819" y="10012"/>
                  </a:lnTo>
                  <a:lnTo>
                    <a:pt x="0" y="10923"/>
                  </a:lnTo>
                  <a:lnTo>
                    <a:pt x="0" y="11833"/>
                  </a:lnTo>
                  <a:lnTo>
                    <a:pt x="0" y="12743"/>
                  </a:lnTo>
                  <a:lnTo>
                    <a:pt x="0" y="13654"/>
                  </a:lnTo>
                  <a:lnTo>
                    <a:pt x="819" y="13654"/>
                  </a:lnTo>
                  <a:lnTo>
                    <a:pt x="819" y="14563"/>
                  </a:lnTo>
                  <a:lnTo>
                    <a:pt x="1638" y="14563"/>
                  </a:lnTo>
                  <a:lnTo>
                    <a:pt x="2458" y="15473"/>
                  </a:lnTo>
                  <a:lnTo>
                    <a:pt x="3277" y="15473"/>
                  </a:lnTo>
                  <a:lnTo>
                    <a:pt x="4096" y="15473"/>
                  </a:lnTo>
                  <a:lnTo>
                    <a:pt x="4915" y="16384"/>
                  </a:lnTo>
                  <a:lnTo>
                    <a:pt x="6554" y="16384"/>
                  </a:lnTo>
                  <a:lnTo>
                    <a:pt x="7373" y="15473"/>
                  </a:lnTo>
                  <a:lnTo>
                    <a:pt x="8192" y="15473"/>
                  </a:lnTo>
                  <a:lnTo>
                    <a:pt x="9011" y="14563"/>
                  </a:lnTo>
                  <a:lnTo>
                    <a:pt x="9830" y="14563"/>
                  </a:lnTo>
                  <a:lnTo>
                    <a:pt x="9830" y="13654"/>
                  </a:lnTo>
                  <a:lnTo>
                    <a:pt x="10649" y="12743"/>
                  </a:lnTo>
                  <a:lnTo>
                    <a:pt x="11469" y="12743"/>
                  </a:lnTo>
                  <a:lnTo>
                    <a:pt x="11469" y="11833"/>
                  </a:lnTo>
                  <a:lnTo>
                    <a:pt x="12288" y="11833"/>
                  </a:lnTo>
                  <a:lnTo>
                    <a:pt x="12288" y="10923"/>
                  </a:lnTo>
                  <a:lnTo>
                    <a:pt x="13107" y="10012"/>
                  </a:lnTo>
                  <a:lnTo>
                    <a:pt x="13926" y="9102"/>
                  </a:lnTo>
                  <a:lnTo>
                    <a:pt x="14745" y="8193"/>
                  </a:lnTo>
                  <a:lnTo>
                    <a:pt x="14745" y="7282"/>
                  </a:lnTo>
                  <a:lnTo>
                    <a:pt x="15565" y="6372"/>
                  </a:lnTo>
                  <a:lnTo>
                    <a:pt x="15565" y="5461"/>
                  </a:lnTo>
                  <a:lnTo>
                    <a:pt x="16384" y="4551"/>
                  </a:lnTo>
                  <a:lnTo>
                    <a:pt x="16384" y="3641"/>
                  </a:lnTo>
                  <a:lnTo>
                    <a:pt x="16384" y="2730"/>
                  </a:lnTo>
                  <a:lnTo>
                    <a:pt x="15565" y="1821"/>
                  </a:lnTo>
                  <a:lnTo>
                    <a:pt x="15565" y="911"/>
                  </a:lnTo>
                  <a:lnTo>
                    <a:pt x="14745" y="911"/>
                  </a:lnTo>
                  <a:lnTo>
                    <a:pt x="14745" y="0"/>
                  </a:lnTo>
                  <a:lnTo>
                    <a:pt x="13926" y="0"/>
                  </a:lnTo>
                  <a:lnTo>
                    <a:pt x="13107" y="0"/>
                  </a:lnTo>
                  <a:lnTo>
                    <a:pt x="12288" y="0"/>
                  </a:lnTo>
                  <a:lnTo>
                    <a:pt x="11469" y="0"/>
                  </a:lnTo>
                  <a:lnTo>
                    <a:pt x="10649" y="0"/>
                  </a:lnTo>
                  <a:lnTo>
                    <a:pt x="9830" y="0"/>
                  </a:lnTo>
                  <a:lnTo>
                    <a:pt x="8192" y="0"/>
                  </a:lnTo>
                  <a:lnTo>
                    <a:pt x="7373" y="0"/>
                  </a:lnTo>
                  <a:lnTo>
                    <a:pt x="6554" y="911"/>
                  </a:lnTo>
                  <a:lnTo>
                    <a:pt x="5734" y="911"/>
                  </a:lnTo>
                  <a:lnTo>
                    <a:pt x="4915" y="911"/>
                  </a:lnTo>
                  <a:lnTo>
                    <a:pt x="4096" y="0"/>
                  </a:lnTo>
                  <a:lnTo>
                    <a:pt x="3277" y="0"/>
                  </a:lnTo>
                  <a:lnTo>
                    <a:pt x="2458" y="0"/>
                  </a:lnTo>
                  <a:lnTo>
                    <a:pt x="2458" y="911"/>
                  </a:lnTo>
                  <a:lnTo>
                    <a:pt x="1638" y="911"/>
                  </a:lnTo>
                  <a:lnTo>
                    <a:pt x="1638" y="1821"/>
                  </a:lnTo>
                  <a:lnTo>
                    <a:pt x="1638" y="2730"/>
                  </a:lnTo>
                  <a:lnTo>
                    <a:pt x="2458" y="2730"/>
                  </a:lnTo>
                  <a:close/>
                </a:path>
              </a:pathLst>
            </a:custGeom>
            <a:solidFill>
              <a:srgbClr val="FFFFFF"/>
            </a:solidFill>
            <a:ln w="9525">
              <a:solidFill>
                <a:srgbClr val="000000"/>
              </a:solidFill>
              <a:round/>
              <a:headEnd/>
              <a:tailEnd/>
            </a:ln>
          </p:spPr>
          <p:txBody>
            <a:bodyPr/>
            <a:lstStyle/>
            <a:p>
              <a:endParaRPr lang="en-US"/>
            </a:p>
          </p:txBody>
        </p:sp>
        <p:sp>
          <p:nvSpPr>
            <p:cNvPr id="116879" name="Winchester"/>
            <p:cNvSpPr>
              <a:spLocks/>
            </p:cNvSpPr>
            <p:nvPr/>
          </p:nvSpPr>
          <p:spPr bwMode="auto">
            <a:xfrm>
              <a:off x="21078825" y="3724275"/>
              <a:ext cx="180975" cy="314325"/>
            </a:xfrm>
            <a:custGeom>
              <a:avLst/>
              <a:gdLst>
                <a:gd name="T0" fmla="*/ 249879 w 16384"/>
                <a:gd name="T1" fmla="*/ 1750485 h 16384"/>
                <a:gd name="T2" fmla="*/ 124939 w 16384"/>
                <a:gd name="T3" fmla="*/ 2723274 h 16384"/>
                <a:gd name="T4" fmla="*/ 0 w 16384"/>
                <a:gd name="T5" fmla="*/ 3696062 h 16384"/>
                <a:gd name="T6" fmla="*/ 0 w 16384"/>
                <a:gd name="T7" fmla="*/ 4279800 h 16384"/>
                <a:gd name="T8" fmla="*/ 0 w 16384"/>
                <a:gd name="T9" fmla="*/ 4863173 h 16384"/>
                <a:gd name="T10" fmla="*/ 124939 w 16384"/>
                <a:gd name="T11" fmla="*/ 5252205 h 16384"/>
                <a:gd name="T12" fmla="*/ 124939 w 16384"/>
                <a:gd name="T13" fmla="*/ 5641255 h 16384"/>
                <a:gd name="T14" fmla="*/ 374818 w 16384"/>
                <a:gd name="T15" fmla="*/ 5835943 h 16384"/>
                <a:gd name="T16" fmla="*/ 499758 w 16384"/>
                <a:gd name="T17" fmla="*/ 6030286 h 16384"/>
                <a:gd name="T18" fmla="*/ 749637 w 16384"/>
                <a:gd name="T19" fmla="*/ 6030286 h 16384"/>
                <a:gd name="T20" fmla="*/ 999637 w 16384"/>
                <a:gd name="T21" fmla="*/ 5835943 h 16384"/>
                <a:gd name="T22" fmla="*/ 1249383 w 16384"/>
                <a:gd name="T23" fmla="*/ 5641255 h 16384"/>
                <a:gd name="T24" fmla="*/ 1374201 w 16384"/>
                <a:gd name="T25" fmla="*/ 5446912 h 16384"/>
                <a:gd name="T26" fmla="*/ 1624202 w 16384"/>
                <a:gd name="T27" fmla="*/ 5057881 h 16384"/>
                <a:gd name="T28" fmla="*/ 1749141 w 16384"/>
                <a:gd name="T29" fmla="*/ 4668830 h 16384"/>
                <a:gd name="T30" fmla="*/ 1749141 w 16384"/>
                <a:gd name="T31" fmla="*/ 4085092 h 16384"/>
                <a:gd name="T32" fmla="*/ 1874081 w 16384"/>
                <a:gd name="T33" fmla="*/ 3501719 h 16384"/>
                <a:gd name="T34" fmla="*/ 1874081 w 16384"/>
                <a:gd name="T35" fmla="*/ 3112669 h 16384"/>
                <a:gd name="T36" fmla="*/ 1999020 w 16384"/>
                <a:gd name="T37" fmla="*/ 2528567 h 16384"/>
                <a:gd name="T38" fmla="*/ 1999020 w 16384"/>
                <a:gd name="T39" fmla="*/ 1750485 h 16384"/>
                <a:gd name="T40" fmla="*/ 1999020 w 16384"/>
                <a:gd name="T41" fmla="*/ 1167112 h 16384"/>
                <a:gd name="T42" fmla="*/ 1999020 w 16384"/>
                <a:gd name="T43" fmla="*/ 778081 h 16384"/>
                <a:gd name="T44" fmla="*/ 1874081 w 16384"/>
                <a:gd name="T45" fmla="*/ 389031 h 16384"/>
                <a:gd name="T46" fmla="*/ 1749141 w 16384"/>
                <a:gd name="T47" fmla="*/ 194343 h 16384"/>
                <a:gd name="T48" fmla="*/ 1624202 w 16384"/>
                <a:gd name="T49" fmla="*/ 0 h 16384"/>
                <a:gd name="T50" fmla="*/ 1374201 w 16384"/>
                <a:gd name="T51" fmla="*/ 0 h 16384"/>
                <a:gd name="T52" fmla="*/ 1124444 w 16384"/>
                <a:gd name="T53" fmla="*/ 0 h 16384"/>
                <a:gd name="T54" fmla="*/ 874576 w 16384"/>
                <a:gd name="T55" fmla="*/ 0 h 16384"/>
                <a:gd name="T56" fmla="*/ 624819 w 16384"/>
                <a:gd name="T57" fmla="*/ 0 h 16384"/>
                <a:gd name="T58" fmla="*/ 499758 w 16384"/>
                <a:gd name="T59" fmla="*/ 194343 h 16384"/>
                <a:gd name="T60" fmla="*/ 249879 w 16384"/>
                <a:gd name="T61" fmla="*/ 389031 h 16384"/>
                <a:gd name="T62" fmla="*/ 249879 w 16384"/>
                <a:gd name="T63" fmla="*/ 778081 h 16384"/>
                <a:gd name="T64" fmla="*/ 249879 w 16384"/>
                <a:gd name="T65" fmla="*/ 1167112 h 16384"/>
                <a:gd name="T66" fmla="*/ 249879 w 16384"/>
                <a:gd name="T67" fmla="*/ 1556162 h 16384"/>
                <a:gd name="T68" fmla="*/ 374818 w 16384"/>
                <a:gd name="T69" fmla="*/ 1750485 h 16384"/>
                <a:gd name="T70" fmla="*/ 374818 w 16384"/>
                <a:gd name="T71" fmla="*/ 1361455 h 16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84"/>
                <a:gd name="T109" fmla="*/ 0 h 16384"/>
                <a:gd name="T110" fmla="*/ 16384 w 16384"/>
                <a:gd name="T111" fmla="*/ 16384 h 16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84" h="16384">
                  <a:moveTo>
                    <a:pt x="3072" y="3699"/>
                  </a:moveTo>
                  <a:lnTo>
                    <a:pt x="2048" y="4756"/>
                  </a:lnTo>
                  <a:lnTo>
                    <a:pt x="2048" y="5285"/>
                  </a:lnTo>
                  <a:lnTo>
                    <a:pt x="1024" y="7399"/>
                  </a:lnTo>
                  <a:lnTo>
                    <a:pt x="1024" y="8985"/>
                  </a:lnTo>
                  <a:lnTo>
                    <a:pt x="0" y="10042"/>
                  </a:lnTo>
                  <a:lnTo>
                    <a:pt x="0" y="10571"/>
                  </a:lnTo>
                  <a:lnTo>
                    <a:pt x="0" y="11628"/>
                  </a:lnTo>
                  <a:lnTo>
                    <a:pt x="0" y="12156"/>
                  </a:lnTo>
                  <a:lnTo>
                    <a:pt x="0" y="13213"/>
                  </a:lnTo>
                  <a:lnTo>
                    <a:pt x="1024" y="13742"/>
                  </a:lnTo>
                  <a:lnTo>
                    <a:pt x="1024" y="14270"/>
                  </a:lnTo>
                  <a:lnTo>
                    <a:pt x="1024" y="14799"/>
                  </a:lnTo>
                  <a:lnTo>
                    <a:pt x="1024" y="15327"/>
                  </a:lnTo>
                  <a:lnTo>
                    <a:pt x="2048" y="15856"/>
                  </a:lnTo>
                  <a:lnTo>
                    <a:pt x="3072" y="15856"/>
                  </a:lnTo>
                  <a:lnTo>
                    <a:pt x="3072" y="16384"/>
                  </a:lnTo>
                  <a:lnTo>
                    <a:pt x="4096" y="16384"/>
                  </a:lnTo>
                  <a:lnTo>
                    <a:pt x="5121" y="16384"/>
                  </a:lnTo>
                  <a:lnTo>
                    <a:pt x="6144" y="16384"/>
                  </a:lnTo>
                  <a:lnTo>
                    <a:pt x="7168" y="15856"/>
                  </a:lnTo>
                  <a:lnTo>
                    <a:pt x="8193" y="15856"/>
                  </a:lnTo>
                  <a:lnTo>
                    <a:pt x="9216" y="15856"/>
                  </a:lnTo>
                  <a:lnTo>
                    <a:pt x="10240" y="15327"/>
                  </a:lnTo>
                  <a:lnTo>
                    <a:pt x="11263" y="15327"/>
                  </a:lnTo>
                  <a:lnTo>
                    <a:pt x="11263" y="14799"/>
                  </a:lnTo>
                  <a:lnTo>
                    <a:pt x="12288" y="14270"/>
                  </a:lnTo>
                  <a:lnTo>
                    <a:pt x="13312" y="13742"/>
                  </a:lnTo>
                  <a:lnTo>
                    <a:pt x="13312" y="13213"/>
                  </a:lnTo>
                  <a:lnTo>
                    <a:pt x="14336" y="12685"/>
                  </a:lnTo>
                  <a:lnTo>
                    <a:pt x="14336" y="11628"/>
                  </a:lnTo>
                  <a:lnTo>
                    <a:pt x="14336" y="11099"/>
                  </a:lnTo>
                  <a:lnTo>
                    <a:pt x="15360" y="10571"/>
                  </a:lnTo>
                  <a:lnTo>
                    <a:pt x="15360" y="9514"/>
                  </a:lnTo>
                  <a:lnTo>
                    <a:pt x="15360" y="8985"/>
                  </a:lnTo>
                  <a:lnTo>
                    <a:pt x="15360" y="8457"/>
                  </a:lnTo>
                  <a:lnTo>
                    <a:pt x="16384" y="7399"/>
                  </a:lnTo>
                  <a:lnTo>
                    <a:pt x="16384" y="6870"/>
                  </a:lnTo>
                  <a:lnTo>
                    <a:pt x="16384" y="5813"/>
                  </a:lnTo>
                  <a:lnTo>
                    <a:pt x="16384" y="4756"/>
                  </a:lnTo>
                  <a:lnTo>
                    <a:pt x="16384" y="4228"/>
                  </a:lnTo>
                  <a:lnTo>
                    <a:pt x="16384" y="3171"/>
                  </a:lnTo>
                  <a:lnTo>
                    <a:pt x="16384" y="2642"/>
                  </a:lnTo>
                  <a:lnTo>
                    <a:pt x="16384" y="2114"/>
                  </a:lnTo>
                  <a:lnTo>
                    <a:pt x="16384" y="1585"/>
                  </a:lnTo>
                  <a:lnTo>
                    <a:pt x="15360" y="1057"/>
                  </a:lnTo>
                  <a:lnTo>
                    <a:pt x="15360" y="528"/>
                  </a:lnTo>
                  <a:lnTo>
                    <a:pt x="14336" y="528"/>
                  </a:lnTo>
                  <a:lnTo>
                    <a:pt x="13312" y="528"/>
                  </a:lnTo>
                  <a:lnTo>
                    <a:pt x="13312" y="0"/>
                  </a:lnTo>
                  <a:lnTo>
                    <a:pt x="12288" y="0"/>
                  </a:lnTo>
                  <a:lnTo>
                    <a:pt x="11263" y="0"/>
                  </a:lnTo>
                  <a:lnTo>
                    <a:pt x="10240" y="0"/>
                  </a:lnTo>
                  <a:lnTo>
                    <a:pt x="9216" y="0"/>
                  </a:lnTo>
                  <a:lnTo>
                    <a:pt x="8193" y="0"/>
                  </a:lnTo>
                  <a:lnTo>
                    <a:pt x="7168" y="0"/>
                  </a:lnTo>
                  <a:lnTo>
                    <a:pt x="6144" y="0"/>
                  </a:lnTo>
                  <a:lnTo>
                    <a:pt x="5121" y="0"/>
                  </a:lnTo>
                  <a:lnTo>
                    <a:pt x="4096" y="0"/>
                  </a:lnTo>
                  <a:lnTo>
                    <a:pt x="4096" y="528"/>
                  </a:lnTo>
                  <a:lnTo>
                    <a:pt x="3072" y="528"/>
                  </a:lnTo>
                  <a:lnTo>
                    <a:pt x="2048" y="1057"/>
                  </a:lnTo>
                  <a:lnTo>
                    <a:pt x="2048" y="1585"/>
                  </a:lnTo>
                  <a:lnTo>
                    <a:pt x="2048" y="2114"/>
                  </a:lnTo>
                  <a:lnTo>
                    <a:pt x="2048" y="2642"/>
                  </a:lnTo>
                  <a:lnTo>
                    <a:pt x="2048" y="3171"/>
                  </a:lnTo>
                  <a:lnTo>
                    <a:pt x="2048" y="3699"/>
                  </a:lnTo>
                  <a:lnTo>
                    <a:pt x="2048" y="4228"/>
                  </a:lnTo>
                  <a:lnTo>
                    <a:pt x="3072" y="4228"/>
                  </a:lnTo>
                  <a:lnTo>
                    <a:pt x="3072" y="4756"/>
                  </a:lnTo>
                  <a:lnTo>
                    <a:pt x="3072" y="4228"/>
                  </a:lnTo>
                  <a:lnTo>
                    <a:pt x="3072" y="3699"/>
                  </a:lnTo>
                  <a:close/>
                </a:path>
              </a:pathLst>
            </a:custGeom>
            <a:solidFill>
              <a:srgbClr val="FFFFFF"/>
            </a:solidFill>
            <a:ln w="9525">
              <a:solidFill>
                <a:srgbClr val="000000"/>
              </a:solidFill>
              <a:round/>
              <a:headEnd/>
              <a:tailEnd/>
            </a:ln>
          </p:spPr>
          <p:txBody>
            <a:bodyPr/>
            <a:lstStyle/>
            <a:p>
              <a:endParaRPr lang="en-US"/>
            </a:p>
          </p:txBody>
        </p:sp>
        <p:sp>
          <p:nvSpPr>
            <p:cNvPr id="116880" name="Line 283"/>
            <p:cNvSpPr>
              <a:spLocks noChangeShapeType="1"/>
            </p:cNvSpPr>
            <p:nvPr/>
          </p:nvSpPr>
          <p:spPr bwMode="auto">
            <a:xfrm flipH="1" flipV="1">
              <a:off x="25174575" y="5514975"/>
              <a:ext cx="190500" cy="228600"/>
            </a:xfrm>
            <a:prstGeom prst="line">
              <a:avLst/>
            </a:prstGeom>
            <a:noFill/>
            <a:ln w="9525">
              <a:solidFill>
                <a:srgbClr val="000000"/>
              </a:solidFill>
              <a:round/>
              <a:headEnd/>
              <a:tailEnd/>
            </a:ln>
          </p:spPr>
          <p:txBody>
            <a:bodyPr/>
            <a:lstStyle/>
            <a:p>
              <a:endParaRPr lang="en-US"/>
            </a:p>
          </p:txBody>
        </p:sp>
        <p:sp>
          <p:nvSpPr>
            <p:cNvPr id="116881" name="Line 284"/>
            <p:cNvSpPr>
              <a:spLocks noChangeShapeType="1"/>
            </p:cNvSpPr>
            <p:nvPr/>
          </p:nvSpPr>
          <p:spPr bwMode="auto">
            <a:xfrm flipH="1" flipV="1">
              <a:off x="24917399" y="5667374"/>
              <a:ext cx="466725" cy="428625"/>
            </a:xfrm>
            <a:prstGeom prst="line">
              <a:avLst/>
            </a:prstGeom>
            <a:noFill/>
            <a:ln w="9525">
              <a:solidFill>
                <a:srgbClr val="000000"/>
              </a:solidFill>
              <a:round/>
              <a:headEnd/>
              <a:tailEnd/>
            </a:ln>
          </p:spPr>
          <p:txBody>
            <a:bodyPr/>
            <a:lstStyle/>
            <a:p>
              <a:endParaRPr lang="en-US"/>
            </a:p>
          </p:txBody>
        </p:sp>
        <p:sp>
          <p:nvSpPr>
            <p:cNvPr id="116882" name="Line 285"/>
            <p:cNvSpPr>
              <a:spLocks noChangeShapeType="1"/>
            </p:cNvSpPr>
            <p:nvPr/>
          </p:nvSpPr>
          <p:spPr bwMode="auto">
            <a:xfrm flipH="1">
              <a:off x="24774525" y="4467225"/>
              <a:ext cx="95250" cy="552450"/>
            </a:xfrm>
            <a:prstGeom prst="line">
              <a:avLst/>
            </a:prstGeom>
            <a:noFill/>
            <a:ln w="9525">
              <a:solidFill>
                <a:srgbClr val="000000"/>
              </a:solidFill>
              <a:round/>
              <a:headEnd/>
              <a:tailEnd/>
            </a:ln>
          </p:spPr>
          <p:txBody>
            <a:bodyPr/>
            <a:lstStyle/>
            <a:p>
              <a:endParaRPr lang="en-US"/>
            </a:p>
          </p:txBody>
        </p:sp>
        <p:sp>
          <p:nvSpPr>
            <p:cNvPr id="116883" name="Line 286"/>
            <p:cNvSpPr>
              <a:spLocks noChangeShapeType="1"/>
            </p:cNvSpPr>
            <p:nvPr/>
          </p:nvSpPr>
          <p:spPr bwMode="auto">
            <a:xfrm flipH="1">
              <a:off x="27993975" y="13506450"/>
              <a:ext cx="142875" cy="0"/>
            </a:xfrm>
            <a:prstGeom prst="line">
              <a:avLst/>
            </a:prstGeom>
            <a:noFill/>
            <a:ln w="9525">
              <a:solidFill>
                <a:srgbClr val="000000"/>
              </a:solidFill>
              <a:round/>
              <a:headEnd/>
              <a:tailEnd/>
            </a:ln>
          </p:spPr>
          <p:txBody>
            <a:bodyPr/>
            <a:lstStyle/>
            <a:p>
              <a:endParaRPr lang="en-US"/>
            </a:p>
          </p:txBody>
        </p:sp>
        <p:sp>
          <p:nvSpPr>
            <p:cNvPr id="116884" name="Line 287"/>
            <p:cNvSpPr>
              <a:spLocks noChangeShapeType="1"/>
            </p:cNvSpPr>
            <p:nvPr/>
          </p:nvSpPr>
          <p:spPr bwMode="auto">
            <a:xfrm flipH="1">
              <a:off x="28365450" y="14411325"/>
              <a:ext cx="342900" cy="95250"/>
            </a:xfrm>
            <a:prstGeom prst="line">
              <a:avLst/>
            </a:prstGeom>
            <a:noFill/>
            <a:ln w="9525">
              <a:solidFill>
                <a:srgbClr val="000000"/>
              </a:solidFill>
              <a:round/>
              <a:headEnd/>
              <a:tailEnd/>
            </a:ln>
          </p:spPr>
          <p:txBody>
            <a:bodyPr/>
            <a:lstStyle/>
            <a:p>
              <a:endParaRPr lang="en-US"/>
            </a:p>
          </p:txBody>
        </p:sp>
        <p:sp>
          <p:nvSpPr>
            <p:cNvPr id="116885" name="Lynchburg"/>
            <p:cNvSpPr>
              <a:spLocks/>
            </p:cNvSpPr>
            <p:nvPr/>
          </p:nvSpPr>
          <p:spPr bwMode="auto">
            <a:xfrm>
              <a:off x="17002125" y="12049125"/>
              <a:ext cx="504825" cy="295275"/>
            </a:xfrm>
            <a:custGeom>
              <a:avLst/>
              <a:gdLst>
                <a:gd name="T0" fmla="*/ 2147483647 w 53"/>
                <a:gd name="T1" fmla="*/ 907256324 h 31"/>
                <a:gd name="T2" fmla="*/ 2147483647 w 53"/>
                <a:gd name="T3" fmla="*/ 1088707530 h 31"/>
                <a:gd name="T4" fmla="*/ 2147483647 w 53"/>
                <a:gd name="T5" fmla="*/ 1360884635 h 31"/>
                <a:gd name="T6" fmla="*/ 2147483647 w 53"/>
                <a:gd name="T7" fmla="*/ 1814512649 h 31"/>
                <a:gd name="T8" fmla="*/ 2147483647 w 53"/>
                <a:gd name="T9" fmla="*/ 2086689457 h 31"/>
                <a:gd name="T10" fmla="*/ 2147483647 w 53"/>
                <a:gd name="T11" fmla="*/ 2147483647 h 31"/>
                <a:gd name="T12" fmla="*/ 2147483647 w 53"/>
                <a:gd name="T13" fmla="*/ 2147483647 h 31"/>
                <a:gd name="T14" fmla="*/ 1814512573 w 53"/>
                <a:gd name="T15" fmla="*/ 2147483647 h 31"/>
                <a:gd name="T16" fmla="*/ 1360884579 w 53"/>
                <a:gd name="T17" fmla="*/ 2147483647 h 31"/>
                <a:gd name="T18" fmla="*/ 816530688 w 53"/>
                <a:gd name="T19" fmla="*/ 2147483647 h 31"/>
                <a:gd name="T20" fmla="*/ 453628143 w 53"/>
                <a:gd name="T21" fmla="*/ 2147483647 h 31"/>
                <a:gd name="T22" fmla="*/ 90725636 w 53"/>
                <a:gd name="T23" fmla="*/ 1905238251 h 31"/>
                <a:gd name="T24" fmla="*/ 0 w 53"/>
                <a:gd name="T25" fmla="*/ 1723787046 h 31"/>
                <a:gd name="T26" fmla="*/ 0 w 53"/>
                <a:gd name="T27" fmla="*/ 1542335841 h 31"/>
                <a:gd name="T28" fmla="*/ 0 w 53"/>
                <a:gd name="T29" fmla="*/ 1179433132 h 31"/>
                <a:gd name="T30" fmla="*/ 90725636 w 53"/>
                <a:gd name="T31" fmla="*/ 1088707530 h 31"/>
                <a:gd name="T32" fmla="*/ 181451272 w 53"/>
                <a:gd name="T33" fmla="*/ 907256324 h 31"/>
                <a:gd name="T34" fmla="*/ 272176871 w 53"/>
                <a:gd name="T35" fmla="*/ 725805119 h 31"/>
                <a:gd name="T36" fmla="*/ 453628143 w 53"/>
                <a:gd name="T37" fmla="*/ 635079516 h 31"/>
                <a:gd name="T38" fmla="*/ 635079490 w 53"/>
                <a:gd name="T39" fmla="*/ 453628162 h 31"/>
                <a:gd name="T40" fmla="*/ 725805089 w 53"/>
                <a:gd name="T41" fmla="*/ 362902560 h 31"/>
                <a:gd name="T42" fmla="*/ 816530688 w 53"/>
                <a:gd name="T43" fmla="*/ 181451280 h 31"/>
                <a:gd name="T44" fmla="*/ 997981885 w 53"/>
                <a:gd name="T45" fmla="*/ 181451280 h 31"/>
                <a:gd name="T46" fmla="*/ 1088707484 w 53"/>
                <a:gd name="T47" fmla="*/ 272176882 h 31"/>
                <a:gd name="T48" fmla="*/ 1360884579 w 53"/>
                <a:gd name="T49" fmla="*/ 272176882 h 31"/>
                <a:gd name="T50" fmla="*/ 1542335776 w 53"/>
                <a:gd name="T51" fmla="*/ 362902560 h 31"/>
                <a:gd name="T52" fmla="*/ 1814512573 w 53"/>
                <a:gd name="T53" fmla="*/ 362902560 h 31"/>
                <a:gd name="T54" fmla="*/ 1995963771 w 53"/>
                <a:gd name="T55" fmla="*/ 362902560 h 31"/>
                <a:gd name="T56" fmla="*/ 2086689370 w 53"/>
                <a:gd name="T57" fmla="*/ 453628162 h 31"/>
                <a:gd name="T58" fmla="*/ 2147483647 w 53"/>
                <a:gd name="T59" fmla="*/ 725805119 h 31"/>
                <a:gd name="T60" fmla="*/ 2147483647 w 53"/>
                <a:gd name="T61" fmla="*/ 816530722 h 31"/>
                <a:gd name="T62" fmla="*/ 2147483647 w 53"/>
                <a:gd name="T63" fmla="*/ 907256324 h 31"/>
                <a:gd name="T64" fmla="*/ 2147483647 w 53"/>
                <a:gd name="T65" fmla="*/ 997981927 h 31"/>
                <a:gd name="T66" fmla="*/ 2147483647 w 53"/>
                <a:gd name="T67" fmla="*/ 1088707530 h 31"/>
                <a:gd name="T68" fmla="*/ 2147483647 w 53"/>
                <a:gd name="T69" fmla="*/ 997981927 h 31"/>
                <a:gd name="T70" fmla="*/ 2147483647 w 53"/>
                <a:gd name="T71" fmla="*/ 816530722 h 31"/>
                <a:gd name="T72" fmla="*/ 2147483647 w 53"/>
                <a:gd name="T73" fmla="*/ 635079516 h 31"/>
                <a:gd name="T74" fmla="*/ 2147483647 w 53"/>
                <a:gd name="T75" fmla="*/ 635079516 h 31"/>
                <a:gd name="T76" fmla="*/ 2147483647 w 53"/>
                <a:gd name="T77" fmla="*/ 635079516 h 31"/>
                <a:gd name="T78" fmla="*/ 2147483647 w 53"/>
                <a:gd name="T79" fmla="*/ 725805119 h 31"/>
                <a:gd name="T80" fmla="*/ 2147483647 w 53"/>
                <a:gd name="T81" fmla="*/ 725805119 h 31"/>
                <a:gd name="T82" fmla="*/ 2147483647 w 53"/>
                <a:gd name="T83" fmla="*/ 453628162 h 31"/>
                <a:gd name="T84" fmla="*/ 2147483647 w 53"/>
                <a:gd name="T85" fmla="*/ 272176882 h 31"/>
                <a:gd name="T86" fmla="*/ 2147483647 w 53"/>
                <a:gd name="T87" fmla="*/ 181451280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
                <a:gd name="T133" fmla="*/ 0 h 31"/>
                <a:gd name="T134" fmla="*/ 53 w 53"/>
                <a:gd name="T135" fmla="*/ 31 h 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 h="31">
                  <a:moveTo>
                    <a:pt x="53" y="9"/>
                  </a:moveTo>
                  <a:lnTo>
                    <a:pt x="51" y="10"/>
                  </a:lnTo>
                  <a:lnTo>
                    <a:pt x="49" y="11"/>
                  </a:lnTo>
                  <a:lnTo>
                    <a:pt x="47" y="12"/>
                  </a:lnTo>
                  <a:lnTo>
                    <a:pt x="45" y="13"/>
                  </a:lnTo>
                  <a:lnTo>
                    <a:pt x="43" y="15"/>
                  </a:lnTo>
                  <a:lnTo>
                    <a:pt x="41" y="17"/>
                  </a:lnTo>
                  <a:lnTo>
                    <a:pt x="36" y="20"/>
                  </a:lnTo>
                  <a:lnTo>
                    <a:pt x="34" y="22"/>
                  </a:lnTo>
                  <a:lnTo>
                    <a:pt x="32" y="23"/>
                  </a:lnTo>
                  <a:lnTo>
                    <a:pt x="30" y="25"/>
                  </a:lnTo>
                  <a:lnTo>
                    <a:pt x="28" y="27"/>
                  </a:lnTo>
                  <a:lnTo>
                    <a:pt x="26" y="28"/>
                  </a:lnTo>
                  <a:lnTo>
                    <a:pt x="24" y="29"/>
                  </a:lnTo>
                  <a:lnTo>
                    <a:pt x="22" y="30"/>
                  </a:lnTo>
                  <a:lnTo>
                    <a:pt x="20" y="31"/>
                  </a:lnTo>
                  <a:lnTo>
                    <a:pt x="17" y="31"/>
                  </a:lnTo>
                  <a:lnTo>
                    <a:pt x="15" y="30"/>
                  </a:lnTo>
                  <a:lnTo>
                    <a:pt x="11" y="29"/>
                  </a:lnTo>
                  <a:lnTo>
                    <a:pt x="9" y="28"/>
                  </a:lnTo>
                  <a:lnTo>
                    <a:pt x="7" y="27"/>
                  </a:lnTo>
                  <a:lnTo>
                    <a:pt x="5" y="25"/>
                  </a:lnTo>
                  <a:lnTo>
                    <a:pt x="3" y="23"/>
                  </a:lnTo>
                  <a:lnTo>
                    <a:pt x="1" y="21"/>
                  </a:lnTo>
                  <a:lnTo>
                    <a:pt x="1" y="20"/>
                  </a:lnTo>
                  <a:lnTo>
                    <a:pt x="0" y="19"/>
                  </a:lnTo>
                  <a:lnTo>
                    <a:pt x="0" y="18"/>
                  </a:lnTo>
                  <a:lnTo>
                    <a:pt x="0" y="17"/>
                  </a:lnTo>
                  <a:lnTo>
                    <a:pt x="0" y="15"/>
                  </a:lnTo>
                  <a:lnTo>
                    <a:pt x="0" y="13"/>
                  </a:lnTo>
                  <a:lnTo>
                    <a:pt x="1" y="13"/>
                  </a:lnTo>
                  <a:lnTo>
                    <a:pt x="1" y="12"/>
                  </a:lnTo>
                  <a:lnTo>
                    <a:pt x="1" y="11"/>
                  </a:lnTo>
                  <a:lnTo>
                    <a:pt x="2" y="10"/>
                  </a:lnTo>
                  <a:lnTo>
                    <a:pt x="2" y="9"/>
                  </a:lnTo>
                  <a:lnTo>
                    <a:pt x="3" y="8"/>
                  </a:lnTo>
                  <a:lnTo>
                    <a:pt x="4" y="8"/>
                  </a:lnTo>
                  <a:lnTo>
                    <a:pt x="5" y="7"/>
                  </a:lnTo>
                  <a:lnTo>
                    <a:pt x="6" y="5"/>
                  </a:lnTo>
                  <a:lnTo>
                    <a:pt x="7" y="5"/>
                  </a:lnTo>
                  <a:lnTo>
                    <a:pt x="7" y="4"/>
                  </a:lnTo>
                  <a:lnTo>
                    <a:pt x="8" y="4"/>
                  </a:lnTo>
                  <a:lnTo>
                    <a:pt x="8" y="3"/>
                  </a:lnTo>
                  <a:lnTo>
                    <a:pt x="9" y="2"/>
                  </a:lnTo>
                  <a:lnTo>
                    <a:pt x="10" y="1"/>
                  </a:lnTo>
                  <a:lnTo>
                    <a:pt x="11" y="2"/>
                  </a:lnTo>
                  <a:lnTo>
                    <a:pt x="12" y="2"/>
                  </a:lnTo>
                  <a:lnTo>
                    <a:pt x="12" y="3"/>
                  </a:lnTo>
                  <a:lnTo>
                    <a:pt x="14" y="3"/>
                  </a:lnTo>
                  <a:lnTo>
                    <a:pt x="15" y="3"/>
                  </a:lnTo>
                  <a:lnTo>
                    <a:pt x="16" y="4"/>
                  </a:lnTo>
                  <a:lnTo>
                    <a:pt x="17" y="4"/>
                  </a:lnTo>
                  <a:lnTo>
                    <a:pt x="19" y="4"/>
                  </a:lnTo>
                  <a:lnTo>
                    <a:pt x="20" y="4"/>
                  </a:lnTo>
                  <a:lnTo>
                    <a:pt x="21" y="4"/>
                  </a:lnTo>
                  <a:lnTo>
                    <a:pt x="22" y="4"/>
                  </a:lnTo>
                  <a:lnTo>
                    <a:pt x="23" y="4"/>
                  </a:lnTo>
                  <a:lnTo>
                    <a:pt x="23" y="5"/>
                  </a:lnTo>
                  <a:lnTo>
                    <a:pt x="24" y="7"/>
                  </a:lnTo>
                  <a:lnTo>
                    <a:pt x="24" y="8"/>
                  </a:lnTo>
                  <a:lnTo>
                    <a:pt x="24" y="9"/>
                  </a:lnTo>
                  <a:lnTo>
                    <a:pt x="25" y="9"/>
                  </a:lnTo>
                  <a:lnTo>
                    <a:pt x="25" y="10"/>
                  </a:lnTo>
                  <a:lnTo>
                    <a:pt x="26" y="10"/>
                  </a:lnTo>
                  <a:lnTo>
                    <a:pt x="27" y="11"/>
                  </a:lnTo>
                  <a:lnTo>
                    <a:pt x="28" y="11"/>
                  </a:lnTo>
                  <a:lnTo>
                    <a:pt x="29" y="11"/>
                  </a:lnTo>
                  <a:lnTo>
                    <a:pt x="29" y="12"/>
                  </a:lnTo>
                  <a:lnTo>
                    <a:pt x="30" y="12"/>
                  </a:lnTo>
                  <a:lnTo>
                    <a:pt x="31" y="11"/>
                  </a:lnTo>
                  <a:lnTo>
                    <a:pt x="32" y="10"/>
                  </a:lnTo>
                  <a:lnTo>
                    <a:pt x="32" y="9"/>
                  </a:lnTo>
                  <a:lnTo>
                    <a:pt x="33" y="8"/>
                  </a:lnTo>
                  <a:lnTo>
                    <a:pt x="34" y="7"/>
                  </a:lnTo>
                  <a:lnTo>
                    <a:pt x="35" y="7"/>
                  </a:lnTo>
                  <a:lnTo>
                    <a:pt x="36" y="7"/>
                  </a:lnTo>
                  <a:lnTo>
                    <a:pt x="37" y="7"/>
                  </a:lnTo>
                  <a:lnTo>
                    <a:pt x="38" y="7"/>
                  </a:lnTo>
                  <a:lnTo>
                    <a:pt x="39" y="8"/>
                  </a:lnTo>
                  <a:lnTo>
                    <a:pt x="41" y="8"/>
                  </a:lnTo>
                  <a:lnTo>
                    <a:pt x="42" y="8"/>
                  </a:lnTo>
                  <a:lnTo>
                    <a:pt x="43" y="8"/>
                  </a:lnTo>
                  <a:lnTo>
                    <a:pt x="43" y="7"/>
                  </a:lnTo>
                  <a:lnTo>
                    <a:pt x="44" y="5"/>
                  </a:lnTo>
                  <a:lnTo>
                    <a:pt x="45" y="4"/>
                  </a:lnTo>
                  <a:lnTo>
                    <a:pt x="45" y="3"/>
                  </a:lnTo>
                  <a:lnTo>
                    <a:pt x="45" y="0"/>
                  </a:lnTo>
                  <a:lnTo>
                    <a:pt x="46" y="2"/>
                  </a:lnTo>
                  <a:lnTo>
                    <a:pt x="46" y="1"/>
                  </a:lnTo>
                </a:path>
              </a:pathLst>
            </a:custGeom>
            <a:solidFill>
              <a:srgbClr val="9999FF"/>
            </a:solidFill>
            <a:ln w="9525">
              <a:solidFill>
                <a:srgbClr val="000000"/>
              </a:solidFill>
              <a:round/>
              <a:headEnd/>
              <a:tailEnd/>
            </a:ln>
          </p:spPr>
          <p:txBody>
            <a:bodyPr/>
            <a:lstStyle/>
            <a:p>
              <a:endParaRPr lang="en-US"/>
            </a:p>
          </p:txBody>
        </p:sp>
        <p:sp>
          <p:nvSpPr>
            <p:cNvPr id="153" name="AutoShape 183"/>
            <p:cNvSpPr>
              <a:spLocks noChangeArrowheads="1"/>
            </p:cNvSpPr>
            <p:nvPr/>
          </p:nvSpPr>
          <p:spPr bwMode="auto">
            <a:xfrm>
              <a:off x="1221202" y="9143037"/>
              <a:ext cx="914009" cy="821794"/>
            </a:xfrm>
            <a:prstGeom prst="star5">
              <a:avLst/>
            </a:prstGeom>
            <a:solidFill>
              <a:srgbClr val="FFFF00"/>
            </a:solidFill>
            <a:ln w="9525">
              <a:solidFill>
                <a:sysClr val="windowText" lastClr="000000"/>
              </a:solidFill>
              <a:miter lim="800000"/>
              <a:headEnd/>
              <a:tailEnd/>
            </a:ln>
          </p:spPr>
        </p:sp>
        <p:sp>
          <p:nvSpPr>
            <p:cNvPr id="154" name="Rectangle 153"/>
            <p:cNvSpPr/>
            <p:nvPr/>
          </p:nvSpPr>
          <p:spPr>
            <a:xfrm>
              <a:off x="301143" y="16377533"/>
              <a:ext cx="22880431" cy="763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900" b="1" dirty="0">
                  <a:solidFill>
                    <a:sysClr val="windowText" lastClr="000000"/>
                  </a:solidFill>
                </a:rPr>
                <a:t>Source: GRAND MASTER Starting with 4415P51 Active Students and Academies 2010 11 02 </a:t>
              </a:r>
              <a:r>
                <a:rPr lang="en-US" sz="900" b="1" dirty="0" err="1">
                  <a:solidFill>
                    <a:sysClr val="windowText" lastClr="000000"/>
                  </a:solidFill>
                </a:rPr>
                <a:t>v3_Version</a:t>
              </a:r>
              <a:r>
                <a:rPr lang="en-US" sz="900" b="1" dirty="0">
                  <a:solidFill>
                    <a:sysClr val="windowText" lastClr="000000"/>
                  </a:solidFill>
                </a:rPr>
                <a:t> v2.xlsx</a:t>
              </a:r>
            </a:p>
          </p:txBody>
        </p:sp>
        <p:grpSp>
          <p:nvGrpSpPr>
            <p:cNvPr id="116888" name="Accomack_L"/>
            <p:cNvGrpSpPr>
              <a:grpSpLocks/>
            </p:cNvGrpSpPr>
            <p:nvPr/>
          </p:nvGrpSpPr>
          <p:grpSpPr bwMode="auto">
            <a:xfrm>
              <a:off x="30010100" y="10061600"/>
              <a:ext cx="1852751" cy="974361"/>
              <a:chOff x="30010100" y="10061600"/>
              <a:chExt cx="1852751" cy="976204"/>
            </a:xfrm>
          </p:grpSpPr>
          <p:sp>
            <p:nvSpPr>
              <p:cNvPr id="529" name="TextBox 1230"/>
              <p:cNvSpPr txBox="1"/>
              <p:nvPr/>
            </p:nvSpPr>
            <p:spPr>
              <a:xfrm>
                <a:off x="30687322" y="10063629"/>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30" name="TextBox 1231"/>
              <p:cNvSpPr txBox="1"/>
              <p:nvPr/>
            </p:nvSpPr>
            <p:spPr>
              <a:xfrm>
                <a:off x="30009383" y="10531544"/>
                <a:ext cx="1852225"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Accomack</a:t>
                </a:r>
              </a:p>
            </p:txBody>
          </p:sp>
        </p:grpSp>
        <p:grpSp>
          <p:nvGrpSpPr>
            <p:cNvPr id="116889" name="Albemarle_L"/>
            <p:cNvGrpSpPr>
              <a:grpSpLocks/>
            </p:cNvGrpSpPr>
            <p:nvPr/>
          </p:nvGrpSpPr>
          <p:grpSpPr bwMode="auto">
            <a:xfrm>
              <a:off x="18789650" y="9143985"/>
              <a:ext cx="1796967" cy="979095"/>
              <a:chOff x="18789650" y="9143985"/>
              <a:chExt cx="1796967" cy="970841"/>
            </a:xfrm>
          </p:grpSpPr>
          <p:sp>
            <p:nvSpPr>
              <p:cNvPr id="527" name="TextBox 1228"/>
              <p:cNvSpPr txBox="1"/>
              <p:nvPr/>
            </p:nvSpPr>
            <p:spPr>
              <a:xfrm>
                <a:off x="19446857" y="9143045"/>
                <a:ext cx="369232"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28" name="TextBox 1229"/>
              <p:cNvSpPr txBox="1"/>
              <p:nvPr/>
            </p:nvSpPr>
            <p:spPr>
              <a:xfrm>
                <a:off x="18787076" y="9615046"/>
                <a:ext cx="1797749"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Albemarle</a:t>
                </a:r>
              </a:p>
            </p:txBody>
          </p:sp>
        </p:grpSp>
        <p:grpSp>
          <p:nvGrpSpPr>
            <p:cNvPr id="116890" name="Amelia_L"/>
            <p:cNvGrpSpPr>
              <a:grpSpLocks/>
            </p:cNvGrpSpPr>
            <p:nvPr/>
          </p:nvGrpSpPr>
          <p:grpSpPr bwMode="auto">
            <a:xfrm>
              <a:off x="21329650" y="12030074"/>
              <a:ext cx="1278107" cy="974367"/>
              <a:chOff x="21329650" y="12030074"/>
              <a:chExt cx="1278107" cy="976216"/>
            </a:xfrm>
          </p:grpSpPr>
          <p:sp>
            <p:nvSpPr>
              <p:cNvPr id="525" name="TextBox 1226"/>
              <p:cNvSpPr txBox="1"/>
              <p:nvPr/>
            </p:nvSpPr>
            <p:spPr>
              <a:xfrm>
                <a:off x="21747009" y="12030547"/>
                <a:ext cx="369232"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26" name="TextBox 1227"/>
              <p:cNvSpPr txBox="1"/>
              <p:nvPr/>
            </p:nvSpPr>
            <p:spPr>
              <a:xfrm>
                <a:off x="21329349" y="12498465"/>
                <a:ext cx="1277188"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Amelia</a:t>
                </a:r>
              </a:p>
            </p:txBody>
          </p:sp>
        </p:grpSp>
        <p:grpSp>
          <p:nvGrpSpPr>
            <p:cNvPr id="116891" name="Amherst_L"/>
            <p:cNvGrpSpPr>
              <a:grpSpLocks/>
            </p:cNvGrpSpPr>
            <p:nvPr/>
          </p:nvGrpSpPr>
          <p:grpSpPr bwMode="auto">
            <a:xfrm>
              <a:off x="16700500" y="10772792"/>
              <a:ext cx="1537280" cy="974355"/>
              <a:chOff x="16700500" y="10772792"/>
              <a:chExt cx="1537280" cy="976202"/>
            </a:xfrm>
          </p:grpSpPr>
          <p:sp>
            <p:nvSpPr>
              <p:cNvPr id="523" name="TextBox 1224"/>
              <p:cNvSpPr txBox="1"/>
              <p:nvPr/>
            </p:nvSpPr>
            <p:spPr>
              <a:xfrm>
                <a:off x="17225399" y="10773155"/>
                <a:ext cx="369236"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24" name="TextBox 1225"/>
              <p:cNvSpPr txBox="1"/>
              <p:nvPr/>
            </p:nvSpPr>
            <p:spPr>
              <a:xfrm>
                <a:off x="16698788" y="11241071"/>
                <a:ext cx="1537467"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Amherst</a:t>
                </a:r>
              </a:p>
            </p:txBody>
          </p:sp>
        </p:grpSp>
        <p:grpSp>
          <p:nvGrpSpPr>
            <p:cNvPr id="116892" name="Appomattox_L"/>
            <p:cNvGrpSpPr>
              <a:grpSpLocks/>
            </p:cNvGrpSpPr>
            <p:nvPr/>
          </p:nvGrpSpPr>
          <p:grpSpPr bwMode="auto">
            <a:xfrm>
              <a:off x="17748250" y="12090409"/>
              <a:ext cx="2129494" cy="974362"/>
              <a:chOff x="17748250" y="12090409"/>
              <a:chExt cx="2129494" cy="976211"/>
            </a:xfrm>
          </p:grpSpPr>
          <p:sp>
            <p:nvSpPr>
              <p:cNvPr id="521" name="TextBox 1222"/>
              <p:cNvSpPr txBox="1"/>
              <p:nvPr/>
            </p:nvSpPr>
            <p:spPr>
              <a:xfrm>
                <a:off x="18544958" y="12088924"/>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22" name="TextBox 1223"/>
              <p:cNvSpPr txBox="1"/>
              <p:nvPr/>
            </p:nvSpPr>
            <p:spPr>
              <a:xfrm>
                <a:off x="17745958" y="12556842"/>
                <a:ext cx="2130665"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Appomattox</a:t>
                </a:r>
              </a:p>
            </p:txBody>
          </p:sp>
        </p:grpSp>
        <p:grpSp>
          <p:nvGrpSpPr>
            <p:cNvPr id="116893" name="Augusta_L"/>
            <p:cNvGrpSpPr>
              <a:grpSpLocks/>
            </p:cNvGrpSpPr>
            <p:nvPr/>
          </p:nvGrpSpPr>
          <p:grpSpPr bwMode="auto">
            <a:xfrm>
              <a:off x="16465550" y="7343785"/>
              <a:ext cx="1518301" cy="974363"/>
              <a:chOff x="16465550" y="7343785"/>
              <a:chExt cx="1518301" cy="976210"/>
            </a:xfrm>
          </p:grpSpPr>
          <p:sp>
            <p:nvSpPr>
              <p:cNvPr id="519" name="TextBox 1220"/>
              <p:cNvSpPr txBox="1"/>
              <p:nvPr/>
            </p:nvSpPr>
            <p:spPr>
              <a:xfrm>
                <a:off x="16983277" y="7342266"/>
                <a:ext cx="369236"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20" name="TextBox 1221"/>
              <p:cNvSpPr txBox="1"/>
              <p:nvPr/>
            </p:nvSpPr>
            <p:spPr>
              <a:xfrm>
                <a:off x="16462717" y="7810183"/>
                <a:ext cx="1519311"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Augusta</a:t>
                </a:r>
              </a:p>
            </p:txBody>
          </p:sp>
        </p:grpSp>
        <p:grpSp>
          <p:nvGrpSpPr>
            <p:cNvPr id="116894" name="Bath_L"/>
            <p:cNvGrpSpPr>
              <a:grpSpLocks/>
            </p:cNvGrpSpPr>
            <p:nvPr/>
          </p:nvGrpSpPr>
          <p:grpSpPr bwMode="auto">
            <a:xfrm>
              <a:off x="14674850" y="8601095"/>
              <a:ext cx="925574" cy="974367"/>
              <a:chOff x="14674850" y="8601095"/>
              <a:chExt cx="925574" cy="976216"/>
            </a:xfrm>
          </p:grpSpPr>
          <p:sp>
            <p:nvSpPr>
              <p:cNvPr id="517" name="TextBox 1218"/>
              <p:cNvSpPr txBox="1"/>
              <p:nvPr/>
            </p:nvSpPr>
            <p:spPr>
              <a:xfrm>
                <a:off x="14931304" y="8599661"/>
                <a:ext cx="369233"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18" name="TextBox 1219"/>
              <p:cNvSpPr txBox="1"/>
              <p:nvPr/>
            </p:nvSpPr>
            <p:spPr>
              <a:xfrm>
                <a:off x="14677077" y="9067578"/>
                <a:ext cx="926112"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Bath</a:t>
                </a:r>
              </a:p>
            </p:txBody>
          </p:sp>
        </p:grpSp>
        <p:grpSp>
          <p:nvGrpSpPr>
            <p:cNvPr id="116895" name="Bland_L"/>
            <p:cNvGrpSpPr>
              <a:grpSpLocks/>
            </p:cNvGrpSpPr>
            <p:nvPr/>
          </p:nvGrpSpPr>
          <p:grpSpPr bwMode="auto">
            <a:xfrm>
              <a:off x="9321800" y="13084145"/>
              <a:ext cx="1110817" cy="979098"/>
              <a:chOff x="9321800" y="13084145"/>
              <a:chExt cx="1110817" cy="970846"/>
            </a:xfrm>
          </p:grpSpPr>
          <p:sp>
            <p:nvSpPr>
              <p:cNvPr id="515" name="TextBox 1216"/>
              <p:cNvSpPr txBox="1"/>
              <p:nvPr/>
            </p:nvSpPr>
            <p:spPr>
              <a:xfrm>
                <a:off x="9659118" y="13085845"/>
                <a:ext cx="369236"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16" name="TextBox 1217"/>
              <p:cNvSpPr txBox="1"/>
              <p:nvPr/>
            </p:nvSpPr>
            <p:spPr>
              <a:xfrm>
                <a:off x="9320149" y="13557846"/>
                <a:ext cx="1113757"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Bland</a:t>
                </a:r>
              </a:p>
            </p:txBody>
          </p:sp>
        </p:grpSp>
        <p:grpSp>
          <p:nvGrpSpPr>
            <p:cNvPr id="116896" name="Brunswick_L"/>
            <p:cNvGrpSpPr>
              <a:grpSpLocks/>
            </p:cNvGrpSpPr>
            <p:nvPr/>
          </p:nvGrpSpPr>
          <p:grpSpPr bwMode="auto">
            <a:xfrm>
              <a:off x="21463000" y="14709760"/>
              <a:ext cx="1870833" cy="979095"/>
              <a:chOff x="21463000" y="14709760"/>
              <a:chExt cx="1870833" cy="970841"/>
            </a:xfrm>
          </p:grpSpPr>
          <p:sp>
            <p:nvSpPr>
              <p:cNvPr id="513" name="TextBox 1214"/>
              <p:cNvSpPr txBox="1"/>
              <p:nvPr/>
            </p:nvSpPr>
            <p:spPr>
              <a:xfrm>
                <a:off x="22128349" y="14711474"/>
                <a:ext cx="369236"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14" name="TextBox 1215"/>
              <p:cNvSpPr txBox="1"/>
              <p:nvPr/>
            </p:nvSpPr>
            <p:spPr>
              <a:xfrm>
                <a:off x="21462516" y="15183474"/>
                <a:ext cx="1870387"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Brunswick</a:t>
                </a:r>
              </a:p>
            </p:txBody>
          </p:sp>
        </p:grpSp>
        <p:grpSp>
          <p:nvGrpSpPr>
            <p:cNvPr id="116897" name="Buckingham_L"/>
            <p:cNvGrpSpPr>
              <a:grpSpLocks/>
            </p:cNvGrpSpPr>
            <p:nvPr/>
          </p:nvGrpSpPr>
          <p:grpSpPr bwMode="auto">
            <a:xfrm>
              <a:off x="18713450" y="10604513"/>
              <a:ext cx="2185470" cy="974357"/>
              <a:chOff x="18713450" y="10604513"/>
              <a:chExt cx="2185470" cy="976206"/>
            </a:xfrm>
          </p:grpSpPr>
          <p:sp>
            <p:nvSpPr>
              <p:cNvPr id="511" name="TextBox 1212"/>
              <p:cNvSpPr txBox="1"/>
              <p:nvPr/>
            </p:nvSpPr>
            <p:spPr>
              <a:xfrm>
                <a:off x="19537652" y="10602506"/>
                <a:ext cx="369236"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12" name="TextBox 1213"/>
              <p:cNvSpPr txBox="1"/>
              <p:nvPr/>
            </p:nvSpPr>
            <p:spPr>
              <a:xfrm>
                <a:off x="18714441" y="11070425"/>
                <a:ext cx="2185142"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Buckingham</a:t>
                </a:r>
              </a:p>
            </p:txBody>
          </p:sp>
        </p:grpSp>
        <p:grpSp>
          <p:nvGrpSpPr>
            <p:cNvPr id="116898" name="Buena_Vista_L"/>
            <p:cNvGrpSpPr>
              <a:grpSpLocks/>
            </p:cNvGrpSpPr>
            <p:nvPr/>
          </p:nvGrpSpPr>
          <p:grpSpPr bwMode="auto">
            <a:xfrm>
              <a:off x="15659100" y="10163159"/>
              <a:ext cx="2093202" cy="979097"/>
              <a:chOff x="15659100" y="10163159"/>
              <a:chExt cx="2093202" cy="970845"/>
            </a:xfrm>
          </p:grpSpPr>
          <p:sp>
            <p:nvSpPr>
              <p:cNvPr id="509" name="TextBox 1210"/>
              <p:cNvSpPr txBox="1"/>
              <p:nvPr/>
            </p:nvSpPr>
            <p:spPr>
              <a:xfrm>
                <a:off x="16462716" y="10162427"/>
                <a:ext cx="369236"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10" name="TextBox 1211"/>
              <p:cNvSpPr txBox="1"/>
              <p:nvPr/>
            </p:nvSpPr>
            <p:spPr>
              <a:xfrm>
                <a:off x="15657666" y="10634428"/>
                <a:ext cx="2094346"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Buena Vista</a:t>
                </a:r>
              </a:p>
            </p:txBody>
          </p:sp>
        </p:grpSp>
        <p:grpSp>
          <p:nvGrpSpPr>
            <p:cNvPr id="116899" name="Caroline_L"/>
            <p:cNvGrpSpPr>
              <a:grpSpLocks/>
            </p:cNvGrpSpPr>
            <p:nvPr/>
          </p:nvGrpSpPr>
          <p:grpSpPr bwMode="auto">
            <a:xfrm>
              <a:off x="23418800" y="8778896"/>
              <a:ext cx="1518685" cy="974366"/>
              <a:chOff x="23418800" y="8778896"/>
              <a:chExt cx="1518685" cy="976215"/>
            </a:xfrm>
          </p:grpSpPr>
          <p:sp>
            <p:nvSpPr>
              <p:cNvPr id="507" name="TextBox 1208"/>
              <p:cNvSpPr txBox="1"/>
              <p:nvPr/>
            </p:nvSpPr>
            <p:spPr>
              <a:xfrm>
                <a:off x="23944256" y="8779290"/>
                <a:ext cx="369236"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08" name="TextBox 1209"/>
              <p:cNvSpPr txBox="1"/>
              <p:nvPr/>
            </p:nvSpPr>
            <p:spPr>
              <a:xfrm>
                <a:off x="23417645" y="9247208"/>
                <a:ext cx="1519307"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Caroline</a:t>
                </a:r>
              </a:p>
            </p:txBody>
          </p:sp>
        </p:grpSp>
        <p:grpSp>
          <p:nvGrpSpPr>
            <p:cNvPr id="116900" name="Carroll_L"/>
            <p:cNvGrpSpPr>
              <a:grpSpLocks/>
            </p:cNvGrpSpPr>
            <p:nvPr/>
          </p:nvGrpSpPr>
          <p:grpSpPr bwMode="auto">
            <a:xfrm>
              <a:off x="10833100" y="14900287"/>
              <a:ext cx="1259384" cy="974361"/>
              <a:chOff x="10833100" y="14900287"/>
              <a:chExt cx="1259384" cy="976210"/>
            </a:xfrm>
          </p:grpSpPr>
          <p:sp>
            <p:nvSpPr>
              <p:cNvPr id="505" name="TextBox 1206"/>
              <p:cNvSpPr txBox="1"/>
              <p:nvPr/>
            </p:nvSpPr>
            <p:spPr>
              <a:xfrm>
                <a:off x="11232905" y="14900097"/>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06" name="TextBox 1207"/>
              <p:cNvSpPr txBox="1"/>
              <p:nvPr/>
            </p:nvSpPr>
            <p:spPr>
              <a:xfrm>
                <a:off x="10833405" y="15368014"/>
                <a:ext cx="1259029"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Carroll</a:t>
                </a:r>
              </a:p>
            </p:txBody>
          </p:sp>
        </p:grpSp>
        <p:grpSp>
          <p:nvGrpSpPr>
            <p:cNvPr id="116901" name="Charles_City_L"/>
            <p:cNvGrpSpPr>
              <a:grpSpLocks/>
            </p:cNvGrpSpPr>
            <p:nvPr/>
          </p:nvGrpSpPr>
          <p:grpSpPr bwMode="auto">
            <a:xfrm>
              <a:off x="24206200" y="11728459"/>
              <a:ext cx="2130391" cy="974362"/>
              <a:chOff x="24206200" y="11728459"/>
              <a:chExt cx="2130391" cy="976211"/>
            </a:xfrm>
          </p:grpSpPr>
          <p:sp>
            <p:nvSpPr>
              <p:cNvPr id="503" name="TextBox 1204"/>
              <p:cNvSpPr txBox="1"/>
              <p:nvPr/>
            </p:nvSpPr>
            <p:spPr>
              <a:xfrm>
                <a:off x="25021694" y="11729675"/>
                <a:ext cx="369237"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04" name="TextBox 1205"/>
              <p:cNvSpPr txBox="1"/>
              <p:nvPr/>
            </p:nvSpPr>
            <p:spPr>
              <a:xfrm>
                <a:off x="24204538" y="12197593"/>
                <a:ext cx="213066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Charles City</a:t>
                </a:r>
              </a:p>
            </p:txBody>
          </p:sp>
        </p:grpSp>
        <p:grpSp>
          <p:nvGrpSpPr>
            <p:cNvPr id="116902" name="Charlotte_L"/>
            <p:cNvGrpSpPr>
              <a:grpSpLocks/>
            </p:cNvGrpSpPr>
            <p:nvPr/>
          </p:nvGrpSpPr>
          <p:grpSpPr bwMode="auto">
            <a:xfrm>
              <a:off x="18395950" y="13284203"/>
              <a:ext cx="1648145" cy="974365"/>
              <a:chOff x="18395950" y="13284203"/>
              <a:chExt cx="1648145" cy="976212"/>
            </a:xfrm>
          </p:grpSpPr>
          <p:sp>
            <p:nvSpPr>
              <p:cNvPr id="501" name="TextBox 1202"/>
              <p:cNvSpPr txBox="1"/>
              <p:nvPr/>
            </p:nvSpPr>
            <p:spPr>
              <a:xfrm>
                <a:off x="18980773" y="13283449"/>
                <a:ext cx="369236"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02" name="TextBox 1203"/>
              <p:cNvSpPr txBox="1"/>
              <p:nvPr/>
            </p:nvSpPr>
            <p:spPr>
              <a:xfrm>
                <a:off x="18393632" y="13751366"/>
                <a:ext cx="165247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Charlotte</a:t>
                </a:r>
              </a:p>
            </p:txBody>
          </p:sp>
        </p:grpSp>
        <p:grpSp>
          <p:nvGrpSpPr>
            <p:cNvPr id="116903" name="Charlottesville_L"/>
            <p:cNvGrpSpPr>
              <a:grpSpLocks/>
            </p:cNvGrpSpPr>
            <p:nvPr/>
          </p:nvGrpSpPr>
          <p:grpSpPr bwMode="auto">
            <a:xfrm>
              <a:off x="18345150" y="8318486"/>
              <a:ext cx="2482411" cy="979095"/>
              <a:chOff x="18345150" y="8318486"/>
              <a:chExt cx="2482411" cy="970841"/>
            </a:xfrm>
          </p:grpSpPr>
          <p:sp>
            <p:nvSpPr>
              <p:cNvPr id="499" name="TextBox 1200"/>
              <p:cNvSpPr txBox="1"/>
              <p:nvPr/>
            </p:nvSpPr>
            <p:spPr>
              <a:xfrm>
                <a:off x="19295534" y="8316764"/>
                <a:ext cx="369236"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500" name="TextBox 1201"/>
              <p:cNvSpPr txBox="1"/>
              <p:nvPr/>
            </p:nvSpPr>
            <p:spPr>
              <a:xfrm>
                <a:off x="18345211" y="8788764"/>
                <a:ext cx="2481740"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Charlottesville</a:t>
                </a:r>
              </a:p>
            </p:txBody>
          </p:sp>
        </p:grpSp>
        <p:grpSp>
          <p:nvGrpSpPr>
            <p:cNvPr id="116904" name="Clarke_L"/>
            <p:cNvGrpSpPr>
              <a:grpSpLocks/>
            </p:cNvGrpSpPr>
            <p:nvPr/>
          </p:nvGrpSpPr>
          <p:grpSpPr bwMode="auto">
            <a:xfrm>
              <a:off x="21145500" y="3482985"/>
              <a:ext cx="1204176" cy="974364"/>
              <a:chOff x="21145500" y="3482985"/>
              <a:chExt cx="1204176" cy="976213"/>
            </a:xfrm>
          </p:grpSpPr>
          <p:sp>
            <p:nvSpPr>
              <p:cNvPr id="497" name="TextBox 1198"/>
              <p:cNvSpPr txBox="1"/>
              <p:nvPr/>
            </p:nvSpPr>
            <p:spPr>
              <a:xfrm>
                <a:off x="21535151" y="3484773"/>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98" name="TextBox 1199"/>
              <p:cNvSpPr txBox="1"/>
              <p:nvPr/>
            </p:nvSpPr>
            <p:spPr>
              <a:xfrm>
                <a:off x="21147757" y="3952691"/>
                <a:ext cx="120455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Clarke</a:t>
                </a:r>
              </a:p>
            </p:txBody>
          </p:sp>
        </p:grpSp>
        <p:grpSp>
          <p:nvGrpSpPr>
            <p:cNvPr id="116905" name="Colonial_Heights_L"/>
            <p:cNvGrpSpPr>
              <a:grpSpLocks/>
            </p:cNvGrpSpPr>
            <p:nvPr/>
          </p:nvGrpSpPr>
          <p:grpSpPr bwMode="auto">
            <a:xfrm>
              <a:off x="22771100" y="12271355"/>
              <a:ext cx="2815066" cy="979094"/>
              <a:chOff x="22771100" y="12271355"/>
              <a:chExt cx="2815066" cy="970842"/>
            </a:xfrm>
          </p:grpSpPr>
          <p:sp>
            <p:nvSpPr>
              <p:cNvPr id="495" name="TextBox 1196"/>
              <p:cNvSpPr txBox="1"/>
              <p:nvPr/>
            </p:nvSpPr>
            <p:spPr>
              <a:xfrm>
                <a:off x="23895830" y="12273030"/>
                <a:ext cx="369236"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96" name="TextBox 1197"/>
              <p:cNvSpPr txBox="1"/>
              <p:nvPr/>
            </p:nvSpPr>
            <p:spPr>
              <a:xfrm>
                <a:off x="22769968" y="12745030"/>
                <a:ext cx="2814658"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Colonial Heights</a:t>
                </a:r>
              </a:p>
            </p:txBody>
          </p:sp>
        </p:grpSp>
        <p:grpSp>
          <p:nvGrpSpPr>
            <p:cNvPr id="116906" name="Covington_L"/>
            <p:cNvGrpSpPr>
              <a:grpSpLocks/>
            </p:cNvGrpSpPr>
            <p:nvPr/>
          </p:nvGrpSpPr>
          <p:grpSpPr bwMode="auto">
            <a:xfrm>
              <a:off x="13608050" y="10048900"/>
              <a:ext cx="1832810" cy="974361"/>
              <a:chOff x="13608050" y="10048900"/>
              <a:chExt cx="1832810" cy="976204"/>
            </a:xfrm>
          </p:grpSpPr>
          <p:sp>
            <p:nvSpPr>
              <p:cNvPr id="493" name="TextBox 1194"/>
              <p:cNvSpPr txBox="1"/>
              <p:nvPr/>
            </p:nvSpPr>
            <p:spPr>
              <a:xfrm>
                <a:off x="14265471" y="10050158"/>
                <a:ext cx="369233"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94" name="TextBox 1195"/>
              <p:cNvSpPr txBox="1"/>
              <p:nvPr/>
            </p:nvSpPr>
            <p:spPr>
              <a:xfrm>
                <a:off x="13605690" y="10518073"/>
                <a:ext cx="1834068"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Covington</a:t>
                </a:r>
              </a:p>
            </p:txBody>
          </p:sp>
        </p:grpSp>
        <p:grpSp>
          <p:nvGrpSpPr>
            <p:cNvPr id="116907" name="Craig_L"/>
            <p:cNvGrpSpPr>
              <a:grpSpLocks/>
            </p:cNvGrpSpPr>
            <p:nvPr/>
          </p:nvGrpSpPr>
          <p:grpSpPr bwMode="auto">
            <a:xfrm>
              <a:off x="12858750" y="11369692"/>
              <a:ext cx="1036951" cy="974357"/>
              <a:chOff x="12858750" y="11369692"/>
              <a:chExt cx="1036951" cy="976204"/>
            </a:xfrm>
          </p:grpSpPr>
          <p:sp>
            <p:nvSpPr>
              <p:cNvPr id="491" name="TextBox 1192"/>
              <p:cNvSpPr txBox="1"/>
              <p:nvPr/>
            </p:nvSpPr>
            <p:spPr>
              <a:xfrm>
                <a:off x="13163822" y="11370420"/>
                <a:ext cx="369232"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92" name="TextBox 1193"/>
              <p:cNvSpPr txBox="1"/>
              <p:nvPr/>
            </p:nvSpPr>
            <p:spPr>
              <a:xfrm>
                <a:off x="12861171" y="11838338"/>
                <a:ext cx="1035064"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Craig</a:t>
                </a:r>
              </a:p>
            </p:txBody>
          </p:sp>
        </p:grpSp>
        <p:grpSp>
          <p:nvGrpSpPr>
            <p:cNvPr id="116908" name="Culpeper_L"/>
            <p:cNvGrpSpPr>
              <a:grpSpLocks/>
            </p:cNvGrpSpPr>
            <p:nvPr/>
          </p:nvGrpSpPr>
          <p:grpSpPr bwMode="auto">
            <a:xfrm>
              <a:off x="21253450" y="6442062"/>
              <a:ext cx="1629677" cy="979095"/>
              <a:chOff x="21253450" y="6442062"/>
              <a:chExt cx="1629677" cy="970841"/>
            </a:xfrm>
          </p:grpSpPr>
          <p:sp>
            <p:nvSpPr>
              <p:cNvPr id="489" name="TextBox 1190"/>
              <p:cNvSpPr txBox="1"/>
              <p:nvPr/>
            </p:nvSpPr>
            <p:spPr>
              <a:xfrm>
                <a:off x="21837801" y="6444115"/>
                <a:ext cx="369237"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90" name="TextBox 1191"/>
              <p:cNvSpPr txBox="1"/>
              <p:nvPr/>
            </p:nvSpPr>
            <p:spPr>
              <a:xfrm>
                <a:off x="21250659" y="6916116"/>
                <a:ext cx="1634317"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Culpeper</a:t>
                </a:r>
              </a:p>
            </p:txBody>
          </p:sp>
        </p:grpSp>
        <p:grpSp>
          <p:nvGrpSpPr>
            <p:cNvPr id="116909" name="Cumberland_L"/>
            <p:cNvGrpSpPr>
              <a:grpSpLocks/>
            </p:cNvGrpSpPr>
            <p:nvPr/>
          </p:nvGrpSpPr>
          <p:grpSpPr bwMode="auto">
            <a:xfrm>
              <a:off x="19697700" y="11153753"/>
              <a:ext cx="2129815" cy="979091"/>
              <a:chOff x="19697700" y="11153753"/>
              <a:chExt cx="2129815" cy="970837"/>
            </a:xfrm>
          </p:grpSpPr>
          <p:sp>
            <p:nvSpPr>
              <p:cNvPr id="487" name="TextBox 1188"/>
              <p:cNvSpPr txBox="1"/>
              <p:nvPr/>
            </p:nvSpPr>
            <p:spPr>
              <a:xfrm>
                <a:off x="20512191" y="11154855"/>
                <a:ext cx="375288"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88" name="TextBox 1189"/>
              <p:cNvSpPr txBox="1"/>
              <p:nvPr/>
            </p:nvSpPr>
            <p:spPr>
              <a:xfrm>
                <a:off x="19695031" y="11626855"/>
                <a:ext cx="2130665"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Cumberland</a:t>
                </a:r>
              </a:p>
            </p:txBody>
          </p:sp>
        </p:grpSp>
        <p:grpSp>
          <p:nvGrpSpPr>
            <p:cNvPr id="116910" name="Dinwiddie_L"/>
            <p:cNvGrpSpPr>
              <a:grpSpLocks/>
            </p:cNvGrpSpPr>
            <p:nvPr/>
          </p:nvGrpSpPr>
          <p:grpSpPr bwMode="auto">
            <a:xfrm>
              <a:off x="22263100" y="13274696"/>
              <a:ext cx="1759136" cy="974361"/>
              <a:chOff x="22263100" y="13274696"/>
              <a:chExt cx="1759136" cy="976208"/>
            </a:xfrm>
          </p:grpSpPr>
          <p:sp>
            <p:nvSpPr>
              <p:cNvPr id="485" name="TextBox 1186"/>
              <p:cNvSpPr txBox="1"/>
              <p:nvPr/>
            </p:nvSpPr>
            <p:spPr>
              <a:xfrm>
                <a:off x="22891028" y="13274469"/>
                <a:ext cx="369236"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86" name="TextBox 1187"/>
              <p:cNvSpPr txBox="1"/>
              <p:nvPr/>
            </p:nvSpPr>
            <p:spPr>
              <a:xfrm>
                <a:off x="22261514" y="13742386"/>
                <a:ext cx="1761431"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Dinwiddie</a:t>
                </a:r>
              </a:p>
            </p:txBody>
          </p:sp>
        </p:grpSp>
        <p:grpSp>
          <p:nvGrpSpPr>
            <p:cNvPr id="116911" name="District_Of_Columbia_L"/>
            <p:cNvGrpSpPr>
              <a:grpSpLocks/>
            </p:cNvGrpSpPr>
            <p:nvPr/>
          </p:nvGrpSpPr>
          <p:grpSpPr bwMode="auto">
            <a:xfrm>
              <a:off x="25501600" y="3689364"/>
              <a:ext cx="3352457" cy="974361"/>
              <a:chOff x="25501600" y="3689364"/>
              <a:chExt cx="3352457" cy="976206"/>
            </a:xfrm>
          </p:grpSpPr>
          <p:sp>
            <p:nvSpPr>
              <p:cNvPr id="483" name="TextBox 1184"/>
              <p:cNvSpPr txBox="1"/>
              <p:nvPr/>
            </p:nvSpPr>
            <p:spPr>
              <a:xfrm>
                <a:off x="26855762" y="3691345"/>
                <a:ext cx="369233"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84" name="TextBox 1185"/>
              <p:cNvSpPr txBox="1"/>
              <p:nvPr/>
            </p:nvSpPr>
            <p:spPr>
              <a:xfrm>
                <a:off x="25499884" y="4159261"/>
                <a:ext cx="3353376"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District of Columbia</a:t>
                </a:r>
              </a:p>
            </p:txBody>
          </p:sp>
        </p:grpSp>
        <p:grpSp>
          <p:nvGrpSpPr>
            <p:cNvPr id="116912" name="Emporia_L"/>
            <p:cNvGrpSpPr>
              <a:grpSpLocks/>
            </p:cNvGrpSpPr>
            <p:nvPr/>
          </p:nvGrpSpPr>
          <p:grpSpPr bwMode="auto">
            <a:xfrm>
              <a:off x="22821900" y="15909937"/>
              <a:ext cx="1518685" cy="974361"/>
              <a:chOff x="22821900" y="15909937"/>
              <a:chExt cx="1518685" cy="976210"/>
            </a:xfrm>
          </p:grpSpPr>
          <p:sp>
            <p:nvSpPr>
              <p:cNvPr id="481" name="TextBox 1182"/>
              <p:cNvSpPr txBox="1"/>
              <p:nvPr/>
            </p:nvSpPr>
            <p:spPr>
              <a:xfrm>
                <a:off x="23351058" y="15910504"/>
                <a:ext cx="369236"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82" name="TextBox 1183"/>
              <p:cNvSpPr txBox="1"/>
              <p:nvPr/>
            </p:nvSpPr>
            <p:spPr>
              <a:xfrm>
                <a:off x="22824447" y="16378421"/>
                <a:ext cx="1513255"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Emporia</a:t>
                </a:r>
              </a:p>
            </p:txBody>
          </p:sp>
        </p:grpSp>
        <p:grpSp>
          <p:nvGrpSpPr>
            <p:cNvPr id="116913" name="Essex_L"/>
            <p:cNvGrpSpPr>
              <a:grpSpLocks/>
            </p:cNvGrpSpPr>
            <p:nvPr/>
          </p:nvGrpSpPr>
          <p:grpSpPr bwMode="auto">
            <a:xfrm>
              <a:off x="24853900" y="9032897"/>
              <a:ext cx="1148777" cy="974366"/>
              <a:chOff x="24853900" y="9032897"/>
              <a:chExt cx="1148777" cy="976213"/>
            </a:xfrm>
          </p:grpSpPr>
          <p:sp>
            <p:nvSpPr>
              <p:cNvPr id="479" name="TextBox 1180"/>
              <p:cNvSpPr txBox="1"/>
              <p:nvPr/>
            </p:nvSpPr>
            <p:spPr>
              <a:xfrm>
                <a:off x="25215388" y="9030763"/>
                <a:ext cx="369236"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80" name="TextBox 1181"/>
              <p:cNvSpPr txBox="1"/>
              <p:nvPr/>
            </p:nvSpPr>
            <p:spPr>
              <a:xfrm>
                <a:off x="24852207" y="9498680"/>
                <a:ext cx="1150073"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Essex</a:t>
                </a:r>
              </a:p>
            </p:txBody>
          </p:sp>
        </p:grpSp>
        <p:grpSp>
          <p:nvGrpSpPr>
            <p:cNvPr id="116914" name="Falls_Church_L"/>
            <p:cNvGrpSpPr>
              <a:grpSpLocks/>
            </p:cNvGrpSpPr>
            <p:nvPr/>
          </p:nvGrpSpPr>
          <p:grpSpPr bwMode="auto">
            <a:xfrm>
              <a:off x="26797000" y="5260989"/>
              <a:ext cx="2204066" cy="974364"/>
              <a:chOff x="26797000" y="5260989"/>
              <a:chExt cx="2204066" cy="976209"/>
            </a:xfrm>
          </p:grpSpPr>
          <p:sp>
            <p:nvSpPr>
              <p:cNvPr id="477" name="TextBox 1178"/>
              <p:cNvSpPr txBox="1"/>
              <p:nvPr/>
            </p:nvSpPr>
            <p:spPr>
              <a:xfrm>
                <a:off x="27636599" y="5263086"/>
                <a:ext cx="375287"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78" name="TextBox 1179"/>
              <p:cNvSpPr txBox="1"/>
              <p:nvPr/>
            </p:nvSpPr>
            <p:spPr>
              <a:xfrm>
                <a:off x="26795231" y="5731002"/>
                <a:ext cx="2203300"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Falls Church</a:t>
                </a:r>
              </a:p>
            </p:txBody>
          </p:sp>
        </p:grpSp>
        <p:grpSp>
          <p:nvGrpSpPr>
            <p:cNvPr id="116915" name="Fauquier_L"/>
            <p:cNvGrpSpPr>
              <a:grpSpLocks/>
            </p:cNvGrpSpPr>
            <p:nvPr/>
          </p:nvGrpSpPr>
          <p:grpSpPr bwMode="auto">
            <a:xfrm>
              <a:off x="21361400" y="4689489"/>
              <a:ext cx="1592552" cy="974363"/>
              <a:chOff x="21361400" y="4689489"/>
              <a:chExt cx="1592552" cy="976208"/>
            </a:xfrm>
          </p:grpSpPr>
          <p:sp>
            <p:nvSpPr>
              <p:cNvPr id="475" name="TextBox 1176"/>
              <p:cNvSpPr txBox="1"/>
              <p:nvPr/>
            </p:nvSpPr>
            <p:spPr>
              <a:xfrm>
                <a:off x="21922544" y="4688273"/>
                <a:ext cx="369236"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76" name="TextBox 1177"/>
              <p:cNvSpPr txBox="1"/>
              <p:nvPr/>
            </p:nvSpPr>
            <p:spPr>
              <a:xfrm>
                <a:off x="21359616" y="5156190"/>
                <a:ext cx="1591942"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Fauquier</a:t>
                </a:r>
              </a:p>
            </p:txBody>
          </p:sp>
        </p:grpSp>
        <p:grpSp>
          <p:nvGrpSpPr>
            <p:cNvPr id="116916" name="Floyd_L"/>
            <p:cNvGrpSpPr>
              <a:grpSpLocks/>
            </p:cNvGrpSpPr>
            <p:nvPr/>
          </p:nvGrpSpPr>
          <p:grpSpPr bwMode="auto">
            <a:xfrm>
              <a:off x="12312650" y="14125578"/>
              <a:ext cx="1073692" cy="974365"/>
              <a:chOff x="12312650" y="14125578"/>
              <a:chExt cx="1073692" cy="976212"/>
            </a:xfrm>
          </p:grpSpPr>
          <p:sp>
            <p:nvSpPr>
              <p:cNvPr id="473" name="TextBox 1174"/>
              <p:cNvSpPr txBox="1"/>
              <p:nvPr/>
            </p:nvSpPr>
            <p:spPr>
              <a:xfrm>
                <a:off x="12631156" y="14127704"/>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74" name="TextBox 1175"/>
              <p:cNvSpPr txBox="1"/>
              <p:nvPr/>
            </p:nvSpPr>
            <p:spPr>
              <a:xfrm>
                <a:off x="12310343" y="14595621"/>
                <a:ext cx="1077440"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Floyd</a:t>
                </a:r>
              </a:p>
            </p:txBody>
          </p:sp>
        </p:grpSp>
        <p:grpSp>
          <p:nvGrpSpPr>
            <p:cNvPr id="116917" name="Fluvanna_L"/>
            <p:cNvGrpSpPr>
              <a:grpSpLocks/>
            </p:cNvGrpSpPr>
            <p:nvPr/>
          </p:nvGrpSpPr>
          <p:grpSpPr bwMode="auto">
            <a:xfrm>
              <a:off x="19919950" y="9655199"/>
              <a:ext cx="1648208" cy="974361"/>
              <a:chOff x="19919950" y="9655199"/>
              <a:chExt cx="1648208" cy="976204"/>
            </a:xfrm>
          </p:grpSpPr>
          <p:sp>
            <p:nvSpPr>
              <p:cNvPr id="471" name="TextBox 1172"/>
              <p:cNvSpPr txBox="1"/>
              <p:nvPr/>
            </p:nvSpPr>
            <p:spPr>
              <a:xfrm>
                <a:off x="20518245" y="9654975"/>
                <a:ext cx="369237"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72" name="TextBox 1173"/>
              <p:cNvSpPr txBox="1"/>
              <p:nvPr/>
            </p:nvSpPr>
            <p:spPr>
              <a:xfrm>
                <a:off x="19918997" y="10122890"/>
                <a:ext cx="1646424"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Fluvanna</a:t>
                </a:r>
              </a:p>
            </p:txBody>
          </p:sp>
        </p:grpSp>
        <p:grpSp>
          <p:nvGrpSpPr>
            <p:cNvPr id="116918" name="Frederick_L"/>
            <p:cNvGrpSpPr>
              <a:grpSpLocks/>
            </p:cNvGrpSpPr>
            <p:nvPr/>
          </p:nvGrpSpPr>
          <p:grpSpPr bwMode="auto">
            <a:xfrm>
              <a:off x="19850100" y="2400309"/>
              <a:ext cx="1685911" cy="974364"/>
              <a:chOff x="19850100" y="2400309"/>
              <a:chExt cx="1685911" cy="976213"/>
            </a:xfrm>
          </p:grpSpPr>
          <p:sp>
            <p:nvSpPr>
              <p:cNvPr id="469" name="TextBox 1170"/>
              <p:cNvSpPr txBox="1"/>
              <p:nvPr/>
            </p:nvSpPr>
            <p:spPr>
              <a:xfrm>
                <a:off x="20451663" y="2402517"/>
                <a:ext cx="375288" cy="5039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70" name="TextBox 1171"/>
              <p:cNvSpPr txBox="1"/>
              <p:nvPr/>
            </p:nvSpPr>
            <p:spPr>
              <a:xfrm>
                <a:off x="19852411" y="2870434"/>
                <a:ext cx="1682742" cy="5039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Frederick</a:t>
                </a:r>
              </a:p>
            </p:txBody>
          </p:sp>
        </p:grpSp>
        <p:grpSp>
          <p:nvGrpSpPr>
            <p:cNvPr id="116919" name="Galax_L"/>
            <p:cNvGrpSpPr>
              <a:grpSpLocks/>
            </p:cNvGrpSpPr>
            <p:nvPr/>
          </p:nvGrpSpPr>
          <p:grpSpPr bwMode="auto">
            <a:xfrm>
              <a:off x="10293350" y="15395585"/>
              <a:ext cx="1092992" cy="974356"/>
              <a:chOff x="10293350" y="15395585"/>
              <a:chExt cx="1092992" cy="976205"/>
            </a:xfrm>
          </p:grpSpPr>
          <p:sp>
            <p:nvSpPr>
              <p:cNvPr id="467" name="TextBox 1168"/>
              <p:cNvSpPr txBox="1"/>
              <p:nvPr/>
            </p:nvSpPr>
            <p:spPr>
              <a:xfrm>
                <a:off x="10633658" y="15394072"/>
                <a:ext cx="36923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68" name="TextBox 1169"/>
              <p:cNvSpPr txBox="1"/>
              <p:nvPr/>
            </p:nvSpPr>
            <p:spPr>
              <a:xfrm>
                <a:off x="10294688" y="15861989"/>
                <a:ext cx="1089545"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Galax</a:t>
                </a:r>
              </a:p>
            </p:txBody>
          </p:sp>
        </p:grpSp>
        <p:grpSp>
          <p:nvGrpSpPr>
            <p:cNvPr id="116920" name="Giles_L"/>
            <p:cNvGrpSpPr>
              <a:grpSpLocks/>
            </p:cNvGrpSpPr>
            <p:nvPr/>
          </p:nvGrpSpPr>
          <p:grpSpPr bwMode="auto">
            <a:xfrm>
              <a:off x="11023600" y="12195207"/>
              <a:ext cx="1000210" cy="974352"/>
              <a:chOff x="11023600" y="12195207"/>
              <a:chExt cx="1000210" cy="976199"/>
            </a:xfrm>
          </p:grpSpPr>
          <p:sp>
            <p:nvSpPr>
              <p:cNvPr id="465" name="TextBox 1166"/>
              <p:cNvSpPr txBox="1"/>
              <p:nvPr/>
            </p:nvSpPr>
            <p:spPr>
              <a:xfrm>
                <a:off x="11305539" y="12196706"/>
                <a:ext cx="375287"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66" name="TextBox 1167"/>
              <p:cNvSpPr txBox="1"/>
              <p:nvPr/>
            </p:nvSpPr>
            <p:spPr>
              <a:xfrm>
                <a:off x="11021049" y="12664622"/>
                <a:ext cx="1004801"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Giles</a:t>
                </a:r>
              </a:p>
            </p:txBody>
          </p:sp>
        </p:grpSp>
        <p:grpSp>
          <p:nvGrpSpPr>
            <p:cNvPr id="116921" name="Gloucester_L"/>
            <p:cNvGrpSpPr>
              <a:grpSpLocks/>
            </p:cNvGrpSpPr>
            <p:nvPr/>
          </p:nvGrpSpPr>
          <p:grpSpPr bwMode="auto">
            <a:xfrm>
              <a:off x="26219150" y="11414110"/>
              <a:ext cx="1926554" cy="979082"/>
              <a:chOff x="26219150" y="11414110"/>
              <a:chExt cx="1926554" cy="970830"/>
            </a:xfrm>
          </p:grpSpPr>
          <p:sp>
            <p:nvSpPr>
              <p:cNvPr id="463" name="TextBox 1164"/>
              <p:cNvSpPr txBox="1"/>
              <p:nvPr/>
            </p:nvSpPr>
            <p:spPr>
              <a:xfrm>
                <a:off x="26928396" y="11415313"/>
                <a:ext cx="369232"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64" name="TextBox 1165"/>
              <p:cNvSpPr txBox="1"/>
              <p:nvPr/>
            </p:nvSpPr>
            <p:spPr>
              <a:xfrm>
                <a:off x="26220191" y="11887314"/>
                <a:ext cx="1924861"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Gloucester</a:t>
                </a:r>
              </a:p>
            </p:txBody>
          </p:sp>
        </p:grpSp>
        <p:grpSp>
          <p:nvGrpSpPr>
            <p:cNvPr id="116922" name="Goochland_L"/>
            <p:cNvGrpSpPr>
              <a:grpSpLocks/>
            </p:cNvGrpSpPr>
            <p:nvPr/>
          </p:nvGrpSpPr>
          <p:grpSpPr bwMode="auto">
            <a:xfrm>
              <a:off x="21005800" y="10163159"/>
              <a:ext cx="1925784" cy="979097"/>
              <a:chOff x="21005800" y="10163159"/>
              <a:chExt cx="1925784" cy="970845"/>
            </a:xfrm>
          </p:grpSpPr>
          <p:sp>
            <p:nvSpPr>
              <p:cNvPr id="461" name="TextBox 1162"/>
              <p:cNvSpPr txBox="1"/>
              <p:nvPr/>
            </p:nvSpPr>
            <p:spPr>
              <a:xfrm>
                <a:off x="21722798" y="10162427"/>
                <a:ext cx="375287"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62" name="TextBox 1163"/>
              <p:cNvSpPr txBox="1"/>
              <p:nvPr/>
            </p:nvSpPr>
            <p:spPr>
              <a:xfrm>
                <a:off x="21008541" y="10634428"/>
                <a:ext cx="1924861"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Goochland</a:t>
                </a:r>
              </a:p>
            </p:txBody>
          </p:sp>
        </p:grpSp>
        <p:grpSp>
          <p:nvGrpSpPr>
            <p:cNvPr id="116923" name="Grayson_L"/>
            <p:cNvGrpSpPr>
              <a:grpSpLocks/>
            </p:cNvGrpSpPr>
            <p:nvPr/>
          </p:nvGrpSpPr>
          <p:grpSpPr bwMode="auto">
            <a:xfrm>
              <a:off x="8801100" y="15243184"/>
              <a:ext cx="1537409" cy="974356"/>
              <a:chOff x="8801100" y="15243184"/>
              <a:chExt cx="1537409" cy="976205"/>
            </a:xfrm>
          </p:grpSpPr>
          <p:sp>
            <p:nvSpPr>
              <p:cNvPr id="459" name="TextBox 1160"/>
              <p:cNvSpPr txBox="1"/>
              <p:nvPr/>
            </p:nvSpPr>
            <p:spPr>
              <a:xfrm>
                <a:off x="9338312" y="15241387"/>
                <a:ext cx="36923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60" name="TextBox 1161"/>
              <p:cNvSpPr txBox="1"/>
              <p:nvPr/>
            </p:nvSpPr>
            <p:spPr>
              <a:xfrm>
                <a:off x="8799590" y="15709305"/>
                <a:ext cx="1537470"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Grayson</a:t>
                </a:r>
              </a:p>
            </p:txBody>
          </p:sp>
        </p:grpSp>
        <p:grpSp>
          <p:nvGrpSpPr>
            <p:cNvPr id="116924" name="Greene_L"/>
            <p:cNvGrpSpPr>
              <a:grpSpLocks/>
            </p:cNvGrpSpPr>
            <p:nvPr/>
          </p:nvGrpSpPr>
          <p:grpSpPr bwMode="auto">
            <a:xfrm>
              <a:off x="19304000" y="7318392"/>
              <a:ext cx="1333763" cy="974363"/>
              <a:chOff x="19304000" y="7318392"/>
              <a:chExt cx="1333763" cy="976208"/>
            </a:xfrm>
          </p:grpSpPr>
          <p:sp>
            <p:nvSpPr>
              <p:cNvPr id="457" name="TextBox 1158"/>
              <p:cNvSpPr txBox="1"/>
              <p:nvPr/>
            </p:nvSpPr>
            <p:spPr>
              <a:xfrm>
                <a:off x="19767668" y="7319820"/>
                <a:ext cx="369237"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58" name="TextBox 1159"/>
              <p:cNvSpPr txBox="1"/>
              <p:nvPr/>
            </p:nvSpPr>
            <p:spPr>
              <a:xfrm>
                <a:off x="19301586" y="7787737"/>
                <a:ext cx="1337717"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Greene</a:t>
                </a:r>
              </a:p>
            </p:txBody>
          </p:sp>
        </p:grpSp>
        <p:grpSp>
          <p:nvGrpSpPr>
            <p:cNvPr id="116925" name="Greensville_L"/>
            <p:cNvGrpSpPr>
              <a:grpSpLocks/>
            </p:cNvGrpSpPr>
            <p:nvPr/>
          </p:nvGrpSpPr>
          <p:grpSpPr bwMode="auto">
            <a:xfrm>
              <a:off x="22491700" y="15087612"/>
              <a:ext cx="1982595" cy="974361"/>
              <a:chOff x="22491700" y="15087612"/>
              <a:chExt cx="1982595" cy="976210"/>
            </a:xfrm>
          </p:grpSpPr>
          <p:sp>
            <p:nvSpPr>
              <p:cNvPr id="455" name="TextBox 1156"/>
              <p:cNvSpPr txBox="1"/>
              <p:nvPr/>
            </p:nvSpPr>
            <p:spPr>
              <a:xfrm>
                <a:off x="23236053" y="15088709"/>
                <a:ext cx="36923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56" name="TextBox 1157"/>
              <p:cNvSpPr txBox="1"/>
              <p:nvPr/>
            </p:nvSpPr>
            <p:spPr>
              <a:xfrm>
                <a:off x="22491528" y="15556626"/>
                <a:ext cx="1985394"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Greensville</a:t>
                </a:r>
              </a:p>
            </p:txBody>
          </p:sp>
        </p:grpSp>
        <p:grpSp>
          <p:nvGrpSpPr>
            <p:cNvPr id="116926" name="Halifax_L"/>
            <p:cNvGrpSpPr>
              <a:grpSpLocks/>
            </p:cNvGrpSpPr>
            <p:nvPr/>
          </p:nvGrpSpPr>
          <p:grpSpPr bwMode="auto">
            <a:xfrm>
              <a:off x="17799050" y="14608187"/>
              <a:ext cx="1278107" cy="974361"/>
              <a:chOff x="17799050" y="14608187"/>
              <a:chExt cx="1278107" cy="976210"/>
            </a:xfrm>
          </p:grpSpPr>
          <p:sp>
            <p:nvSpPr>
              <p:cNvPr id="453" name="TextBox 1154"/>
              <p:cNvSpPr txBox="1"/>
              <p:nvPr/>
            </p:nvSpPr>
            <p:spPr>
              <a:xfrm>
                <a:off x="18218094" y="14608201"/>
                <a:ext cx="369236"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54" name="TextBox 1155"/>
              <p:cNvSpPr txBox="1"/>
              <p:nvPr/>
            </p:nvSpPr>
            <p:spPr>
              <a:xfrm>
                <a:off x="17800438" y="15076119"/>
                <a:ext cx="1277184"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Halifax</a:t>
                </a:r>
              </a:p>
            </p:txBody>
          </p:sp>
        </p:grpSp>
        <p:grpSp>
          <p:nvGrpSpPr>
            <p:cNvPr id="116927" name="Hanover_L"/>
            <p:cNvGrpSpPr>
              <a:grpSpLocks/>
            </p:cNvGrpSpPr>
            <p:nvPr/>
          </p:nvGrpSpPr>
          <p:grpSpPr bwMode="auto">
            <a:xfrm>
              <a:off x="22555200" y="9623450"/>
              <a:ext cx="1518814" cy="974361"/>
              <a:chOff x="22555200" y="9623450"/>
              <a:chExt cx="1518814" cy="976204"/>
            </a:xfrm>
          </p:grpSpPr>
          <p:sp>
            <p:nvSpPr>
              <p:cNvPr id="451" name="TextBox 1152"/>
              <p:cNvSpPr txBox="1"/>
              <p:nvPr/>
            </p:nvSpPr>
            <p:spPr>
              <a:xfrm>
                <a:off x="23096830" y="9623538"/>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52" name="TextBox 1153"/>
              <p:cNvSpPr txBox="1"/>
              <p:nvPr/>
            </p:nvSpPr>
            <p:spPr>
              <a:xfrm>
                <a:off x="22558113" y="10091452"/>
                <a:ext cx="1513255"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Hanover</a:t>
                </a:r>
              </a:p>
            </p:txBody>
          </p:sp>
        </p:grpSp>
        <p:grpSp>
          <p:nvGrpSpPr>
            <p:cNvPr id="116928" name="Henrico_L"/>
            <p:cNvGrpSpPr>
              <a:grpSpLocks/>
            </p:cNvGrpSpPr>
            <p:nvPr/>
          </p:nvGrpSpPr>
          <p:grpSpPr bwMode="auto">
            <a:xfrm>
              <a:off x="23133050" y="10566404"/>
              <a:ext cx="1426031" cy="974357"/>
              <a:chOff x="23133050" y="10566404"/>
              <a:chExt cx="1426031" cy="976206"/>
            </a:xfrm>
          </p:grpSpPr>
          <p:sp>
            <p:nvSpPr>
              <p:cNvPr id="449" name="TextBox 1150"/>
              <p:cNvSpPr txBox="1"/>
              <p:nvPr/>
            </p:nvSpPr>
            <p:spPr>
              <a:xfrm>
                <a:off x="23617391" y="10566583"/>
                <a:ext cx="369236"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50" name="TextBox 1151"/>
              <p:cNvSpPr txBox="1"/>
              <p:nvPr/>
            </p:nvSpPr>
            <p:spPr>
              <a:xfrm>
                <a:off x="23133149" y="11034501"/>
                <a:ext cx="1428513"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Henrico</a:t>
                </a:r>
              </a:p>
            </p:txBody>
          </p:sp>
        </p:grpSp>
        <p:grpSp>
          <p:nvGrpSpPr>
            <p:cNvPr id="116929" name="Henry_L"/>
            <p:cNvGrpSpPr>
              <a:grpSpLocks/>
            </p:cNvGrpSpPr>
            <p:nvPr/>
          </p:nvGrpSpPr>
          <p:grpSpPr bwMode="auto">
            <a:xfrm>
              <a:off x="14077950" y="15141587"/>
              <a:ext cx="1129733" cy="974361"/>
              <a:chOff x="14077950" y="15141587"/>
              <a:chExt cx="1129733" cy="976210"/>
            </a:xfrm>
          </p:grpSpPr>
          <p:sp>
            <p:nvSpPr>
              <p:cNvPr id="447" name="TextBox 1148"/>
              <p:cNvSpPr txBox="1"/>
              <p:nvPr/>
            </p:nvSpPr>
            <p:spPr>
              <a:xfrm>
                <a:off x="14434955" y="15142596"/>
                <a:ext cx="36923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48" name="TextBox 1149"/>
              <p:cNvSpPr txBox="1"/>
              <p:nvPr/>
            </p:nvSpPr>
            <p:spPr>
              <a:xfrm>
                <a:off x="14077824" y="15610513"/>
                <a:ext cx="1131918"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Henry</a:t>
                </a:r>
              </a:p>
            </p:txBody>
          </p:sp>
        </p:grpSp>
        <p:grpSp>
          <p:nvGrpSpPr>
            <p:cNvPr id="116930" name="Highland_L"/>
            <p:cNvGrpSpPr>
              <a:grpSpLocks/>
            </p:cNvGrpSpPr>
            <p:nvPr/>
          </p:nvGrpSpPr>
          <p:grpSpPr bwMode="auto">
            <a:xfrm>
              <a:off x="15087600" y="7000892"/>
              <a:ext cx="1610762" cy="974363"/>
              <a:chOff x="15087600" y="7000892"/>
              <a:chExt cx="1610762" cy="976208"/>
            </a:xfrm>
          </p:grpSpPr>
          <p:sp>
            <p:nvSpPr>
              <p:cNvPr id="445" name="TextBox 1146"/>
              <p:cNvSpPr txBox="1"/>
              <p:nvPr/>
            </p:nvSpPr>
            <p:spPr>
              <a:xfrm>
                <a:off x="15651613" y="7000977"/>
                <a:ext cx="369237"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46" name="TextBox 1147"/>
              <p:cNvSpPr txBox="1"/>
              <p:nvPr/>
            </p:nvSpPr>
            <p:spPr>
              <a:xfrm>
                <a:off x="15088683" y="7468893"/>
                <a:ext cx="1610106"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Highland</a:t>
                </a:r>
              </a:p>
            </p:txBody>
          </p:sp>
        </p:grpSp>
        <p:grpSp>
          <p:nvGrpSpPr>
            <p:cNvPr id="116931" name="Isle_Of_Wight_L"/>
            <p:cNvGrpSpPr>
              <a:grpSpLocks/>
            </p:cNvGrpSpPr>
            <p:nvPr/>
          </p:nvGrpSpPr>
          <p:grpSpPr bwMode="auto">
            <a:xfrm>
              <a:off x="25571450" y="14211303"/>
              <a:ext cx="2222276" cy="974365"/>
              <a:chOff x="25571450" y="14211303"/>
              <a:chExt cx="2222276" cy="976212"/>
            </a:xfrm>
          </p:grpSpPr>
          <p:sp>
            <p:nvSpPr>
              <p:cNvPr id="443" name="TextBox 1144"/>
              <p:cNvSpPr txBox="1"/>
              <p:nvPr/>
            </p:nvSpPr>
            <p:spPr>
              <a:xfrm>
                <a:off x="26438101" y="14213026"/>
                <a:ext cx="369236"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44" name="TextBox 1145"/>
              <p:cNvSpPr txBox="1"/>
              <p:nvPr/>
            </p:nvSpPr>
            <p:spPr>
              <a:xfrm>
                <a:off x="25572521" y="14680943"/>
                <a:ext cx="2221456"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Isle Of Wight</a:t>
                </a:r>
              </a:p>
            </p:txBody>
          </p:sp>
        </p:grpSp>
        <p:grpSp>
          <p:nvGrpSpPr>
            <p:cNvPr id="116932" name="James_City_L"/>
            <p:cNvGrpSpPr>
              <a:grpSpLocks/>
            </p:cNvGrpSpPr>
            <p:nvPr/>
          </p:nvGrpSpPr>
          <p:grpSpPr bwMode="auto">
            <a:xfrm>
              <a:off x="25527000" y="12195207"/>
              <a:ext cx="1945469" cy="974352"/>
              <a:chOff x="25527000" y="12195207"/>
              <a:chExt cx="1945469" cy="976199"/>
            </a:xfrm>
          </p:grpSpPr>
          <p:sp>
            <p:nvSpPr>
              <p:cNvPr id="441" name="TextBox 1142"/>
              <p:cNvSpPr txBox="1"/>
              <p:nvPr/>
            </p:nvSpPr>
            <p:spPr>
              <a:xfrm>
                <a:off x="26256508" y="12196706"/>
                <a:ext cx="369236"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42" name="TextBox 1143"/>
              <p:cNvSpPr txBox="1"/>
              <p:nvPr/>
            </p:nvSpPr>
            <p:spPr>
              <a:xfrm>
                <a:off x="25524095" y="12664622"/>
                <a:ext cx="1949072"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James City</a:t>
                </a:r>
              </a:p>
            </p:txBody>
          </p:sp>
        </p:grpSp>
        <p:grpSp>
          <p:nvGrpSpPr>
            <p:cNvPr id="116933" name="King_And_Queen_L"/>
            <p:cNvGrpSpPr>
              <a:grpSpLocks/>
            </p:cNvGrpSpPr>
            <p:nvPr/>
          </p:nvGrpSpPr>
          <p:grpSpPr bwMode="auto">
            <a:xfrm>
              <a:off x="24491950" y="10252089"/>
              <a:ext cx="2796279" cy="974363"/>
              <a:chOff x="24491950" y="10252089"/>
              <a:chExt cx="2796279" cy="976210"/>
            </a:xfrm>
          </p:grpSpPr>
          <p:sp>
            <p:nvSpPr>
              <p:cNvPr id="439" name="TextBox 1140"/>
              <p:cNvSpPr txBox="1"/>
              <p:nvPr/>
            </p:nvSpPr>
            <p:spPr>
              <a:xfrm>
                <a:off x="25620943" y="10252236"/>
                <a:ext cx="369232"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40" name="TextBox 1141"/>
              <p:cNvSpPr txBox="1"/>
              <p:nvPr/>
            </p:nvSpPr>
            <p:spPr>
              <a:xfrm>
                <a:off x="24489025" y="10720154"/>
                <a:ext cx="2796496"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King And Queen</a:t>
                </a:r>
              </a:p>
            </p:txBody>
          </p:sp>
        </p:grpSp>
        <p:grpSp>
          <p:nvGrpSpPr>
            <p:cNvPr id="116934" name="King_George_L"/>
            <p:cNvGrpSpPr>
              <a:grpSpLocks/>
            </p:cNvGrpSpPr>
            <p:nvPr/>
          </p:nvGrpSpPr>
          <p:grpSpPr bwMode="auto">
            <a:xfrm>
              <a:off x="24447500" y="7610480"/>
              <a:ext cx="2185342" cy="974363"/>
              <a:chOff x="24447500" y="7610480"/>
              <a:chExt cx="2185342" cy="976210"/>
            </a:xfrm>
          </p:grpSpPr>
          <p:sp>
            <p:nvSpPr>
              <p:cNvPr id="437" name="TextBox 1138"/>
              <p:cNvSpPr txBox="1"/>
              <p:nvPr/>
            </p:nvSpPr>
            <p:spPr>
              <a:xfrm>
                <a:off x="25294081" y="7611713"/>
                <a:ext cx="369233"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38" name="TextBox 1139"/>
              <p:cNvSpPr txBox="1"/>
              <p:nvPr/>
            </p:nvSpPr>
            <p:spPr>
              <a:xfrm>
                <a:off x="24446657" y="8079630"/>
                <a:ext cx="2185140"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King George</a:t>
                </a:r>
              </a:p>
            </p:txBody>
          </p:sp>
        </p:grpSp>
        <p:grpSp>
          <p:nvGrpSpPr>
            <p:cNvPr id="116935" name="King_William_L"/>
            <p:cNvGrpSpPr>
              <a:grpSpLocks/>
            </p:cNvGrpSpPr>
            <p:nvPr/>
          </p:nvGrpSpPr>
          <p:grpSpPr bwMode="auto">
            <a:xfrm>
              <a:off x="24352250" y="9915539"/>
              <a:ext cx="2185278" cy="974363"/>
              <a:chOff x="24352250" y="9915539"/>
              <a:chExt cx="2185278" cy="976210"/>
            </a:xfrm>
          </p:grpSpPr>
          <p:sp>
            <p:nvSpPr>
              <p:cNvPr id="435" name="TextBox 1136"/>
              <p:cNvSpPr txBox="1"/>
              <p:nvPr/>
            </p:nvSpPr>
            <p:spPr>
              <a:xfrm>
                <a:off x="25173021" y="9915434"/>
                <a:ext cx="375288"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36" name="TextBox 1137"/>
              <p:cNvSpPr txBox="1"/>
              <p:nvPr/>
            </p:nvSpPr>
            <p:spPr>
              <a:xfrm>
                <a:off x="24349810" y="10383352"/>
                <a:ext cx="2185141"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King William</a:t>
                </a:r>
              </a:p>
            </p:txBody>
          </p:sp>
        </p:grpSp>
        <p:grpSp>
          <p:nvGrpSpPr>
            <p:cNvPr id="116936" name="Lancaster_L"/>
            <p:cNvGrpSpPr>
              <a:grpSpLocks/>
            </p:cNvGrpSpPr>
            <p:nvPr/>
          </p:nvGrpSpPr>
          <p:grpSpPr bwMode="auto">
            <a:xfrm>
              <a:off x="27444700" y="10201259"/>
              <a:ext cx="1759970" cy="979097"/>
              <a:chOff x="27444700" y="10201259"/>
              <a:chExt cx="1759970" cy="970845"/>
            </a:xfrm>
          </p:grpSpPr>
          <p:sp>
            <p:nvSpPr>
              <p:cNvPr id="433" name="TextBox 1134"/>
              <p:cNvSpPr txBox="1"/>
              <p:nvPr/>
            </p:nvSpPr>
            <p:spPr>
              <a:xfrm>
                <a:off x="28084524" y="10202827"/>
                <a:ext cx="369236"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34" name="TextBox 1135"/>
              <p:cNvSpPr txBox="1"/>
              <p:nvPr/>
            </p:nvSpPr>
            <p:spPr>
              <a:xfrm>
                <a:off x="27442904" y="10674828"/>
                <a:ext cx="1761430"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Lancaster</a:t>
                </a:r>
              </a:p>
            </p:txBody>
          </p:sp>
        </p:grpSp>
        <p:grpSp>
          <p:nvGrpSpPr>
            <p:cNvPr id="116937" name="Lexington_L"/>
            <p:cNvGrpSpPr>
              <a:grpSpLocks/>
            </p:cNvGrpSpPr>
            <p:nvPr/>
          </p:nvGrpSpPr>
          <p:grpSpPr bwMode="auto">
            <a:xfrm>
              <a:off x="15443200" y="10655325"/>
              <a:ext cx="1777474" cy="974361"/>
              <a:chOff x="15443200" y="10655325"/>
              <a:chExt cx="1777474" cy="976204"/>
            </a:xfrm>
          </p:grpSpPr>
          <p:sp>
            <p:nvSpPr>
              <p:cNvPr id="431" name="TextBox 1132"/>
              <p:cNvSpPr txBox="1"/>
              <p:nvPr/>
            </p:nvSpPr>
            <p:spPr>
              <a:xfrm>
                <a:off x="16075323" y="10656399"/>
                <a:ext cx="369237"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32" name="TextBox 1133"/>
              <p:cNvSpPr txBox="1"/>
              <p:nvPr/>
            </p:nvSpPr>
            <p:spPr>
              <a:xfrm>
                <a:off x="15445808" y="11124314"/>
                <a:ext cx="1773539"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Lexington</a:t>
                </a:r>
              </a:p>
            </p:txBody>
          </p:sp>
        </p:grpSp>
        <p:grpSp>
          <p:nvGrpSpPr>
            <p:cNvPr id="116938" name="Louisa_L"/>
            <p:cNvGrpSpPr>
              <a:grpSpLocks/>
            </p:cNvGrpSpPr>
            <p:nvPr/>
          </p:nvGrpSpPr>
          <p:grpSpPr bwMode="auto">
            <a:xfrm>
              <a:off x="21158200" y="8921772"/>
              <a:ext cx="1259127" cy="974366"/>
              <a:chOff x="21158200" y="8921772"/>
              <a:chExt cx="1259127" cy="976213"/>
            </a:xfrm>
          </p:grpSpPr>
          <p:sp>
            <p:nvSpPr>
              <p:cNvPr id="429" name="TextBox 1130"/>
              <p:cNvSpPr txBox="1"/>
              <p:nvPr/>
            </p:nvSpPr>
            <p:spPr>
              <a:xfrm>
                <a:off x="21559362" y="8922994"/>
                <a:ext cx="369236"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30" name="TextBox 1131"/>
              <p:cNvSpPr txBox="1"/>
              <p:nvPr/>
            </p:nvSpPr>
            <p:spPr>
              <a:xfrm>
                <a:off x="21159862" y="9390911"/>
                <a:ext cx="1259028"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Louisa</a:t>
                </a:r>
              </a:p>
            </p:txBody>
          </p:sp>
        </p:grpSp>
        <p:grpSp>
          <p:nvGrpSpPr>
            <p:cNvPr id="116939" name="Lunenburg_L"/>
            <p:cNvGrpSpPr>
              <a:grpSpLocks/>
            </p:cNvGrpSpPr>
            <p:nvPr/>
          </p:nvGrpSpPr>
          <p:grpSpPr bwMode="auto">
            <a:xfrm>
              <a:off x="19888200" y="13947778"/>
              <a:ext cx="1925399" cy="974365"/>
              <a:chOff x="19888200" y="13947778"/>
              <a:chExt cx="1925399" cy="976212"/>
            </a:xfrm>
          </p:grpSpPr>
          <p:sp>
            <p:nvSpPr>
              <p:cNvPr id="427" name="TextBox 1128"/>
              <p:cNvSpPr txBox="1"/>
              <p:nvPr/>
            </p:nvSpPr>
            <p:spPr>
              <a:xfrm>
                <a:off x="20590881" y="13948073"/>
                <a:ext cx="375287"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28" name="TextBox 1129"/>
              <p:cNvSpPr txBox="1"/>
              <p:nvPr/>
            </p:nvSpPr>
            <p:spPr>
              <a:xfrm>
                <a:off x="19888730" y="14415990"/>
                <a:ext cx="1924861"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Lunenburg</a:t>
                </a:r>
              </a:p>
            </p:txBody>
          </p:sp>
        </p:grpSp>
        <p:grpSp>
          <p:nvGrpSpPr>
            <p:cNvPr id="116940" name="Madison_L"/>
            <p:cNvGrpSpPr>
              <a:grpSpLocks/>
            </p:cNvGrpSpPr>
            <p:nvPr/>
          </p:nvGrpSpPr>
          <p:grpSpPr bwMode="auto">
            <a:xfrm>
              <a:off x="19977100" y="6810391"/>
              <a:ext cx="1536896" cy="974363"/>
              <a:chOff x="19977100" y="6810391"/>
              <a:chExt cx="1536896" cy="976208"/>
            </a:xfrm>
          </p:grpSpPr>
          <p:sp>
            <p:nvSpPr>
              <p:cNvPr id="425" name="TextBox 1126"/>
              <p:cNvSpPr txBox="1"/>
              <p:nvPr/>
            </p:nvSpPr>
            <p:spPr>
              <a:xfrm>
                <a:off x="20518242" y="6812372"/>
                <a:ext cx="369236"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26" name="TextBox 1127"/>
              <p:cNvSpPr txBox="1"/>
              <p:nvPr/>
            </p:nvSpPr>
            <p:spPr>
              <a:xfrm>
                <a:off x="19979525" y="7280288"/>
                <a:ext cx="1537468"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Madison</a:t>
                </a:r>
              </a:p>
            </p:txBody>
          </p:sp>
        </p:grpSp>
        <p:grpSp>
          <p:nvGrpSpPr>
            <p:cNvPr id="116941" name="Mathews_L"/>
            <p:cNvGrpSpPr>
              <a:grpSpLocks/>
            </p:cNvGrpSpPr>
            <p:nvPr/>
          </p:nvGrpSpPr>
          <p:grpSpPr bwMode="auto">
            <a:xfrm>
              <a:off x="27559000" y="11163309"/>
              <a:ext cx="1592808" cy="974362"/>
              <a:chOff x="27559000" y="11163309"/>
              <a:chExt cx="1592808" cy="976211"/>
            </a:xfrm>
          </p:grpSpPr>
          <p:sp>
            <p:nvSpPr>
              <p:cNvPr id="423" name="TextBox 1124"/>
              <p:cNvSpPr txBox="1"/>
              <p:nvPr/>
            </p:nvSpPr>
            <p:spPr>
              <a:xfrm>
                <a:off x="28132948" y="11163847"/>
                <a:ext cx="375287"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24" name="TextBox 1125"/>
              <p:cNvSpPr txBox="1"/>
              <p:nvPr/>
            </p:nvSpPr>
            <p:spPr>
              <a:xfrm>
                <a:off x="27557913" y="11631765"/>
                <a:ext cx="1591942"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Mathews</a:t>
                </a:r>
              </a:p>
            </p:txBody>
          </p:sp>
        </p:grpSp>
        <p:grpSp>
          <p:nvGrpSpPr>
            <p:cNvPr id="116942" name="Mecklenburg_L"/>
            <p:cNvGrpSpPr>
              <a:grpSpLocks/>
            </p:cNvGrpSpPr>
            <p:nvPr/>
          </p:nvGrpSpPr>
          <p:grpSpPr bwMode="auto">
            <a:xfrm>
              <a:off x="19284950" y="15024112"/>
              <a:ext cx="2241191" cy="974361"/>
              <a:chOff x="19284950" y="15024112"/>
              <a:chExt cx="2241191" cy="976210"/>
            </a:xfrm>
          </p:grpSpPr>
          <p:sp>
            <p:nvSpPr>
              <p:cNvPr id="421" name="TextBox 1122"/>
              <p:cNvSpPr txBox="1"/>
              <p:nvPr/>
            </p:nvSpPr>
            <p:spPr>
              <a:xfrm>
                <a:off x="20149010" y="15025841"/>
                <a:ext cx="36923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22" name="TextBox 1123"/>
              <p:cNvSpPr txBox="1"/>
              <p:nvPr/>
            </p:nvSpPr>
            <p:spPr>
              <a:xfrm>
                <a:off x="19283425" y="15493758"/>
                <a:ext cx="2245675"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Mecklenburg</a:t>
                </a:r>
              </a:p>
            </p:txBody>
          </p:sp>
        </p:grpSp>
        <p:grpSp>
          <p:nvGrpSpPr>
            <p:cNvPr id="116943" name="Middlesex_L"/>
            <p:cNvGrpSpPr>
              <a:grpSpLocks/>
            </p:cNvGrpSpPr>
            <p:nvPr/>
          </p:nvGrpSpPr>
          <p:grpSpPr bwMode="auto">
            <a:xfrm>
              <a:off x="26422350" y="10594993"/>
              <a:ext cx="1796774" cy="974356"/>
              <a:chOff x="26422350" y="10594993"/>
              <a:chExt cx="1796774" cy="976203"/>
            </a:xfrm>
          </p:grpSpPr>
          <p:sp>
            <p:nvSpPr>
              <p:cNvPr id="419" name="TextBox 1120"/>
              <p:cNvSpPr txBox="1"/>
              <p:nvPr/>
            </p:nvSpPr>
            <p:spPr>
              <a:xfrm>
                <a:off x="27079722" y="10593525"/>
                <a:ext cx="369236"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20" name="TextBox 1121"/>
              <p:cNvSpPr txBox="1"/>
              <p:nvPr/>
            </p:nvSpPr>
            <p:spPr>
              <a:xfrm>
                <a:off x="26419944" y="11061442"/>
                <a:ext cx="1797746"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Middlesex</a:t>
                </a:r>
              </a:p>
            </p:txBody>
          </p:sp>
        </p:grpSp>
        <p:grpSp>
          <p:nvGrpSpPr>
            <p:cNvPr id="116944" name="Montgomery_L"/>
            <p:cNvGrpSpPr>
              <a:grpSpLocks/>
            </p:cNvGrpSpPr>
            <p:nvPr/>
          </p:nvGrpSpPr>
          <p:grpSpPr bwMode="auto">
            <a:xfrm>
              <a:off x="11709400" y="12842882"/>
              <a:ext cx="2185215" cy="974355"/>
              <a:chOff x="11709400" y="12842882"/>
              <a:chExt cx="2185215" cy="976206"/>
            </a:xfrm>
          </p:grpSpPr>
          <p:sp>
            <p:nvSpPr>
              <p:cNvPr id="417" name="TextBox 1118"/>
              <p:cNvSpPr txBox="1"/>
              <p:nvPr/>
            </p:nvSpPr>
            <p:spPr>
              <a:xfrm>
                <a:off x="12540359" y="12843364"/>
                <a:ext cx="375287"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18" name="TextBox 1119"/>
              <p:cNvSpPr txBox="1"/>
              <p:nvPr/>
            </p:nvSpPr>
            <p:spPr>
              <a:xfrm>
                <a:off x="11711097" y="13311282"/>
                <a:ext cx="2185139"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Montgomery</a:t>
                </a:r>
              </a:p>
            </p:txBody>
          </p:sp>
        </p:grpSp>
        <p:grpSp>
          <p:nvGrpSpPr>
            <p:cNvPr id="116945" name="Nelson_L"/>
            <p:cNvGrpSpPr>
              <a:grpSpLocks/>
            </p:cNvGrpSpPr>
            <p:nvPr/>
          </p:nvGrpSpPr>
          <p:grpSpPr bwMode="auto">
            <a:xfrm>
              <a:off x="17665700" y="9896500"/>
              <a:ext cx="1296253" cy="974361"/>
              <a:chOff x="17665700" y="9896500"/>
              <a:chExt cx="1296253" cy="976204"/>
            </a:xfrm>
          </p:grpSpPr>
          <p:sp>
            <p:nvSpPr>
              <p:cNvPr id="415" name="TextBox 1116"/>
              <p:cNvSpPr txBox="1"/>
              <p:nvPr/>
            </p:nvSpPr>
            <p:spPr>
              <a:xfrm>
                <a:off x="18090982" y="9897475"/>
                <a:ext cx="369232"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16" name="TextBox 1117"/>
              <p:cNvSpPr txBox="1"/>
              <p:nvPr/>
            </p:nvSpPr>
            <p:spPr>
              <a:xfrm>
                <a:off x="17667271" y="10365389"/>
                <a:ext cx="1295346"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Nelson</a:t>
                </a:r>
              </a:p>
            </p:txBody>
          </p:sp>
        </p:grpSp>
        <p:grpSp>
          <p:nvGrpSpPr>
            <p:cNvPr id="116946" name="New_Kent_L"/>
            <p:cNvGrpSpPr>
              <a:grpSpLocks/>
            </p:cNvGrpSpPr>
            <p:nvPr/>
          </p:nvGrpSpPr>
          <p:grpSpPr bwMode="auto">
            <a:xfrm>
              <a:off x="24587200" y="11004553"/>
              <a:ext cx="1703801" cy="974354"/>
              <a:chOff x="24587200" y="11004553"/>
              <a:chExt cx="1703801" cy="976201"/>
            </a:xfrm>
          </p:grpSpPr>
          <p:sp>
            <p:nvSpPr>
              <p:cNvPr id="413" name="TextBox 1114"/>
              <p:cNvSpPr txBox="1"/>
              <p:nvPr/>
            </p:nvSpPr>
            <p:spPr>
              <a:xfrm>
                <a:off x="25215392" y="11006676"/>
                <a:ext cx="369237"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14" name="TextBox 1115"/>
              <p:cNvSpPr txBox="1"/>
              <p:nvPr/>
            </p:nvSpPr>
            <p:spPr>
              <a:xfrm>
                <a:off x="24585877" y="11474593"/>
                <a:ext cx="1706954" cy="517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New Kent</a:t>
                </a:r>
              </a:p>
            </p:txBody>
          </p:sp>
        </p:grpSp>
        <p:grpSp>
          <p:nvGrpSpPr>
            <p:cNvPr id="116947" name="Northampton_L"/>
            <p:cNvGrpSpPr>
              <a:grpSpLocks/>
            </p:cNvGrpSpPr>
            <p:nvPr/>
          </p:nvGrpSpPr>
          <p:grpSpPr bwMode="auto">
            <a:xfrm>
              <a:off x="28600400" y="12017374"/>
              <a:ext cx="2277483" cy="974367"/>
              <a:chOff x="28600400" y="12017374"/>
              <a:chExt cx="2277483" cy="976216"/>
            </a:xfrm>
          </p:grpSpPr>
          <p:sp>
            <p:nvSpPr>
              <p:cNvPr id="411" name="TextBox 1112"/>
              <p:cNvSpPr txBox="1"/>
              <p:nvPr/>
            </p:nvSpPr>
            <p:spPr>
              <a:xfrm>
                <a:off x="29470667" y="12017076"/>
                <a:ext cx="36923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12" name="TextBox 1113"/>
              <p:cNvSpPr txBox="1"/>
              <p:nvPr/>
            </p:nvSpPr>
            <p:spPr>
              <a:xfrm>
                <a:off x="28599031" y="12484994"/>
                <a:ext cx="2275939"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Northampton</a:t>
                </a:r>
              </a:p>
            </p:txBody>
          </p:sp>
        </p:grpSp>
        <p:grpSp>
          <p:nvGrpSpPr>
            <p:cNvPr id="116948" name="Northumberland_L"/>
            <p:cNvGrpSpPr>
              <a:grpSpLocks/>
            </p:cNvGrpSpPr>
            <p:nvPr/>
          </p:nvGrpSpPr>
          <p:grpSpPr bwMode="auto">
            <a:xfrm>
              <a:off x="27311350" y="9217009"/>
              <a:ext cx="2777940" cy="979094"/>
              <a:chOff x="27311350" y="9217009"/>
              <a:chExt cx="2777940" cy="970840"/>
            </a:xfrm>
          </p:grpSpPr>
          <p:sp>
            <p:nvSpPr>
              <p:cNvPr id="409" name="TextBox 1110"/>
              <p:cNvSpPr txBox="1"/>
              <p:nvPr/>
            </p:nvSpPr>
            <p:spPr>
              <a:xfrm>
                <a:off x="28417443" y="9214905"/>
                <a:ext cx="369233" cy="5031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10" name="TextBox 1111"/>
              <p:cNvSpPr txBox="1"/>
              <p:nvPr/>
            </p:nvSpPr>
            <p:spPr>
              <a:xfrm>
                <a:off x="27309737" y="9686905"/>
                <a:ext cx="2778340" cy="5120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Northumberland</a:t>
                </a:r>
              </a:p>
            </p:txBody>
          </p:sp>
        </p:grpSp>
        <p:grpSp>
          <p:nvGrpSpPr>
            <p:cNvPr id="116949" name="Nottoway_L"/>
            <p:cNvGrpSpPr>
              <a:grpSpLocks/>
            </p:cNvGrpSpPr>
            <p:nvPr/>
          </p:nvGrpSpPr>
          <p:grpSpPr bwMode="auto">
            <a:xfrm>
              <a:off x="20866100" y="12982587"/>
              <a:ext cx="1685077" cy="974355"/>
              <a:chOff x="20866100" y="12982587"/>
              <a:chExt cx="1685077" cy="976202"/>
            </a:xfrm>
          </p:grpSpPr>
          <p:sp>
            <p:nvSpPr>
              <p:cNvPr id="407" name="TextBox 1108"/>
              <p:cNvSpPr txBox="1"/>
              <p:nvPr/>
            </p:nvSpPr>
            <p:spPr>
              <a:xfrm>
                <a:off x="21468569" y="12982573"/>
                <a:ext cx="369232"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08" name="TextBox 1109"/>
              <p:cNvSpPr txBox="1"/>
              <p:nvPr/>
            </p:nvSpPr>
            <p:spPr>
              <a:xfrm>
                <a:off x="20863267" y="13450489"/>
                <a:ext cx="1688791"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Nottoway</a:t>
                </a:r>
              </a:p>
            </p:txBody>
          </p:sp>
        </p:grpSp>
        <p:grpSp>
          <p:nvGrpSpPr>
            <p:cNvPr id="116950" name="Orange_L"/>
            <p:cNvGrpSpPr>
              <a:grpSpLocks/>
            </p:cNvGrpSpPr>
            <p:nvPr/>
          </p:nvGrpSpPr>
          <p:grpSpPr bwMode="auto">
            <a:xfrm>
              <a:off x="20942300" y="7623180"/>
              <a:ext cx="1351973" cy="974363"/>
              <a:chOff x="20942300" y="7623180"/>
              <a:chExt cx="1351973" cy="976210"/>
            </a:xfrm>
          </p:grpSpPr>
          <p:sp>
            <p:nvSpPr>
              <p:cNvPr id="405" name="TextBox 1106"/>
              <p:cNvSpPr txBox="1"/>
              <p:nvPr/>
            </p:nvSpPr>
            <p:spPr>
              <a:xfrm>
                <a:off x="21401983" y="7625189"/>
                <a:ext cx="375288"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06" name="TextBox 1107"/>
              <p:cNvSpPr txBox="1"/>
              <p:nvPr/>
            </p:nvSpPr>
            <p:spPr>
              <a:xfrm>
                <a:off x="20941953" y="8093107"/>
                <a:ext cx="134982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Orange</a:t>
                </a:r>
              </a:p>
            </p:txBody>
          </p:sp>
        </p:grpSp>
        <p:grpSp>
          <p:nvGrpSpPr>
            <p:cNvPr id="116951" name="Page_L"/>
            <p:cNvGrpSpPr>
              <a:grpSpLocks/>
            </p:cNvGrpSpPr>
            <p:nvPr/>
          </p:nvGrpSpPr>
          <p:grpSpPr bwMode="auto">
            <a:xfrm>
              <a:off x="19418300" y="5908690"/>
              <a:ext cx="981552" cy="974364"/>
              <a:chOff x="19418300" y="5908690"/>
              <a:chExt cx="981552" cy="976209"/>
            </a:xfrm>
          </p:grpSpPr>
          <p:sp>
            <p:nvSpPr>
              <p:cNvPr id="403" name="TextBox 1104"/>
              <p:cNvSpPr txBox="1"/>
              <p:nvPr/>
            </p:nvSpPr>
            <p:spPr>
              <a:xfrm>
                <a:off x="19713192" y="5909744"/>
                <a:ext cx="369233"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04" name="TextBox 1105"/>
              <p:cNvSpPr txBox="1"/>
              <p:nvPr/>
            </p:nvSpPr>
            <p:spPr>
              <a:xfrm>
                <a:off x="19416592" y="6377660"/>
                <a:ext cx="980591"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Page</a:t>
                </a:r>
              </a:p>
            </p:txBody>
          </p:sp>
        </p:grpSp>
        <p:grpSp>
          <p:nvGrpSpPr>
            <p:cNvPr id="116952" name="Patrick_L"/>
            <p:cNvGrpSpPr>
              <a:grpSpLocks/>
            </p:cNvGrpSpPr>
            <p:nvPr/>
          </p:nvGrpSpPr>
          <p:grpSpPr bwMode="auto">
            <a:xfrm>
              <a:off x="12198350" y="15024112"/>
              <a:ext cx="1296830" cy="974361"/>
              <a:chOff x="12198350" y="15024112"/>
              <a:chExt cx="1296830" cy="976210"/>
            </a:xfrm>
          </p:grpSpPr>
          <p:sp>
            <p:nvSpPr>
              <p:cNvPr id="401" name="TextBox 1102"/>
              <p:cNvSpPr txBox="1"/>
              <p:nvPr/>
            </p:nvSpPr>
            <p:spPr>
              <a:xfrm>
                <a:off x="12612994" y="15025841"/>
                <a:ext cx="375287"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02" name="TextBox 1103"/>
              <p:cNvSpPr txBox="1"/>
              <p:nvPr/>
            </p:nvSpPr>
            <p:spPr>
              <a:xfrm>
                <a:off x="12195338" y="15493758"/>
                <a:ext cx="1301398"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Patrick</a:t>
                </a:r>
              </a:p>
            </p:txBody>
          </p:sp>
        </p:grpSp>
        <p:grpSp>
          <p:nvGrpSpPr>
            <p:cNvPr id="116953" name="Petersburg_L"/>
            <p:cNvGrpSpPr>
              <a:grpSpLocks/>
            </p:cNvGrpSpPr>
            <p:nvPr/>
          </p:nvGrpSpPr>
          <p:grpSpPr bwMode="auto">
            <a:xfrm>
              <a:off x="23069550" y="12601556"/>
              <a:ext cx="1944892" cy="979094"/>
              <a:chOff x="23069550" y="12601556"/>
              <a:chExt cx="1944892" cy="970842"/>
            </a:xfrm>
          </p:grpSpPr>
          <p:sp>
            <p:nvSpPr>
              <p:cNvPr id="399" name="TextBox 1100"/>
              <p:cNvSpPr txBox="1"/>
              <p:nvPr/>
            </p:nvSpPr>
            <p:spPr>
              <a:xfrm>
                <a:off x="23792932" y="12600872"/>
                <a:ext cx="369233"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400" name="TextBox 1101"/>
              <p:cNvSpPr txBox="1"/>
              <p:nvPr/>
            </p:nvSpPr>
            <p:spPr>
              <a:xfrm>
                <a:off x="23066568" y="13072872"/>
                <a:ext cx="1949075"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Petersburg</a:t>
                </a:r>
              </a:p>
            </p:txBody>
          </p:sp>
        </p:grpSp>
        <p:grpSp>
          <p:nvGrpSpPr>
            <p:cNvPr id="116954" name="Powhatan_L"/>
            <p:cNvGrpSpPr>
              <a:grpSpLocks/>
            </p:cNvGrpSpPr>
            <p:nvPr/>
          </p:nvGrpSpPr>
          <p:grpSpPr bwMode="auto">
            <a:xfrm>
              <a:off x="21291550" y="11001388"/>
              <a:ext cx="1759264" cy="974357"/>
              <a:chOff x="21291550" y="11001388"/>
              <a:chExt cx="1759264" cy="976206"/>
            </a:xfrm>
          </p:grpSpPr>
          <p:sp>
            <p:nvSpPr>
              <p:cNvPr id="397" name="TextBox 1098"/>
              <p:cNvSpPr txBox="1"/>
              <p:nvPr/>
            </p:nvSpPr>
            <p:spPr>
              <a:xfrm>
                <a:off x="21940706" y="11002184"/>
                <a:ext cx="369233"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98" name="TextBox 1099"/>
              <p:cNvSpPr txBox="1"/>
              <p:nvPr/>
            </p:nvSpPr>
            <p:spPr>
              <a:xfrm>
                <a:off x="21293029" y="11470103"/>
                <a:ext cx="1755379"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Powhatan</a:t>
                </a:r>
              </a:p>
            </p:txBody>
          </p:sp>
        </p:grpSp>
        <p:grpSp>
          <p:nvGrpSpPr>
            <p:cNvPr id="116955" name="Prince_Edward_L"/>
            <p:cNvGrpSpPr>
              <a:grpSpLocks/>
            </p:cNvGrpSpPr>
            <p:nvPr/>
          </p:nvGrpSpPr>
          <p:grpSpPr bwMode="auto">
            <a:xfrm>
              <a:off x="18789650" y="12525407"/>
              <a:ext cx="2500877" cy="974352"/>
              <a:chOff x="18789650" y="12525407"/>
              <a:chExt cx="2500877" cy="976199"/>
            </a:xfrm>
          </p:grpSpPr>
          <p:sp>
            <p:nvSpPr>
              <p:cNvPr id="395" name="TextBox 1096"/>
              <p:cNvSpPr txBox="1"/>
              <p:nvPr/>
            </p:nvSpPr>
            <p:spPr>
              <a:xfrm>
                <a:off x="19779772" y="12524523"/>
                <a:ext cx="369236"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96" name="TextBox 1097"/>
              <p:cNvSpPr txBox="1"/>
              <p:nvPr/>
            </p:nvSpPr>
            <p:spPr>
              <a:xfrm>
                <a:off x="18787076" y="12992439"/>
                <a:ext cx="2505952"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Prince Edward</a:t>
                </a:r>
              </a:p>
            </p:txBody>
          </p:sp>
        </p:grpSp>
        <p:grpSp>
          <p:nvGrpSpPr>
            <p:cNvPr id="116956" name="Prince_George_L"/>
            <p:cNvGrpSpPr>
              <a:grpSpLocks/>
            </p:cNvGrpSpPr>
            <p:nvPr/>
          </p:nvGrpSpPr>
          <p:grpSpPr bwMode="auto">
            <a:xfrm>
              <a:off x="23609300" y="12893687"/>
              <a:ext cx="2463944" cy="974355"/>
              <a:chOff x="23609300" y="12893687"/>
              <a:chExt cx="2463944" cy="976202"/>
            </a:xfrm>
          </p:grpSpPr>
          <p:sp>
            <p:nvSpPr>
              <p:cNvPr id="393" name="TextBox 1094"/>
              <p:cNvSpPr txBox="1"/>
              <p:nvPr/>
            </p:nvSpPr>
            <p:spPr>
              <a:xfrm>
                <a:off x="24597981" y="12892757"/>
                <a:ext cx="369236"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94" name="TextBox 1095"/>
              <p:cNvSpPr txBox="1"/>
              <p:nvPr/>
            </p:nvSpPr>
            <p:spPr>
              <a:xfrm>
                <a:off x="23611340" y="13360674"/>
                <a:ext cx="2463578"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Prince George</a:t>
                </a:r>
              </a:p>
            </p:txBody>
          </p:sp>
        </p:grpSp>
        <p:grpSp>
          <p:nvGrpSpPr>
            <p:cNvPr id="116957" name="Pulaski_L"/>
            <p:cNvGrpSpPr>
              <a:grpSpLocks/>
            </p:cNvGrpSpPr>
            <p:nvPr/>
          </p:nvGrpSpPr>
          <p:grpSpPr bwMode="auto">
            <a:xfrm>
              <a:off x="10826750" y="13427047"/>
              <a:ext cx="1352293" cy="979083"/>
              <a:chOff x="10826750" y="13427047"/>
              <a:chExt cx="1352293" cy="970831"/>
            </a:xfrm>
          </p:grpSpPr>
          <p:sp>
            <p:nvSpPr>
              <p:cNvPr id="391" name="TextBox 1092"/>
              <p:cNvSpPr txBox="1"/>
              <p:nvPr/>
            </p:nvSpPr>
            <p:spPr>
              <a:xfrm>
                <a:off x="11269221" y="13427151"/>
                <a:ext cx="369236"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92" name="TextBox 1093"/>
              <p:cNvSpPr txBox="1"/>
              <p:nvPr/>
            </p:nvSpPr>
            <p:spPr>
              <a:xfrm>
                <a:off x="10827352" y="13899152"/>
                <a:ext cx="1349822"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Pulaski</a:t>
                </a:r>
              </a:p>
            </p:txBody>
          </p:sp>
        </p:grpSp>
        <p:grpSp>
          <p:nvGrpSpPr>
            <p:cNvPr id="116958" name="Rappahannock_L"/>
            <p:cNvGrpSpPr>
              <a:grpSpLocks/>
            </p:cNvGrpSpPr>
            <p:nvPr/>
          </p:nvGrpSpPr>
          <p:grpSpPr bwMode="auto">
            <a:xfrm>
              <a:off x="19958050" y="5514989"/>
              <a:ext cx="2574487" cy="974363"/>
              <a:chOff x="19958050" y="5514989"/>
              <a:chExt cx="2574487" cy="976208"/>
            </a:xfrm>
          </p:grpSpPr>
          <p:sp>
            <p:nvSpPr>
              <p:cNvPr id="389" name="TextBox 1090"/>
              <p:cNvSpPr txBox="1"/>
              <p:nvPr/>
            </p:nvSpPr>
            <p:spPr>
              <a:xfrm>
                <a:off x="20984327" y="5514561"/>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90" name="TextBox 1091"/>
              <p:cNvSpPr txBox="1"/>
              <p:nvPr/>
            </p:nvSpPr>
            <p:spPr>
              <a:xfrm>
                <a:off x="19955312" y="5982477"/>
                <a:ext cx="2578590"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Rappahannock</a:t>
                </a:r>
              </a:p>
            </p:txBody>
          </p:sp>
        </p:grpSp>
        <p:grpSp>
          <p:nvGrpSpPr>
            <p:cNvPr id="116959" name="Rockbridge_L"/>
            <p:cNvGrpSpPr>
              <a:grpSpLocks/>
            </p:cNvGrpSpPr>
            <p:nvPr/>
          </p:nvGrpSpPr>
          <p:grpSpPr bwMode="auto">
            <a:xfrm>
              <a:off x="15411450" y="9271025"/>
              <a:ext cx="2018759" cy="974361"/>
              <a:chOff x="15411450" y="9271025"/>
              <a:chExt cx="2018759" cy="976204"/>
            </a:xfrm>
          </p:grpSpPr>
          <p:sp>
            <p:nvSpPr>
              <p:cNvPr id="387" name="TextBox 1088"/>
              <p:cNvSpPr txBox="1"/>
              <p:nvPr/>
            </p:nvSpPr>
            <p:spPr>
              <a:xfrm>
                <a:off x="16160065" y="9273270"/>
                <a:ext cx="369236" cy="5039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88" name="TextBox 1089"/>
              <p:cNvSpPr txBox="1"/>
              <p:nvPr/>
            </p:nvSpPr>
            <p:spPr>
              <a:xfrm>
                <a:off x="15409490" y="9741184"/>
                <a:ext cx="2021710" cy="5039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Rockbridge</a:t>
                </a:r>
              </a:p>
            </p:txBody>
          </p:sp>
        </p:grpSp>
        <p:grpSp>
          <p:nvGrpSpPr>
            <p:cNvPr id="116960" name="Rockingham_L"/>
            <p:cNvGrpSpPr>
              <a:grpSpLocks/>
            </p:cNvGrpSpPr>
            <p:nvPr/>
          </p:nvGrpSpPr>
          <p:grpSpPr bwMode="auto">
            <a:xfrm>
              <a:off x="17119600" y="6115065"/>
              <a:ext cx="2185471" cy="974364"/>
              <a:chOff x="17119600" y="6115065"/>
              <a:chExt cx="2185471" cy="976209"/>
            </a:xfrm>
          </p:grpSpPr>
          <p:sp>
            <p:nvSpPr>
              <p:cNvPr id="385" name="TextBox 1086"/>
              <p:cNvSpPr txBox="1"/>
              <p:nvPr/>
            </p:nvSpPr>
            <p:spPr>
              <a:xfrm>
                <a:off x="17951760" y="6116315"/>
                <a:ext cx="375287"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86" name="TextBox 1087"/>
              <p:cNvSpPr txBox="1"/>
              <p:nvPr/>
            </p:nvSpPr>
            <p:spPr>
              <a:xfrm>
                <a:off x="17122498" y="6584230"/>
                <a:ext cx="2185139"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Rockingham</a:t>
                </a:r>
              </a:p>
            </p:txBody>
          </p:sp>
        </p:grpSp>
        <p:grpSp>
          <p:nvGrpSpPr>
            <p:cNvPr id="116961" name="Salem_L"/>
            <p:cNvGrpSpPr>
              <a:grpSpLocks/>
            </p:cNvGrpSpPr>
            <p:nvPr/>
          </p:nvGrpSpPr>
          <p:grpSpPr bwMode="auto">
            <a:xfrm>
              <a:off x="14293850" y="12573032"/>
              <a:ext cx="1167051" cy="974352"/>
              <a:chOff x="14293850" y="12573032"/>
              <a:chExt cx="1167051" cy="976199"/>
            </a:xfrm>
          </p:grpSpPr>
          <p:sp>
            <p:nvSpPr>
              <p:cNvPr id="383" name="TextBox 1084"/>
              <p:cNvSpPr txBox="1"/>
              <p:nvPr/>
            </p:nvSpPr>
            <p:spPr>
              <a:xfrm>
                <a:off x="14677076" y="12573925"/>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84" name="TextBox 1085"/>
              <p:cNvSpPr txBox="1"/>
              <p:nvPr/>
            </p:nvSpPr>
            <p:spPr>
              <a:xfrm>
                <a:off x="14295734" y="13041841"/>
                <a:ext cx="1162182"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Salem</a:t>
                </a:r>
              </a:p>
            </p:txBody>
          </p:sp>
        </p:grpSp>
        <p:grpSp>
          <p:nvGrpSpPr>
            <p:cNvPr id="116962" name="Smyth_L"/>
            <p:cNvGrpSpPr>
              <a:grpSpLocks/>
            </p:cNvGrpSpPr>
            <p:nvPr/>
          </p:nvGrpSpPr>
          <p:grpSpPr bwMode="auto">
            <a:xfrm>
              <a:off x="7842250" y="14506587"/>
              <a:ext cx="1203664" cy="974361"/>
              <a:chOff x="7842250" y="14506587"/>
              <a:chExt cx="1203664" cy="976210"/>
            </a:xfrm>
          </p:grpSpPr>
          <p:sp>
            <p:nvSpPr>
              <p:cNvPr id="381" name="TextBox 1082"/>
              <p:cNvSpPr txBox="1"/>
              <p:nvPr/>
            </p:nvSpPr>
            <p:spPr>
              <a:xfrm>
                <a:off x="8224553" y="14504915"/>
                <a:ext cx="369232"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82" name="TextBox 1083"/>
              <p:cNvSpPr txBox="1"/>
              <p:nvPr/>
            </p:nvSpPr>
            <p:spPr>
              <a:xfrm>
                <a:off x="7843211" y="14972832"/>
                <a:ext cx="1204552"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Smyth</a:t>
                </a:r>
              </a:p>
            </p:txBody>
          </p:sp>
        </p:grpSp>
        <p:grpSp>
          <p:nvGrpSpPr>
            <p:cNvPr id="116963" name="Southampton_L"/>
            <p:cNvGrpSpPr>
              <a:grpSpLocks/>
            </p:cNvGrpSpPr>
            <p:nvPr/>
          </p:nvGrpSpPr>
          <p:grpSpPr bwMode="auto">
            <a:xfrm>
              <a:off x="23882350" y="14760587"/>
              <a:ext cx="2332946" cy="974361"/>
              <a:chOff x="23882350" y="14760587"/>
              <a:chExt cx="2332946" cy="976210"/>
            </a:xfrm>
          </p:grpSpPr>
          <p:sp>
            <p:nvSpPr>
              <p:cNvPr id="379" name="TextBox 1080"/>
              <p:cNvSpPr txBox="1"/>
              <p:nvPr/>
            </p:nvSpPr>
            <p:spPr>
              <a:xfrm>
                <a:off x="24785626" y="14760887"/>
                <a:ext cx="369233"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80" name="TextBox 1081"/>
              <p:cNvSpPr txBox="1"/>
              <p:nvPr/>
            </p:nvSpPr>
            <p:spPr>
              <a:xfrm>
                <a:off x="23883723" y="15228805"/>
                <a:ext cx="2330418"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Southampton</a:t>
                </a:r>
              </a:p>
            </p:txBody>
          </p:sp>
        </p:grpSp>
        <p:grpSp>
          <p:nvGrpSpPr>
            <p:cNvPr id="116964" name="Staunton_L"/>
            <p:cNvGrpSpPr>
              <a:grpSpLocks/>
            </p:cNvGrpSpPr>
            <p:nvPr/>
          </p:nvGrpSpPr>
          <p:grpSpPr bwMode="auto">
            <a:xfrm>
              <a:off x="16535400" y="8023247"/>
              <a:ext cx="1629165" cy="974361"/>
              <a:chOff x="16535400" y="8023247"/>
              <a:chExt cx="1629165" cy="976206"/>
            </a:xfrm>
          </p:grpSpPr>
          <p:sp>
            <p:nvSpPr>
              <p:cNvPr id="377" name="TextBox 1078"/>
              <p:cNvSpPr txBox="1"/>
              <p:nvPr/>
            </p:nvSpPr>
            <p:spPr>
              <a:xfrm>
                <a:off x="17110393" y="8024857"/>
                <a:ext cx="375287"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78" name="TextBox 1079"/>
              <p:cNvSpPr txBox="1"/>
              <p:nvPr/>
            </p:nvSpPr>
            <p:spPr>
              <a:xfrm>
                <a:off x="16535354" y="8492772"/>
                <a:ext cx="1628265"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Staunton</a:t>
                </a:r>
              </a:p>
            </p:txBody>
          </p:sp>
        </p:grpSp>
        <p:grpSp>
          <p:nvGrpSpPr>
            <p:cNvPr id="116965" name="Suffolk_L"/>
            <p:cNvGrpSpPr>
              <a:grpSpLocks/>
            </p:cNvGrpSpPr>
            <p:nvPr/>
          </p:nvGrpSpPr>
          <p:grpSpPr bwMode="auto">
            <a:xfrm>
              <a:off x="26041350" y="15163812"/>
              <a:ext cx="1314527" cy="974361"/>
              <a:chOff x="26041350" y="15163812"/>
              <a:chExt cx="1314527" cy="976210"/>
            </a:xfrm>
          </p:grpSpPr>
          <p:sp>
            <p:nvSpPr>
              <p:cNvPr id="375" name="TextBox 1076"/>
              <p:cNvSpPr txBox="1"/>
              <p:nvPr/>
            </p:nvSpPr>
            <p:spPr>
              <a:xfrm>
                <a:off x="26462313" y="15165051"/>
                <a:ext cx="369237"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76" name="TextBox 1077"/>
              <p:cNvSpPr txBox="1"/>
              <p:nvPr/>
            </p:nvSpPr>
            <p:spPr>
              <a:xfrm>
                <a:off x="26038601" y="15632968"/>
                <a:ext cx="1319560"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Suffolk</a:t>
                </a:r>
              </a:p>
            </p:txBody>
          </p:sp>
        </p:grpSp>
        <p:grpSp>
          <p:nvGrpSpPr>
            <p:cNvPr id="116966" name="Surry_L"/>
            <p:cNvGrpSpPr>
              <a:grpSpLocks/>
            </p:cNvGrpSpPr>
            <p:nvPr/>
          </p:nvGrpSpPr>
          <p:grpSpPr bwMode="auto">
            <a:xfrm>
              <a:off x="25330150" y="13246121"/>
              <a:ext cx="1055675" cy="974361"/>
              <a:chOff x="25330150" y="13246121"/>
              <a:chExt cx="1055675" cy="976208"/>
            </a:xfrm>
          </p:grpSpPr>
          <p:sp>
            <p:nvSpPr>
              <p:cNvPr id="373" name="TextBox 1074"/>
              <p:cNvSpPr txBox="1"/>
              <p:nvPr/>
            </p:nvSpPr>
            <p:spPr>
              <a:xfrm>
                <a:off x="25633049" y="13247527"/>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74" name="TextBox 1075"/>
              <p:cNvSpPr txBox="1"/>
              <p:nvPr/>
            </p:nvSpPr>
            <p:spPr>
              <a:xfrm>
                <a:off x="25330398" y="13715443"/>
                <a:ext cx="1053227"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Surry</a:t>
                </a:r>
              </a:p>
            </p:txBody>
          </p:sp>
        </p:grpSp>
        <p:grpSp>
          <p:nvGrpSpPr>
            <p:cNvPr id="116967" name="Sussex_L"/>
            <p:cNvGrpSpPr>
              <a:grpSpLocks/>
            </p:cNvGrpSpPr>
            <p:nvPr/>
          </p:nvGrpSpPr>
          <p:grpSpPr bwMode="auto">
            <a:xfrm>
              <a:off x="23793450" y="14074774"/>
              <a:ext cx="1352423" cy="979094"/>
              <a:chOff x="23793450" y="14074774"/>
              <a:chExt cx="1352423" cy="970840"/>
            </a:xfrm>
          </p:grpSpPr>
          <p:sp>
            <p:nvSpPr>
              <p:cNvPr id="371" name="TextBox 1072"/>
              <p:cNvSpPr txBox="1"/>
              <p:nvPr/>
            </p:nvSpPr>
            <p:spPr>
              <a:xfrm>
                <a:off x="24252961" y="14073820"/>
                <a:ext cx="369233"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72" name="TextBox 1073"/>
              <p:cNvSpPr txBox="1"/>
              <p:nvPr/>
            </p:nvSpPr>
            <p:spPr>
              <a:xfrm>
                <a:off x="23792931" y="14545820"/>
                <a:ext cx="1355878"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Sussex</a:t>
                </a:r>
              </a:p>
            </p:txBody>
          </p:sp>
        </p:grpSp>
        <p:grpSp>
          <p:nvGrpSpPr>
            <p:cNvPr id="116968" name="Waynesboro_L"/>
            <p:cNvGrpSpPr>
              <a:grpSpLocks/>
            </p:cNvGrpSpPr>
            <p:nvPr/>
          </p:nvGrpSpPr>
          <p:grpSpPr bwMode="auto">
            <a:xfrm>
              <a:off x="16471900" y="8712220"/>
              <a:ext cx="2185471" cy="974367"/>
              <a:chOff x="16471900" y="8712220"/>
              <a:chExt cx="2185471" cy="976216"/>
            </a:xfrm>
          </p:grpSpPr>
          <p:sp>
            <p:nvSpPr>
              <p:cNvPr id="369" name="TextBox 1070"/>
              <p:cNvSpPr txBox="1"/>
              <p:nvPr/>
            </p:nvSpPr>
            <p:spPr>
              <a:xfrm>
                <a:off x="17322248" y="8711931"/>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70" name="TextBox 1071"/>
              <p:cNvSpPr txBox="1"/>
              <p:nvPr/>
            </p:nvSpPr>
            <p:spPr>
              <a:xfrm>
                <a:off x="16474825" y="9179848"/>
                <a:ext cx="218514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Waynesboro</a:t>
                </a:r>
              </a:p>
            </p:txBody>
          </p:sp>
        </p:grpSp>
        <p:grpSp>
          <p:nvGrpSpPr>
            <p:cNvPr id="116969" name="Westmoreland_L"/>
            <p:cNvGrpSpPr>
              <a:grpSpLocks/>
            </p:cNvGrpSpPr>
            <p:nvPr/>
          </p:nvGrpSpPr>
          <p:grpSpPr bwMode="auto">
            <a:xfrm>
              <a:off x="26428700" y="8108972"/>
              <a:ext cx="2482026" cy="974361"/>
              <a:chOff x="26428700" y="8108972"/>
              <a:chExt cx="2482026" cy="976206"/>
            </a:xfrm>
          </p:grpSpPr>
          <p:sp>
            <p:nvSpPr>
              <p:cNvPr id="367" name="TextBox 1068"/>
              <p:cNvSpPr txBox="1"/>
              <p:nvPr/>
            </p:nvSpPr>
            <p:spPr>
              <a:xfrm>
                <a:off x="27412638" y="8110182"/>
                <a:ext cx="369233"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68" name="TextBox 1069"/>
              <p:cNvSpPr txBox="1"/>
              <p:nvPr/>
            </p:nvSpPr>
            <p:spPr>
              <a:xfrm>
                <a:off x="26425993" y="8578098"/>
                <a:ext cx="2481740"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Westmoreland</a:t>
                </a:r>
              </a:p>
            </p:txBody>
          </p:sp>
        </p:grpSp>
        <p:grpSp>
          <p:nvGrpSpPr>
            <p:cNvPr id="116970" name="Winchester_L"/>
            <p:cNvGrpSpPr>
              <a:grpSpLocks/>
            </p:cNvGrpSpPr>
            <p:nvPr/>
          </p:nvGrpSpPr>
          <p:grpSpPr bwMode="auto">
            <a:xfrm>
              <a:off x="19291300" y="3257560"/>
              <a:ext cx="1981889" cy="974364"/>
              <a:chOff x="19291300" y="3257560"/>
              <a:chExt cx="1981889" cy="976213"/>
            </a:xfrm>
          </p:grpSpPr>
          <p:sp>
            <p:nvSpPr>
              <p:cNvPr id="365" name="TextBox 1066"/>
              <p:cNvSpPr txBox="1"/>
              <p:nvPr/>
            </p:nvSpPr>
            <p:spPr>
              <a:xfrm>
                <a:off x="20034002" y="3255740"/>
                <a:ext cx="369237"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0</a:t>
                </a:r>
              </a:p>
            </p:txBody>
          </p:sp>
          <p:sp>
            <p:nvSpPr>
              <p:cNvPr id="366" name="TextBox 1067"/>
              <p:cNvSpPr txBox="1"/>
              <p:nvPr/>
            </p:nvSpPr>
            <p:spPr>
              <a:xfrm>
                <a:off x="19289481" y="3723658"/>
                <a:ext cx="1985393"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Winchester</a:t>
                </a:r>
              </a:p>
            </p:txBody>
          </p:sp>
        </p:grpSp>
        <p:grpSp>
          <p:nvGrpSpPr>
            <p:cNvPr id="116971" name="Alleghany_L"/>
            <p:cNvGrpSpPr>
              <a:grpSpLocks/>
            </p:cNvGrpSpPr>
            <p:nvPr/>
          </p:nvGrpSpPr>
          <p:grpSpPr bwMode="auto">
            <a:xfrm>
              <a:off x="13309600" y="9734575"/>
              <a:ext cx="1777987" cy="974361"/>
              <a:chOff x="13309600" y="9734575"/>
              <a:chExt cx="1777987" cy="976204"/>
            </a:xfrm>
          </p:grpSpPr>
          <p:sp>
            <p:nvSpPr>
              <p:cNvPr id="363" name="TextBox 1064"/>
              <p:cNvSpPr txBox="1"/>
              <p:nvPr/>
            </p:nvSpPr>
            <p:spPr>
              <a:xfrm>
                <a:off x="13950713" y="9735811"/>
                <a:ext cx="369232"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64" name="TextBox 1065"/>
              <p:cNvSpPr txBox="1"/>
              <p:nvPr/>
            </p:nvSpPr>
            <p:spPr>
              <a:xfrm>
                <a:off x="13309093" y="10203725"/>
                <a:ext cx="1779588" cy="5084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Alleghany</a:t>
                </a:r>
              </a:p>
            </p:txBody>
          </p:sp>
        </p:grpSp>
        <p:grpSp>
          <p:nvGrpSpPr>
            <p:cNvPr id="116972" name="Bedford_L"/>
            <p:cNvGrpSpPr>
              <a:grpSpLocks/>
            </p:cNvGrpSpPr>
            <p:nvPr/>
          </p:nvGrpSpPr>
          <p:grpSpPr bwMode="auto">
            <a:xfrm>
              <a:off x="15303500" y="12318981"/>
              <a:ext cx="1462644" cy="979094"/>
              <a:chOff x="15303500" y="12318981"/>
              <a:chExt cx="1462644" cy="970842"/>
            </a:xfrm>
          </p:grpSpPr>
          <p:sp>
            <p:nvSpPr>
              <p:cNvPr id="361" name="TextBox 1062"/>
              <p:cNvSpPr txBox="1"/>
              <p:nvPr/>
            </p:nvSpPr>
            <p:spPr>
              <a:xfrm>
                <a:off x="15790834" y="12317960"/>
                <a:ext cx="369233"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62" name="TextBox 1063"/>
              <p:cNvSpPr txBox="1"/>
              <p:nvPr/>
            </p:nvSpPr>
            <p:spPr>
              <a:xfrm>
                <a:off x="15300537" y="12789961"/>
                <a:ext cx="1464833"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Bedford</a:t>
                </a:r>
              </a:p>
            </p:txBody>
          </p:sp>
        </p:grpSp>
        <p:grpSp>
          <p:nvGrpSpPr>
            <p:cNvPr id="116973" name="Botetourt_L"/>
            <p:cNvGrpSpPr>
              <a:grpSpLocks/>
            </p:cNvGrpSpPr>
            <p:nvPr/>
          </p:nvGrpSpPr>
          <p:grpSpPr bwMode="auto">
            <a:xfrm>
              <a:off x="14255750" y="11026788"/>
              <a:ext cx="1684757" cy="974357"/>
              <a:chOff x="14255750" y="11026788"/>
              <a:chExt cx="1684757" cy="976206"/>
            </a:xfrm>
          </p:grpSpPr>
          <p:sp>
            <p:nvSpPr>
              <p:cNvPr id="359" name="TextBox 1060"/>
              <p:cNvSpPr txBox="1"/>
              <p:nvPr/>
            </p:nvSpPr>
            <p:spPr>
              <a:xfrm>
                <a:off x="14840508" y="11024628"/>
                <a:ext cx="369236"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60" name="TextBox 1061"/>
              <p:cNvSpPr txBox="1"/>
              <p:nvPr/>
            </p:nvSpPr>
            <p:spPr>
              <a:xfrm>
                <a:off x="14253367" y="11492547"/>
                <a:ext cx="1688791" cy="508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Botetourt</a:t>
                </a:r>
              </a:p>
            </p:txBody>
          </p:sp>
        </p:grpSp>
        <p:grpSp>
          <p:nvGrpSpPr>
            <p:cNvPr id="116974" name="Bristol_L"/>
            <p:cNvGrpSpPr>
              <a:grpSpLocks/>
            </p:cNvGrpSpPr>
            <p:nvPr/>
          </p:nvGrpSpPr>
          <p:grpSpPr bwMode="auto">
            <a:xfrm>
              <a:off x="5340350" y="15522553"/>
              <a:ext cx="1240661" cy="979088"/>
              <a:chOff x="5340350" y="15522553"/>
              <a:chExt cx="1240661" cy="970834"/>
            </a:xfrm>
          </p:grpSpPr>
          <p:sp>
            <p:nvSpPr>
              <p:cNvPr id="357" name="TextBox 1058"/>
              <p:cNvSpPr txBox="1"/>
              <p:nvPr/>
            </p:nvSpPr>
            <p:spPr>
              <a:xfrm>
                <a:off x="5712545" y="15524286"/>
                <a:ext cx="363181"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58" name="TextBox 1059"/>
              <p:cNvSpPr txBox="1"/>
              <p:nvPr/>
            </p:nvSpPr>
            <p:spPr>
              <a:xfrm>
                <a:off x="5343313" y="15996286"/>
                <a:ext cx="1234816"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Bristol</a:t>
                </a:r>
              </a:p>
            </p:txBody>
          </p:sp>
        </p:grpSp>
        <p:grpSp>
          <p:nvGrpSpPr>
            <p:cNvPr id="116975" name="Buchanan_L"/>
            <p:cNvGrpSpPr>
              <a:grpSpLocks/>
            </p:cNvGrpSpPr>
            <p:nvPr/>
          </p:nvGrpSpPr>
          <p:grpSpPr bwMode="auto">
            <a:xfrm>
              <a:off x="5772150" y="12271355"/>
              <a:ext cx="1796326" cy="979094"/>
              <a:chOff x="5772150" y="12271355"/>
              <a:chExt cx="1796326" cy="970842"/>
            </a:xfrm>
          </p:grpSpPr>
          <p:sp>
            <p:nvSpPr>
              <p:cNvPr id="355" name="TextBox 1056"/>
              <p:cNvSpPr txBox="1"/>
              <p:nvPr/>
            </p:nvSpPr>
            <p:spPr>
              <a:xfrm>
                <a:off x="6432857" y="12273030"/>
                <a:ext cx="369232"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56" name="TextBox 1057"/>
              <p:cNvSpPr txBox="1"/>
              <p:nvPr/>
            </p:nvSpPr>
            <p:spPr>
              <a:xfrm>
                <a:off x="5773077" y="12745030"/>
                <a:ext cx="1797748"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Buchanan</a:t>
                </a:r>
              </a:p>
            </p:txBody>
          </p:sp>
        </p:grpSp>
        <p:grpSp>
          <p:nvGrpSpPr>
            <p:cNvPr id="116976" name="Campbell_L"/>
            <p:cNvGrpSpPr>
              <a:grpSpLocks/>
            </p:cNvGrpSpPr>
            <p:nvPr/>
          </p:nvGrpSpPr>
          <p:grpSpPr bwMode="auto">
            <a:xfrm>
              <a:off x="16630650" y="12576207"/>
              <a:ext cx="1685398" cy="974352"/>
              <a:chOff x="16630650" y="12576207"/>
              <a:chExt cx="1685398" cy="976199"/>
            </a:xfrm>
          </p:grpSpPr>
          <p:sp>
            <p:nvSpPr>
              <p:cNvPr id="353" name="TextBox 1054"/>
              <p:cNvSpPr txBox="1"/>
              <p:nvPr/>
            </p:nvSpPr>
            <p:spPr>
              <a:xfrm>
                <a:off x="17243559" y="12578415"/>
                <a:ext cx="369232" cy="5039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54" name="TextBox 1055"/>
              <p:cNvSpPr txBox="1"/>
              <p:nvPr/>
            </p:nvSpPr>
            <p:spPr>
              <a:xfrm>
                <a:off x="16632202" y="13046331"/>
                <a:ext cx="1682740" cy="5039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Campbell</a:t>
                </a:r>
              </a:p>
            </p:txBody>
          </p:sp>
        </p:grpSp>
        <p:grpSp>
          <p:nvGrpSpPr>
            <p:cNvPr id="116977" name="Chesapeake_L"/>
            <p:cNvGrpSpPr>
              <a:grpSpLocks/>
            </p:cNvGrpSpPr>
            <p:nvPr/>
          </p:nvGrpSpPr>
          <p:grpSpPr bwMode="auto">
            <a:xfrm>
              <a:off x="27178000" y="14963787"/>
              <a:ext cx="2130776" cy="974361"/>
              <a:chOff x="27178000" y="14963787"/>
              <a:chExt cx="2130776" cy="976210"/>
            </a:xfrm>
          </p:grpSpPr>
          <p:sp>
            <p:nvSpPr>
              <p:cNvPr id="351" name="TextBox 1052"/>
              <p:cNvSpPr txBox="1"/>
              <p:nvPr/>
            </p:nvSpPr>
            <p:spPr>
              <a:xfrm>
                <a:off x="28023994" y="14962965"/>
                <a:ext cx="369237"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52" name="TextBox 1053"/>
              <p:cNvSpPr txBox="1"/>
              <p:nvPr/>
            </p:nvSpPr>
            <p:spPr>
              <a:xfrm>
                <a:off x="27176570" y="15430882"/>
                <a:ext cx="2130665"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Chesapeake</a:t>
                </a:r>
              </a:p>
            </p:txBody>
          </p:sp>
        </p:grpSp>
        <p:grpSp>
          <p:nvGrpSpPr>
            <p:cNvPr id="116978" name="Dickenson_L"/>
            <p:cNvGrpSpPr>
              <a:grpSpLocks/>
            </p:cNvGrpSpPr>
            <p:nvPr/>
          </p:nvGrpSpPr>
          <p:grpSpPr bwMode="auto">
            <a:xfrm>
              <a:off x="4489450" y="13058787"/>
              <a:ext cx="1870769" cy="974355"/>
              <a:chOff x="4489450" y="13058787"/>
              <a:chExt cx="1870769" cy="976202"/>
            </a:xfrm>
          </p:grpSpPr>
          <p:sp>
            <p:nvSpPr>
              <p:cNvPr id="349" name="TextBox 1050"/>
              <p:cNvSpPr txBox="1"/>
              <p:nvPr/>
            </p:nvSpPr>
            <p:spPr>
              <a:xfrm>
                <a:off x="5173829" y="13058917"/>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50" name="TextBox 1051"/>
              <p:cNvSpPr txBox="1"/>
              <p:nvPr/>
            </p:nvSpPr>
            <p:spPr>
              <a:xfrm>
                <a:off x="4489835" y="13526834"/>
                <a:ext cx="1870388"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Dickenson</a:t>
                </a:r>
              </a:p>
            </p:txBody>
          </p:sp>
        </p:grpSp>
        <p:grpSp>
          <p:nvGrpSpPr>
            <p:cNvPr id="116979" name="Franklin_L"/>
            <p:cNvGrpSpPr>
              <a:grpSpLocks/>
            </p:cNvGrpSpPr>
            <p:nvPr/>
          </p:nvGrpSpPr>
          <p:grpSpPr bwMode="auto">
            <a:xfrm>
              <a:off x="13728700" y="13642978"/>
              <a:ext cx="1481560" cy="974365"/>
              <a:chOff x="13728700" y="13642978"/>
              <a:chExt cx="1481560" cy="976212"/>
            </a:xfrm>
          </p:grpSpPr>
          <p:sp>
            <p:nvSpPr>
              <p:cNvPr id="347" name="TextBox 1048"/>
              <p:cNvSpPr txBox="1"/>
              <p:nvPr/>
            </p:nvSpPr>
            <p:spPr>
              <a:xfrm>
                <a:off x="14229155" y="13642706"/>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48" name="TextBox 1049"/>
              <p:cNvSpPr txBox="1"/>
              <p:nvPr/>
            </p:nvSpPr>
            <p:spPr>
              <a:xfrm>
                <a:off x="13726752" y="14110623"/>
                <a:ext cx="1482994"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Franklin</a:t>
                </a:r>
              </a:p>
            </p:txBody>
          </p:sp>
        </p:grpSp>
        <p:grpSp>
          <p:nvGrpSpPr>
            <p:cNvPr id="116980" name="Hampton_L"/>
            <p:cNvGrpSpPr>
              <a:grpSpLocks/>
            </p:cNvGrpSpPr>
            <p:nvPr/>
          </p:nvGrpSpPr>
          <p:grpSpPr bwMode="auto">
            <a:xfrm>
              <a:off x="27158950" y="13427047"/>
              <a:ext cx="1629357" cy="979083"/>
              <a:chOff x="27158950" y="13427047"/>
              <a:chExt cx="1629357" cy="970831"/>
            </a:xfrm>
          </p:grpSpPr>
          <p:sp>
            <p:nvSpPr>
              <p:cNvPr id="345" name="TextBox 1046"/>
              <p:cNvSpPr txBox="1"/>
              <p:nvPr/>
            </p:nvSpPr>
            <p:spPr>
              <a:xfrm>
                <a:off x="27739503" y="13427151"/>
                <a:ext cx="375288"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46" name="TextBox 1047"/>
              <p:cNvSpPr txBox="1"/>
              <p:nvPr/>
            </p:nvSpPr>
            <p:spPr>
              <a:xfrm>
                <a:off x="27158412" y="13899152"/>
                <a:ext cx="1628263"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Hampton</a:t>
                </a:r>
              </a:p>
            </p:txBody>
          </p:sp>
        </p:grpSp>
        <p:grpSp>
          <p:nvGrpSpPr>
            <p:cNvPr id="116981" name="Harrisonburg_L"/>
            <p:cNvGrpSpPr>
              <a:grpSpLocks/>
            </p:cNvGrpSpPr>
            <p:nvPr/>
          </p:nvGrpSpPr>
          <p:grpSpPr bwMode="auto">
            <a:xfrm>
              <a:off x="17703800" y="7064392"/>
              <a:ext cx="2296526" cy="974363"/>
              <a:chOff x="17703800" y="7064392"/>
              <a:chExt cx="2296526" cy="976208"/>
            </a:xfrm>
          </p:grpSpPr>
          <p:sp>
            <p:nvSpPr>
              <p:cNvPr id="343" name="TextBox 1044"/>
              <p:cNvSpPr txBox="1"/>
              <p:nvPr/>
            </p:nvSpPr>
            <p:spPr>
              <a:xfrm>
                <a:off x="18575225" y="7063845"/>
                <a:ext cx="369232"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44" name="TextBox 1045"/>
              <p:cNvSpPr txBox="1"/>
              <p:nvPr/>
            </p:nvSpPr>
            <p:spPr>
              <a:xfrm>
                <a:off x="17703590" y="7531761"/>
                <a:ext cx="2294093"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Harrisonburg</a:t>
                </a:r>
              </a:p>
            </p:txBody>
          </p:sp>
        </p:grpSp>
        <p:grpSp>
          <p:nvGrpSpPr>
            <p:cNvPr id="116982" name="Lee_L"/>
            <p:cNvGrpSpPr>
              <a:grpSpLocks/>
            </p:cNvGrpSpPr>
            <p:nvPr/>
          </p:nvGrpSpPr>
          <p:grpSpPr bwMode="auto">
            <a:xfrm>
              <a:off x="2133600" y="14862174"/>
              <a:ext cx="759183" cy="979095"/>
              <a:chOff x="2133600" y="14862174"/>
              <a:chExt cx="759183" cy="970841"/>
            </a:xfrm>
          </p:grpSpPr>
          <p:sp>
            <p:nvSpPr>
              <p:cNvPr id="341" name="TextBox 1042"/>
              <p:cNvSpPr txBox="1"/>
              <p:nvPr/>
            </p:nvSpPr>
            <p:spPr>
              <a:xfrm>
                <a:off x="2316799" y="14864157"/>
                <a:ext cx="369232"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42" name="TextBox 1043"/>
              <p:cNvSpPr txBox="1"/>
              <p:nvPr/>
            </p:nvSpPr>
            <p:spPr>
              <a:xfrm>
                <a:off x="2135209" y="15336157"/>
                <a:ext cx="756625"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Lee</a:t>
                </a:r>
              </a:p>
            </p:txBody>
          </p:sp>
        </p:grpSp>
        <p:grpSp>
          <p:nvGrpSpPr>
            <p:cNvPr id="116983" name="Loudoun_L"/>
            <p:cNvGrpSpPr>
              <a:grpSpLocks/>
            </p:cNvGrpSpPr>
            <p:nvPr/>
          </p:nvGrpSpPr>
          <p:grpSpPr bwMode="auto">
            <a:xfrm>
              <a:off x="22256750" y="3660785"/>
              <a:ext cx="1610185" cy="974364"/>
              <a:chOff x="22256750" y="3660785"/>
              <a:chExt cx="1610185" cy="976213"/>
            </a:xfrm>
          </p:grpSpPr>
          <p:sp>
            <p:nvSpPr>
              <p:cNvPr id="339" name="TextBox 1040"/>
              <p:cNvSpPr txBox="1"/>
              <p:nvPr/>
            </p:nvSpPr>
            <p:spPr>
              <a:xfrm>
                <a:off x="22812340" y="3659904"/>
                <a:ext cx="369233"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40" name="TextBox 1041"/>
              <p:cNvSpPr txBox="1"/>
              <p:nvPr/>
            </p:nvSpPr>
            <p:spPr>
              <a:xfrm>
                <a:off x="22255461" y="4127821"/>
                <a:ext cx="1610105"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Loudoun</a:t>
                </a:r>
              </a:p>
            </p:txBody>
          </p:sp>
        </p:grpSp>
        <p:grpSp>
          <p:nvGrpSpPr>
            <p:cNvPr id="116984" name="Manassas_L"/>
            <p:cNvGrpSpPr>
              <a:grpSpLocks/>
            </p:cNvGrpSpPr>
            <p:nvPr/>
          </p:nvGrpSpPr>
          <p:grpSpPr bwMode="auto">
            <a:xfrm>
              <a:off x="22631400" y="5321314"/>
              <a:ext cx="1778692" cy="974363"/>
              <a:chOff x="22631400" y="5321314"/>
              <a:chExt cx="1778692" cy="976208"/>
            </a:xfrm>
          </p:grpSpPr>
          <p:sp>
            <p:nvSpPr>
              <p:cNvPr id="337" name="TextBox 1038"/>
              <p:cNvSpPr txBox="1"/>
              <p:nvPr/>
            </p:nvSpPr>
            <p:spPr>
              <a:xfrm>
                <a:off x="23296584" y="5321461"/>
                <a:ext cx="369232"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38" name="TextBox 1039"/>
              <p:cNvSpPr txBox="1"/>
              <p:nvPr/>
            </p:nvSpPr>
            <p:spPr>
              <a:xfrm>
                <a:off x="22630752" y="5789378"/>
                <a:ext cx="1779588"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Manassas</a:t>
                </a:r>
              </a:p>
            </p:txBody>
          </p:sp>
        </p:grpSp>
        <p:grpSp>
          <p:nvGrpSpPr>
            <p:cNvPr id="116985" name="Martinsville_L"/>
            <p:cNvGrpSpPr>
              <a:grpSpLocks/>
            </p:cNvGrpSpPr>
            <p:nvPr/>
          </p:nvGrpSpPr>
          <p:grpSpPr bwMode="auto">
            <a:xfrm>
              <a:off x="13766800" y="15268584"/>
              <a:ext cx="2019272" cy="974356"/>
              <a:chOff x="13766800" y="15268584"/>
              <a:chExt cx="2019272" cy="976205"/>
            </a:xfrm>
          </p:grpSpPr>
          <p:sp>
            <p:nvSpPr>
              <p:cNvPr id="335" name="TextBox 1036"/>
              <p:cNvSpPr txBox="1"/>
              <p:nvPr/>
            </p:nvSpPr>
            <p:spPr>
              <a:xfrm>
                <a:off x="14513642" y="15268335"/>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36" name="TextBox 1037"/>
              <p:cNvSpPr txBox="1"/>
              <p:nvPr/>
            </p:nvSpPr>
            <p:spPr>
              <a:xfrm>
                <a:off x="13769122" y="15736252"/>
                <a:ext cx="2015654"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Martinsville</a:t>
                </a:r>
              </a:p>
            </p:txBody>
          </p:sp>
        </p:grpSp>
        <p:grpSp>
          <p:nvGrpSpPr>
            <p:cNvPr id="116986" name="Pittsylvania_L"/>
            <p:cNvGrpSpPr>
              <a:grpSpLocks/>
            </p:cNvGrpSpPr>
            <p:nvPr/>
          </p:nvGrpSpPr>
          <p:grpSpPr bwMode="auto">
            <a:xfrm>
              <a:off x="15513050" y="14430387"/>
              <a:ext cx="2037930" cy="974361"/>
              <a:chOff x="15513050" y="14430387"/>
              <a:chExt cx="2037930" cy="976210"/>
            </a:xfrm>
          </p:grpSpPr>
          <p:sp>
            <p:nvSpPr>
              <p:cNvPr id="333" name="TextBox 1034"/>
              <p:cNvSpPr txBox="1"/>
              <p:nvPr/>
            </p:nvSpPr>
            <p:spPr>
              <a:xfrm>
                <a:off x="16262969" y="14428570"/>
                <a:ext cx="369233"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34" name="TextBox 1035"/>
              <p:cNvSpPr txBox="1"/>
              <p:nvPr/>
            </p:nvSpPr>
            <p:spPr>
              <a:xfrm>
                <a:off x="15512394" y="14896488"/>
                <a:ext cx="2039867"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Pittsylvania</a:t>
                </a:r>
              </a:p>
            </p:txBody>
          </p:sp>
        </p:grpSp>
        <p:grpSp>
          <p:nvGrpSpPr>
            <p:cNvPr id="116987" name="Scott_L"/>
            <p:cNvGrpSpPr>
              <a:grpSpLocks/>
            </p:cNvGrpSpPr>
            <p:nvPr/>
          </p:nvGrpSpPr>
          <p:grpSpPr bwMode="auto">
            <a:xfrm>
              <a:off x="3784600" y="14925687"/>
              <a:ext cx="1018228" cy="974361"/>
              <a:chOff x="3784600" y="14925687"/>
              <a:chExt cx="1018228" cy="976210"/>
            </a:xfrm>
          </p:grpSpPr>
          <p:sp>
            <p:nvSpPr>
              <p:cNvPr id="331" name="TextBox 1032"/>
              <p:cNvSpPr txBox="1"/>
              <p:nvPr/>
            </p:nvSpPr>
            <p:spPr>
              <a:xfrm>
                <a:off x="4066124" y="14927045"/>
                <a:ext cx="375288"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32" name="TextBox 1033"/>
              <p:cNvSpPr txBox="1"/>
              <p:nvPr/>
            </p:nvSpPr>
            <p:spPr>
              <a:xfrm>
                <a:off x="3781634" y="15394962"/>
                <a:ext cx="1022960"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Scott</a:t>
                </a:r>
              </a:p>
            </p:txBody>
          </p:sp>
        </p:grpSp>
        <p:grpSp>
          <p:nvGrpSpPr>
            <p:cNvPr id="116988" name="Shenandoah_L"/>
            <p:cNvGrpSpPr>
              <a:grpSpLocks/>
            </p:cNvGrpSpPr>
            <p:nvPr/>
          </p:nvGrpSpPr>
          <p:grpSpPr bwMode="auto">
            <a:xfrm>
              <a:off x="17989550" y="4791089"/>
              <a:ext cx="2185215" cy="974364"/>
              <a:chOff x="17989550" y="4791089"/>
              <a:chExt cx="2185215" cy="976209"/>
            </a:xfrm>
          </p:grpSpPr>
          <p:sp>
            <p:nvSpPr>
              <p:cNvPr id="329" name="TextBox 1030"/>
              <p:cNvSpPr txBox="1"/>
              <p:nvPr/>
            </p:nvSpPr>
            <p:spPr>
              <a:xfrm>
                <a:off x="18841556" y="4791559"/>
                <a:ext cx="369232"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30" name="TextBox 1031"/>
              <p:cNvSpPr txBox="1"/>
              <p:nvPr/>
            </p:nvSpPr>
            <p:spPr>
              <a:xfrm>
                <a:off x="17988078" y="5259475"/>
                <a:ext cx="2185143"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Shenandoah</a:t>
                </a:r>
              </a:p>
            </p:txBody>
          </p:sp>
        </p:grpSp>
        <p:grpSp>
          <p:nvGrpSpPr>
            <p:cNvPr id="116989" name="Stafford_L"/>
            <p:cNvGrpSpPr>
              <a:grpSpLocks/>
            </p:cNvGrpSpPr>
            <p:nvPr/>
          </p:nvGrpSpPr>
          <p:grpSpPr bwMode="auto">
            <a:xfrm>
              <a:off x="23164800" y="6537342"/>
              <a:ext cx="1462708" cy="974363"/>
              <a:chOff x="23164800" y="6537342"/>
              <a:chExt cx="1462708" cy="976208"/>
            </a:xfrm>
          </p:grpSpPr>
          <p:sp>
            <p:nvSpPr>
              <p:cNvPr id="327" name="TextBox 1028"/>
              <p:cNvSpPr txBox="1"/>
              <p:nvPr/>
            </p:nvSpPr>
            <p:spPr>
              <a:xfrm>
                <a:off x="23653709" y="6538439"/>
                <a:ext cx="369236"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28" name="TextBox 1029"/>
              <p:cNvSpPr txBox="1"/>
              <p:nvPr/>
            </p:nvSpPr>
            <p:spPr>
              <a:xfrm>
                <a:off x="23163416" y="7006355"/>
                <a:ext cx="1464832"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Stafford</a:t>
                </a:r>
              </a:p>
            </p:txBody>
          </p:sp>
        </p:grpSp>
        <p:grpSp>
          <p:nvGrpSpPr>
            <p:cNvPr id="116990" name="Tazewell_L"/>
            <p:cNvGrpSpPr>
              <a:grpSpLocks/>
            </p:cNvGrpSpPr>
            <p:nvPr/>
          </p:nvGrpSpPr>
          <p:grpSpPr bwMode="auto">
            <a:xfrm>
              <a:off x="7315200" y="13081012"/>
              <a:ext cx="1556003" cy="974355"/>
              <a:chOff x="7315200" y="13081012"/>
              <a:chExt cx="1556003" cy="976202"/>
            </a:xfrm>
          </p:grpSpPr>
          <p:sp>
            <p:nvSpPr>
              <p:cNvPr id="325" name="TextBox 1026"/>
              <p:cNvSpPr txBox="1"/>
              <p:nvPr/>
            </p:nvSpPr>
            <p:spPr>
              <a:xfrm>
                <a:off x="7879529" y="13081369"/>
                <a:ext cx="369236"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26" name="TextBox 1027"/>
              <p:cNvSpPr txBox="1"/>
              <p:nvPr/>
            </p:nvSpPr>
            <p:spPr>
              <a:xfrm>
                <a:off x="7316599" y="13549285"/>
                <a:ext cx="1555626"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Tazewell</a:t>
                </a:r>
              </a:p>
            </p:txBody>
          </p:sp>
        </p:grpSp>
        <p:grpSp>
          <p:nvGrpSpPr>
            <p:cNvPr id="116991" name="Warren_L"/>
            <p:cNvGrpSpPr>
              <a:grpSpLocks/>
            </p:cNvGrpSpPr>
            <p:nvPr/>
          </p:nvGrpSpPr>
          <p:grpSpPr bwMode="auto">
            <a:xfrm>
              <a:off x="20326350" y="4498964"/>
              <a:ext cx="1333442" cy="979094"/>
              <a:chOff x="20326350" y="4498964"/>
              <a:chExt cx="1333442" cy="970842"/>
            </a:xfrm>
          </p:grpSpPr>
          <p:sp>
            <p:nvSpPr>
              <p:cNvPr id="323" name="TextBox 1024"/>
              <p:cNvSpPr txBox="1"/>
              <p:nvPr/>
            </p:nvSpPr>
            <p:spPr>
              <a:xfrm>
                <a:off x="20784576" y="4499660"/>
                <a:ext cx="369236"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24" name="TextBox 1025"/>
              <p:cNvSpPr txBox="1"/>
              <p:nvPr/>
            </p:nvSpPr>
            <p:spPr>
              <a:xfrm>
                <a:off x="20324546" y="4971660"/>
                <a:ext cx="1337720" cy="4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Warren</a:t>
                </a:r>
              </a:p>
            </p:txBody>
          </p:sp>
        </p:grpSp>
        <p:grpSp>
          <p:nvGrpSpPr>
            <p:cNvPr id="116992" name="Wythe_L"/>
            <p:cNvGrpSpPr>
              <a:grpSpLocks/>
            </p:cNvGrpSpPr>
            <p:nvPr/>
          </p:nvGrpSpPr>
          <p:grpSpPr bwMode="auto">
            <a:xfrm>
              <a:off x="9645650" y="14100178"/>
              <a:ext cx="1184941" cy="974365"/>
              <a:chOff x="9645650" y="14100178"/>
              <a:chExt cx="1184941" cy="976212"/>
            </a:xfrm>
          </p:grpSpPr>
          <p:sp>
            <p:nvSpPr>
              <p:cNvPr id="321" name="TextBox 1022"/>
              <p:cNvSpPr txBox="1"/>
              <p:nvPr/>
            </p:nvSpPr>
            <p:spPr>
              <a:xfrm>
                <a:off x="10028354" y="14100756"/>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1</a:t>
                </a:r>
              </a:p>
            </p:txBody>
          </p:sp>
          <p:sp>
            <p:nvSpPr>
              <p:cNvPr id="322" name="TextBox 1023"/>
              <p:cNvSpPr txBox="1"/>
              <p:nvPr/>
            </p:nvSpPr>
            <p:spPr>
              <a:xfrm>
                <a:off x="9647011" y="14568673"/>
                <a:ext cx="1186394"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Wythe</a:t>
                </a:r>
              </a:p>
            </p:txBody>
          </p:sp>
        </p:grpSp>
        <p:grpSp>
          <p:nvGrpSpPr>
            <p:cNvPr id="116993" name="Danville_L"/>
            <p:cNvGrpSpPr>
              <a:grpSpLocks/>
            </p:cNvGrpSpPr>
            <p:nvPr/>
          </p:nvGrpSpPr>
          <p:grpSpPr bwMode="auto">
            <a:xfrm>
              <a:off x="15557500" y="15776599"/>
              <a:ext cx="1463349" cy="974356"/>
              <a:chOff x="15557500" y="15776599"/>
              <a:chExt cx="1463349" cy="976203"/>
            </a:xfrm>
          </p:grpSpPr>
          <p:sp>
            <p:nvSpPr>
              <p:cNvPr id="319" name="TextBox 1020"/>
              <p:cNvSpPr txBox="1"/>
              <p:nvPr/>
            </p:nvSpPr>
            <p:spPr>
              <a:xfrm>
                <a:off x="16057165" y="15775780"/>
                <a:ext cx="369233"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20" name="TextBox 1021"/>
              <p:cNvSpPr txBox="1"/>
              <p:nvPr/>
            </p:nvSpPr>
            <p:spPr>
              <a:xfrm>
                <a:off x="15554762" y="16243697"/>
                <a:ext cx="1464832" cy="5084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Danville</a:t>
                </a:r>
              </a:p>
            </p:txBody>
          </p:sp>
        </p:grpSp>
        <p:grpSp>
          <p:nvGrpSpPr>
            <p:cNvPr id="116994" name="Fredericksburg_L"/>
            <p:cNvGrpSpPr>
              <a:grpSpLocks/>
            </p:cNvGrpSpPr>
            <p:nvPr/>
          </p:nvGrpSpPr>
          <p:grpSpPr bwMode="auto">
            <a:xfrm>
              <a:off x="22593300" y="7292980"/>
              <a:ext cx="2612062" cy="974363"/>
              <a:chOff x="22593300" y="7292980"/>
              <a:chExt cx="2612062" cy="976210"/>
            </a:xfrm>
          </p:grpSpPr>
          <p:sp>
            <p:nvSpPr>
              <p:cNvPr id="317" name="TextBox 1018"/>
              <p:cNvSpPr txBox="1"/>
              <p:nvPr/>
            </p:nvSpPr>
            <p:spPr>
              <a:xfrm>
                <a:off x="23617392" y="7292872"/>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18" name="TextBox 1019"/>
              <p:cNvSpPr txBox="1"/>
              <p:nvPr/>
            </p:nvSpPr>
            <p:spPr>
              <a:xfrm>
                <a:off x="22594432" y="7760790"/>
                <a:ext cx="2608852"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Fredericksburg</a:t>
                </a:r>
              </a:p>
            </p:txBody>
          </p:sp>
        </p:grpSp>
        <p:grpSp>
          <p:nvGrpSpPr>
            <p:cNvPr id="116995" name="Lynchburg_L"/>
            <p:cNvGrpSpPr>
              <a:grpSpLocks/>
            </p:cNvGrpSpPr>
            <p:nvPr/>
          </p:nvGrpSpPr>
          <p:grpSpPr bwMode="auto">
            <a:xfrm>
              <a:off x="16389350" y="11737984"/>
              <a:ext cx="1907190" cy="974362"/>
              <a:chOff x="16389350" y="11737984"/>
              <a:chExt cx="1907190" cy="976211"/>
            </a:xfrm>
          </p:grpSpPr>
          <p:sp>
            <p:nvSpPr>
              <p:cNvPr id="315" name="TextBox 1016"/>
              <p:cNvSpPr txBox="1"/>
              <p:nvPr/>
            </p:nvSpPr>
            <p:spPr>
              <a:xfrm>
                <a:off x="17074076" y="11738656"/>
                <a:ext cx="369233"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16" name="TextBox 1017"/>
              <p:cNvSpPr txBox="1"/>
              <p:nvPr/>
            </p:nvSpPr>
            <p:spPr>
              <a:xfrm>
                <a:off x="16390082" y="12206574"/>
                <a:ext cx="190670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Lynchburg</a:t>
                </a:r>
              </a:p>
            </p:txBody>
          </p:sp>
        </p:grpSp>
        <p:grpSp>
          <p:nvGrpSpPr>
            <p:cNvPr id="116996" name="Newport_News_L"/>
            <p:cNvGrpSpPr>
              <a:grpSpLocks/>
            </p:cNvGrpSpPr>
            <p:nvPr/>
          </p:nvGrpSpPr>
          <p:grpSpPr bwMode="auto">
            <a:xfrm>
              <a:off x="26739850" y="12861938"/>
              <a:ext cx="2482026" cy="974355"/>
              <a:chOff x="26739850" y="12861938"/>
              <a:chExt cx="2482026" cy="976202"/>
            </a:xfrm>
          </p:grpSpPr>
          <p:sp>
            <p:nvSpPr>
              <p:cNvPr id="313" name="TextBox 1014"/>
              <p:cNvSpPr txBox="1"/>
              <p:nvPr/>
            </p:nvSpPr>
            <p:spPr>
              <a:xfrm>
                <a:off x="27733446" y="12861326"/>
                <a:ext cx="369236"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14" name="TextBox 1015"/>
              <p:cNvSpPr txBox="1"/>
              <p:nvPr/>
            </p:nvSpPr>
            <p:spPr>
              <a:xfrm>
                <a:off x="26740750" y="13329242"/>
                <a:ext cx="2481740"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Newport News</a:t>
                </a:r>
              </a:p>
            </p:txBody>
          </p:sp>
        </p:grpSp>
        <p:grpSp>
          <p:nvGrpSpPr>
            <p:cNvPr id="116997" name="Norfolk_L"/>
            <p:cNvGrpSpPr>
              <a:grpSpLocks/>
            </p:cNvGrpSpPr>
            <p:nvPr/>
          </p:nvGrpSpPr>
          <p:grpSpPr bwMode="auto">
            <a:xfrm>
              <a:off x="28536900" y="14414499"/>
              <a:ext cx="1351652" cy="979094"/>
              <a:chOff x="28536900" y="14414499"/>
              <a:chExt cx="1351652" cy="970840"/>
            </a:xfrm>
          </p:grpSpPr>
          <p:sp>
            <p:nvSpPr>
              <p:cNvPr id="311" name="TextBox 1012"/>
              <p:cNvSpPr txBox="1"/>
              <p:nvPr/>
            </p:nvSpPr>
            <p:spPr>
              <a:xfrm>
                <a:off x="28974319" y="14415099"/>
                <a:ext cx="369232"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12" name="TextBox 1013"/>
              <p:cNvSpPr txBox="1"/>
              <p:nvPr/>
            </p:nvSpPr>
            <p:spPr>
              <a:xfrm>
                <a:off x="28538501" y="14887099"/>
                <a:ext cx="1349822" cy="4987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Norfolk</a:t>
                </a:r>
              </a:p>
            </p:txBody>
          </p:sp>
        </p:grpSp>
        <p:grpSp>
          <p:nvGrpSpPr>
            <p:cNvPr id="116998" name="Richmond_L"/>
            <p:cNvGrpSpPr>
              <a:grpSpLocks/>
            </p:cNvGrpSpPr>
            <p:nvPr/>
          </p:nvGrpSpPr>
          <p:grpSpPr bwMode="auto">
            <a:xfrm>
              <a:off x="25825450" y="8836047"/>
              <a:ext cx="1814600" cy="974366"/>
              <a:chOff x="25825450" y="8836047"/>
              <a:chExt cx="1814600" cy="976213"/>
            </a:xfrm>
          </p:grpSpPr>
          <p:sp>
            <p:nvSpPr>
              <p:cNvPr id="309" name="TextBox 1010"/>
              <p:cNvSpPr txBox="1"/>
              <p:nvPr/>
            </p:nvSpPr>
            <p:spPr>
              <a:xfrm>
                <a:off x="26486524" y="8837674"/>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10" name="TextBox 1011"/>
              <p:cNvSpPr txBox="1"/>
              <p:nvPr/>
            </p:nvSpPr>
            <p:spPr>
              <a:xfrm>
                <a:off x="25826746" y="9305591"/>
                <a:ext cx="1815908"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Richmond</a:t>
                </a:r>
              </a:p>
            </p:txBody>
          </p:sp>
        </p:grpSp>
        <p:grpSp>
          <p:nvGrpSpPr>
            <p:cNvPr id="116999" name="Roanoke_L"/>
            <p:cNvGrpSpPr>
              <a:grpSpLocks/>
            </p:cNvGrpSpPr>
            <p:nvPr/>
          </p:nvGrpSpPr>
          <p:grpSpPr bwMode="auto">
            <a:xfrm>
              <a:off x="13360400" y="12334907"/>
              <a:ext cx="1592680" cy="974352"/>
              <a:chOff x="13360400" y="12334907"/>
              <a:chExt cx="1592680" cy="976199"/>
            </a:xfrm>
          </p:grpSpPr>
          <p:sp>
            <p:nvSpPr>
              <p:cNvPr id="307" name="TextBox 1008"/>
              <p:cNvSpPr txBox="1"/>
              <p:nvPr/>
            </p:nvSpPr>
            <p:spPr>
              <a:xfrm>
                <a:off x="13938608" y="12335916"/>
                <a:ext cx="369233"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08" name="TextBox 1009"/>
              <p:cNvSpPr txBox="1"/>
              <p:nvPr/>
            </p:nvSpPr>
            <p:spPr>
              <a:xfrm>
                <a:off x="13357517" y="12803832"/>
                <a:ext cx="1597999"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Roanoke</a:t>
                </a:r>
              </a:p>
            </p:txBody>
          </p:sp>
        </p:grpSp>
        <p:grpSp>
          <p:nvGrpSpPr>
            <p:cNvPr id="117000" name="Russell_L"/>
            <p:cNvGrpSpPr>
              <a:grpSpLocks/>
            </p:cNvGrpSpPr>
            <p:nvPr/>
          </p:nvGrpSpPr>
          <p:grpSpPr bwMode="auto">
            <a:xfrm>
              <a:off x="5911850" y="13785853"/>
              <a:ext cx="1370696" cy="974365"/>
              <a:chOff x="5911850" y="13785853"/>
              <a:chExt cx="1370696" cy="976212"/>
            </a:xfrm>
          </p:grpSpPr>
          <p:sp>
            <p:nvSpPr>
              <p:cNvPr id="305" name="TextBox 1006"/>
              <p:cNvSpPr txBox="1"/>
              <p:nvPr/>
            </p:nvSpPr>
            <p:spPr>
              <a:xfrm>
                <a:off x="6366272" y="13786408"/>
                <a:ext cx="369237"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06" name="TextBox 1007"/>
              <p:cNvSpPr txBox="1"/>
              <p:nvPr/>
            </p:nvSpPr>
            <p:spPr>
              <a:xfrm>
                <a:off x="5912296" y="14254325"/>
                <a:ext cx="1367985"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Russell</a:t>
                </a:r>
              </a:p>
            </p:txBody>
          </p:sp>
        </p:grpSp>
        <p:grpSp>
          <p:nvGrpSpPr>
            <p:cNvPr id="117001" name="Spotsylvania_L"/>
            <p:cNvGrpSpPr>
              <a:grpSpLocks/>
            </p:cNvGrpSpPr>
            <p:nvPr/>
          </p:nvGrpSpPr>
          <p:grpSpPr bwMode="auto">
            <a:xfrm>
              <a:off x="22015450" y="7991485"/>
              <a:ext cx="2241512" cy="974363"/>
              <a:chOff x="22015450" y="7991485"/>
              <a:chExt cx="2241512" cy="976210"/>
            </a:xfrm>
          </p:grpSpPr>
          <p:sp>
            <p:nvSpPr>
              <p:cNvPr id="303" name="TextBox 1004"/>
              <p:cNvSpPr txBox="1"/>
              <p:nvPr/>
            </p:nvSpPr>
            <p:spPr>
              <a:xfrm>
                <a:off x="22866817" y="7993424"/>
                <a:ext cx="369237"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04" name="TextBox 1005"/>
              <p:cNvSpPr txBox="1"/>
              <p:nvPr/>
            </p:nvSpPr>
            <p:spPr>
              <a:xfrm>
                <a:off x="22013341" y="8461341"/>
                <a:ext cx="2245672"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Spotsylvania</a:t>
                </a:r>
              </a:p>
            </p:txBody>
          </p:sp>
        </p:grpSp>
        <p:grpSp>
          <p:nvGrpSpPr>
            <p:cNvPr id="117002" name="Washington_L"/>
            <p:cNvGrpSpPr>
              <a:grpSpLocks/>
            </p:cNvGrpSpPr>
            <p:nvPr/>
          </p:nvGrpSpPr>
          <p:grpSpPr bwMode="auto">
            <a:xfrm>
              <a:off x="5797550" y="14811387"/>
              <a:ext cx="2092176" cy="974361"/>
              <a:chOff x="5797550" y="14811387"/>
              <a:chExt cx="2092176" cy="976210"/>
            </a:xfrm>
          </p:grpSpPr>
          <p:sp>
            <p:nvSpPr>
              <p:cNvPr id="301" name="TextBox 1002"/>
              <p:cNvSpPr txBox="1"/>
              <p:nvPr/>
            </p:nvSpPr>
            <p:spPr>
              <a:xfrm>
                <a:off x="6584180" y="14810282"/>
                <a:ext cx="36923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02" name="TextBox 1003"/>
              <p:cNvSpPr txBox="1"/>
              <p:nvPr/>
            </p:nvSpPr>
            <p:spPr>
              <a:xfrm>
                <a:off x="5797287" y="15278199"/>
                <a:ext cx="2094346" cy="5084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Washington</a:t>
                </a:r>
              </a:p>
            </p:txBody>
          </p:sp>
        </p:grpSp>
        <p:grpSp>
          <p:nvGrpSpPr>
            <p:cNvPr id="117003" name="Wise_L"/>
            <p:cNvGrpSpPr>
              <a:grpSpLocks/>
            </p:cNvGrpSpPr>
            <p:nvPr/>
          </p:nvGrpSpPr>
          <p:grpSpPr bwMode="auto">
            <a:xfrm>
              <a:off x="3625850" y="13544553"/>
              <a:ext cx="962892" cy="974365"/>
              <a:chOff x="3625850" y="13544553"/>
              <a:chExt cx="962892" cy="976212"/>
            </a:xfrm>
          </p:grpSpPr>
          <p:sp>
            <p:nvSpPr>
              <p:cNvPr id="299" name="TextBox 1000"/>
              <p:cNvSpPr txBox="1"/>
              <p:nvPr/>
            </p:nvSpPr>
            <p:spPr>
              <a:xfrm>
                <a:off x="3902696" y="13543910"/>
                <a:ext cx="369233"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2</a:t>
                </a:r>
              </a:p>
            </p:txBody>
          </p:sp>
          <p:sp>
            <p:nvSpPr>
              <p:cNvPr id="300" name="TextBox 1001"/>
              <p:cNvSpPr txBox="1"/>
              <p:nvPr/>
            </p:nvSpPr>
            <p:spPr>
              <a:xfrm>
                <a:off x="3624256" y="14011827"/>
                <a:ext cx="962431" cy="5084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Wise</a:t>
                </a:r>
              </a:p>
            </p:txBody>
          </p:sp>
        </p:grpSp>
        <p:grpSp>
          <p:nvGrpSpPr>
            <p:cNvPr id="117004" name="Alexandria_L"/>
            <p:cNvGrpSpPr>
              <a:grpSpLocks/>
            </p:cNvGrpSpPr>
            <p:nvPr/>
          </p:nvGrpSpPr>
          <p:grpSpPr bwMode="auto">
            <a:xfrm>
              <a:off x="25241250" y="5692789"/>
              <a:ext cx="1889556" cy="974364"/>
              <a:chOff x="25241250" y="5692789"/>
              <a:chExt cx="1889556" cy="976209"/>
            </a:xfrm>
          </p:grpSpPr>
          <p:sp>
            <p:nvSpPr>
              <p:cNvPr id="297" name="TextBox 998"/>
              <p:cNvSpPr txBox="1"/>
              <p:nvPr/>
            </p:nvSpPr>
            <p:spPr>
              <a:xfrm>
                <a:off x="25935702" y="5694192"/>
                <a:ext cx="369232"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3</a:t>
                </a:r>
              </a:p>
            </p:txBody>
          </p:sp>
          <p:sp>
            <p:nvSpPr>
              <p:cNvPr id="298" name="TextBox 999"/>
              <p:cNvSpPr txBox="1"/>
              <p:nvPr/>
            </p:nvSpPr>
            <p:spPr>
              <a:xfrm>
                <a:off x="25239603" y="6162107"/>
                <a:ext cx="1888542"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Alexandria</a:t>
                </a:r>
              </a:p>
            </p:txBody>
          </p:sp>
        </p:grpSp>
        <p:grpSp>
          <p:nvGrpSpPr>
            <p:cNvPr id="117005" name="Arlington_L"/>
            <p:cNvGrpSpPr>
              <a:grpSpLocks/>
            </p:cNvGrpSpPr>
            <p:nvPr/>
          </p:nvGrpSpPr>
          <p:grpSpPr bwMode="auto">
            <a:xfrm>
              <a:off x="23545800" y="4479939"/>
              <a:ext cx="1666162" cy="974362"/>
              <a:chOff x="23545800" y="4479939"/>
              <a:chExt cx="1666162" cy="976207"/>
            </a:xfrm>
          </p:grpSpPr>
          <p:sp>
            <p:nvSpPr>
              <p:cNvPr id="295" name="TextBox 996"/>
              <p:cNvSpPr txBox="1"/>
              <p:nvPr/>
            </p:nvSpPr>
            <p:spPr>
              <a:xfrm>
                <a:off x="24107688" y="4481708"/>
                <a:ext cx="369233"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3</a:t>
                </a:r>
              </a:p>
            </p:txBody>
          </p:sp>
          <p:sp>
            <p:nvSpPr>
              <p:cNvPr id="296" name="TextBox 997"/>
              <p:cNvSpPr txBox="1"/>
              <p:nvPr/>
            </p:nvSpPr>
            <p:spPr>
              <a:xfrm>
                <a:off x="23544755" y="4949623"/>
                <a:ext cx="1664583" cy="5084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Arlington</a:t>
                </a:r>
              </a:p>
            </p:txBody>
          </p:sp>
        </p:grpSp>
        <p:grpSp>
          <p:nvGrpSpPr>
            <p:cNvPr id="117006" name="Fairfax_L"/>
            <p:cNvGrpSpPr>
              <a:grpSpLocks/>
            </p:cNvGrpSpPr>
            <p:nvPr/>
          </p:nvGrpSpPr>
          <p:grpSpPr bwMode="auto">
            <a:xfrm>
              <a:off x="25495250" y="4692664"/>
              <a:ext cx="1278107" cy="974364"/>
              <a:chOff x="25495250" y="4692664"/>
              <a:chExt cx="1278107" cy="976209"/>
            </a:xfrm>
          </p:grpSpPr>
          <p:sp>
            <p:nvSpPr>
              <p:cNvPr id="293" name="TextBox 994"/>
              <p:cNvSpPr txBox="1"/>
              <p:nvPr/>
            </p:nvSpPr>
            <p:spPr>
              <a:xfrm>
                <a:off x="25911488" y="4692763"/>
                <a:ext cx="369232"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4</a:t>
                </a:r>
              </a:p>
            </p:txBody>
          </p:sp>
          <p:sp>
            <p:nvSpPr>
              <p:cNvPr id="294" name="TextBox 995"/>
              <p:cNvSpPr txBox="1"/>
              <p:nvPr/>
            </p:nvSpPr>
            <p:spPr>
              <a:xfrm>
                <a:off x="25493828" y="5160679"/>
                <a:ext cx="1277188"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Fairfax</a:t>
                </a:r>
              </a:p>
            </p:txBody>
          </p:sp>
        </p:grpSp>
        <p:grpSp>
          <p:nvGrpSpPr>
            <p:cNvPr id="117007" name="Chesterfield_L"/>
            <p:cNvGrpSpPr>
              <a:grpSpLocks/>
            </p:cNvGrpSpPr>
            <p:nvPr/>
          </p:nvGrpSpPr>
          <p:grpSpPr bwMode="auto">
            <a:xfrm>
              <a:off x="22396450" y="11763384"/>
              <a:ext cx="2111668" cy="974362"/>
              <a:chOff x="22396450" y="11763384"/>
              <a:chExt cx="2111668" cy="976211"/>
            </a:xfrm>
          </p:grpSpPr>
          <p:sp>
            <p:nvSpPr>
              <p:cNvPr id="291" name="TextBox 992"/>
              <p:cNvSpPr txBox="1"/>
              <p:nvPr/>
            </p:nvSpPr>
            <p:spPr>
              <a:xfrm>
                <a:off x="23193680" y="11765603"/>
                <a:ext cx="369236" cy="5039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5</a:t>
                </a:r>
              </a:p>
            </p:txBody>
          </p:sp>
          <p:sp>
            <p:nvSpPr>
              <p:cNvPr id="292" name="TextBox 993"/>
              <p:cNvSpPr txBox="1"/>
              <p:nvPr/>
            </p:nvSpPr>
            <p:spPr>
              <a:xfrm>
                <a:off x="22394681" y="12233521"/>
                <a:ext cx="2112507" cy="5039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Chesterfield</a:t>
                </a:r>
              </a:p>
            </p:txBody>
          </p:sp>
        </p:grpSp>
        <p:grpSp>
          <p:nvGrpSpPr>
            <p:cNvPr id="117008" name="Prince_William_L"/>
            <p:cNvGrpSpPr>
              <a:grpSpLocks/>
            </p:cNvGrpSpPr>
            <p:nvPr/>
          </p:nvGrpSpPr>
          <p:grpSpPr bwMode="auto">
            <a:xfrm>
              <a:off x="22752050" y="5861063"/>
              <a:ext cx="2463880" cy="974359"/>
              <a:chOff x="22752050" y="5861063"/>
              <a:chExt cx="2463880" cy="976204"/>
            </a:xfrm>
          </p:grpSpPr>
          <p:sp>
            <p:nvSpPr>
              <p:cNvPr id="289" name="TextBox 990"/>
              <p:cNvSpPr txBox="1"/>
              <p:nvPr/>
            </p:nvSpPr>
            <p:spPr>
              <a:xfrm>
                <a:off x="23714239" y="5860340"/>
                <a:ext cx="375287"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5</a:t>
                </a:r>
              </a:p>
            </p:txBody>
          </p:sp>
          <p:sp>
            <p:nvSpPr>
              <p:cNvPr id="290" name="TextBox 991"/>
              <p:cNvSpPr txBox="1"/>
              <p:nvPr/>
            </p:nvSpPr>
            <p:spPr>
              <a:xfrm>
                <a:off x="22751810" y="6328256"/>
                <a:ext cx="2463579" cy="5084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Prince William</a:t>
                </a:r>
              </a:p>
            </p:txBody>
          </p:sp>
        </p:grpSp>
        <p:grpSp>
          <p:nvGrpSpPr>
            <p:cNvPr id="117009" name="Virginia_Beach_L"/>
            <p:cNvGrpSpPr>
              <a:grpSpLocks/>
            </p:cNvGrpSpPr>
            <p:nvPr/>
          </p:nvGrpSpPr>
          <p:grpSpPr bwMode="auto">
            <a:xfrm>
              <a:off x="29095700" y="15535287"/>
              <a:ext cx="2500877" cy="974361"/>
              <a:chOff x="29095700" y="15535287"/>
              <a:chExt cx="2500877" cy="976210"/>
            </a:xfrm>
          </p:grpSpPr>
          <p:sp>
            <p:nvSpPr>
              <p:cNvPr id="287" name="TextBox 988"/>
              <p:cNvSpPr txBox="1"/>
              <p:nvPr/>
            </p:nvSpPr>
            <p:spPr>
              <a:xfrm>
                <a:off x="30082021" y="15533280"/>
                <a:ext cx="369236"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6</a:t>
                </a:r>
              </a:p>
            </p:txBody>
          </p:sp>
          <p:sp>
            <p:nvSpPr>
              <p:cNvPr id="288" name="TextBox 989"/>
              <p:cNvSpPr txBox="1"/>
              <p:nvPr/>
            </p:nvSpPr>
            <p:spPr>
              <a:xfrm>
                <a:off x="29095380" y="16001198"/>
                <a:ext cx="2499897" cy="5084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none" anchor="ctr" anchorCtr="1">
                <a:normAutofit fontScale="25000" lnSpcReduction="20000"/>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600" b="1">
                    <a:solidFill>
                      <a:srgbClr val="000000"/>
                    </a:solidFill>
                    <a:latin typeface="Arial"/>
                  </a:rPr>
                  <a:t>Virginia Beach</a:t>
                </a:r>
              </a:p>
            </p:txBody>
          </p:sp>
        </p:grpSp>
        <p:sp>
          <p:nvSpPr>
            <p:cNvPr id="277" name="AutoShape 183"/>
            <p:cNvSpPr>
              <a:spLocks noChangeArrowheads="1"/>
            </p:cNvSpPr>
            <p:nvPr/>
          </p:nvSpPr>
          <p:spPr bwMode="auto">
            <a:xfrm>
              <a:off x="24676672" y="3448845"/>
              <a:ext cx="914005" cy="817305"/>
            </a:xfrm>
            <a:prstGeom prst="star5">
              <a:avLst/>
            </a:prstGeom>
            <a:solidFill>
              <a:srgbClr val="FFFF00"/>
            </a:solidFill>
            <a:ln w="9525">
              <a:solidFill>
                <a:sysClr val="windowText" lastClr="000000"/>
              </a:solidFill>
              <a:miter lim="800000"/>
              <a:headEnd/>
              <a:tailEnd/>
            </a:ln>
          </p:spPr>
        </p:sp>
        <p:sp>
          <p:nvSpPr>
            <p:cNvPr id="278" name="AutoShape 183"/>
            <p:cNvSpPr>
              <a:spLocks noChangeArrowheads="1"/>
            </p:cNvSpPr>
            <p:nvPr/>
          </p:nvSpPr>
          <p:spPr bwMode="auto">
            <a:xfrm>
              <a:off x="26468368" y="4620913"/>
              <a:ext cx="914005" cy="817305"/>
            </a:xfrm>
            <a:prstGeom prst="star5">
              <a:avLst/>
            </a:prstGeom>
            <a:solidFill>
              <a:srgbClr val="FFFF00"/>
            </a:solidFill>
            <a:ln w="9525">
              <a:solidFill>
                <a:sysClr val="windowText" lastClr="000000"/>
              </a:solidFill>
              <a:miter lim="800000"/>
              <a:headEnd/>
              <a:tailEnd/>
            </a:ln>
          </p:spPr>
        </p:sp>
        <p:sp>
          <p:nvSpPr>
            <p:cNvPr id="279" name="AutoShape 183"/>
            <p:cNvSpPr>
              <a:spLocks noChangeArrowheads="1"/>
            </p:cNvSpPr>
            <p:nvPr/>
          </p:nvSpPr>
          <p:spPr bwMode="auto">
            <a:xfrm>
              <a:off x="28605083" y="13647195"/>
              <a:ext cx="914009" cy="821797"/>
            </a:xfrm>
            <a:prstGeom prst="star5">
              <a:avLst/>
            </a:prstGeom>
            <a:solidFill>
              <a:srgbClr val="FFFF00"/>
            </a:solidFill>
            <a:ln w="9525">
              <a:solidFill>
                <a:sysClr val="windowText" lastClr="000000"/>
              </a:solidFill>
              <a:miter lim="800000"/>
              <a:headEnd/>
              <a:tailEnd/>
            </a:ln>
          </p:spPr>
        </p:sp>
        <p:sp>
          <p:nvSpPr>
            <p:cNvPr id="280" name="AutoShape 183"/>
            <p:cNvSpPr>
              <a:spLocks noChangeArrowheads="1"/>
            </p:cNvSpPr>
            <p:nvPr/>
          </p:nvSpPr>
          <p:spPr bwMode="auto">
            <a:xfrm>
              <a:off x="30354409" y="14980931"/>
              <a:ext cx="914005" cy="821794"/>
            </a:xfrm>
            <a:prstGeom prst="star5">
              <a:avLst/>
            </a:prstGeom>
            <a:solidFill>
              <a:srgbClr val="FFFF00"/>
            </a:solidFill>
            <a:ln w="9525">
              <a:solidFill>
                <a:sysClr val="windowText" lastClr="000000"/>
              </a:solidFill>
              <a:miter lim="800000"/>
              <a:headEnd/>
              <a:tailEnd/>
            </a:ln>
          </p:spPr>
        </p:sp>
        <p:sp>
          <p:nvSpPr>
            <p:cNvPr id="281" name="AutoShape 183"/>
            <p:cNvSpPr>
              <a:spLocks noChangeArrowheads="1"/>
            </p:cNvSpPr>
            <p:nvPr/>
          </p:nvSpPr>
          <p:spPr bwMode="auto">
            <a:xfrm>
              <a:off x="22243357" y="11505139"/>
              <a:ext cx="914005" cy="821794"/>
            </a:xfrm>
            <a:prstGeom prst="star5">
              <a:avLst/>
            </a:prstGeom>
            <a:solidFill>
              <a:srgbClr val="FFFF00"/>
            </a:solidFill>
            <a:ln w="9525">
              <a:solidFill>
                <a:sysClr val="windowText" lastClr="000000"/>
              </a:solidFill>
              <a:miter lim="800000"/>
              <a:headEnd/>
              <a:tailEnd/>
            </a:ln>
          </p:spPr>
        </p:sp>
        <p:sp>
          <p:nvSpPr>
            <p:cNvPr id="282" name="AutoShape 183"/>
            <p:cNvSpPr>
              <a:spLocks noChangeArrowheads="1"/>
            </p:cNvSpPr>
            <p:nvPr/>
          </p:nvSpPr>
          <p:spPr bwMode="auto">
            <a:xfrm>
              <a:off x="22394680" y="8716420"/>
              <a:ext cx="914009" cy="817305"/>
            </a:xfrm>
            <a:prstGeom prst="star5">
              <a:avLst/>
            </a:prstGeom>
            <a:solidFill>
              <a:srgbClr val="FFFF00"/>
            </a:solidFill>
            <a:ln w="9525">
              <a:solidFill>
                <a:sysClr val="windowText" lastClr="000000"/>
              </a:solidFill>
              <a:miter lim="800000"/>
              <a:headEnd/>
              <a:tailEnd/>
            </a:ln>
          </p:spPr>
        </p:sp>
        <p:sp>
          <p:nvSpPr>
            <p:cNvPr id="283" name="AutoShape 183"/>
            <p:cNvSpPr>
              <a:spLocks noChangeArrowheads="1"/>
            </p:cNvSpPr>
            <p:nvPr/>
          </p:nvSpPr>
          <p:spPr bwMode="auto">
            <a:xfrm>
              <a:off x="17400938" y="11383889"/>
              <a:ext cx="914005" cy="817305"/>
            </a:xfrm>
            <a:prstGeom prst="star5">
              <a:avLst/>
            </a:prstGeom>
            <a:solidFill>
              <a:srgbClr val="FFFF00"/>
            </a:solidFill>
            <a:ln w="9525">
              <a:solidFill>
                <a:sysClr val="windowText" lastClr="000000"/>
              </a:solidFill>
              <a:miter lim="800000"/>
              <a:headEnd/>
              <a:tailEnd/>
            </a:ln>
          </p:spPr>
        </p:sp>
        <p:sp>
          <p:nvSpPr>
            <p:cNvPr id="284" name="AutoShape 183"/>
            <p:cNvSpPr>
              <a:spLocks noChangeArrowheads="1"/>
            </p:cNvSpPr>
            <p:nvPr/>
          </p:nvSpPr>
          <p:spPr bwMode="auto">
            <a:xfrm>
              <a:off x="16753262" y="15879068"/>
              <a:ext cx="914009" cy="817305"/>
            </a:xfrm>
            <a:prstGeom prst="star5">
              <a:avLst/>
            </a:prstGeom>
            <a:solidFill>
              <a:srgbClr val="FFFF00"/>
            </a:solidFill>
            <a:ln w="9525">
              <a:solidFill>
                <a:sysClr val="windowText" lastClr="000000"/>
              </a:solidFill>
              <a:miter lim="800000"/>
              <a:headEnd/>
              <a:tailEnd/>
            </a:ln>
          </p:spPr>
        </p:sp>
        <p:sp>
          <p:nvSpPr>
            <p:cNvPr id="285" name="AutoShape 183"/>
            <p:cNvSpPr>
              <a:spLocks noChangeArrowheads="1"/>
            </p:cNvSpPr>
            <p:nvPr/>
          </p:nvSpPr>
          <p:spPr bwMode="auto">
            <a:xfrm>
              <a:off x="12982230" y="12066473"/>
              <a:ext cx="914005" cy="821797"/>
            </a:xfrm>
            <a:prstGeom prst="star5">
              <a:avLst/>
            </a:prstGeom>
            <a:solidFill>
              <a:srgbClr val="FFFF00"/>
            </a:solidFill>
            <a:ln w="9525">
              <a:solidFill>
                <a:sysClr val="windowText" lastClr="000000"/>
              </a:solidFill>
              <a:miter lim="800000"/>
              <a:headEnd/>
              <a:tailEnd/>
            </a:ln>
          </p:spPr>
        </p:sp>
        <p:sp>
          <p:nvSpPr>
            <p:cNvPr id="286" name="AutoShape 183"/>
            <p:cNvSpPr>
              <a:spLocks noChangeArrowheads="1"/>
            </p:cNvSpPr>
            <p:nvPr/>
          </p:nvSpPr>
          <p:spPr bwMode="auto">
            <a:xfrm>
              <a:off x="8412195" y="12762531"/>
              <a:ext cx="914009" cy="821794"/>
            </a:xfrm>
            <a:prstGeom prst="star5">
              <a:avLst/>
            </a:prstGeom>
            <a:solidFill>
              <a:srgbClr val="FFFF00"/>
            </a:solidFill>
            <a:ln w="9525">
              <a:solidFill>
                <a:sysClr val="windowText" lastClr="000000"/>
              </a:solidFill>
              <a:miter lim="800000"/>
              <a:headEnd/>
              <a:tailEnd/>
            </a:ln>
          </p:spPr>
        </p:sp>
      </p:grpSp>
      <p:sp>
        <p:nvSpPr>
          <p:cNvPr id="116738" name="Map Title"/>
          <p:cNvSpPr txBox="1">
            <a:spLocks noChangeArrowheads="1"/>
          </p:cNvSpPr>
          <p:nvPr/>
        </p:nvSpPr>
        <p:spPr bwMode="auto">
          <a:xfrm>
            <a:off x="47625" y="373063"/>
            <a:ext cx="4094163" cy="806450"/>
          </a:xfrm>
          <a:prstGeom prst="rect">
            <a:avLst/>
          </a:prstGeom>
          <a:noFill/>
          <a:ln w="1">
            <a:noFill/>
            <a:miter lim="800000"/>
            <a:headEnd/>
            <a:tailEnd/>
          </a:ln>
        </p:spPr>
        <p:txBody>
          <a:bodyPr lIns="64008" tIns="54864" rIns="0" bIns="0"/>
          <a:lstStyle/>
          <a:p>
            <a:pPr algn="ctr"/>
            <a:r>
              <a:rPr lang="en-US" sz="2800" b="1">
                <a:solidFill>
                  <a:srgbClr val="000000"/>
                </a:solidFill>
                <a:cs typeface="Arial" charset="0"/>
              </a:rPr>
              <a:t>Virginia Cisco Networking Academy</a:t>
            </a:r>
          </a:p>
        </p:txBody>
      </p:sp>
      <p:sp>
        <p:nvSpPr>
          <p:cNvPr id="116739" name="Rectangle 533"/>
          <p:cNvSpPr>
            <a:spLocks noChangeArrowheads="1"/>
          </p:cNvSpPr>
          <p:nvPr/>
        </p:nvSpPr>
        <p:spPr bwMode="auto">
          <a:xfrm>
            <a:off x="5795963" y="373063"/>
            <a:ext cx="3281362" cy="995362"/>
          </a:xfrm>
          <a:prstGeom prst="rect">
            <a:avLst/>
          </a:prstGeom>
          <a:solidFill>
            <a:srgbClr val="9999FF"/>
          </a:solidFill>
          <a:ln w="12700">
            <a:solidFill>
              <a:srgbClr val="000000"/>
            </a:solidFill>
            <a:miter lim="800000"/>
            <a:headEnd/>
            <a:tailEnd/>
          </a:ln>
        </p:spPr>
        <p:txBody>
          <a:bodyPr lIns="82124" tIns="41061" rIns="82124" bIns="41061"/>
          <a:lstStyle/>
          <a:p>
            <a:pPr algn="ctr"/>
            <a:r>
              <a:rPr lang="en-US" sz="2000" b="1">
                <a:solidFill>
                  <a:srgbClr val="000000"/>
                </a:solidFill>
                <a:cs typeface="Arial" charset="0"/>
              </a:rPr>
              <a:t>Active Students   </a:t>
            </a:r>
            <a:r>
              <a:rPr lang="en-US" sz="2000" b="1">
                <a:cs typeface="Arial" charset="0"/>
              </a:rPr>
              <a:t>4,149</a:t>
            </a:r>
          </a:p>
          <a:p>
            <a:pPr algn="ctr"/>
            <a:r>
              <a:rPr lang="en-US" sz="2000" b="1">
                <a:solidFill>
                  <a:srgbClr val="000000"/>
                </a:solidFill>
                <a:cs typeface="Arial" charset="0"/>
              </a:rPr>
              <a:t>Active Academies    </a:t>
            </a:r>
            <a:r>
              <a:rPr lang="en-US" sz="2000" b="1">
                <a:cs typeface="Arial" charset="0"/>
              </a:rPr>
              <a:t>70 *</a:t>
            </a:r>
          </a:p>
          <a:p>
            <a:pPr algn="ctr"/>
            <a:r>
              <a:rPr lang="en-US" sz="2000" b="1">
                <a:solidFill>
                  <a:srgbClr val="000000"/>
                </a:solidFill>
                <a:cs typeface="Arial" charset="0"/>
              </a:rPr>
              <a:t>YOY Student Growth </a:t>
            </a:r>
            <a:r>
              <a:rPr lang="en-US" sz="2000" b="1">
                <a:cs typeface="Arial" charset="0"/>
              </a:rPr>
              <a:t>7%</a:t>
            </a:r>
            <a:endParaRPr lang="en-US" sz="2000">
              <a:solidFill>
                <a:srgbClr val="FFFFFF"/>
              </a:solidFill>
              <a:cs typeface="Arial" charset="0"/>
            </a:endParaRPr>
          </a:p>
          <a:p>
            <a:pPr algn="ctr"/>
            <a:endParaRPr lang="en-US" sz="2000">
              <a:solidFill>
                <a:srgbClr val="FFFFFF"/>
              </a:solidFill>
              <a:cs typeface="Arial" charset="0"/>
            </a:endParaRPr>
          </a:p>
        </p:txBody>
      </p:sp>
      <p:sp>
        <p:nvSpPr>
          <p:cNvPr id="116740" name="Map Title"/>
          <p:cNvSpPr txBox="1">
            <a:spLocks noChangeArrowheads="1"/>
          </p:cNvSpPr>
          <p:nvPr/>
        </p:nvSpPr>
        <p:spPr bwMode="auto">
          <a:xfrm>
            <a:off x="830263" y="1820863"/>
            <a:ext cx="2720975" cy="2281237"/>
          </a:xfrm>
          <a:prstGeom prst="rect">
            <a:avLst/>
          </a:prstGeom>
          <a:noFill/>
          <a:ln w="1">
            <a:noFill/>
            <a:miter lim="800000"/>
            <a:headEnd/>
            <a:tailEnd/>
          </a:ln>
        </p:spPr>
        <p:txBody>
          <a:bodyPr lIns="73152" tIns="59436" rIns="0" bIns="0"/>
          <a:lstStyle/>
          <a:p>
            <a:r>
              <a:rPr lang="en-US" sz="1200" b="1">
                <a:solidFill>
                  <a:srgbClr val="000000"/>
                </a:solidFill>
                <a:cs typeface="Arial" charset="0"/>
              </a:rPr>
              <a:t>Virginia Active Academies (all curricula) as of 10/31/10</a:t>
            </a:r>
          </a:p>
          <a:p>
            <a:r>
              <a:rPr lang="en-US" sz="1200">
                <a:solidFill>
                  <a:srgbClr val="000000"/>
                </a:solidFill>
                <a:latin typeface="CiscoSans ExtraLight"/>
              </a:rPr>
              <a:t>Academies that have taught a class with at least three students, or adopted a new curriculum, within the last twelve months</a:t>
            </a:r>
            <a:r>
              <a:rPr lang="en-US" sz="1200">
                <a:latin typeface="CiscoSans ExtraLight"/>
              </a:rPr>
              <a:t>.</a:t>
            </a:r>
          </a:p>
          <a:p>
            <a:r>
              <a:rPr lang="en-US" sz="1200" b="1">
                <a:solidFill>
                  <a:srgbClr val="0070C0"/>
                </a:solidFill>
                <a:latin typeface="CiscoSans ExtraLight"/>
              </a:rPr>
              <a:t>*NOTE: 16 additional academies are located offshore.</a:t>
            </a:r>
          </a:p>
          <a:p>
            <a:endParaRPr lang="en-US" sz="1200" b="1">
              <a:solidFill>
                <a:srgbClr val="000000"/>
              </a:solidFill>
              <a:cs typeface="Arial" charset="0"/>
            </a:endParaRPr>
          </a:p>
          <a:p>
            <a:endParaRPr lang="en-US" sz="1200" b="1">
              <a:solidFill>
                <a:srgbClr val="000000"/>
              </a:solidFill>
              <a:cs typeface="Arial" charset="0"/>
            </a:endParaRPr>
          </a:p>
          <a:p>
            <a:r>
              <a:rPr lang="en-US" sz="1200" b="1">
                <a:solidFill>
                  <a:srgbClr val="000000"/>
                </a:solidFill>
                <a:cs typeface="Arial" charset="0"/>
              </a:rPr>
              <a:t>Designates Training Center in County</a:t>
            </a:r>
          </a:p>
          <a:p>
            <a:endParaRPr lang="en-US" sz="1200" b="1">
              <a:solidFill>
                <a:srgbClr val="000000"/>
              </a:solidFill>
              <a:cs typeface="Arial"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8" descr="cyan-violet-gradient-alone.jpg"/>
          <p:cNvPicPr>
            <a:picLocks noChangeAspect="1"/>
          </p:cNvPicPr>
          <p:nvPr/>
        </p:nvPicPr>
        <p:blipFill>
          <a:blip r:embed="rId3" cstate="print">
            <a:lum bright="16000" contrast="-60000"/>
          </a:blip>
          <a:srcRect/>
          <a:stretch>
            <a:fillRect/>
          </a:stretch>
        </p:blipFill>
        <p:spPr bwMode="auto">
          <a:xfrm>
            <a:off x="0" y="1617663"/>
            <a:ext cx="9144000" cy="3384550"/>
          </a:xfrm>
          <a:prstGeom prst="rect">
            <a:avLst/>
          </a:prstGeom>
          <a:noFill/>
          <a:ln w="9525">
            <a:noFill/>
            <a:miter lim="800000"/>
            <a:headEnd/>
            <a:tailEnd/>
          </a:ln>
        </p:spPr>
      </p:pic>
      <p:sp>
        <p:nvSpPr>
          <p:cNvPr id="117762" name="Rectangle 20"/>
          <p:cNvSpPr>
            <a:spLocks noChangeArrowheads="1"/>
          </p:cNvSpPr>
          <p:nvPr/>
        </p:nvSpPr>
        <p:spPr bwMode="auto">
          <a:xfrm>
            <a:off x="639763" y="2782888"/>
            <a:ext cx="5184775" cy="1839912"/>
          </a:xfrm>
          <a:prstGeom prst="rect">
            <a:avLst/>
          </a:prstGeom>
          <a:noFill/>
          <a:ln w="9525">
            <a:noFill/>
            <a:miter lim="800000"/>
            <a:headEnd/>
            <a:tailEnd/>
          </a:ln>
        </p:spPr>
        <p:txBody>
          <a:bodyPr lIns="82124" tIns="41061" rIns="82124" bIns="41061" anchor="ctr"/>
          <a:lstStyle/>
          <a:p>
            <a:pPr algn="ctr" defTabSz="814388"/>
            <a:r>
              <a:rPr lang="en-US" sz="3600">
                <a:solidFill>
                  <a:srgbClr val="FFFFFF"/>
                </a:solidFill>
                <a:cs typeface="Arial" charset="0"/>
              </a:rPr>
              <a:t>Marketing Resources</a:t>
            </a:r>
          </a:p>
          <a:p>
            <a:pPr algn="ctr" defTabSz="814388"/>
            <a:endParaRPr lang="en-US" sz="3600">
              <a:solidFill>
                <a:srgbClr val="FFFFFF"/>
              </a:solidFill>
              <a:cs typeface="Arial" charset="0"/>
            </a:endParaRPr>
          </a:p>
          <a:p>
            <a:pPr algn="ctr" defTabSz="814388"/>
            <a:r>
              <a:rPr lang="en-US" sz="3600">
                <a:solidFill>
                  <a:srgbClr val="FFFFFF"/>
                </a:solidFill>
                <a:cs typeface="Arial" charset="0"/>
              </a:rPr>
              <a:t> </a:t>
            </a:r>
          </a:p>
          <a:p>
            <a:pPr defTabSz="814388"/>
            <a:endParaRPr lang="en-US" sz="3000">
              <a:solidFill>
                <a:srgbClr val="FFFFFF"/>
              </a:solidFill>
              <a:cs typeface="Arial" charset="0"/>
            </a:endParaRPr>
          </a:p>
          <a:p>
            <a:pPr defTabSz="814388"/>
            <a:endParaRPr lang="en-US" sz="3000">
              <a:solidFill>
                <a:srgbClr val="FFFFFF"/>
              </a:solidFill>
              <a:cs typeface="Arial" charset="0"/>
            </a:endParaRPr>
          </a:p>
        </p:txBody>
      </p:sp>
      <p:sp>
        <p:nvSpPr>
          <p:cNvPr id="117763" name="Rectangle 21"/>
          <p:cNvSpPr>
            <a:spLocks noChangeArrowheads="1"/>
          </p:cNvSpPr>
          <p:nvPr/>
        </p:nvSpPr>
        <p:spPr bwMode="auto">
          <a:xfrm>
            <a:off x="639763" y="5002213"/>
            <a:ext cx="7940675" cy="1133475"/>
          </a:xfrm>
          <a:prstGeom prst="rect">
            <a:avLst/>
          </a:prstGeom>
          <a:noFill/>
          <a:ln w="9525">
            <a:noFill/>
            <a:miter lim="800000"/>
            <a:headEnd/>
            <a:tailEnd/>
          </a:ln>
        </p:spPr>
        <p:txBody>
          <a:bodyPr lIns="82124" tIns="41061" rIns="82124" bIns="41061"/>
          <a:lstStyle/>
          <a:p>
            <a:pPr marL="236538" indent="-236538" defTabSz="814388">
              <a:lnSpc>
                <a:spcPct val="95000"/>
              </a:lnSpc>
              <a:spcBef>
                <a:spcPct val="50000"/>
              </a:spcBef>
              <a:buClr>
                <a:schemeClr val="tx2"/>
              </a:buClr>
              <a:buSzPct val="100000"/>
              <a:buFont typeface="Wingdings" pitchFamily="2" charset="2"/>
              <a:buNone/>
            </a:pPr>
            <a:endParaRPr lang="en-US" sz="2000" b="1">
              <a:cs typeface="Arial" charset="0"/>
            </a:endParaRPr>
          </a:p>
        </p:txBody>
      </p:sp>
      <p:pic>
        <p:nvPicPr>
          <p:cNvPr id="7" name="Picture 6" descr="student-cables.jpg"/>
          <p:cNvPicPr>
            <a:picLocks noChangeAspect="1"/>
          </p:cNvPicPr>
          <p:nvPr/>
        </p:nvPicPr>
        <p:blipFill>
          <a:blip r:embed="rId4" cstate="print"/>
          <a:stretch>
            <a:fillRect/>
          </a:stretch>
        </p:blipFill>
        <p:spPr>
          <a:xfrm>
            <a:off x="6447367" y="2168518"/>
            <a:ext cx="1905000" cy="1905000"/>
          </a:xfrm>
          <a:prstGeom prst="rect">
            <a:avLst/>
          </a:prstGeom>
          <a:ln>
            <a:solidFill>
              <a:schemeClr val="tx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sz="2800" smtClean="0">
                <a:latin typeface="Arial" pitchFamily="34" charset="0"/>
                <a:cs typeface="Arial" pitchFamily="34" charset="0"/>
              </a:rPr>
              <a:t>Cisco Networking Academy is on </a:t>
            </a:r>
            <a:r>
              <a:rPr sz="2800" err="1" smtClean="0">
                <a:latin typeface="Arial" pitchFamily="34" charset="0"/>
                <a:cs typeface="Arial" pitchFamily="34" charset="0"/>
              </a:rPr>
              <a:t>Facebook</a:t>
            </a:r>
            <a:endParaRPr sz="2800">
              <a:latin typeface="Arial" pitchFamily="34" charset="0"/>
              <a:cs typeface="Arial" pitchFamily="34" charset="0"/>
            </a:endParaRPr>
          </a:p>
        </p:txBody>
      </p:sp>
      <p:pic>
        <p:nvPicPr>
          <p:cNvPr id="106498" name="Picture 2" descr="facebook logo"/>
          <p:cNvPicPr>
            <a:picLocks noChangeAspect="1" noChangeArrowheads="1"/>
          </p:cNvPicPr>
          <p:nvPr/>
        </p:nvPicPr>
        <p:blipFill>
          <a:blip r:embed="rId2" cstate="print"/>
          <a:srcRect/>
          <a:stretch>
            <a:fillRect/>
          </a:stretch>
        </p:blipFill>
        <p:spPr bwMode="auto">
          <a:xfrm>
            <a:off x="7624763" y="3049588"/>
            <a:ext cx="1047750" cy="1047750"/>
          </a:xfrm>
          <a:prstGeom prst="rect">
            <a:avLst/>
          </a:prstGeom>
          <a:noFill/>
          <a:ln w="9525">
            <a:noFill/>
            <a:miter lim="800000"/>
            <a:headEnd/>
            <a:tailEnd/>
          </a:ln>
        </p:spPr>
      </p:pic>
      <p:pic>
        <p:nvPicPr>
          <p:cNvPr id="106499" name="Picture 4" descr="http://feedgrowth.com/wp-content/uploads/2008/12/facebook-logo.jpg"/>
          <p:cNvPicPr>
            <a:picLocks noChangeAspect="1" noChangeArrowheads="1"/>
          </p:cNvPicPr>
          <p:nvPr/>
        </p:nvPicPr>
        <p:blipFill>
          <a:blip r:embed="rId3" cstate="print"/>
          <a:srcRect/>
          <a:stretch>
            <a:fillRect/>
          </a:stretch>
        </p:blipFill>
        <p:spPr bwMode="auto">
          <a:xfrm>
            <a:off x="6267450" y="4318000"/>
            <a:ext cx="2551113" cy="960438"/>
          </a:xfrm>
          <a:prstGeom prst="rect">
            <a:avLst/>
          </a:prstGeom>
          <a:noFill/>
          <a:ln w="9525">
            <a:noFill/>
            <a:miter lim="800000"/>
            <a:headEnd/>
            <a:tailEnd/>
          </a:ln>
        </p:spPr>
      </p:pic>
      <p:pic>
        <p:nvPicPr>
          <p:cNvPr id="106500" name="Picture 5" descr="C:\Users\lwolvert\AppData\Local\Microsoft\Windows\Temporary Internet Files\Content.Outlook\EUDSNOZ2\Cisco Networking Academy.jpg"/>
          <p:cNvPicPr>
            <a:picLocks noGrp="1" noChangeAspect="1" noChangeArrowheads="1"/>
          </p:cNvPicPr>
          <p:nvPr>
            <p:ph idx="1"/>
          </p:nvPr>
        </p:nvPicPr>
        <p:blipFill>
          <a:blip r:embed="rId4" cstate="print"/>
          <a:srcRect/>
          <a:stretch>
            <a:fillRect/>
          </a:stretch>
        </p:blipFill>
        <p:spPr>
          <a:xfrm>
            <a:off x="609600" y="1270000"/>
            <a:ext cx="5511800" cy="4229100"/>
          </a:xfrm>
        </p:spPr>
      </p:pic>
      <p:sp>
        <p:nvSpPr>
          <p:cNvPr id="106501" name="Text Box 6"/>
          <p:cNvSpPr txBox="1">
            <a:spLocks noChangeArrowheads="1"/>
          </p:cNvSpPr>
          <p:nvPr/>
        </p:nvSpPr>
        <p:spPr bwMode="auto">
          <a:xfrm>
            <a:off x="200025" y="6005513"/>
            <a:ext cx="8032750" cy="457200"/>
          </a:xfrm>
          <a:prstGeom prst="rect">
            <a:avLst/>
          </a:prstGeom>
          <a:noFill/>
          <a:ln w="9525">
            <a:noFill/>
            <a:miter lim="800000"/>
            <a:headEnd/>
            <a:tailEnd/>
          </a:ln>
        </p:spPr>
        <p:txBody>
          <a:bodyPr>
            <a:spAutoFit/>
          </a:bodyPr>
          <a:lstStyle/>
          <a:p>
            <a:r>
              <a:rPr lang="en-US" sz="2400" b="1">
                <a:hlinkClick r:id="rId5" tooltip="http://www.facebook.com/cisconetworkingacademy"/>
              </a:rPr>
              <a:t>http://www.facebook.com/cisconetworkingacademy</a:t>
            </a:r>
            <a:r>
              <a:rPr lang="en-US" sz="2400" b="1"/>
              <a:t>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pPr>
              <a:defRPr/>
            </a:pPr>
            <a:r>
              <a:rPr sz="2800" smtClean="0">
                <a:latin typeface="Arial" pitchFamily="34" charset="0"/>
                <a:cs typeface="Arial" pitchFamily="34" charset="0"/>
              </a:rPr>
              <a:t>Cisco Networking Academy is on </a:t>
            </a:r>
            <a:r>
              <a:rPr sz="2800" err="1" smtClean="0">
                <a:latin typeface="Arial" pitchFamily="34" charset="0"/>
                <a:cs typeface="Arial" pitchFamily="34" charset="0"/>
              </a:rPr>
              <a:t>Facebook</a:t>
            </a:r>
            <a:endParaRPr sz="2800">
              <a:latin typeface="Arial" pitchFamily="34" charset="0"/>
              <a:cs typeface="Arial" pitchFamily="34" charset="0"/>
            </a:endParaRPr>
          </a:p>
        </p:txBody>
      </p:sp>
      <p:pic>
        <p:nvPicPr>
          <p:cNvPr id="119810" name="Picture 2" descr="facebook logo"/>
          <p:cNvPicPr>
            <a:picLocks noChangeAspect="1" noChangeArrowheads="1"/>
          </p:cNvPicPr>
          <p:nvPr/>
        </p:nvPicPr>
        <p:blipFill>
          <a:blip r:embed="rId2" cstate="print"/>
          <a:srcRect/>
          <a:stretch>
            <a:fillRect/>
          </a:stretch>
        </p:blipFill>
        <p:spPr bwMode="auto">
          <a:xfrm>
            <a:off x="7291388" y="3478213"/>
            <a:ext cx="1047750" cy="1047750"/>
          </a:xfrm>
          <a:prstGeom prst="rect">
            <a:avLst/>
          </a:prstGeom>
          <a:noFill/>
          <a:ln w="9525">
            <a:noFill/>
            <a:miter lim="800000"/>
            <a:headEnd/>
            <a:tailEnd/>
          </a:ln>
        </p:spPr>
      </p:pic>
      <p:pic>
        <p:nvPicPr>
          <p:cNvPr id="119811" name="Picture 4" descr="http://feedgrowth.com/wp-content/uploads/2008/12/facebook-logo.jpg"/>
          <p:cNvPicPr>
            <a:picLocks noChangeAspect="1" noChangeArrowheads="1"/>
          </p:cNvPicPr>
          <p:nvPr/>
        </p:nvPicPr>
        <p:blipFill>
          <a:blip r:embed="rId3" cstate="print"/>
          <a:srcRect/>
          <a:stretch>
            <a:fillRect/>
          </a:stretch>
        </p:blipFill>
        <p:spPr bwMode="auto">
          <a:xfrm>
            <a:off x="6770688" y="4756150"/>
            <a:ext cx="2233612" cy="841375"/>
          </a:xfrm>
          <a:prstGeom prst="rect">
            <a:avLst/>
          </a:prstGeom>
          <a:noFill/>
          <a:ln w="9525">
            <a:noFill/>
            <a:miter lim="800000"/>
            <a:headEnd/>
            <a:tailEnd/>
          </a:ln>
        </p:spPr>
      </p:pic>
      <p:sp>
        <p:nvSpPr>
          <p:cNvPr id="119812" name="Text Box 6"/>
          <p:cNvSpPr txBox="1">
            <a:spLocks noChangeArrowheads="1"/>
          </p:cNvSpPr>
          <p:nvPr/>
        </p:nvSpPr>
        <p:spPr bwMode="auto">
          <a:xfrm>
            <a:off x="200025" y="5867400"/>
            <a:ext cx="8636000" cy="366713"/>
          </a:xfrm>
          <a:prstGeom prst="rect">
            <a:avLst/>
          </a:prstGeom>
          <a:noFill/>
          <a:ln w="9525">
            <a:noFill/>
            <a:miter lim="800000"/>
            <a:headEnd/>
            <a:tailEnd/>
          </a:ln>
        </p:spPr>
        <p:txBody>
          <a:bodyPr wrap="none">
            <a:spAutoFit/>
          </a:bodyPr>
          <a:lstStyle/>
          <a:p>
            <a:r>
              <a:rPr lang="en-US" b="1">
                <a:solidFill>
                  <a:schemeClr val="tx1"/>
                </a:solidFill>
              </a:rPr>
              <a:t>http://www.facebook.com/cisconetworkingacademy?v=app_197624863584369</a:t>
            </a:r>
          </a:p>
        </p:txBody>
      </p:sp>
      <p:pic>
        <p:nvPicPr>
          <p:cNvPr id="119813" name="Picture 7"/>
          <p:cNvPicPr>
            <a:picLocks noChangeAspect="1" noChangeArrowheads="1"/>
          </p:cNvPicPr>
          <p:nvPr/>
        </p:nvPicPr>
        <p:blipFill>
          <a:blip r:embed="rId4" cstate="print"/>
          <a:srcRect t="23122" r="27499" b="5568"/>
          <a:stretch>
            <a:fillRect/>
          </a:stretch>
        </p:blipFill>
        <p:spPr bwMode="auto">
          <a:xfrm>
            <a:off x="0" y="1333500"/>
            <a:ext cx="6629400" cy="4533900"/>
          </a:xfrm>
          <a:prstGeom prst="rect">
            <a:avLst/>
          </a:prstGeom>
          <a:noFill/>
          <a:ln w="9525">
            <a:noFill/>
            <a:miter lim="800000"/>
            <a:headEnd/>
            <a:tailEnd/>
          </a:ln>
        </p:spPr>
      </p:pic>
      <p:sp>
        <p:nvSpPr>
          <p:cNvPr id="119814" name="Text Box 8"/>
          <p:cNvSpPr txBox="1">
            <a:spLocks noChangeArrowheads="1"/>
          </p:cNvSpPr>
          <p:nvPr/>
        </p:nvSpPr>
        <p:spPr bwMode="auto">
          <a:xfrm>
            <a:off x="1558925" y="6246813"/>
            <a:ext cx="5537200" cy="366712"/>
          </a:xfrm>
          <a:prstGeom prst="rect">
            <a:avLst/>
          </a:prstGeom>
          <a:noFill/>
          <a:ln w="9525">
            <a:noFill/>
            <a:miter lim="800000"/>
            <a:headEnd/>
            <a:tailEnd/>
          </a:ln>
        </p:spPr>
        <p:txBody>
          <a:bodyPr wrap="none">
            <a:spAutoFit/>
          </a:bodyPr>
          <a:lstStyle/>
          <a:p>
            <a:r>
              <a:rPr lang="en-US" b="1">
                <a:solidFill>
                  <a:schemeClr val="accent1"/>
                </a:solidFill>
                <a:hlinkClick r:id="rId5" tooltip="http://www.youtube.com/watch?v=rcW41PvuV2g"/>
              </a:rPr>
              <a:t>http://www.youtube.com/watch?v=rcW41PvuV2g</a:t>
            </a:r>
            <a:r>
              <a:rPr lang="en-US" b="1">
                <a:solidFill>
                  <a:schemeClr val="accent1"/>
                </a:solidFill>
              </a:rPr>
              <a:t>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ChangeArrowheads="1"/>
          </p:cNvSpPr>
          <p:nvPr>
            <p:ph type="title" idx="4294967295"/>
          </p:nvPr>
        </p:nvSpPr>
        <p:spPr bwMode="auto">
          <a:xfrm>
            <a:off x="381000" y="609600"/>
            <a:ext cx="8763000" cy="685800"/>
          </a:xfrm>
          <a:noFill/>
        </p:spPr>
        <p:txBody>
          <a:bodyPr wrap="square" lIns="82124" tIns="41061" rIns="82124" bIns="41061" numCol="1" anchor="t" compatLnSpc="1">
            <a:prstTxWarp prst="textNoShape">
              <a:avLst/>
            </a:prstTxWarp>
          </a:bodyPr>
          <a:lstStyle/>
          <a:p>
            <a:r>
              <a:rPr sz="3400" smtClean="0">
                <a:solidFill>
                  <a:schemeClr val="tx1"/>
                </a:solidFill>
                <a:latin typeface="CiscoSans ExtraLight"/>
                <a:ea typeface="ＭＳ Ｐゴシック"/>
                <a:cs typeface="ＭＳ Ｐゴシック"/>
              </a:rPr>
              <a:t>New US/Canada Networking Academy Site</a:t>
            </a:r>
          </a:p>
        </p:txBody>
      </p:sp>
      <p:sp>
        <p:nvSpPr>
          <p:cNvPr id="120834" name="Rectangle 4"/>
          <p:cNvSpPr>
            <a:spLocks noGrp="1" noChangeArrowheads="1"/>
          </p:cNvSpPr>
          <p:nvPr>
            <p:ph idx="4294967295"/>
          </p:nvPr>
        </p:nvSpPr>
        <p:spPr>
          <a:xfrm>
            <a:off x="304800" y="1295400"/>
            <a:ext cx="7940675" cy="5105400"/>
          </a:xfrm>
        </p:spPr>
        <p:txBody>
          <a:bodyPr lIns="82124" tIns="41061" rIns="82124" bIns="41061"/>
          <a:lstStyle/>
          <a:p>
            <a:pPr marL="236538" indent="-236538" defTabSz="814388">
              <a:lnSpc>
                <a:spcPct val="100000"/>
              </a:lnSpc>
              <a:spcBef>
                <a:spcPts val="1200"/>
              </a:spcBef>
              <a:buClr>
                <a:schemeClr val="bg1"/>
              </a:buClr>
              <a:buFontTx/>
              <a:buNone/>
            </a:pPr>
            <a:r>
              <a:rPr sz="1400" b="1" smtClean="0">
                <a:latin typeface="CiscoSans ExtraLight"/>
                <a:ea typeface="ＭＳ Ｐゴシック"/>
                <a:cs typeface="ＭＳ Ｐゴシック"/>
                <a:hlinkClick r:id="rId2"/>
              </a:rPr>
              <a:t>http://www.cisco.com/go/netacad/us-can/</a:t>
            </a:r>
            <a:r>
              <a:rPr sz="1400" b="1" smtClean="0">
                <a:latin typeface="CiscoSans ExtraLight"/>
                <a:ea typeface="ＭＳ Ｐゴシック"/>
                <a:cs typeface="ＭＳ Ｐゴシック"/>
              </a:rPr>
              <a:t>     </a:t>
            </a:r>
          </a:p>
          <a:p>
            <a:pPr marL="236538" indent="-236538" defTabSz="814388">
              <a:lnSpc>
                <a:spcPct val="100000"/>
              </a:lnSpc>
              <a:spcBef>
                <a:spcPts val="1200"/>
              </a:spcBef>
              <a:buClr>
                <a:schemeClr val="bg1"/>
              </a:buClr>
              <a:buFontTx/>
              <a:buChar char="•"/>
            </a:pPr>
            <a:r>
              <a:rPr sz="1400" smtClean="0">
                <a:latin typeface="CiscoSans ExtraLight"/>
                <a:ea typeface="ＭＳ Ｐゴシック"/>
                <a:cs typeface="ＭＳ Ｐゴシック"/>
              </a:rPr>
              <a:t>Potential students and instructors</a:t>
            </a:r>
            <a:endParaRPr sz="1400" smtClean="0">
              <a:solidFill>
                <a:srgbClr val="C00000"/>
              </a:solidFill>
              <a:latin typeface="CiscoSans ExtraLight"/>
              <a:ea typeface="ＭＳ Ｐゴシック"/>
              <a:cs typeface="ＭＳ Ｐゴシック"/>
            </a:endParaRPr>
          </a:p>
          <a:p>
            <a:pPr marL="236538" indent="-236538" defTabSz="814388">
              <a:lnSpc>
                <a:spcPct val="100000"/>
              </a:lnSpc>
              <a:spcBef>
                <a:spcPts val="1200"/>
              </a:spcBef>
              <a:buClr>
                <a:schemeClr val="bg1"/>
              </a:buClr>
              <a:buFontTx/>
              <a:buChar char="•"/>
            </a:pPr>
            <a:r>
              <a:rPr sz="1400" smtClean="0">
                <a:latin typeface="CiscoSans ExtraLight"/>
                <a:ea typeface="ＭＳ Ｐゴシック"/>
                <a:cs typeface="ＭＳ Ｐゴシック"/>
              </a:rPr>
              <a:t>Existing Academies</a:t>
            </a:r>
          </a:p>
          <a:p>
            <a:pPr marL="574675" lvl="1" indent="-117475" defTabSz="814388">
              <a:lnSpc>
                <a:spcPct val="100000"/>
              </a:lnSpc>
              <a:spcBef>
                <a:spcPts val="1200"/>
              </a:spcBef>
              <a:buClr>
                <a:schemeClr val="bg1"/>
              </a:buClr>
            </a:pPr>
            <a:r>
              <a:rPr sz="1400" smtClean="0">
                <a:latin typeface="CiscoSans ExtraLight"/>
                <a:ea typeface="ＭＳ Ｐゴシック"/>
              </a:rPr>
              <a:t>Schools and nonprofit organizations</a:t>
            </a:r>
          </a:p>
          <a:p>
            <a:pPr marL="574675" lvl="1" indent="-117475" defTabSz="814388">
              <a:lnSpc>
                <a:spcPct val="100000"/>
              </a:lnSpc>
              <a:spcBef>
                <a:spcPts val="1200"/>
              </a:spcBef>
              <a:buClr>
                <a:schemeClr val="bg1"/>
              </a:buClr>
            </a:pPr>
            <a:r>
              <a:rPr sz="1400" smtClean="0">
                <a:latin typeface="CiscoSans ExtraLight"/>
                <a:ea typeface="ＭＳ Ｐゴシック"/>
              </a:rPr>
              <a:t>Government education advocates</a:t>
            </a:r>
          </a:p>
          <a:p>
            <a:pPr marL="574675" lvl="1" indent="-117475" defTabSz="814388">
              <a:lnSpc>
                <a:spcPct val="100000"/>
              </a:lnSpc>
              <a:spcBef>
                <a:spcPts val="1200"/>
              </a:spcBef>
              <a:buClr>
                <a:schemeClr val="bg1"/>
              </a:buClr>
            </a:pPr>
            <a:r>
              <a:rPr sz="1400" smtClean="0">
                <a:latin typeface="CiscoSans ExtraLight"/>
                <a:ea typeface="ＭＳ Ｐゴシック"/>
              </a:rPr>
              <a:t>Other public and private entities</a:t>
            </a:r>
          </a:p>
          <a:p>
            <a:pPr marL="236538" indent="-236538" defTabSz="814388">
              <a:lnSpc>
                <a:spcPct val="100000"/>
              </a:lnSpc>
              <a:spcBef>
                <a:spcPts val="1200"/>
              </a:spcBef>
              <a:buClr>
                <a:schemeClr val="bg1"/>
              </a:buClr>
              <a:buFontTx/>
              <a:buChar char="•"/>
            </a:pPr>
            <a:r>
              <a:rPr sz="1400" smtClean="0">
                <a:latin typeface="CiscoSans ExtraLight"/>
                <a:ea typeface="ＭＳ Ｐゴシック"/>
                <a:cs typeface="ＭＳ Ｐゴシック"/>
              </a:rPr>
              <a:t>Resources include:</a:t>
            </a:r>
          </a:p>
          <a:p>
            <a:pPr marL="574675" lvl="1" indent="-117475" defTabSz="814388">
              <a:lnSpc>
                <a:spcPct val="100000"/>
              </a:lnSpc>
              <a:spcBef>
                <a:spcPts val="1200"/>
              </a:spcBef>
              <a:buClr>
                <a:schemeClr val="bg1"/>
              </a:buClr>
            </a:pPr>
            <a:r>
              <a:rPr sz="1400" smtClean="0">
                <a:latin typeface="CiscoSans ExtraLight"/>
                <a:ea typeface="ＭＳ Ｐゴシック"/>
              </a:rPr>
              <a:t>country, state and province profiles                                                                                                           and data</a:t>
            </a:r>
          </a:p>
          <a:p>
            <a:pPr marL="574675" lvl="1" indent="-117475" defTabSz="814388">
              <a:lnSpc>
                <a:spcPct val="100000"/>
              </a:lnSpc>
              <a:spcBef>
                <a:spcPts val="1200"/>
              </a:spcBef>
              <a:buClr>
                <a:schemeClr val="bg1"/>
              </a:buClr>
            </a:pPr>
            <a:r>
              <a:rPr sz="1400" smtClean="0">
                <a:latin typeface="CiscoSans ExtraLight"/>
                <a:ea typeface="ＭＳ Ｐゴシック"/>
              </a:rPr>
              <a:t>student success stories</a:t>
            </a:r>
          </a:p>
          <a:p>
            <a:pPr marL="574675" lvl="1" indent="-117475" defTabSz="814388">
              <a:lnSpc>
                <a:spcPct val="100000"/>
              </a:lnSpc>
              <a:spcBef>
                <a:spcPts val="1200"/>
              </a:spcBef>
              <a:buClr>
                <a:schemeClr val="bg1"/>
              </a:buClr>
            </a:pPr>
            <a:r>
              <a:rPr sz="1400" smtClean="0">
                <a:latin typeface="CiscoSans ExtraLight"/>
                <a:ea typeface="ＭＳ Ｐゴシック"/>
              </a:rPr>
              <a:t>case studies/models of practice</a:t>
            </a:r>
          </a:p>
          <a:p>
            <a:pPr marL="574675" lvl="1" indent="-117475" defTabSz="814388">
              <a:lnSpc>
                <a:spcPct val="100000"/>
              </a:lnSpc>
              <a:spcBef>
                <a:spcPts val="1200"/>
              </a:spcBef>
              <a:buClr>
                <a:schemeClr val="bg1"/>
              </a:buClr>
            </a:pPr>
            <a:r>
              <a:rPr sz="1400" smtClean="0">
                <a:latin typeface="CiscoSans ExtraLight"/>
                <a:ea typeface="ＭＳ Ｐゴシック"/>
              </a:rPr>
              <a:t>hot topics and videos</a:t>
            </a:r>
          </a:p>
          <a:p>
            <a:pPr marL="574675" lvl="1" indent="-117475" defTabSz="814388">
              <a:lnSpc>
                <a:spcPct val="100000"/>
              </a:lnSpc>
              <a:spcBef>
                <a:spcPts val="1200"/>
              </a:spcBef>
              <a:buClr>
                <a:schemeClr val="bg1"/>
              </a:buClr>
            </a:pPr>
            <a:r>
              <a:rPr sz="1400" smtClean="0">
                <a:latin typeface="CiscoSans ExtraLight"/>
                <a:ea typeface="ＭＳ Ｐゴシック"/>
              </a:rPr>
              <a:t>ICT career resources</a:t>
            </a:r>
          </a:p>
        </p:txBody>
      </p:sp>
      <p:pic>
        <p:nvPicPr>
          <p:cNvPr id="120835" name="Picture 4" descr="us-can-new-capture.jpg"/>
          <p:cNvPicPr>
            <a:picLocks noChangeAspect="1"/>
          </p:cNvPicPr>
          <p:nvPr/>
        </p:nvPicPr>
        <p:blipFill>
          <a:blip r:embed="rId3" cstate="print"/>
          <a:srcRect/>
          <a:stretch>
            <a:fillRect/>
          </a:stretch>
        </p:blipFill>
        <p:spPr bwMode="auto">
          <a:xfrm>
            <a:off x="4243388" y="1952625"/>
            <a:ext cx="4467225" cy="3495675"/>
          </a:xfrm>
          <a:prstGeom prst="rect">
            <a:avLst/>
          </a:prstGeom>
          <a:noFill/>
          <a:ln w="9525">
            <a:solidFill>
              <a:schemeClr val="accent1"/>
            </a:solidFill>
            <a:miter lim="800000"/>
            <a:headEnd/>
            <a:tailEnd/>
          </a:ln>
        </p:spPr>
      </p:pic>
      <p:sp>
        <p:nvSpPr>
          <p:cNvPr id="120836" name="Line 5"/>
          <p:cNvSpPr>
            <a:spLocks noChangeShapeType="1"/>
          </p:cNvSpPr>
          <p:nvPr/>
        </p:nvSpPr>
        <p:spPr bwMode="auto">
          <a:xfrm flipV="1">
            <a:off x="6159500" y="4457700"/>
            <a:ext cx="1257300" cy="12700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76200" y="381000"/>
            <a:ext cx="8915400" cy="533400"/>
          </a:xfrm>
        </p:spPr>
        <p:txBody>
          <a:bodyPr/>
          <a:lstStyle/>
          <a:p>
            <a:pPr eaLnBrk="1" hangingPunct="1">
              <a:defRPr/>
            </a:pPr>
            <a:r>
              <a:rPr smtClean="0">
                <a:latin typeface="Arial" pitchFamily="34" charset="0"/>
                <a:cs typeface="Arial" pitchFamily="34" charset="0"/>
              </a:rPr>
              <a:t/>
            </a:r>
            <a:br>
              <a:rPr smtClean="0">
                <a:latin typeface="Arial" pitchFamily="34" charset="0"/>
                <a:cs typeface="Arial" pitchFamily="34" charset="0"/>
              </a:rPr>
            </a:br>
            <a:r>
              <a:rPr smtClean="0">
                <a:latin typeface="Arial" pitchFamily="34" charset="0"/>
                <a:cs typeface="Arial" pitchFamily="34" charset="0"/>
              </a:rPr>
              <a:t>United States Academy Profiles</a:t>
            </a:r>
            <a:endParaRPr sz="3000" smtClean="0">
              <a:latin typeface="Arial" pitchFamily="34" charset="0"/>
              <a:cs typeface="Arial" pitchFamily="34" charset="0"/>
            </a:endParaRPr>
          </a:p>
        </p:txBody>
      </p:sp>
      <p:pic>
        <p:nvPicPr>
          <p:cNvPr id="121858" name="Picture 5" descr="PPTFF"/>
          <p:cNvPicPr>
            <a:picLocks noChangeAspect="1" noChangeArrowheads="1"/>
          </p:cNvPicPr>
          <p:nvPr/>
        </p:nvPicPr>
        <p:blipFill>
          <a:blip r:embed="rId3" cstate="print"/>
          <a:srcRect/>
          <a:stretch>
            <a:fillRect/>
          </a:stretch>
        </p:blipFill>
        <p:spPr bwMode="auto">
          <a:xfrm>
            <a:off x="3124200" y="838200"/>
            <a:ext cx="3706813" cy="4953000"/>
          </a:xfrm>
          <a:prstGeom prst="rect">
            <a:avLst/>
          </a:prstGeom>
          <a:noFill/>
          <a:ln w="9525">
            <a:solidFill>
              <a:srgbClr val="C0C0C0"/>
            </a:solidFill>
            <a:miter lim="800000"/>
            <a:headEnd/>
            <a:tailEnd/>
          </a:ln>
        </p:spPr>
      </p:pic>
      <p:pic>
        <p:nvPicPr>
          <p:cNvPr id="121859" name="Picture 5"/>
          <p:cNvPicPr>
            <a:picLocks noChangeAspect="1" noChangeArrowheads="1"/>
          </p:cNvPicPr>
          <p:nvPr/>
        </p:nvPicPr>
        <p:blipFill>
          <a:blip r:embed="rId4" cstate="print"/>
          <a:srcRect/>
          <a:stretch>
            <a:fillRect/>
          </a:stretch>
        </p:blipFill>
        <p:spPr bwMode="auto">
          <a:xfrm>
            <a:off x="3733800" y="1676400"/>
            <a:ext cx="3962400" cy="4343400"/>
          </a:xfrm>
          <a:prstGeom prst="rect">
            <a:avLst/>
          </a:prstGeom>
          <a:noFill/>
          <a:ln w="9525">
            <a:solidFill>
              <a:srgbClr val="C0C0C0"/>
            </a:solidFill>
            <a:miter lim="800000"/>
            <a:headEnd/>
            <a:tailEnd/>
          </a:ln>
        </p:spPr>
      </p:pic>
      <p:pic>
        <p:nvPicPr>
          <p:cNvPr id="121860" name="Picture 6"/>
          <p:cNvPicPr>
            <a:picLocks noChangeAspect="1" noChangeArrowheads="1"/>
          </p:cNvPicPr>
          <p:nvPr/>
        </p:nvPicPr>
        <p:blipFill>
          <a:blip r:embed="rId5" cstate="print"/>
          <a:srcRect/>
          <a:stretch>
            <a:fillRect/>
          </a:stretch>
        </p:blipFill>
        <p:spPr bwMode="auto">
          <a:xfrm>
            <a:off x="4800600" y="2133600"/>
            <a:ext cx="3962400" cy="4724400"/>
          </a:xfrm>
          <a:prstGeom prst="rect">
            <a:avLst/>
          </a:prstGeom>
          <a:noFill/>
          <a:ln w="9525">
            <a:solidFill>
              <a:srgbClr val="C0C0C0"/>
            </a:solidFill>
            <a:miter lim="800000"/>
            <a:headEnd/>
            <a:tailEnd/>
          </a:ln>
        </p:spPr>
      </p:pic>
      <p:sp>
        <p:nvSpPr>
          <p:cNvPr id="121861" name="Rectangle 34"/>
          <p:cNvSpPr>
            <a:spLocks noChangeArrowheads="1"/>
          </p:cNvSpPr>
          <p:nvPr/>
        </p:nvSpPr>
        <p:spPr bwMode="auto">
          <a:xfrm>
            <a:off x="228600" y="1295400"/>
            <a:ext cx="3733800" cy="4876800"/>
          </a:xfrm>
          <a:prstGeom prst="rect">
            <a:avLst/>
          </a:prstGeom>
          <a:noFill/>
          <a:ln w="9525">
            <a:noFill/>
            <a:miter lim="800000"/>
            <a:headEnd/>
            <a:tailEnd/>
          </a:ln>
        </p:spPr>
        <p:txBody>
          <a:bodyPr lIns="82124" tIns="41061" rIns="82124" bIns="41061"/>
          <a:lstStyle/>
          <a:p>
            <a:pPr marL="344488" indent="-344488" defTabSz="814388">
              <a:spcBef>
                <a:spcPct val="50000"/>
              </a:spcBef>
              <a:buClr>
                <a:schemeClr val="accent1"/>
              </a:buClr>
              <a:buFont typeface="Wingdings" pitchFamily="2" charset="2"/>
              <a:buNone/>
            </a:pPr>
            <a:r>
              <a:rPr lang="en-US" sz="2000" b="1">
                <a:solidFill>
                  <a:srgbClr val="708CA1"/>
                </a:solidFill>
                <a:cs typeface="Arial" charset="0"/>
              </a:rPr>
              <a:t>Improved Messaging</a:t>
            </a:r>
          </a:p>
          <a:p>
            <a:pPr marL="344488" indent="-344488" defTabSz="814388">
              <a:spcBef>
                <a:spcPct val="50000"/>
              </a:spcBef>
              <a:buClr>
                <a:schemeClr val="accent1"/>
              </a:buClr>
              <a:buFont typeface="Wingdings" pitchFamily="2" charset="2"/>
              <a:buNone/>
            </a:pPr>
            <a:r>
              <a:rPr lang="en-US" b="1">
                <a:solidFill>
                  <a:srgbClr val="708CA1"/>
                </a:solidFill>
                <a:cs typeface="Arial" charset="0"/>
              </a:rPr>
              <a:t>	Key Care Abouts</a:t>
            </a:r>
          </a:p>
          <a:p>
            <a:pPr marL="344488" indent="-344488" defTabSz="814388">
              <a:spcBef>
                <a:spcPct val="50000"/>
              </a:spcBef>
              <a:buClr>
                <a:schemeClr val="accent1"/>
              </a:buClr>
              <a:buFont typeface="Wingdings" pitchFamily="2" charset="2"/>
              <a:buNone/>
            </a:pPr>
            <a:r>
              <a:rPr lang="en-US" b="1">
                <a:solidFill>
                  <a:srgbClr val="708CA1"/>
                </a:solidFill>
                <a:cs typeface="Arial" charset="0"/>
              </a:rPr>
              <a:t>	Our Tie In</a:t>
            </a:r>
          </a:p>
          <a:p>
            <a:pPr marL="344488" indent="-344488" defTabSz="814388">
              <a:spcBef>
                <a:spcPct val="50000"/>
              </a:spcBef>
              <a:buClr>
                <a:schemeClr val="accent1"/>
              </a:buClr>
              <a:buFont typeface="Wingdings" pitchFamily="2" charset="2"/>
              <a:buNone/>
            </a:pPr>
            <a:r>
              <a:rPr lang="en-US" sz="2000" b="1">
                <a:solidFill>
                  <a:srgbClr val="708CA1"/>
                </a:solidFill>
                <a:cs typeface="Arial" charset="0"/>
              </a:rPr>
              <a:t>Relevant Data</a:t>
            </a:r>
          </a:p>
          <a:p>
            <a:pPr marL="344488" indent="-344488" defTabSz="814388">
              <a:spcBef>
                <a:spcPct val="50000"/>
              </a:spcBef>
              <a:buClr>
                <a:schemeClr val="accent1"/>
              </a:buClr>
              <a:buFont typeface="Wingdings" pitchFamily="2" charset="2"/>
              <a:buNone/>
            </a:pPr>
            <a:r>
              <a:rPr lang="en-US" b="1">
                <a:solidFill>
                  <a:srgbClr val="708CA1"/>
                </a:solidFill>
                <a:cs typeface="Arial" charset="0"/>
              </a:rPr>
              <a:t>	Job Demand Stats</a:t>
            </a:r>
          </a:p>
          <a:p>
            <a:pPr marL="344488" indent="-344488" defTabSz="814388">
              <a:spcBef>
                <a:spcPct val="50000"/>
              </a:spcBef>
              <a:buClr>
                <a:schemeClr val="accent1"/>
              </a:buClr>
              <a:buFont typeface="Wingdings" pitchFamily="2" charset="2"/>
              <a:buNone/>
            </a:pPr>
            <a:r>
              <a:rPr lang="en-US" b="1">
                <a:solidFill>
                  <a:srgbClr val="708CA1"/>
                </a:solidFill>
                <a:cs typeface="Arial" charset="0"/>
              </a:rPr>
              <a:t>	Contributed Cisco $s</a:t>
            </a:r>
          </a:p>
          <a:p>
            <a:pPr marL="344488" indent="-344488" defTabSz="814388">
              <a:spcBef>
                <a:spcPct val="50000"/>
              </a:spcBef>
              <a:buClr>
                <a:schemeClr val="accent1"/>
              </a:buClr>
              <a:buFont typeface="Wingdings" pitchFamily="2" charset="2"/>
              <a:buNone/>
            </a:pPr>
            <a:r>
              <a:rPr lang="en-US" b="1">
                <a:solidFill>
                  <a:srgbClr val="708CA1"/>
                </a:solidFill>
                <a:cs typeface="Arial" charset="0"/>
              </a:rPr>
              <a:t>	# of Students Impacted</a:t>
            </a:r>
          </a:p>
          <a:p>
            <a:pPr marL="344488" indent="-344488" defTabSz="814388">
              <a:spcBef>
                <a:spcPct val="50000"/>
              </a:spcBef>
              <a:buClr>
                <a:schemeClr val="accent1"/>
              </a:buClr>
              <a:buFont typeface="Wingdings" pitchFamily="2" charset="2"/>
              <a:buNone/>
            </a:pPr>
            <a:r>
              <a:rPr lang="en-US" b="1">
                <a:solidFill>
                  <a:srgbClr val="708CA1"/>
                </a:solidFill>
                <a:cs typeface="Arial" charset="0"/>
              </a:rPr>
              <a:t>	Academy List</a:t>
            </a:r>
          </a:p>
          <a:p>
            <a:pPr marL="344488" indent="-344488" defTabSz="814388">
              <a:spcBef>
                <a:spcPct val="50000"/>
              </a:spcBef>
              <a:buClr>
                <a:schemeClr val="accent1"/>
              </a:buClr>
              <a:buFont typeface="Wingdings" pitchFamily="2" charset="2"/>
              <a:buNone/>
            </a:pPr>
            <a:r>
              <a:rPr lang="en-US" sz="2000" b="1">
                <a:solidFill>
                  <a:srgbClr val="708CA1"/>
                </a:solidFill>
                <a:cs typeface="Arial" charset="0"/>
              </a:rPr>
              <a:t>Impact Story</a:t>
            </a:r>
          </a:p>
        </p:txBody>
      </p:sp>
      <p:sp>
        <p:nvSpPr>
          <p:cNvPr id="121862" name="Line 7"/>
          <p:cNvSpPr>
            <a:spLocks noChangeShapeType="1"/>
          </p:cNvSpPr>
          <p:nvPr/>
        </p:nvSpPr>
        <p:spPr bwMode="auto">
          <a:xfrm>
            <a:off x="2362200" y="1752600"/>
            <a:ext cx="914400" cy="228600"/>
          </a:xfrm>
          <a:prstGeom prst="line">
            <a:avLst/>
          </a:prstGeom>
          <a:noFill/>
          <a:ln w="9525">
            <a:solidFill>
              <a:srgbClr val="F18441"/>
            </a:solidFill>
            <a:round/>
            <a:headEnd/>
            <a:tailEnd type="triangle" w="med" len="med"/>
          </a:ln>
        </p:spPr>
        <p:txBody>
          <a:bodyPr/>
          <a:lstStyle/>
          <a:p>
            <a:endParaRPr lang="en-US"/>
          </a:p>
        </p:txBody>
      </p:sp>
      <p:sp>
        <p:nvSpPr>
          <p:cNvPr id="121863" name="Line 8"/>
          <p:cNvSpPr>
            <a:spLocks noChangeShapeType="1"/>
          </p:cNvSpPr>
          <p:nvPr/>
        </p:nvSpPr>
        <p:spPr bwMode="auto">
          <a:xfrm>
            <a:off x="1905000" y="2819400"/>
            <a:ext cx="1981200" cy="152400"/>
          </a:xfrm>
          <a:prstGeom prst="line">
            <a:avLst/>
          </a:prstGeom>
          <a:noFill/>
          <a:ln w="9525">
            <a:solidFill>
              <a:srgbClr val="F18441"/>
            </a:solidFill>
            <a:round/>
            <a:headEnd/>
            <a:tailEnd type="triangle" w="med" len="med"/>
          </a:ln>
        </p:spPr>
        <p:txBody>
          <a:bodyPr/>
          <a:lstStyle/>
          <a:p>
            <a:endParaRPr lang="en-US"/>
          </a:p>
        </p:txBody>
      </p:sp>
      <p:sp>
        <p:nvSpPr>
          <p:cNvPr id="121864" name="Line 9"/>
          <p:cNvSpPr>
            <a:spLocks noChangeShapeType="1"/>
          </p:cNvSpPr>
          <p:nvPr/>
        </p:nvSpPr>
        <p:spPr bwMode="auto">
          <a:xfrm flipV="1">
            <a:off x="1828800" y="3810000"/>
            <a:ext cx="3124200" cy="838200"/>
          </a:xfrm>
          <a:prstGeom prst="line">
            <a:avLst/>
          </a:prstGeom>
          <a:noFill/>
          <a:ln w="9525">
            <a:solidFill>
              <a:srgbClr val="F18441"/>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09"/>
          <p:cNvSpPr txBox="1">
            <a:spLocks noChangeArrowheads="1"/>
          </p:cNvSpPr>
          <p:nvPr/>
        </p:nvSpPr>
        <p:spPr bwMode="white">
          <a:xfrm>
            <a:off x="152400" y="1074738"/>
            <a:ext cx="8890000" cy="2357437"/>
          </a:xfrm>
          <a:prstGeom prst="rect">
            <a:avLst/>
          </a:prstGeom>
          <a:noFill/>
          <a:ln w="9525">
            <a:noFill/>
            <a:miter lim="800000"/>
            <a:headEnd/>
            <a:tailEnd/>
          </a:ln>
        </p:spPr>
        <p:txBody>
          <a:bodyPr anchor="ctr"/>
          <a:lstStyle/>
          <a:p>
            <a:pPr defTabSz="814388" eaLnBrk="0" hangingPunct="0"/>
            <a:r>
              <a:rPr lang="en-US" sz="3600" b="1" dirty="0">
                <a:latin typeface="CiscoSans ExtraLight"/>
              </a:rPr>
              <a:t>George Mason </a:t>
            </a:r>
            <a:r>
              <a:rPr lang="en-US" sz="3600" b="1" dirty="0" smtClean="0">
                <a:latin typeface="CiscoSans ExtraLight"/>
              </a:rPr>
              <a:t>University Academy Support and Instructor Training Center</a:t>
            </a:r>
            <a:endParaRPr lang="en-US" sz="3600" b="1" dirty="0">
              <a:latin typeface="CiscoSans ExtraLight"/>
            </a:endParaRPr>
          </a:p>
        </p:txBody>
      </p:sp>
      <p:sp>
        <p:nvSpPr>
          <p:cNvPr id="88066" name="Rectangle 210"/>
          <p:cNvSpPr txBox="1">
            <a:spLocks noChangeArrowheads="1"/>
          </p:cNvSpPr>
          <p:nvPr/>
        </p:nvSpPr>
        <p:spPr bwMode="auto">
          <a:xfrm>
            <a:off x="311150" y="4895850"/>
            <a:ext cx="6705600" cy="1814513"/>
          </a:xfrm>
          <a:prstGeom prst="rect">
            <a:avLst/>
          </a:prstGeom>
          <a:noFill/>
          <a:ln w="9525">
            <a:noFill/>
            <a:miter lim="800000"/>
            <a:headEnd/>
            <a:tailEnd/>
          </a:ln>
        </p:spPr>
        <p:txBody>
          <a:bodyPr/>
          <a:lstStyle/>
          <a:p>
            <a:pPr defTabSz="814388" eaLnBrk="0" hangingPunct="0">
              <a:spcBef>
                <a:spcPct val="50000"/>
              </a:spcBef>
              <a:buClr>
                <a:schemeClr val="tx2"/>
              </a:buClr>
              <a:buSzPct val="100000"/>
              <a:buFont typeface="Wingdings" pitchFamily="2" charset="2"/>
              <a:buNone/>
            </a:pPr>
            <a:r>
              <a:rPr lang="en-US" sz="2000" b="1" dirty="0">
                <a:solidFill>
                  <a:schemeClr val="bg2"/>
                </a:solidFill>
                <a:latin typeface="CiscoSans"/>
              </a:rPr>
              <a:t>Marie </a:t>
            </a:r>
            <a:r>
              <a:rPr lang="en-US" sz="2000" b="1" dirty="0" err="1" smtClean="0">
                <a:solidFill>
                  <a:schemeClr val="bg2"/>
                </a:solidFill>
                <a:latin typeface="CiscoSans"/>
              </a:rPr>
              <a:t>Zwickert</a:t>
            </a:r>
            <a:endParaRPr lang="en-US" sz="2000" b="1" dirty="0" smtClean="0">
              <a:solidFill>
                <a:schemeClr val="bg2"/>
              </a:solidFill>
              <a:latin typeface="CiscoSans"/>
            </a:endParaRPr>
          </a:p>
          <a:p>
            <a:pPr defTabSz="814388" eaLnBrk="0" hangingPunct="0">
              <a:spcBef>
                <a:spcPct val="50000"/>
              </a:spcBef>
              <a:buClr>
                <a:schemeClr val="tx2"/>
              </a:buClr>
              <a:buSzPct val="100000"/>
              <a:buFont typeface="Wingdings" pitchFamily="2" charset="2"/>
              <a:buNone/>
            </a:pPr>
            <a:r>
              <a:rPr lang="en-US" sz="2000" b="1" dirty="0" smtClean="0">
                <a:solidFill>
                  <a:schemeClr val="bg2"/>
                </a:solidFill>
                <a:latin typeface="CiscoSans"/>
              </a:rPr>
              <a:t>Cisco Corporation</a:t>
            </a:r>
            <a:endParaRPr lang="en-US" sz="2000" b="1" dirty="0">
              <a:solidFill>
                <a:schemeClr val="bg2"/>
              </a:solidFill>
              <a:latin typeface="CiscoSans"/>
            </a:endParaRPr>
          </a:p>
          <a:p>
            <a:pPr defTabSz="814388" eaLnBrk="0" hangingPunct="0">
              <a:spcBef>
                <a:spcPct val="50000"/>
              </a:spcBef>
              <a:buClr>
                <a:schemeClr val="tx2"/>
              </a:buClr>
              <a:buSzPct val="100000"/>
              <a:buFont typeface="Wingdings" pitchFamily="2" charset="2"/>
              <a:buNone/>
            </a:pPr>
            <a:r>
              <a:rPr lang="en-US" sz="1600" b="1" dirty="0">
                <a:solidFill>
                  <a:schemeClr val="bg2"/>
                </a:solidFill>
                <a:latin typeface="CiscoSans"/>
              </a:rPr>
              <a:t>Business Development Manager</a:t>
            </a:r>
          </a:p>
          <a:p>
            <a:pPr defTabSz="814388" eaLnBrk="0" hangingPunct="0">
              <a:spcBef>
                <a:spcPct val="50000"/>
              </a:spcBef>
              <a:buClr>
                <a:schemeClr val="tx2"/>
              </a:buClr>
              <a:buSzPct val="100000"/>
              <a:buFont typeface="Wingdings" pitchFamily="2" charset="2"/>
              <a:buNone/>
            </a:pPr>
            <a:r>
              <a:rPr lang="en-US" sz="1200" b="1" dirty="0">
                <a:solidFill>
                  <a:schemeClr val="bg2"/>
                </a:solidFill>
                <a:latin typeface="CiscoSans"/>
              </a:rPr>
              <a:t>March 2011</a:t>
            </a:r>
            <a:endParaRPr lang="en-US" sz="1600" b="1" dirty="0">
              <a:solidFill>
                <a:schemeClr val="bg2"/>
              </a:solidFill>
              <a:latin typeface="CiscoSans"/>
            </a:endParaRPr>
          </a:p>
        </p:txBody>
      </p:sp>
      <p:sp>
        <p:nvSpPr>
          <p:cNvPr id="4" name="Rectangle 210"/>
          <p:cNvSpPr txBox="1">
            <a:spLocks noChangeArrowheads="1"/>
          </p:cNvSpPr>
          <p:nvPr/>
        </p:nvSpPr>
        <p:spPr bwMode="auto">
          <a:xfrm>
            <a:off x="311150" y="3432175"/>
            <a:ext cx="6705600" cy="1238250"/>
          </a:xfrm>
          <a:prstGeom prst="rect">
            <a:avLst/>
          </a:prstGeom>
          <a:noFill/>
          <a:ln w="9525">
            <a:noFill/>
            <a:miter lim="800000"/>
            <a:headEnd/>
            <a:tailEnd/>
          </a:ln>
        </p:spPr>
        <p:txBody>
          <a:bodyPr/>
          <a:lstStyle/>
          <a:p>
            <a:pPr defTabSz="814388" eaLnBrk="0" hangingPunct="0">
              <a:spcBef>
                <a:spcPct val="50000"/>
              </a:spcBef>
              <a:buClr>
                <a:schemeClr val="tx2"/>
              </a:buClr>
              <a:buSzPct val="100000"/>
              <a:buFont typeface="Wingdings" pitchFamily="2" charset="2"/>
              <a:buNone/>
            </a:pPr>
            <a:r>
              <a:rPr lang="en-US" sz="2000" b="1" dirty="0" smtClean="0">
                <a:solidFill>
                  <a:schemeClr val="bg2"/>
                </a:solidFill>
                <a:latin typeface="CiscoSans"/>
              </a:rPr>
              <a:t>Louis D’Alessandro</a:t>
            </a:r>
            <a:endParaRPr lang="en-US" sz="2000" b="1" dirty="0">
              <a:solidFill>
                <a:schemeClr val="bg2"/>
              </a:solidFill>
              <a:latin typeface="CiscoSans"/>
            </a:endParaRPr>
          </a:p>
          <a:p>
            <a:pPr defTabSz="814388" eaLnBrk="0" hangingPunct="0">
              <a:spcBef>
                <a:spcPct val="50000"/>
              </a:spcBef>
              <a:buClr>
                <a:schemeClr val="tx2"/>
              </a:buClr>
              <a:buSzPct val="100000"/>
              <a:buFont typeface="Wingdings" pitchFamily="2" charset="2"/>
              <a:buNone/>
            </a:pPr>
            <a:r>
              <a:rPr lang="en-US" sz="1600" b="1" dirty="0" smtClean="0">
                <a:solidFill>
                  <a:schemeClr val="bg2"/>
                </a:solidFill>
                <a:latin typeface="CiscoSans"/>
              </a:rPr>
              <a:t>Academy Support &amp; Instructor Training Center</a:t>
            </a:r>
            <a:r>
              <a:rPr lang="en-US" sz="1600" b="1" dirty="0" smtClean="0">
                <a:solidFill>
                  <a:schemeClr val="bg2"/>
                </a:solidFill>
                <a:latin typeface="CiscoSans"/>
              </a:rPr>
              <a:t> </a:t>
            </a:r>
            <a:r>
              <a:rPr lang="en-US" sz="1600" b="1" dirty="0">
                <a:solidFill>
                  <a:schemeClr val="bg2"/>
                </a:solidFill>
                <a:latin typeface="CiscoSans"/>
              </a:rPr>
              <a:t>Manager</a:t>
            </a:r>
          </a:p>
          <a:p>
            <a:pPr defTabSz="814388" eaLnBrk="0" hangingPunct="0">
              <a:spcBef>
                <a:spcPct val="50000"/>
              </a:spcBef>
              <a:buClr>
                <a:schemeClr val="tx2"/>
              </a:buClr>
              <a:buSzPct val="100000"/>
              <a:buFont typeface="Wingdings" pitchFamily="2" charset="2"/>
              <a:buNone/>
            </a:pPr>
            <a:r>
              <a:rPr lang="en-US" sz="1200" b="1" dirty="0" smtClean="0">
                <a:solidFill>
                  <a:schemeClr val="bg2"/>
                </a:solidFill>
                <a:latin typeface="CiscoSans"/>
              </a:rPr>
              <a:t>February</a:t>
            </a:r>
            <a:r>
              <a:rPr lang="en-US" sz="1200" b="1" dirty="0" smtClean="0">
                <a:solidFill>
                  <a:schemeClr val="bg2"/>
                </a:solidFill>
                <a:latin typeface="CiscoSans"/>
              </a:rPr>
              <a:t> 2013</a:t>
            </a:r>
            <a:endParaRPr lang="en-US" sz="1600" b="1" dirty="0">
              <a:solidFill>
                <a:schemeClr val="bg2"/>
              </a:solidFill>
              <a:latin typeface="CiscoSans"/>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8" descr="cyan-violet-gradient-alone.jpg"/>
          <p:cNvPicPr>
            <a:picLocks noChangeAspect="1"/>
          </p:cNvPicPr>
          <p:nvPr/>
        </p:nvPicPr>
        <p:blipFill>
          <a:blip r:embed="rId3" cstate="print">
            <a:lum bright="16000" contrast="-60000"/>
          </a:blip>
          <a:srcRect/>
          <a:stretch>
            <a:fillRect/>
          </a:stretch>
        </p:blipFill>
        <p:spPr bwMode="auto">
          <a:xfrm>
            <a:off x="0" y="1617663"/>
            <a:ext cx="9144000" cy="3384550"/>
          </a:xfrm>
          <a:prstGeom prst="rect">
            <a:avLst/>
          </a:prstGeom>
          <a:noFill/>
          <a:ln w="9525">
            <a:noFill/>
            <a:miter lim="800000"/>
            <a:headEnd/>
            <a:tailEnd/>
          </a:ln>
        </p:spPr>
      </p:pic>
      <p:sp>
        <p:nvSpPr>
          <p:cNvPr id="133122" name="Rectangle 20"/>
          <p:cNvSpPr>
            <a:spLocks noChangeArrowheads="1"/>
          </p:cNvSpPr>
          <p:nvPr/>
        </p:nvSpPr>
        <p:spPr bwMode="auto">
          <a:xfrm>
            <a:off x="639763" y="2798763"/>
            <a:ext cx="4914900" cy="838200"/>
          </a:xfrm>
          <a:prstGeom prst="rect">
            <a:avLst/>
          </a:prstGeom>
          <a:noFill/>
          <a:ln w="9525">
            <a:noFill/>
            <a:miter lim="800000"/>
            <a:headEnd/>
            <a:tailEnd/>
          </a:ln>
        </p:spPr>
        <p:txBody>
          <a:bodyPr lIns="82124" tIns="41061" rIns="82124" bIns="41061" anchor="ctr"/>
          <a:lstStyle/>
          <a:p>
            <a:pPr algn="ctr" defTabSz="814388"/>
            <a:r>
              <a:rPr lang="en-US" sz="3600">
                <a:solidFill>
                  <a:srgbClr val="FFFFFF"/>
                </a:solidFill>
              </a:rPr>
              <a:t>Student Opportunities:</a:t>
            </a:r>
            <a:br>
              <a:rPr lang="en-US" sz="3600">
                <a:solidFill>
                  <a:srgbClr val="FFFFFF"/>
                </a:solidFill>
              </a:rPr>
            </a:br>
            <a:r>
              <a:rPr lang="en-US" sz="3600">
                <a:solidFill>
                  <a:srgbClr val="FFFFFF"/>
                </a:solidFill>
              </a:rPr>
              <a:t>	</a:t>
            </a:r>
          </a:p>
          <a:p>
            <a:pPr algn="ctr" defTabSz="814388"/>
            <a:r>
              <a:rPr lang="en-US" sz="3600">
                <a:solidFill>
                  <a:srgbClr val="FFFFFF"/>
                </a:solidFill>
              </a:rPr>
              <a:t>Extending Learning Beyond the Classroom</a:t>
            </a:r>
          </a:p>
        </p:txBody>
      </p:sp>
      <p:sp>
        <p:nvSpPr>
          <p:cNvPr id="133123" name="Rectangle 21"/>
          <p:cNvSpPr>
            <a:spLocks noChangeArrowheads="1"/>
          </p:cNvSpPr>
          <p:nvPr/>
        </p:nvSpPr>
        <p:spPr bwMode="auto">
          <a:xfrm>
            <a:off x="639763" y="5002213"/>
            <a:ext cx="7940675" cy="1133475"/>
          </a:xfrm>
          <a:prstGeom prst="rect">
            <a:avLst/>
          </a:prstGeom>
          <a:noFill/>
          <a:ln w="9525">
            <a:noFill/>
            <a:miter lim="800000"/>
            <a:headEnd/>
            <a:tailEnd/>
          </a:ln>
        </p:spPr>
        <p:txBody>
          <a:bodyPr lIns="82124" tIns="41061" rIns="82124" bIns="41061"/>
          <a:lstStyle/>
          <a:p>
            <a:pPr marL="236538" indent="-236538" defTabSz="814388">
              <a:lnSpc>
                <a:spcPct val="95000"/>
              </a:lnSpc>
              <a:spcBef>
                <a:spcPct val="50000"/>
              </a:spcBef>
              <a:buClr>
                <a:schemeClr val="tx2"/>
              </a:buClr>
              <a:buSzPct val="100000"/>
              <a:buFont typeface="Wingdings" pitchFamily="2" charset="2"/>
              <a:buNone/>
            </a:pPr>
            <a:endParaRPr lang="en-US" sz="2000" b="1"/>
          </a:p>
        </p:txBody>
      </p:sp>
      <p:pic>
        <p:nvPicPr>
          <p:cNvPr id="7" name="Picture 6" descr="student-cables.jpg"/>
          <p:cNvPicPr>
            <a:picLocks noChangeAspect="1"/>
          </p:cNvPicPr>
          <p:nvPr/>
        </p:nvPicPr>
        <p:blipFill>
          <a:blip r:embed="rId4" cstate="print"/>
          <a:stretch>
            <a:fillRect/>
          </a:stretch>
        </p:blipFill>
        <p:spPr>
          <a:xfrm>
            <a:off x="6447367" y="2168518"/>
            <a:ext cx="1905000" cy="1905000"/>
          </a:xfrm>
          <a:prstGeom prst="rect">
            <a:avLst/>
          </a:prstGeom>
          <a:ln>
            <a:solidFill>
              <a:schemeClr val="tx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411917"/>
            <a:ext cx="8145462" cy="471485"/>
          </a:xfrm>
        </p:spPr>
        <p:txBody>
          <a:bodyPr/>
          <a:lstStyle/>
          <a:p>
            <a:pPr eaLnBrk="1" hangingPunct="1">
              <a:defRPr/>
            </a:pPr>
            <a:r>
              <a:rPr smtClean="0">
                <a:latin typeface="Arial" pitchFamily="34" charset="0"/>
                <a:cs typeface="Arial" pitchFamily="34" charset="0"/>
              </a:rPr>
              <a:t>Become a Student page</a:t>
            </a:r>
            <a:endParaRPr>
              <a:latin typeface="Arial" pitchFamily="34" charset="0"/>
              <a:cs typeface="Arial" pitchFamily="34" charset="0"/>
            </a:endParaRPr>
          </a:p>
        </p:txBody>
      </p:sp>
      <p:pic>
        <p:nvPicPr>
          <p:cNvPr id="142338" name="Picture 5" descr="student.tiff"/>
          <p:cNvPicPr>
            <a:picLocks noChangeAspect="1"/>
          </p:cNvPicPr>
          <p:nvPr/>
        </p:nvPicPr>
        <p:blipFill>
          <a:blip r:embed="rId2" cstate="print"/>
          <a:srcRect/>
          <a:stretch>
            <a:fillRect/>
          </a:stretch>
        </p:blipFill>
        <p:spPr bwMode="auto">
          <a:xfrm>
            <a:off x="790575" y="873125"/>
            <a:ext cx="7205663" cy="59642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cisco_continuum_15.jpg"/>
          <p:cNvPicPr>
            <a:picLocks noChangeAspect="1"/>
          </p:cNvPicPr>
          <p:nvPr/>
        </p:nvPicPr>
        <p:blipFill>
          <a:blip r:embed="rId3" cstate="print"/>
          <a:srcRect/>
          <a:stretch>
            <a:fillRect/>
          </a:stretch>
        </p:blipFill>
        <p:spPr bwMode="auto">
          <a:xfrm>
            <a:off x="98425" y="431800"/>
            <a:ext cx="8945563" cy="6184900"/>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8" descr="cyan-violet-gradient-alone.jpg"/>
          <p:cNvPicPr>
            <a:picLocks noChangeAspect="1"/>
          </p:cNvPicPr>
          <p:nvPr/>
        </p:nvPicPr>
        <p:blipFill>
          <a:blip r:embed="rId3" cstate="print">
            <a:lum bright="16000" contrast="-60000"/>
          </a:blip>
          <a:srcRect/>
          <a:stretch>
            <a:fillRect/>
          </a:stretch>
        </p:blipFill>
        <p:spPr bwMode="auto">
          <a:xfrm>
            <a:off x="0" y="1617663"/>
            <a:ext cx="9144000" cy="3384550"/>
          </a:xfrm>
          <a:prstGeom prst="rect">
            <a:avLst/>
          </a:prstGeom>
          <a:noFill/>
          <a:ln w="9525">
            <a:noFill/>
            <a:miter lim="800000"/>
            <a:headEnd/>
            <a:tailEnd/>
          </a:ln>
        </p:spPr>
      </p:pic>
      <p:sp>
        <p:nvSpPr>
          <p:cNvPr id="156674" name="Rectangle 20"/>
          <p:cNvSpPr>
            <a:spLocks noChangeArrowheads="1"/>
          </p:cNvSpPr>
          <p:nvPr/>
        </p:nvSpPr>
        <p:spPr bwMode="auto">
          <a:xfrm>
            <a:off x="639763" y="2798763"/>
            <a:ext cx="4914900" cy="838200"/>
          </a:xfrm>
          <a:prstGeom prst="rect">
            <a:avLst/>
          </a:prstGeom>
          <a:noFill/>
          <a:ln w="9525">
            <a:noFill/>
            <a:miter lim="800000"/>
            <a:headEnd/>
            <a:tailEnd/>
          </a:ln>
        </p:spPr>
        <p:txBody>
          <a:bodyPr lIns="82124" tIns="41061" rIns="82124" bIns="41061" anchor="ctr"/>
          <a:lstStyle/>
          <a:p>
            <a:pPr defTabSz="814388"/>
            <a:r>
              <a:rPr lang="en-US" sz="3200">
                <a:solidFill>
                  <a:srgbClr val="FFFFFF"/>
                </a:solidFill>
              </a:rPr>
              <a:t>Cisco Networking Academy as the “T” in STEM</a:t>
            </a:r>
          </a:p>
        </p:txBody>
      </p:sp>
      <p:sp>
        <p:nvSpPr>
          <p:cNvPr id="156675" name="Rectangle 21"/>
          <p:cNvSpPr>
            <a:spLocks noChangeArrowheads="1"/>
          </p:cNvSpPr>
          <p:nvPr/>
        </p:nvSpPr>
        <p:spPr bwMode="auto">
          <a:xfrm>
            <a:off x="639763" y="5002213"/>
            <a:ext cx="7940675" cy="1133475"/>
          </a:xfrm>
          <a:prstGeom prst="rect">
            <a:avLst/>
          </a:prstGeom>
          <a:noFill/>
          <a:ln w="9525">
            <a:noFill/>
            <a:miter lim="800000"/>
            <a:headEnd/>
            <a:tailEnd/>
          </a:ln>
        </p:spPr>
        <p:txBody>
          <a:bodyPr lIns="82124" tIns="41061" rIns="82124" bIns="41061"/>
          <a:lstStyle/>
          <a:p>
            <a:pPr marL="236538" indent="-236538" defTabSz="814388">
              <a:lnSpc>
                <a:spcPct val="95000"/>
              </a:lnSpc>
              <a:spcBef>
                <a:spcPct val="50000"/>
              </a:spcBef>
              <a:buClr>
                <a:schemeClr val="tx2"/>
              </a:buClr>
              <a:buSzPct val="100000"/>
              <a:buFont typeface="Wingdings" pitchFamily="2" charset="2"/>
              <a:buNone/>
            </a:pPr>
            <a:endParaRPr lang="en-US" sz="2000" b="1"/>
          </a:p>
        </p:txBody>
      </p:sp>
      <p:pic>
        <p:nvPicPr>
          <p:cNvPr id="7" name="Picture 6" descr="student-cables.jpg"/>
          <p:cNvPicPr>
            <a:picLocks noChangeAspect="1"/>
          </p:cNvPicPr>
          <p:nvPr/>
        </p:nvPicPr>
        <p:blipFill>
          <a:blip r:embed="rId4" cstate="print"/>
          <a:stretch>
            <a:fillRect/>
          </a:stretch>
        </p:blipFill>
        <p:spPr>
          <a:xfrm>
            <a:off x="6447367" y="2168518"/>
            <a:ext cx="1905000" cy="1905000"/>
          </a:xfrm>
          <a:prstGeom prst="rect">
            <a:avLst/>
          </a:prstGeom>
          <a:ln>
            <a:solidFill>
              <a:schemeClr val="tx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7"/>
          <p:cNvSpPr/>
          <p:nvPr/>
        </p:nvSpPr>
        <p:spPr bwMode="auto">
          <a:xfrm rot="16200000">
            <a:off x="4914902" y="2324098"/>
            <a:ext cx="5333998" cy="2666999"/>
          </a:xfrm>
          <a:prstGeom prst="chevron">
            <a:avLst/>
          </a:prstGeom>
          <a:solidFill>
            <a:schemeClr val="accent5">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82124" tIns="41061" rIns="82124" bIns="41061" anchor="ctr">
            <a:spAutoFit/>
          </a:bodyPr>
          <a:lstStyle/>
          <a:p>
            <a:pPr algn="ctr" defTabSz="814388" eaLnBrk="0" hangingPunct="0">
              <a:lnSpc>
                <a:spcPct val="90000"/>
              </a:lnSpc>
              <a:defRPr/>
            </a:pPr>
            <a:endParaRPr lang="en-US" sz="2400" dirty="0">
              <a:solidFill>
                <a:schemeClr val="tx1"/>
              </a:solidFill>
              <a:ea typeface="+mn-ea"/>
              <a:cs typeface="+mn-cs"/>
            </a:endParaRPr>
          </a:p>
        </p:txBody>
      </p:sp>
      <p:sp>
        <p:nvSpPr>
          <p:cNvPr id="13" name="Rectangle 12"/>
          <p:cNvSpPr/>
          <p:nvPr/>
        </p:nvSpPr>
        <p:spPr bwMode="auto">
          <a:xfrm rot="16200000">
            <a:off x="6324600" y="3733801"/>
            <a:ext cx="2514601" cy="2209800"/>
          </a:xfrm>
          <a:prstGeom prst="rect">
            <a:avLst/>
          </a:prstGeom>
          <a:solidFill>
            <a:schemeClr val="accent4">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lIns="82124" tIns="41061" rIns="82124" bIns="41061" anchor="ctr">
            <a:spAutoFit/>
          </a:bodyPr>
          <a:lstStyle/>
          <a:p>
            <a:pPr algn="ctr" defTabSz="814388" eaLnBrk="0" hangingPunct="0">
              <a:lnSpc>
                <a:spcPct val="90000"/>
              </a:lnSpc>
              <a:defRPr/>
            </a:pPr>
            <a:endParaRPr lang="en-US" sz="2400" dirty="0">
              <a:solidFill>
                <a:schemeClr val="tx1"/>
              </a:solidFill>
              <a:ea typeface="+mn-ea"/>
              <a:cs typeface="+mn-cs"/>
            </a:endParaRPr>
          </a:p>
        </p:txBody>
      </p:sp>
      <p:sp>
        <p:nvSpPr>
          <p:cNvPr id="17411" name="Rectangle 2"/>
          <p:cNvSpPr>
            <a:spLocks noChangeArrowheads="1"/>
          </p:cNvSpPr>
          <p:nvPr/>
        </p:nvSpPr>
        <p:spPr bwMode="auto">
          <a:xfrm>
            <a:off x="381000" y="685800"/>
            <a:ext cx="8686800" cy="838200"/>
          </a:xfrm>
          <a:prstGeom prst="rect">
            <a:avLst/>
          </a:prstGeom>
          <a:noFill/>
          <a:ln w="9525" algn="ctr">
            <a:noFill/>
            <a:miter lim="800000"/>
            <a:headEnd/>
            <a:tailEnd/>
          </a:ln>
        </p:spPr>
        <p:txBody>
          <a:bodyPr lIns="82124" tIns="41061" rIns="82124" bIns="41061" anchor="b"/>
          <a:lstStyle/>
          <a:p>
            <a:pPr defTabSz="814388" fontAlgn="auto">
              <a:spcBef>
                <a:spcPts val="0"/>
              </a:spcBef>
              <a:spcAft>
                <a:spcPts val="0"/>
              </a:spcAft>
              <a:defRPr/>
            </a:pPr>
            <a:r>
              <a:rPr lang="en-US" sz="3200" dirty="0">
                <a:solidFill>
                  <a:schemeClr val="accent1">
                    <a:lumMod val="75000"/>
                  </a:schemeClr>
                </a:solidFill>
                <a:latin typeface="CiscoSans ExtraLight" pitchFamily="34" charset="0"/>
                <a:ea typeface="+mn-ea"/>
                <a:cs typeface="+mn-cs"/>
              </a:rPr>
              <a:t> </a:t>
            </a:r>
          </a:p>
          <a:p>
            <a:pPr defTabSz="814388" fontAlgn="auto">
              <a:spcBef>
                <a:spcPts val="0"/>
              </a:spcBef>
              <a:spcAft>
                <a:spcPts val="0"/>
              </a:spcAft>
              <a:defRPr/>
            </a:pPr>
            <a:r>
              <a:rPr lang="en-US" dirty="0">
                <a:solidFill>
                  <a:schemeClr val="accent1">
                    <a:lumMod val="75000"/>
                  </a:schemeClr>
                </a:solidFill>
                <a:latin typeface="CiscoSans ExtraLight" pitchFamily="34" charset="0"/>
                <a:ea typeface="+mn-ea"/>
                <a:cs typeface="+mn-cs"/>
              </a:rPr>
              <a:t>Science, Technology, Engineering, Math</a:t>
            </a:r>
          </a:p>
          <a:p>
            <a:pPr defTabSz="814388" fontAlgn="auto">
              <a:spcBef>
                <a:spcPts val="0"/>
              </a:spcBef>
              <a:spcAft>
                <a:spcPts val="0"/>
              </a:spcAft>
              <a:defRPr/>
            </a:pPr>
            <a:r>
              <a:rPr lang="en-US" sz="3200" dirty="0">
                <a:solidFill>
                  <a:schemeClr val="accent1">
                    <a:lumMod val="75000"/>
                  </a:schemeClr>
                </a:solidFill>
                <a:latin typeface="CiscoSans ExtraLight" pitchFamily="34" charset="0"/>
                <a:ea typeface="+mn-ea"/>
                <a:cs typeface="+mn-cs"/>
              </a:rPr>
              <a:t>STEM Education Objectives </a:t>
            </a:r>
          </a:p>
        </p:txBody>
      </p:sp>
      <p:sp>
        <p:nvSpPr>
          <p:cNvPr id="17414" name="Text Box 5"/>
          <p:cNvSpPr txBox="1">
            <a:spLocks noChangeArrowheads="1"/>
          </p:cNvSpPr>
          <p:nvPr/>
        </p:nvSpPr>
        <p:spPr bwMode="auto">
          <a:xfrm>
            <a:off x="457200" y="1844675"/>
            <a:ext cx="5638800" cy="4098925"/>
          </a:xfrm>
          <a:prstGeom prst="rect">
            <a:avLst/>
          </a:prstGeom>
          <a:noFill/>
          <a:ln w="9525" algn="ctr">
            <a:noFill/>
            <a:miter lim="800000"/>
            <a:headEnd/>
            <a:tailEnd/>
          </a:ln>
        </p:spPr>
        <p:txBody>
          <a:bodyPr lIns="82124" tIns="41061" rIns="82124" bIns="41061">
            <a:spAutoFit/>
          </a:bodyPr>
          <a:lstStyle/>
          <a:p>
            <a:pPr marL="401638" indent="-401638" defTabSz="814388" fontAlgn="auto">
              <a:spcBef>
                <a:spcPct val="50000"/>
              </a:spcBef>
              <a:spcAft>
                <a:spcPts val="0"/>
              </a:spcAft>
              <a:buClr>
                <a:schemeClr val="accent5">
                  <a:lumMod val="50000"/>
                </a:schemeClr>
              </a:buClr>
              <a:buFont typeface="Wingdings" pitchFamily="2" charset="2"/>
              <a:buChar char="Ø"/>
              <a:defRPr/>
            </a:pPr>
            <a:r>
              <a:rPr lang="en-US" dirty="0">
                <a:solidFill>
                  <a:schemeClr val="tx1"/>
                </a:solidFill>
                <a:latin typeface="CiscoSans ExtraLight" pitchFamily="34" charset="0"/>
                <a:ea typeface="+mn-ea"/>
                <a:cs typeface="+mn-cs"/>
              </a:rPr>
              <a:t>Improve math and science test scores</a:t>
            </a:r>
          </a:p>
          <a:p>
            <a:pPr marL="401638" indent="-401638" defTabSz="814388" fontAlgn="auto">
              <a:spcBef>
                <a:spcPct val="50000"/>
              </a:spcBef>
              <a:spcAft>
                <a:spcPts val="0"/>
              </a:spcAft>
              <a:buClr>
                <a:schemeClr val="accent5">
                  <a:lumMod val="50000"/>
                </a:schemeClr>
              </a:buClr>
              <a:buFont typeface="Wingdings" pitchFamily="2" charset="2"/>
              <a:buChar char="Ø"/>
              <a:defRPr/>
            </a:pPr>
            <a:r>
              <a:rPr lang="en-US" dirty="0">
                <a:solidFill>
                  <a:schemeClr val="tx1"/>
                </a:solidFill>
                <a:latin typeface="CiscoSans ExtraLight" pitchFamily="34" charset="0"/>
                <a:ea typeface="+mn-ea"/>
                <a:cs typeface="+mn-cs"/>
              </a:rPr>
              <a:t>Better prepare students for scientific and technological careers </a:t>
            </a:r>
          </a:p>
          <a:p>
            <a:pPr marL="401638" indent="-401638" defTabSz="814388" fontAlgn="auto">
              <a:spcBef>
                <a:spcPct val="50000"/>
              </a:spcBef>
              <a:spcAft>
                <a:spcPts val="0"/>
              </a:spcAft>
              <a:buClr>
                <a:schemeClr val="accent5">
                  <a:lumMod val="50000"/>
                </a:schemeClr>
              </a:buClr>
              <a:buFont typeface="Wingdings" pitchFamily="2" charset="2"/>
              <a:buChar char="Ø"/>
              <a:defRPr/>
            </a:pPr>
            <a:r>
              <a:rPr lang="en-US" dirty="0">
                <a:solidFill>
                  <a:schemeClr val="tx1"/>
                </a:solidFill>
                <a:latin typeface="CiscoSans ExtraLight" pitchFamily="34" charset="0"/>
                <a:ea typeface="+mn-ea"/>
                <a:cs typeface="+mn-cs"/>
              </a:rPr>
              <a:t>Expose students to related subjects to encourage STEM career paths </a:t>
            </a:r>
          </a:p>
          <a:p>
            <a:pPr marL="401638" indent="-401638" defTabSz="814388" fontAlgn="auto">
              <a:spcBef>
                <a:spcPct val="50000"/>
              </a:spcBef>
              <a:spcAft>
                <a:spcPts val="0"/>
              </a:spcAft>
              <a:buClr>
                <a:schemeClr val="accent5">
                  <a:lumMod val="50000"/>
                </a:schemeClr>
              </a:buClr>
              <a:buFont typeface="Wingdings" pitchFamily="2" charset="2"/>
              <a:buChar char="Ø"/>
              <a:defRPr/>
            </a:pPr>
            <a:r>
              <a:rPr lang="en-US" dirty="0">
                <a:solidFill>
                  <a:schemeClr val="tx1"/>
                </a:solidFill>
                <a:latin typeface="CiscoSans ExtraLight" pitchFamily="34" charset="0"/>
                <a:ea typeface="+mn-ea"/>
                <a:cs typeface="+mn-cs"/>
              </a:rPr>
              <a:t>Increase sophisticated skills in technology, science, math and engineering</a:t>
            </a:r>
          </a:p>
          <a:p>
            <a:pPr marL="401638" indent="-401638" defTabSz="814388" fontAlgn="auto">
              <a:spcBef>
                <a:spcPct val="50000"/>
              </a:spcBef>
              <a:spcAft>
                <a:spcPts val="0"/>
              </a:spcAft>
              <a:buClr>
                <a:schemeClr val="accent5">
                  <a:lumMod val="50000"/>
                </a:schemeClr>
              </a:buClr>
              <a:buFont typeface="Wingdings" pitchFamily="2" charset="2"/>
              <a:buChar char="Ø"/>
              <a:defRPr/>
            </a:pPr>
            <a:r>
              <a:rPr lang="en-US" dirty="0">
                <a:solidFill>
                  <a:schemeClr val="tx1"/>
                </a:solidFill>
                <a:latin typeface="CiscoSans ExtraLight" pitchFamily="34" charset="0"/>
                <a:ea typeface="+mn-ea"/>
                <a:cs typeface="+mn-cs"/>
              </a:rPr>
              <a:t>Prepare students with career-ready skills: problem-solving, analysis, communication, intellectual curiosity</a:t>
            </a:r>
          </a:p>
          <a:p>
            <a:pPr marL="401638" indent="-401638" defTabSz="814388" fontAlgn="auto">
              <a:spcBef>
                <a:spcPct val="50000"/>
              </a:spcBef>
              <a:spcAft>
                <a:spcPts val="0"/>
              </a:spcAft>
              <a:buClr>
                <a:schemeClr val="accent5">
                  <a:lumMod val="50000"/>
                </a:schemeClr>
              </a:buClr>
              <a:buFont typeface="Wingdings" pitchFamily="2" charset="2"/>
              <a:buChar char="Ø"/>
              <a:defRPr/>
            </a:pPr>
            <a:r>
              <a:rPr lang="en-US" dirty="0">
                <a:solidFill>
                  <a:schemeClr val="tx1"/>
                </a:solidFill>
                <a:latin typeface="CiscoSans ExtraLight" pitchFamily="34" charset="0"/>
                <a:ea typeface="+mn-ea"/>
                <a:cs typeface="+mn-cs"/>
              </a:rPr>
              <a:t>Increase qualified educators to support STEM education</a:t>
            </a:r>
          </a:p>
        </p:txBody>
      </p:sp>
      <p:sp>
        <p:nvSpPr>
          <p:cNvPr id="7" name="Chevron 6"/>
          <p:cNvSpPr/>
          <p:nvPr/>
        </p:nvSpPr>
        <p:spPr bwMode="auto">
          <a:xfrm rot="16200000">
            <a:off x="6210300" y="2683013"/>
            <a:ext cx="2743202" cy="2209800"/>
          </a:xfrm>
          <a:prstGeom prst="chevron">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lIns="82124" tIns="41061" rIns="82124" bIns="41061" anchor="ctr">
            <a:spAutoFit/>
          </a:bodyPr>
          <a:lstStyle/>
          <a:p>
            <a:pPr algn="ctr" defTabSz="814388" eaLnBrk="0" hangingPunct="0">
              <a:lnSpc>
                <a:spcPct val="90000"/>
              </a:lnSpc>
              <a:defRPr/>
            </a:pPr>
            <a:endParaRPr lang="en-US" sz="2400" dirty="0">
              <a:solidFill>
                <a:schemeClr val="tx1"/>
              </a:solidFill>
              <a:ea typeface="+mn-ea"/>
              <a:cs typeface="+mn-cs"/>
            </a:endParaRPr>
          </a:p>
        </p:txBody>
      </p:sp>
      <p:sp>
        <p:nvSpPr>
          <p:cNvPr id="14" name="TextBox 13"/>
          <p:cNvSpPr txBox="1"/>
          <p:nvPr/>
        </p:nvSpPr>
        <p:spPr>
          <a:xfrm>
            <a:off x="6934200" y="4473575"/>
            <a:ext cx="1357313" cy="708025"/>
          </a:xfrm>
          <a:prstGeom prst="rect">
            <a:avLst/>
          </a:prstGeom>
          <a:noFill/>
        </p:spPr>
        <p:txBody>
          <a:bodyPr wrap="none">
            <a:spAutoFit/>
          </a:bodyPr>
          <a:lstStyle/>
          <a:p>
            <a:pPr algn="ctr" fontAlgn="auto">
              <a:spcBef>
                <a:spcPts val="0"/>
              </a:spcBef>
              <a:spcAft>
                <a:spcPts val="0"/>
              </a:spcAft>
              <a:defRPr/>
            </a:pPr>
            <a:r>
              <a:rPr lang="en-US" sz="2000" dirty="0">
                <a:solidFill>
                  <a:schemeClr val="tx2">
                    <a:lumMod val="75000"/>
                  </a:schemeClr>
                </a:solidFill>
                <a:latin typeface="CiscoSansTT" pitchFamily="34" charset="0"/>
                <a:ea typeface="+mn-ea"/>
                <a:cs typeface="+mn-cs"/>
              </a:rPr>
              <a:t>STEM </a:t>
            </a:r>
          </a:p>
          <a:p>
            <a:pPr algn="ctr" fontAlgn="auto">
              <a:spcBef>
                <a:spcPts val="0"/>
              </a:spcBef>
              <a:spcAft>
                <a:spcPts val="0"/>
              </a:spcAft>
              <a:defRPr/>
            </a:pPr>
            <a:r>
              <a:rPr lang="en-US" sz="2000" dirty="0">
                <a:solidFill>
                  <a:schemeClr val="tx2">
                    <a:lumMod val="75000"/>
                  </a:schemeClr>
                </a:solidFill>
                <a:latin typeface="CiscoSansTT" pitchFamily="34" charset="0"/>
                <a:ea typeface="+mn-ea"/>
                <a:cs typeface="+mn-cs"/>
              </a:rPr>
              <a:t>Education</a:t>
            </a:r>
          </a:p>
        </p:txBody>
      </p:sp>
      <p:sp>
        <p:nvSpPr>
          <p:cNvPr id="15" name="TextBox 14"/>
          <p:cNvSpPr txBox="1"/>
          <p:nvPr/>
        </p:nvSpPr>
        <p:spPr>
          <a:xfrm>
            <a:off x="6831013" y="2971800"/>
            <a:ext cx="1474787" cy="938213"/>
          </a:xfrm>
          <a:prstGeom prst="rect">
            <a:avLst/>
          </a:prstGeom>
          <a:noFill/>
        </p:spPr>
        <p:txBody>
          <a:bodyPr wrap="none">
            <a:spAutoFit/>
          </a:bodyPr>
          <a:lstStyle/>
          <a:p>
            <a:pPr algn="ctr" fontAlgn="auto">
              <a:spcBef>
                <a:spcPts val="0"/>
              </a:spcBef>
              <a:spcAft>
                <a:spcPts val="0"/>
              </a:spcAft>
              <a:defRPr/>
            </a:pPr>
            <a:r>
              <a:rPr lang="en-US" sz="1200" dirty="0">
                <a:solidFill>
                  <a:schemeClr val="tx2">
                    <a:lumMod val="75000"/>
                  </a:schemeClr>
                </a:solidFill>
                <a:latin typeface="CiscoSansTT" pitchFamily="34" charset="0"/>
                <a:ea typeface="+mn-ea"/>
                <a:cs typeface="+mn-cs"/>
              </a:rPr>
              <a:t>Science, </a:t>
            </a:r>
          </a:p>
          <a:p>
            <a:pPr algn="ctr" fontAlgn="auto">
              <a:spcBef>
                <a:spcPts val="0"/>
              </a:spcBef>
              <a:spcAft>
                <a:spcPts val="0"/>
              </a:spcAft>
              <a:defRPr/>
            </a:pPr>
            <a:r>
              <a:rPr lang="en-US" sz="1200" dirty="0">
                <a:solidFill>
                  <a:schemeClr val="tx2">
                    <a:lumMod val="75000"/>
                  </a:schemeClr>
                </a:solidFill>
                <a:latin typeface="CiscoSansTT" pitchFamily="34" charset="0"/>
                <a:ea typeface="+mn-ea"/>
                <a:cs typeface="+mn-cs"/>
              </a:rPr>
              <a:t>Technology,</a:t>
            </a:r>
          </a:p>
          <a:p>
            <a:pPr algn="ctr" fontAlgn="auto">
              <a:spcBef>
                <a:spcPts val="0"/>
              </a:spcBef>
              <a:spcAft>
                <a:spcPts val="0"/>
              </a:spcAft>
              <a:defRPr/>
            </a:pPr>
            <a:r>
              <a:rPr lang="en-US" sz="1200" dirty="0">
                <a:solidFill>
                  <a:schemeClr val="tx2">
                    <a:lumMod val="75000"/>
                  </a:schemeClr>
                </a:solidFill>
                <a:latin typeface="CiscoSansTT" pitchFamily="34" charset="0"/>
                <a:ea typeface="+mn-ea"/>
                <a:cs typeface="+mn-cs"/>
              </a:rPr>
              <a:t>Engineering, Math</a:t>
            </a:r>
          </a:p>
          <a:p>
            <a:pPr algn="ctr" fontAlgn="auto">
              <a:spcBef>
                <a:spcPts val="0"/>
              </a:spcBef>
              <a:spcAft>
                <a:spcPts val="0"/>
              </a:spcAft>
              <a:defRPr/>
            </a:pPr>
            <a:r>
              <a:rPr lang="en-US" sz="1900" dirty="0">
                <a:solidFill>
                  <a:schemeClr val="tx2">
                    <a:lumMod val="75000"/>
                  </a:schemeClr>
                </a:solidFill>
                <a:latin typeface="CiscoSansTT" pitchFamily="34" charset="0"/>
                <a:ea typeface="+mn-ea"/>
                <a:cs typeface="+mn-cs"/>
              </a:rPr>
              <a:t>Knowledge</a:t>
            </a:r>
          </a:p>
        </p:txBody>
      </p:sp>
      <p:sp>
        <p:nvSpPr>
          <p:cNvPr id="158734" name="TextBox 15"/>
          <p:cNvSpPr txBox="1">
            <a:spLocks noChangeArrowheads="1"/>
          </p:cNvSpPr>
          <p:nvPr/>
        </p:nvSpPr>
        <p:spPr bwMode="auto">
          <a:xfrm>
            <a:off x="6477000" y="1577975"/>
            <a:ext cx="2209800" cy="784225"/>
          </a:xfrm>
          <a:prstGeom prst="rect">
            <a:avLst/>
          </a:prstGeom>
          <a:noFill/>
          <a:ln w="9525">
            <a:noFill/>
            <a:miter lim="800000"/>
            <a:headEnd/>
            <a:tailEnd/>
          </a:ln>
        </p:spPr>
        <p:txBody>
          <a:bodyPr>
            <a:spAutoFit/>
          </a:bodyPr>
          <a:lstStyle/>
          <a:p>
            <a:pPr algn="ctr"/>
            <a:r>
              <a:rPr lang="en-US" sz="1400" dirty="0">
                <a:latin typeface="CiscoSansTT"/>
              </a:rPr>
              <a:t>Wrapped </a:t>
            </a:r>
            <a:endParaRPr lang="en-US" dirty="0">
              <a:latin typeface="CiscoSansTT"/>
            </a:endParaRPr>
          </a:p>
          <a:p>
            <a:pPr algn="ctr"/>
            <a:r>
              <a:rPr lang="en-US" sz="1200" dirty="0">
                <a:latin typeface="CiscoSansTT"/>
              </a:rPr>
              <a:t>with </a:t>
            </a:r>
          </a:p>
          <a:p>
            <a:pPr algn="ctr"/>
            <a:r>
              <a:rPr lang="en-US" sz="1900" dirty="0">
                <a:latin typeface="CiscoSansTT"/>
              </a:rPr>
              <a:t>Applicable Skills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a:off x="2667000" y="2819400"/>
            <a:ext cx="6381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2667000" y="34290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2590800" y="4114800"/>
            <a:ext cx="7143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2667000" y="48006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2667000" y="54864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AutoShape 31"/>
          <p:cNvSpPr>
            <a:spLocks noChangeArrowheads="1"/>
          </p:cNvSpPr>
          <p:nvPr/>
        </p:nvSpPr>
        <p:spPr bwMode="auto">
          <a:xfrm flipH="1" flipV="1">
            <a:off x="3200400" y="1752600"/>
            <a:ext cx="5481637" cy="4648200"/>
          </a:xfrm>
          <a:prstGeom prst="roundRect">
            <a:avLst>
              <a:gd name="adj" fmla="val 3384"/>
            </a:avLst>
          </a:prstGeom>
          <a:solidFill>
            <a:schemeClr val="bg1"/>
          </a:solidFill>
          <a:ln w="12700" algn="ctr">
            <a:solidFill>
              <a:srgbClr val="7030A0"/>
            </a:solidFill>
            <a:round/>
            <a:headEnd/>
            <a:tailEnd/>
          </a:ln>
          <a:effectLst>
            <a:reflection blurRad="6350" stA="50000" endA="300" endPos="38500" dist="50800" dir="5400000" sy="-100000" algn="bl" rotWithShape="0"/>
          </a:effectLst>
        </p:spPr>
        <p:txBody>
          <a:bodyPr rot="10800000" lIns="82124" tIns="41061" rIns="82124" bIns="41061" anchor="ctr"/>
          <a:lstStyle/>
          <a:p>
            <a:pPr fontAlgn="auto">
              <a:spcBef>
                <a:spcPct val="20000"/>
              </a:spcBef>
              <a:spcAft>
                <a:spcPts val="0"/>
              </a:spcAft>
              <a:defRPr/>
            </a:pPr>
            <a:endParaRPr lang="en-US">
              <a:solidFill>
                <a:schemeClr val="tx1"/>
              </a:solidFill>
              <a:latin typeface="+mn-lt"/>
              <a:ea typeface="+mn-ea"/>
              <a:cs typeface="+mn-cs"/>
            </a:endParaRPr>
          </a:p>
        </p:txBody>
      </p:sp>
      <p:sp>
        <p:nvSpPr>
          <p:cNvPr id="40" name="Rounded Rectangle 39"/>
          <p:cNvSpPr/>
          <p:nvPr/>
        </p:nvSpPr>
        <p:spPr>
          <a:xfrm>
            <a:off x="381000" y="2514600"/>
            <a:ext cx="2286000" cy="3276600"/>
          </a:xfrm>
          <a:prstGeom prst="round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1"/>
            <a:tileRect/>
          </a:gradFill>
          <a:ln w="12700">
            <a:solidFill>
              <a:srgbClr val="0070C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776" name="Rectangle 2"/>
          <p:cNvSpPr>
            <a:spLocks noGrp="1" noChangeArrowheads="1"/>
          </p:cNvSpPr>
          <p:nvPr>
            <p:ph type="title" idx="4294967295"/>
          </p:nvPr>
        </p:nvSpPr>
        <p:spPr bwMode="auto">
          <a:xfrm>
            <a:off x="0" y="431800"/>
            <a:ext cx="8588375" cy="838200"/>
          </a:xfrm>
          <a:noFill/>
        </p:spPr>
        <p:txBody>
          <a:bodyPr wrap="square" lIns="91440" rIns="91440" numCol="1" anchor="ctr" compatLnSpc="1">
            <a:prstTxWarp prst="textNoShape">
              <a:avLst/>
            </a:prstTxWarp>
          </a:bodyPr>
          <a:lstStyle/>
          <a:p>
            <a:r>
              <a:rPr lang="en-GB" smtClean="0">
                <a:solidFill>
                  <a:srgbClr val="376092"/>
                </a:solidFill>
                <a:latin typeface="CiscoSans ExtraLight"/>
                <a:ea typeface="ＭＳ Ｐゴシック"/>
                <a:cs typeface="ＭＳ Ｐゴシック"/>
              </a:rPr>
              <a:t>Meeting the “T” in STEM</a:t>
            </a:r>
            <a:br>
              <a:rPr lang="en-GB" smtClean="0">
                <a:solidFill>
                  <a:srgbClr val="376092"/>
                </a:solidFill>
                <a:latin typeface="CiscoSans ExtraLight"/>
                <a:ea typeface="ＭＳ Ｐゴシック"/>
                <a:cs typeface="ＭＳ Ｐゴシック"/>
              </a:rPr>
            </a:br>
            <a:r>
              <a:rPr lang="en-GB" sz="2800" i="1" smtClean="0">
                <a:solidFill>
                  <a:srgbClr val="376092"/>
                </a:solidFill>
                <a:latin typeface="CiscoSans ExtraLight"/>
                <a:ea typeface="ＭＳ Ｐゴシック"/>
                <a:cs typeface="ＭＳ Ｐゴシック"/>
              </a:rPr>
              <a:t>Technology studies for more the just the “T”</a:t>
            </a:r>
            <a:endParaRPr i="1" smtClean="0">
              <a:solidFill>
                <a:srgbClr val="376092"/>
              </a:solidFill>
              <a:latin typeface="CiscoSans ExtraLight"/>
              <a:ea typeface="ＭＳ Ｐゴシック"/>
              <a:cs typeface="ＭＳ Ｐゴシック"/>
            </a:endParaRPr>
          </a:p>
        </p:txBody>
      </p:sp>
      <p:sp>
        <p:nvSpPr>
          <p:cNvPr id="7" name="TextBox 6"/>
          <p:cNvSpPr txBox="1"/>
          <p:nvPr/>
        </p:nvSpPr>
        <p:spPr>
          <a:xfrm>
            <a:off x="381000" y="2590800"/>
            <a:ext cx="2286000" cy="2832100"/>
          </a:xfrm>
          <a:prstGeom prst="rect">
            <a:avLst/>
          </a:prstGeom>
          <a:noFill/>
        </p:spPr>
        <p:txBody>
          <a:bodyPr anchor="ctr">
            <a:spAutoFit/>
          </a:bodyPr>
          <a:lstStyle/>
          <a:p>
            <a:pPr algn="ctr" fontAlgn="auto">
              <a:spcBef>
                <a:spcPts val="0"/>
              </a:spcBef>
              <a:spcAft>
                <a:spcPts val="0"/>
              </a:spcAft>
              <a:defRPr/>
            </a:pPr>
            <a:r>
              <a:rPr lang="en-US" sz="2000" dirty="0">
                <a:solidFill>
                  <a:schemeClr val="tx1"/>
                </a:solidFill>
                <a:latin typeface="CiscoSans ExtraLight" pitchFamily="34" charset="0"/>
                <a:ea typeface="+mn-ea"/>
                <a:cs typeface="+mn-cs"/>
              </a:rPr>
              <a:t>Cisco </a:t>
            </a:r>
          </a:p>
          <a:p>
            <a:pPr algn="ctr" fontAlgn="auto">
              <a:spcBef>
                <a:spcPts val="0"/>
              </a:spcBef>
              <a:spcAft>
                <a:spcPts val="0"/>
              </a:spcAft>
              <a:defRPr/>
            </a:pPr>
            <a:r>
              <a:rPr lang="en-US" sz="2000" dirty="0">
                <a:solidFill>
                  <a:schemeClr val="tx1"/>
                </a:solidFill>
                <a:latin typeface="CiscoSans ExtraLight" pitchFamily="34" charset="0"/>
                <a:ea typeface="+mn-ea"/>
                <a:cs typeface="+mn-cs"/>
              </a:rPr>
              <a:t>Networking Academy</a:t>
            </a:r>
          </a:p>
          <a:p>
            <a:pPr algn="ctr" fontAlgn="auto">
              <a:spcBef>
                <a:spcPts val="0"/>
              </a:spcBef>
              <a:spcAft>
                <a:spcPts val="0"/>
              </a:spcAft>
              <a:defRPr/>
            </a:pPr>
            <a:endParaRPr lang="en-US" dirty="0">
              <a:solidFill>
                <a:schemeClr val="tx1"/>
              </a:solidFill>
              <a:latin typeface="CiscoSans ExtraLight" pitchFamily="34" charset="0"/>
              <a:ea typeface="+mn-ea"/>
              <a:cs typeface="+mn-cs"/>
            </a:endParaRP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A comprehensive, cost-effective </a:t>
            </a: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STEM Education program </a:t>
            </a:r>
          </a:p>
        </p:txBody>
      </p:sp>
      <p:sp>
        <p:nvSpPr>
          <p:cNvPr id="160778" name="Text Box 5"/>
          <p:cNvSpPr txBox="1">
            <a:spLocks noChangeArrowheads="1"/>
          </p:cNvSpPr>
          <p:nvPr/>
        </p:nvSpPr>
        <p:spPr bwMode="auto">
          <a:xfrm>
            <a:off x="3276600" y="1905000"/>
            <a:ext cx="5334000" cy="4330700"/>
          </a:xfrm>
          <a:prstGeom prst="rect">
            <a:avLst/>
          </a:prstGeom>
          <a:noFill/>
          <a:ln w="9525" algn="ctr">
            <a:noFill/>
            <a:miter lim="800000"/>
            <a:headEnd/>
            <a:tailEnd/>
          </a:ln>
        </p:spPr>
        <p:txBody>
          <a:bodyPr lIns="82124" tIns="41061" rIns="82124" bIns="41061">
            <a:spAutoFit/>
          </a:bodyPr>
          <a:lstStyle/>
          <a:p>
            <a:pPr marL="173038" indent="-173038" defTabSz="814388">
              <a:spcAft>
                <a:spcPts val="1200"/>
              </a:spcAft>
              <a:buClr>
                <a:srgbClr val="7030A0"/>
              </a:buClr>
              <a:buFont typeface="Arial" charset="0"/>
              <a:buChar char="•"/>
            </a:pPr>
            <a:r>
              <a:rPr lang="en-US" sz="1400" dirty="0">
                <a:solidFill>
                  <a:schemeClr val="tx1"/>
                </a:solidFill>
                <a:latin typeface="CiscoSans ExtraLight"/>
              </a:rPr>
              <a:t>Online coursework, detailed lesson plans, assessments, teacher professional development</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Free curriculum to non profit schools, large hardware discount</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Technology studies for Career- and College-Ready Students</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Applied Technology Learning reinforces skills in Technology,  math, science and engineering</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21</a:t>
            </a:r>
            <a:r>
              <a:rPr lang="en-US" sz="1400" baseline="30000" dirty="0">
                <a:solidFill>
                  <a:schemeClr val="tx1"/>
                </a:solidFill>
                <a:latin typeface="CiscoSans ExtraLight"/>
              </a:rPr>
              <a:t>st</a:t>
            </a:r>
            <a:r>
              <a:rPr lang="en-US" sz="1400" dirty="0">
                <a:solidFill>
                  <a:schemeClr val="tx1"/>
                </a:solidFill>
                <a:latin typeface="CiscoSans ExtraLight"/>
              </a:rPr>
              <a:t> Century STEM work and thinking                                 Skills</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Education standards alignment: STEM,                                         Common Core Standards</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Use of technology in coursework                           strengthens STEM learning</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Student Engagement in STEM Studies</a:t>
            </a:r>
          </a:p>
          <a:p>
            <a:pPr marL="173038" indent="-173038" defTabSz="814388">
              <a:spcAft>
                <a:spcPts val="1200"/>
              </a:spcAft>
              <a:buClr>
                <a:srgbClr val="7030A0"/>
              </a:buClr>
              <a:buFont typeface="Arial" charset="0"/>
              <a:buChar char="•"/>
            </a:pPr>
            <a:r>
              <a:rPr lang="en-US" sz="1400" dirty="0">
                <a:solidFill>
                  <a:schemeClr val="tx1"/>
                </a:solidFill>
                <a:latin typeface="CiscoSans ExtraLight"/>
              </a:rPr>
              <a:t>Training for Qualified STEM Teachers</a:t>
            </a:r>
          </a:p>
        </p:txBody>
      </p:sp>
      <p:pic>
        <p:nvPicPr>
          <p:cNvPr id="43" name="Picture 9" descr="student-teacher"/>
          <p:cNvPicPr>
            <a:picLocks noChangeAspect="1" noChangeArrowheads="1"/>
          </p:cNvPicPr>
          <p:nvPr/>
        </p:nvPicPr>
        <p:blipFill>
          <a:blip r:embed="rId3" cstate="print"/>
          <a:srcRect/>
          <a:stretch>
            <a:fillRect/>
          </a:stretch>
        </p:blipFill>
        <p:spPr bwMode="auto">
          <a:xfrm>
            <a:off x="6858000" y="3811588"/>
            <a:ext cx="1570038" cy="2352675"/>
          </a:xfrm>
          <a:prstGeom prst="rect">
            <a:avLst/>
          </a:prstGeom>
          <a:noFill/>
          <a:ln w="28575">
            <a:solidFill>
              <a:schemeClr val="accent5">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a:off x="2667000" y="2819400"/>
            <a:ext cx="6381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2667000" y="34290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2590800" y="4114800"/>
            <a:ext cx="7143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2667000" y="48006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2667000" y="54864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AutoShape 31"/>
          <p:cNvSpPr>
            <a:spLocks noChangeArrowheads="1"/>
          </p:cNvSpPr>
          <p:nvPr/>
        </p:nvSpPr>
        <p:spPr bwMode="auto">
          <a:xfrm flipH="1" flipV="1">
            <a:off x="3200400" y="1752600"/>
            <a:ext cx="5481637" cy="4648200"/>
          </a:xfrm>
          <a:prstGeom prst="roundRect">
            <a:avLst>
              <a:gd name="adj" fmla="val 3384"/>
            </a:avLst>
          </a:prstGeom>
          <a:solidFill>
            <a:schemeClr val="bg1"/>
          </a:solidFill>
          <a:ln w="12700" algn="ctr">
            <a:solidFill>
              <a:srgbClr val="7030A0"/>
            </a:solidFill>
            <a:round/>
            <a:headEnd/>
            <a:tailEnd/>
          </a:ln>
          <a:effectLst>
            <a:reflection blurRad="6350" stA="50000" endA="300" endPos="38500" dist="50800" dir="5400000" sy="-100000" algn="bl" rotWithShape="0"/>
          </a:effectLst>
        </p:spPr>
        <p:txBody>
          <a:bodyPr rot="10800000" lIns="82124" tIns="41061" rIns="82124" bIns="41061" anchor="ctr"/>
          <a:lstStyle/>
          <a:p>
            <a:pPr fontAlgn="auto">
              <a:spcBef>
                <a:spcPct val="20000"/>
              </a:spcBef>
              <a:spcAft>
                <a:spcPts val="0"/>
              </a:spcAft>
              <a:defRPr/>
            </a:pPr>
            <a:endParaRPr lang="en-US">
              <a:solidFill>
                <a:schemeClr val="tx1"/>
              </a:solidFill>
              <a:latin typeface="+mn-lt"/>
              <a:ea typeface="+mn-ea"/>
              <a:cs typeface="+mn-cs"/>
            </a:endParaRPr>
          </a:p>
        </p:txBody>
      </p:sp>
      <p:sp>
        <p:nvSpPr>
          <p:cNvPr id="13" name="Rounded Rectangle 12"/>
          <p:cNvSpPr/>
          <p:nvPr/>
        </p:nvSpPr>
        <p:spPr>
          <a:xfrm>
            <a:off x="3200400" y="1752600"/>
            <a:ext cx="5486400" cy="4648200"/>
          </a:xfrm>
          <a:prstGeom prst="roundRect">
            <a:avLst>
              <a:gd name="adj" fmla="val 3127"/>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w="12700">
            <a:solidFill>
              <a:srgbClr val="7030A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a:xfrm>
            <a:off x="381000" y="2514600"/>
            <a:ext cx="2286000" cy="3276600"/>
          </a:xfrm>
          <a:prstGeom prst="round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1"/>
            <a:tileRect/>
          </a:gradFill>
          <a:ln w="12700">
            <a:solidFill>
              <a:srgbClr val="0070C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825" name="Rectangle 2"/>
          <p:cNvSpPr>
            <a:spLocks noGrp="1" noChangeArrowheads="1"/>
          </p:cNvSpPr>
          <p:nvPr>
            <p:ph type="title" idx="4294967295"/>
          </p:nvPr>
        </p:nvSpPr>
        <p:spPr bwMode="auto">
          <a:xfrm>
            <a:off x="733425" y="685800"/>
            <a:ext cx="8410575" cy="609600"/>
          </a:xfrm>
          <a:noFill/>
        </p:spPr>
        <p:txBody>
          <a:bodyPr wrap="square" lIns="91440" rIns="91440" numCol="1" anchor="ctr" compatLnSpc="1">
            <a:prstTxWarp prst="textNoShape">
              <a:avLst/>
            </a:prstTxWarp>
          </a:bodyPr>
          <a:lstStyle/>
          <a:p>
            <a:r>
              <a:rPr lang="en-GB" smtClean="0">
                <a:solidFill>
                  <a:srgbClr val="376092"/>
                </a:solidFill>
                <a:latin typeface="CiscoSans ExtraLight"/>
                <a:ea typeface="ＭＳ Ｐゴシック"/>
                <a:cs typeface="ＭＳ Ｐゴシック"/>
              </a:rPr>
              <a:t>Meeting the “T” in STEM</a:t>
            </a:r>
            <a:br>
              <a:rPr lang="en-GB" smtClean="0">
                <a:solidFill>
                  <a:srgbClr val="376092"/>
                </a:solidFill>
                <a:latin typeface="CiscoSans ExtraLight"/>
                <a:ea typeface="ＭＳ Ｐゴシック"/>
                <a:cs typeface="ＭＳ Ｐゴシック"/>
              </a:rPr>
            </a:br>
            <a:r>
              <a:rPr lang="en-GB" sz="2800" i="1" smtClean="0">
                <a:solidFill>
                  <a:srgbClr val="376092"/>
                </a:solidFill>
                <a:latin typeface="CiscoSans ExtraLight"/>
                <a:ea typeface="ＭＳ Ｐゴシック"/>
                <a:cs typeface="ＭＳ Ｐゴシック"/>
              </a:rPr>
              <a:t>Technology studies for more the just the “T”</a:t>
            </a:r>
            <a:endParaRPr i="1" smtClean="0">
              <a:solidFill>
                <a:srgbClr val="376092"/>
              </a:solidFill>
              <a:latin typeface="CiscoSans ExtraLight"/>
              <a:ea typeface="ＭＳ Ｐゴシック"/>
              <a:cs typeface="ＭＳ Ｐゴシック"/>
            </a:endParaRPr>
          </a:p>
        </p:txBody>
      </p:sp>
      <p:sp>
        <p:nvSpPr>
          <p:cNvPr id="7" name="TextBox 6"/>
          <p:cNvSpPr txBox="1"/>
          <p:nvPr/>
        </p:nvSpPr>
        <p:spPr>
          <a:xfrm>
            <a:off x="381000" y="2590800"/>
            <a:ext cx="2286000" cy="2832100"/>
          </a:xfrm>
          <a:prstGeom prst="rect">
            <a:avLst/>
          </a:prstGeom>
          <a:noFill/>
        </p:spPr>
        <p:txBody>
          <a:bodyPr anchor="ctr">
            <a:spAutoFit/>
          </a:bodyPr>
          <a:lstStyle/>
          <a:p>
            <a:pPr algn="ctr" fontAlgn="auto">
              <a:spcBef>
                <a:spcPts val="0"/>
              </a:spcBef>
              <a:spcAft>
                <a:spcPts val="0"/>
              </a:spcAft>
              <a:defRPr/>
            </a:pPr>
            <a:r>
              <a:rPr lang="en-US" sz="2000" dirty="0">
                <a:solidFill>
                  <a:schemeClr val="tx1"/>
                </a:solidFill>
                <a:latin typeface="CiscoSans ExtraLight" pitchFamily="34" charset="0"/>
                <a:ea typeface="+mn-ea"/>
                <a:cs typeface="+mn-cs"/>
              </a:rPr>
              <a:t>Cisco </a:t>
            </a:r>
          </a:p>
          <a:p>
            <a:pPr algn="ctr" fontAlgn="auto">
              <a:spcBef>
                <a:spcPts val="0"/>
              </a:spcBef>
              <a:spcAft>
                <a:spcPts val="0"/>
              </a:spcAft>
              <a:defRPr/>
            </a:pPr>
            <a:r>
              <a:rPr lang="en-US" sz="2000" dirty="0">
                <a:solidFill>
                  <a:schemeClr val="tx1"/>
                </a:solidFill>
                <a:latin typeface="CiscoSans ExtraLight" pitchFamily="34" charset="0"/>
                <a:ea typeface="+mn-ea"/>
                <a:cs typeface="+mn-cs"/>
              </a:rPr>
              <a:t>Networking Academy</a:t>
            </a:r>
          </a:p>
          <a:p>
            <a:pPr algn="ctr" fontAlgn="auto">
              <a:spcBef>
                <a:spcPts val="0"/>
              </a:spcBef>
              <a:spcAft>
                <a:spcPts val="0"/>
              </a:spcAft>
              <a:defRPr/>
            </a:pPr>
            <a:endParaRPr lang="en-US" dirty="0">
              <a:solidFill>
                <a:schemeClr val="tx1"/>
              </a:solidFill>
              <a:latin typeface="CiscoSans ExtraLight" pitchFamily="34" charset="0"/>
              <a:ea typeface="+mn-ea"/>
              <a:cs typeface="+mn-cs"/>
            </a:endParaRP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A comprehensive, cost-effective </a:t>
            </a: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STEM Education program </a:t>
            </a:r>
          </a:p>
        </p:txBody>
      </p:sp>
      <p:sp>
        <p:nvSpPr>
          <p:cNvPr id="162827" name="Text Box 5"/>
          <p:cNvSpPr txBox="1">
            <a:spLocks noChangeArrowheads="1"/>
          </p:cNvSpPr>
          <p:nvPr/>
        </p:nvSpPr>
        <p:spPr bwMode="auto">
          <a:xfrm>
            <a:off x="3276600" y="1828800"/>
            <a:ext cx="5334000" cy="4545013"/>
          </a:xfrm>
          <a:prstGeom prst="rect">
            <a:avLst/>
          </a:prstGeom>
          <a:noFill/>
          <a:ln w="9525" algn="ctr">
            <a:noFill/>
            <a:miter lim="800000"/>
            <a:headEnd/>
            <a:tailEnd/>
          </a:ln>
        </p:spPr>
        <p:txBody>
          <a:bodyPr lIns="82124" tIns="41061" rIns="82124" bIns="41061">
            <a:spAutoFit/>
          </a:bodyPr>
          <a:lstStyle/>
          <a:p>
            <a:pPr marL="173038" indent="-173038" defTabSz="814388">
              <a:spcAft>
                <a:spcPts val="1200"/>
              </a:spcAft>
              <a:buClr>
                <a:srgbClr val="7030A0"/>
              </a:buClr>
            </a:pPr>
            <a:r>
              <a:rPr lang="en-US" sz="1600" b="1">
                <a:latin typeface="CiscoSans ExtraLight"/>
              </a:rPr>
              <a:t>Technology studies for Career- and College-Ready Students</a:t>
            </a:r>
          </a:p>
          <a:p>
            <a:pPr marL="173038" indent="-173038" defTabSz="814388">
              <a:spcAft>
                <a:spcPts val="1200"/>
              </a:spcAft>
              <a:buClr>
                <a:srgbClr val="7030A0"/>
              </a:buClr>
              <a:buFont typeface="Arial" charset="0"/>
              <a:buChar char="•"/>
            </a:pPr>
            <a:r>
              <a:rPr lang="en-US" sz="1400">
                <a:latin typeface="CiscoSans ExtraLight"/>
              </a:rPr>
              <a:t>Basic to advanced information communications technology (ICT) and networking skills </a:t>
            </a:r>
          </a:p>
          <a:p>
            <a:pPr marL="173038" indent="-173038" defTabSz="814388">
              <a:spcAft>
                <a:spcPts val="1200"/>
              </a:spcAft>
              <a:buClr>
                <a:srgbClr val="7030A0"/>
              </a:buClr>
              <a:buFont typeface="Arial" charset="0"/>
              <a:buChar char="•"/>
            </a:pPr>
            <a:r>
              <a:rPr lang="en-US" sz="1400">
                <a:latin typeface="CiscoSans ExtraLight"/>
              </a:rPr>
              <a:t>Build important system and process thinking skills </a:t>
            </a:r>
          </a:p>
          <a:p>
            <a:pPr marL="173038" indent="-173038" defTabSz="814388">
              <a:spcAft>
                <a:spcPts val="1200"/>
              </a:spcAft>
              <a:buClr>
                <a:srgbClr val="7030A0"/>
              </a:buClr>
              <a:buFont typeface="Arial" charset="0"/>
              <a:buChar char="•"/>
            </a:pPr>
            <a:r>
              <a:rPr lang="en-US" sz="1400">
                <a:latin typeface="CiscoSans ExtraLight"/>
              </a:rPr>
              <a:t>Coursework covers all STEM Cluster Topics, and</a:t>
            </a:r>
          </a:p>
          <a:p>
            <a:pPr marL="173038" indent="-173038" defTabSz="814388">
              <a:spcAft>
                <a:spcPts val="1200"/>
              </a:spcAft>
              <a:buClr>
                <a:srgbClr val="7030A0"/>
              </a:buClr>
              <a:buFont typeface="Arial" charset="0"/>
              <a:buChar char="•"/>
            </a:pPr>
            <a:r>
              <a:rPr lang="en-US" sz="1400">
                <a:latin typeface="CiscoSans ExtraLight"/>
              </a:rPr>
              <a:t>Teaches many of the reading and writing Common Core Standards</a:t>
            </a:r>
          </a:p>
          <a:p>
            <a:pPr marL="173038" indent="-173038" defTabSz="814388">
              <a:spcAft>
                <a:spcPts val="1200"/>
              </a:spcAft>
              <a:buClr>
                <a:srgbClr val="7030A0"/>
              </a:buClr>
              <a:buFont typeface="Arial" charset="0"/>
              <a:buChar char="•"/>
            </a:pPr>
            <a:r>
              <a:rPr lang="en-US" sz="1400">
                <a:latin typeface="CiscoSans ExtraLight"/>
              </a:rPr>
              <a:t>Career-ready students:</a:t>
            </a:r>
          </a:p>
          <a:p>
            <a:pPr marL="630238" lvl="1" indent="-173038" defTabSz="814388">
              <a:spcAft>
                <a:spcPts val="1200"/>
              </a:spcAft>
              <a:buClr>
                <a:srgbClr val="7030A0"/>
              </a:buClr>
              <a:buFont typeface="Arial" charset="0"/>
              <a:buChar char="−"/>
            </a:pPr>
            <a:r>
              <a:rPr lang="en-US" sz="1400">
                <a:latin typeface="CiscoSans ExtraLight"/>
              </a:rPr>
              <a:t>prepare for globally recognized certifications</a:t>
            </a:r>
          </a:p>
          <a:p>
            <a:pPr marL="630238" lvl="1" indent="-173038" defTabSz="814388">
              <a:spcAft>
                <a:spcPts val="1200"/>
              </a:spcAft>
              <a:buClr>
                <a:srgbClr val="7030A0"/>
              </a:buClr>
              <a:buFont typeface="Arial" charset="0"/>
              <a:buChar char="−"/>
            </a:pPr>
            <a:r>
              <a:rPr lang="en-US" sz="1400">
                <a:latin typeface="CiscoSans ExtraLight"/>
              </a:rPr>
              <a:t>qualify for high-demand, high-wage jobs</a:t>
            </a:r>
          </a:p>
          <a:p>
            <a:pPr marL="173038" indent="-173038" defTabSz="814388">
              <a:spcAft>
                <a:spcPts val="1200"/>
              </a:spcAft>
              <a:buClr>
                <a:srgbClr val="7030A0"/>
              </a:buClr>
              <a:buFont typeface="Arial" charset="0"/>
              <a:buChar char="•"/>
            </a:pPr>
            <a:r>
              <a:rPr lang="en-US" sz="1400">
                <a:latin typeface="CiscoSans ExtraLight"/>
              </a:rPr>
              <a:t>College-ready students </a:t>
            </a:r>
          </a:p>
          <a:p>
            <a:pPr marL="630238" lvl="1" indent="-173038" defTabSz="814388">
              <a:spcAft>
                <a:spcPts val="1200"/>
              </a:spcAft>
              <a:buClr>
                <a:srgbClr val="7030A0"/>
              </a:buClr>
              <a:buFont typeface="Arial" charset="0"/>
              <a:buChar char="−"/>
            </a:pPr>
            <a:r>
              <a:rPr lang="en-US" sz="1400">
                <a:latin typeface="CiscoSans ExtraLight"/>
              </a:rPr>
              <a:t>strengthen understanding of technology, as well as math, science and engineering</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a:off x="2667000" y="2819400"/>
            <a:ext cx="6381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2667000" y="34290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2590800" y="4114800"/>
            <a:ext cx="7143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2667000" y="48006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2667000" y="54864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AutoShape 31"/>
          <p:cNvSpPr>
            <a:spLocks noChangeArrowheads="1"/>
          </p:cNvSpPr>
          <p:nvPr/>
        </p:nvSpPr>
        <p:spPr bwMode="auto">
          <a:xfrm flipH="1" flipV="1">
            <a:off x="3200400" y="1752600"/>
            <a:ext cx="5481637" cy="4648200"/>
          </a:xfrm>
          <a:prstGeom prst="roundRect">
            <a:avLst>
              <a:gd name="adj" fmla="val 3384"/>
            </a:avLst>
          </a:prstGeom>
          <a:solidFill>
            <a:schemeClr val="bg1"/>
          </a:solidFill>
          <a:ln w="12700" algn="ctr">
            <a:solidFill>
              <a:srgbClr val="7030A0"/>
            </a:solidFill>
            <a:round/>
            <a:headEnd/>
            <a:tailEnd/>
          </a:ln>
          <a:effectLst>
            <a:reflection blurRad="6350" stA="50000" endA="300" endPos="38500" dist="50800" dir="5400000" sy="-100000" algn="bl" rotWithShape="0"/>
          </a:effectLst>
        </p:spPr>
        <p:txBody>
          <a:bodyPr rot="10800000" lIns="82124" tIns="41061" rIns="82124" bIns="41061" anchor="ctr"/>
          <a:lstStyle/>
          <a:p>
            <a:pPr fontAlgn="auto">
              <a:spcBef>
                <a:spcPct val="20000"/>
              </a:spcBef>
              <a:spcAft>
                <a:spcPts val="0"/>
              </a:spcAft>
              <a:defRPr/>
            </a:pPr>
            <a:endParaRPr lang="en-US">
              <a:solidFill>
                <a:schemeClr val="tx1"/>
              </a:solidFill>
              <a:latin typeface="+mn-lt"/>
              <a:ea typeface="+mn-ea"/>
              <a:cs typeface="+mn-cs"/>
            </a:endParaRPr>
          </a:p>
        </p:txBody>
      </p:sp>
      <p:sp>
        <p:nvSpPr>
          <p:cNvPr id="40" name="Rounded Rectangle 39"/>
          <p:cNvSpPr/>
          <p:nvPr/>
        </p:nvSpPr>
        <p:spPr>
          <a:xfrm>
            <a:off x="381000" y="2514600"/>
            <a:ext cx="2286000" cy="3276600"/>
          </a:xfrm>
          <a:prstGeom prst="round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1"/>
            <a:tileRect/>
          </a:gradFill>
          <a:ln w="12700">
            <a:solidFill>
              <a:srgbClr val="0070C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872" name="Rectangle 2"/>
          <p:cNvSpPr>
            <a:spLocks noGrp="1" noChangeArrowheads="1"/>
          </p:cNvSpPr>
          <p:nvPr>
            <p:ph type="title" idx="4294967295"/>
          </p:nvPr>
        </p:nvSpPr>
        <p:spPr bwMode="auto">
          <a:xfrm>
            <a:off x="733425" y="685800"/>
            <a:ext cx="8410575" cy="609600"/>
          </a:xfrm>
          <a:noFill/>
        </p:spPr>
        <p:txBody>
          <a:bodyPr wrap="square" lIns="91440" rIns="91440" numCol="1" anchor="ctr" compatLnSpc="1">
            <a:prstTxWarp prst="textNoShape">
              <a:avLst/>
            </a:prstTxWarp>
          </a:bodyPr>
          <a:lstStyle/>
          <a:p>
            <a:r>
              <a:rPr lang="en-GB" smtClean="0">
                <a:solidFill>
                  <a:srgbClr val="376092"/>
                </a:solidFill>
                <a:latin typeface="CiscoSans ExtraLight"/>
                <a:ea typeface="ＭＳ Ｐゴシック"/>
                <a:cs typeface="ＭＳ Ｐゴシック"/>
              </a:rPr>
              <a:t>Meeting the “T” in STEM</a:t>
            </a:r>
            <a:br>
              <a:rPr lang="en-GB" smtClean="0">
                <a:solidFill>
                  <a:srgbClr val="376092"/>
                </a:solidFill>
                <a:latin typeface="CiscoSans ExtraLight"/>
                <a:ea typeface="ＭＳ Ｐゴシック"/>
                <a:cs typeface="ＭＳ Ｐゴシック"/>
              </a:rPr>
            </a:br>
            <a:r>
              <a:rPr lang="en-GB" sz="2800" i="1" smtClean="0">
                <a:solidFill>
                  <a:srgbClr val="376092"/>
                </a:solidFill>
                <a:latin typeface="CiscoSans ExtraLight"/>
                <a:ea typeface="ＭＳ Ｐゴシック"/>
                <a:cs typeface="ＭＳ Ｐゴシック"/>
              </a:rPr>
              <a:t>Technology studies for more the just the “T”</a:t>
            </a:r>
            <a:endParaRPr i="1" smtClean="0">
              <a:solidFill>
                <a:srgbClr val="376092"/>
              </a:solidFill>
              <a:latin typeface="CiscoSans ExtraLight"/>
              <a:ea typeface="ＭＳ Ｐゴシック"/>
              <a:cs typeface="ＭＳ Ｐゴシック"/>
            </a:endParaRPr>
          </a:p>
        </p:txBody>
      </p:sp>
      <p:sp>
        <p:nvSpPr>
          <p:cNvPr id="7" name="TextBox 6"/>
          <p:cNvSpPr txBox="1"/>
          <p:nvPr/>
        </p:nvSpPr>
        <p:spPr>
          <a:xfrm>
            <a:off x="381000" y="2590800"/>
            <a:ext cx="2286000" cy="2832100"/>
          </a:xfrm>
          <a:prstGeom prst="rect">
            <a:avLst/>
          </a:prstGeom>
          <a:noFill/>
        </p:spPr>
        <p:txBody>
          <a:bodyPr anchor="ctr">
            <a:spAutoFit/>
          </a:bodyPr>
          <a:lstStyle/>
          <a:p>
            <a:pPr algn="ctr" fontAlgn="auto">
              <a:spcBef>
                <a:spcPts val="0"/>
              </a:spcBef>
              <a:spcAft>
                <a:spcPts val="0"/>
              </a:spcAft>
              <a:defRPr/>
            </a:pPr>
            <a:r>
              <a:rPr lang="en-US" sz="2000" dirty="0">
                <a:solidFill>
                  <a:schemeClr val="tx1"/>
                </a:solidFill>
                <a:latin typeface="CiscoSans ExtraLight" pitchFamily="34" charset="0"/>
                <a:ea typeface="+mn-ea"/>
                <a:cs typeface="+mn-cs"/>
              </a:rPr>
              <a:t>Cisco </a:t>
            </a:r>
          </a:p>
          <a:p>
            <a:pPr algn="ctr" fontAlgn="auto">
              <a:spcBef>
                <a:spcPts val="0"/>
              </a:spcBef>
              <a:spcAft>
                <a:spcPts val="0"/>
              </a:spcAft>
              <a:defRPr/>
            </a:pPr>
            <a:r>
              <a:rPr lang="en-US" sz="2000" dirty="0">
                <a:solidFill>
                  <a:schemeClr val="tx1"/>
                </a:solidFill>
                <a:latin typeface="CiscoSans ExtraLight" pitchFamily="34" charset="0"/>
                <a:ea typeface="+mn-ea"/>
                <a:cs typeface="+mn-cs"/>
              </a:rPr>
              <a:t>Networking Academy</a:t>
            </a:r>
          </a:p>
          <a:p>
            <a:pPr algn="ctr" fontAlgn="auto">
              <a:spcBef>
                <a:spcPts val="0"/>
              </a:spcBef>
              <a:spcAft>
                <a:spcPts val="0"/>
              </a:spcAft>
              <a:defRPr/>
            </a:pPr>
            <a:endParaRPr lang="en-US" dirty="0">
              <a:solidFill>
                <a:schemeClr val="tx1"/>
              </a:solidFill>
              <a:latin typeface="CiscoSans ExtraLight" pitchFamily="34" charset="0"/>
              <a:ea typeface="+mn-ea"/>
              <a:cs typeface="+mn-cs"/>
            </a:endParaRP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A comprehensive, cost-effective </a:t>
            </a: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STEM Education program </a:t>
            </a:r>
          </a:p>
        </p:txBody>
      </p:sp>
      <p:sp>
        <p:nvSpPr>
          <p:cNvPr id="12" name="Rounded Rectangle 11"/>
          <p:cNvSpPr/>
          <p:nvPr/>
        </p:nvSpPr>
        <p:spPr>
          <a:xfrm>
            <a:off x="3200400" y="1752600"/>
            <a:ext cx="5486400" cy="4648200"/>
          </a:xfrm>
          <a:prstGeom prst="roundRect">
            <a:avLst>
              <a:gd name="adj" fmla="val 3127"/>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w="12700">
            <a:solidFill>
              <a:srgbClr val="7030A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875" name="Text Box 5"/>
          <p:cNvSpPr txBox="1">
            <a:spLocks noChangeArrowheads="1"/>
          </p:cNvSpPr>
          <p:nvPr/>
        </p:nvSpPr>
        <p:spPr bwMode="auto">
          <a:xfrm>
            <a:off x="3276600" y="1828800"/>
            <a:ext cx="5334000" cy="3344863"/>
          </a:xfrm>
          <a:prstGeom prst="rect">
            <a:avLst/>
          </a:prstGeom>
          <a:noFill/>
          <a:ln w="9525" algn="ctr">
            <a:noFill/>
            <a:miter lim="800000"/>
            <a:headEnd/>
            <a:tailEnd/>
          </a:ln>
        </p:spPr>
        <p:txBody>
          <a:bodyPr lIns="82124" tIns="41061" rIns="82124" bIns="41061">
            <a:spAutoFit/>
          </a:bodyPr>
          <a:lstStyle/>
          <a:p>
            <a:pPr marL="173038" indent="-173038" defTabSz="814388">
              <a:spcAft>
                <a:spcPts val="1200"/>
              </a:spcAft>
              <a:buClr>
                <a:srgbClr val="7030A0"/>
              </a:buClr>
            </a:pPr>
            <a:r>
              <a:rPr lang="en-US" sz="1600" b="1">
                <a:latin typeface="CiscoSans ExtraLight"/>
              </a:rPr>
              <a:t>21</a:t>
            </a:r>
            <a:r>
              <a:rPr lang="en-US" sz="1600" b="1" baseline="30000">
                <a:latin typeface="CiscoSans ExtraLight"/>
              </a:rPr>
              <a:t>ST</a:t>
            </a:r>
            <a:r>
              <a:rPr lang="en-US" sz="1600" b="1">
                <a:latin typeface="CiscoSans ExtraLight"/>
              </a:rPr>
              <a:t> Century Skills</a:t>
            </a:r>
          </a:p>
          <a:p>
            <a:pPr marL="173038" indent="-173038" defTabSz="814388">
              <a:spcAft>
                <a:spcPts val="1200"/>
              </a:spcAft>
              <a:buClr>
                <a:srgbClr val="7030A0"/>
              </a:buClr>
              <a:buFont typeface="Arial" charset="0"/>
              <a:buChar char="•"/>
            </a:pPr>
            <a:r>
              <a:rPr lang="en-US" sz="1400">
                <a:latin typeface="CiscoSans ExtraLight"/>
              </a:rPr>
              <a:t>Coursework includes practicing thinking skills essential for innovative technologists, mathematicians, scientists and engineers, including:</a:t>
            </a:r>
          </a:p>
          <a:p>
            <a:pPr marL="630238" lvl="1" indent="-173038" defTabSz="814388">
              <a:spcAft>
                <a:spcPts val="1200"/>
              </a:spcAft>
              <a:buClr>
                <a:srgbClr val="7030A0"/>
              </a:buClr>
              <a:buFont typeface="Arial" charset="0"/>
              <a:buChar char="−"/>
            </a:pPr>
            <a:r>
              <a:rPr lang="en-US" sz="1400">
                <a:latin typeface="CiscoSans ExtraLight"/>
              </a:rPr>
              <a:t>Information handling</a:t>
            </a:r>
          </a:p>
          <a:p>
            <a:pPr marL="630238" lvl="1" indent="-173038" defTabSz="814388">
              <a:spcAft>
                <a:spcPts val="1200"/>
              </a:spcAft>
              <a:buClr>
                <a:srgbClr val="7030A0"/>
              </a:buClr>
              <a:buFont typeface="Arial" charset="0"/>
              <a:buChar char="−"/>
            </a:pPr>
            <a:r>
              <a:rPr lang="en-US" sz="1400">
                <a:latin typeface="CiscoSans ExtraLight"/>
              </a:rPr>
              <a:t>Problem-solving and analysis</a:t>
            </a:r>
          </a:p>
          <a:p>
            <a:pPr marL="630238" lvl="1" indent="-173038" defTabSz="814388">
              <a:spcAft>
                <a:spcPts val="1200"/>
              </a:spcAft>
              <a:buClr>
                <a:srgbClr val="7030A0"/>
              </a:buClr>
              <a:buFont typeface="Arial" charset="0"/>
              <a:buChar char="−"/>
            </a:pPr>
            <a:r>
              <a:rPr lang="en-US" sz="1400">
                <a:latin typeface="CiscoSans ExtraLight"/>
              </a:rPr>
              <a:t>Reflection and creativity</a:t>
            </a:r>
          </a:p>
          <a:p>
            <a:pPr marL="630238" lvl="1" indent="-173038" defTabSz="814388">
              <a:spcAft>
                <a:spcPts val="1200"/>
              </a:spcAft>
              <a:buClr>
                <a:srgbClr val="7030A0"/>
              </a:buClr>
              <a:buFont typeface="Arial" charset="0"/>
              <a:buChar char="−"/>
            </a:pPr>
            <a:r>
              <a:rPr lang="en-US" sz="1400">
                <a:latin typeface="CiscoSans ExtraLight"/>
              </a:rPr>
              <a:t>Intellectual curiosity</a:t>
            </a:r>
          </a:p>
          <a:p>
            <a:pPr marL="630238" lvl="1" indent="-173038" defTabSz="814388">
              <a:spcAft>
                <a:spcPts val="1200"/>
              </a:spcAft>
              <a:buClr>
                <a:srgbClr val="7030A0"/>
              </a:buClr>
              <a:buFont typeface="Arial" charset="0"/>
              <a:buChar char="−"/>
            </a:pPr>
            <a:r>
              <a:rPr lang="en-US" sz="1400">
                <a:latin typeface="CiscoSans ExtraLight"/>
              </a:rPr>
              <a:t>Communication and collaboration</a:t>
            </a:r>
          </a:p>
          <a:p>
            <a:pPr marL="630238" lvl="1" indent="-173038" defTabSz="814388">
              <a:spcAft>
                <a:spcPts val="1200"/>
              </a:spcAft>
              <a:buClr>
                <a:srgbClr val="7030A0"/>
              </a:buClr>
              <a:buFont typeface="Arial" charset="0"/>
              <a:buChar char="−"/>
            </a:pPr>
            <a:r>
              <a:rPr lang="en-US" sz="1400">
                <a:latin typeface="CiscoSans ExtraLight"/>
              </a:rPr>
              <a:t>Decision making and negotiation</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a:off x="2667000" y="2819400"/>
            <a:ext cx="6381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2667000" y="34290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2590800" y="4114800"/>
            <a:ext cx="7143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2667000" y="48006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2667000" y="54864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AutoShape 31"/>
          <p:cNvSpPr>
            <a:spLocks noChangeArrowheads="1"/>
          </p:cNvSpPr>
          <p:nvPr/>
        </p:nvSpPr>
        <p:spPr bwMode="auto">
          <a:xfrm flipH="1" flipV="1">
            <a:off x="3200400" y="1752600"/>
            <a:ext cx="5481637" cy="4648200"/>
          </a:xfrm>
          <a:prstGeom prst="roundRect">
            <a:avLst>
              <a:gd name="adj" fmla="val 3384"/>
            </a:avLst>
          </a:prstGeom>
          <a:solidFill>
            <a:schemeClr val="bg1"/>
          </a:solidFill>
          <a:ln w="12700" algn="ctr">
            <a:solidFill>
              <a:srgbClr val="7030A0"/>
            </a:solidFill>
            <a:round/>
            <a:headEnd/>
            <a:tailEnd/>
          </a:ln>
          <a:effectLst>
            <a:reflection blurRad="6350" stA="50000" endA="300" endPos="38500" dist="50800" dir="5400000" sy="-100000" algn="bl" rotWithShape="0"/>
          </a:effectLst>
        </p:spPr>
        <p:txBody>
          <a:bodyPr rot="10800000" lIns="82124" tIns="41061" rIns="82124" bIns="41061" anchor="ctr"/>
          <a:lstStyle/>
          <a:p>
            <a:pPr fontAlgn="auto">
              <a:spcBef>
                <a:spcPct val="20000"/>
              </a:spcBef>
              <a:spcAft>
                <a:spcPts val="0"/>
              </a:spcAft>
              <a:defRPr/>
            </a:pPr>
            <a:endParaRPr lang="en-US">
              <a:solidFill>
                <a:schemeClr val="tx1"/>
              </a:solidFill>
              <a:latin typeface="+mn-lt"/>
              <a:ea typeface="+mn-ea"/>
              <a:cs typeface="+mn-cs"/>
            </a:endParaRPr>
          </a:p>
        </p:txBody>
      </p:sp>
      <p:sp>
        <p:nvSpPr>
          <p:cNvPr id="12" name="Rounded Rectangle 11"/>
          <p:cNvSpPr/>
          <p:nvPr/>
        </p:nvSpPr>
        <p:spPr>
          <a:xfrm>
            <a:off x="3200400" y="1752600"/>
            <a:ext cx="5486400" cy="4648200"/>
          </a:xfrm>
          <a:prstGeom prst="roundRect">
            <a:avLst>
              <a:gd name="adj" fmla="val 3127"/>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w="12700">
            <a:solidFill>
              <a:srgbClr val="7030A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a:xfrm>
            <a:off x="381000" y="2514600"/>
            <a:ext cx="2286000" cy="3276600"/>
          </a:xfrm>
          <a:prstGeom prst="round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1"/>
            <a:tileRect/>
          </a:gradFill>
          <a:ln w="12700">
            <a:solidFill>
              <a:srgbClr val="0070C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6921" name="Rectangle 2"/>
          <p:cNvSpPr>
            <a:spLocks noGrp="1" noChangeArrowheads="1"/>
          </p:cNvSpPr>
          <p:nvPr>
            <p:ph type="title" idx="4294967295"/>
          </p:nvPr>
        </p:nvSpPr>
        <p:spPr bwMode="auto">
          <a:xfrm>
            <a:off x="733425" y="685800"/>
            <a:ext cx="8410575" cy="609600"/>
          </a:xfrm>
          <a:noFill/>
        </p:spPr>
        <p:txBody>
          <a:bodyPr wrap="square" lIns="91440" rIns="91440" numCol="1" anchor="ctr" compatLnSpc="1">
            <a:prstTxWarp prst="textNoShape">
              <a:avLst/>
            </a:prstTxWarp>
          </a:bodyPr>
          <a:lstStyle/>
          <a:p>
            <a:r>
              <a:rPr lang="en-GB" smtClean="0">
                <a:solidFill>
                  <a:srgbClr val="376092"/>
                </a:solidFill>
                <a:latin typeface="CiscoSans ExtraLight"/>
                <a:ea typeface="ＭＳ Ｐゴシック"/>
                <a:cs typeface="ＭＳ Ｐゴシック"/>
              </a:rPr>
              <a:t>Meeting the “T” in STEM</a:t>
            </a:r>
            <a:br>
              <a:rPr lang="en-GB" smtClean="0">
                <a:solidFill>
                  <a:srgbClr val="376092"/>
                </a:solidFill>
                <a:latin typeface="CiscoSans ExtraLight"/>
                <a:ea typeface="ＭＳ Ｐゴシック"/>
                <a:cs typeface="ＭＳ Ｐゴシック"/>
              </a:rPr>
            </a:br>
            <a:r>
              <a:rPr lang="en-GB" sz="2800" i="1" smtClean="0">
                <a:solidFill>
                  <a:srgbClr val="376092"/>
                </a:solidFill>
                <a:latin typeface="CiscoSans ExtraLight"/>
                <a:ea typeface="ＭＳ Ｐゴシック"/>
                <a:cs typeface="ＭＳ Ｐゴシック"/>
              </a:rPr>
              <a:t>Technology studies for more the just the “T”</a:t>
            </a:r>
            <a:endParaRPr i="1" smtClean="0">
              <a:solidFill>
                <a:srgbClr val="376092"/>
              </a:solidFill>
              <a:latin typeface="CiscoSans ExtraLight"/>
              <a:ea typeface="ＭＳ Ｐゴシック"/>
              <a:cs typeface="ＭＳ Ｐゴシック"/>
            </a:endParaRPr>
          </a:p>
        </p:txBody>
      </p:sp>
      <p:sp>
        <p:nvSpPr>
          <p:cNvPr id="7" name="TextBox 6"/>
          <p:cNvSpPr txBox="1"/>
          <p:nvPr/>
        </p:nvSpPr>
        <p:spPr>
          <a:xfrm>
            <a:off x="381000" y="2590800"/>
            <a:ext cx="2286000" cy="2832100"/>
          </a:xfrm>
          <a:prstGeom prst="rect">
            <a:avLst/>
          </a:prstGeom>
          <a:noFill/>
        </p:spPr>
        <p:txBody>
          <a:bodyPr anchor="ctr">
            <a:spAutoFit/>
          </a:bodyPr>
          <a:lstStyle/>
          <a:p>
            <a:pPr algn="ctr" fontAlgn="auto">
              <a:spcBef>
                <a:spcPts val="0"/>
              </a:spcBef>
              <a:spcAft>
                <a:spcPts val="0"/>
              </a:spcAft>
              <a:defRPr/>
            </a:pPr>
            <a:r>
              <a:rPr lang="en-US" sz="2000" dirty="0">
                <a:solidFill>
                  <a:schemeClr val="tx1"/>
                </a:solidFill>
                <a:latin typeface="CiscoSans ExtraLight" pitchFamily="34" charset="0"/>
                <a:ea typeface="+mn-ea"/>
                <a:cs typeface="+mn-cs"/>
              </a:rPr>
              <a:t>Cisco </a:t>
            </a:r>
          </a:p>
          <a:p>
            <a:pPr algn="ctr" fontAlgn="auto">
              <a:spcBef>
                <a:spcPts val="0"/>
              </a:spcBef>
              <a:spcAft>
                <a:spcPts val="0"/>
              </a:spcAft>
              <a:defRPr/>
            </a:pPr>
            <a:r>
              <a:rPr lang="en-US" sz="2000" dirty="0">
                <a:solidFill>
                  <a:schemeClr val="tx1"/>
                </a:solidFill>
                <a:latin typeface="CiscoSans ExtraLight" pitchFamily="34" charset="0"/>
                <a:ea typeface="+mn-ea"/>
                <a:cs typeface="+mn-cs"/>
              </a:rPr>
              <a:t>Networking Academy</a:t>
            </a:r>
          </a:p>
          <a:p>
            <a:pPr algn="ctr" fontAlgn="auto">
              <a:spcBef>
                <a:spcPts val="0"/>
              </a:spcBef>
              <a:spcAft>
                <a:spcPts val="0"/>
              </a:spcAft>
              <a:defRPr/>
            </a:pPr>
            <a:endParaRPr lang="en-US" dirty="0">
              <a:solidFill>
                <a:schemeClr val="tx1"/>
              </a:solidFill>
              <a:latin typeface="CiscoSans ExtraLight" pitchFamily="34" charset="0"/>
              <a:ea typeface="+mn-ea"/>
              <a:cs typeface="+mn-cs"/>
            </a:endParaRP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A comprehensive, cost-effective </a:t>
            </a: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STEM Education program </a:t>
            </a:r>
          </a:p>
        </p:txBody>
      </p:sp>
      <p:sp>
        <p:nvSpPr>
          <p:cNvPr id="166923" name="Text Box 5"/>
          <p:cNvSpPr txBox="1">
            <a:spLocks noChangeArrowheads="1"/>
          </p:cNvSpPr>
          <p:nvPr/>
        </p:nvSpPr>
        <p:spPr bwMode="auto">
          <a:xfrm>
            <a:off x="3276600" y="1828800"/>
            <a:ext cx="5334000" cy="3498850"/>
          </a:xfrm>
          <a:prstGeom prst="rect">
            <a:avLst/>
          </a:prstGeom>
          <a:noFill/>
          <a:ln w="9525" algn="ctr">
            <a:noFill/>
            <a:miter lim="800000"/>
            <a:headEnd/>
            <a:tailEnd/>
          </a:ln>
        </p:spPr>
        <p:txBody>
          <a:bodyPr lIns="82124" tIns="41061" rIns="82124" bIns="41061">
            <a:spAutoFit/>
          </a:bodyPr>
          <a:lstStyle/>
          <a:p>
            <a:pPr marL="173038" indent="-173038" defTabSz="814388">
              <a:spcAft>
                <a:spcPts val="1200"/>
              </a:spcAft>
              <a:buClr>
                <a:srgbClr val="7030A0"/>
              </a:buClr>
            </a:pPr>
            <a:r>
              <a:rPr lang="en-US" sz="1600" b="1" dirty="0">
                <a:latin typeface="CiscoSans ExtraLight"/>
              </a:rPr>
              <a:t>Student Engagement in STEM Studies</a:t>
            </a:r>
          </a:p>
          <a:p>
            <a:pPr marL="173038" indent="-173038" defTabSz="814388">
              <a:spcAft>
                <a:spcPts val="1200"/>
              </a:spcAft>
              <a:buClr>
                <a:srgbClr val="7030A0"/>
              </a:buClr>
              <a:buFont typeface="Arial" charset="0"/>
              <a:buChar char="•"/>
            </a:pPr>
            <a:r>
              <a:rPr lang="en-US" sz="1400" dirty="0">
                <a:latin typeface="CiscoSans ExtraLight"/>
              </a:rPr>
              <a:t>Instruction with real world content and hands on labs increases student relevancy.</a:t>
            </a:r>
          </a:p>
          <a:p>
            <a:pPr marL="173038" indent="-173038" defTabSz="814388">
              <a:spcAft>
                <a:spcPts val="1200"/>
              </a:spcAft>
              <a:buClr>
                <a:srgbClr val="7030A0"/>
              </a:buClr>
              <a:buFont typeface="Arial" charset="0"/>
              <a:buChar char="•"/>
            </a:pPr>
            <a:r>
              <a:rPr lang="en-US" sz="1400" dirty="0">
                <a:latin typeface="CiscoSans ExtraLight"/>
              </a:rPr>
              <a:t>Varied teaching enhancements increase student engagement:</a:t>
            </a:r>
          </a:p>
          <a:p>
            <a:pPr marL="630238" lvl="1" indent="-173038" defTabSz="814388">
              <a:spcAft>
                <a:spcPts val="1200"/>
              </a:spcAft>
              <a:buClr>
                <a:srgbClr val="7030A0"/>
              </a:buClr>
              <a:buFont typeface="Arial" charset="0"/>
              <a:buChar char="−"/>
            </a:pPr>
            <a:r>
              <a:rPr lang="en-US" sz="1400" dirty="0">
                <a:latin typeface="CiscoSans ExtraLight"/>
              </a:rPr>
              <a:t>Online instruction</a:t>
            </a:r>
          </a:p>
          <a:p>
            <a:pPr marL="630238" lvl="1" indent="-173038" defTabSz="814388">
              <a:spcAft>
                <a:spcPts val="1200"/>
              </a:spcAft>
              <a:buClr>
                <a:srgbClr val="7030A0"/>
              </a:buClr>
              <a:buFont typeface="Arial" charset="0"/>
              <a:buChar char="−"/>
            </a:pPr>
            <a:r>
              <a:rPr lang="en-US" sz="1400" dirty="0">
                <a:latin typeface="CiscoSans ExtraLight"/>
              </a:rPr>
              <a:t>Project-based tasks</a:t>
            </a:r>
          </a:p>
          <a:p>
            <a:pPr marL="630238" lvl="1" indent="-173038" defTabSz="814388">
              <a:spcAft>
                <a:spcPts val="1200"/>
              </a:spcAft>
              <a:buClr>
                <a:srgbClr val="7030A0"/>
              </a:buClr>
              <a:buFont typeface="Arial" charset="0"/>
              <a:buChar char="−"/>
            </a:pPr>
            <a:r>
              <a:rPr lang="en-US" sz="1400" dirty="0">
                <a:latin typeface="CiscoSans ExtraLight"/>
              </a:rPr>
              <a:t>video</a:t>
            </a:r>
          </a:p>
          <a:p>
            <a:pPr marL="630238" lvl="1" indent="-173038" defTabSz="814388">
              <a:spcAft>
                <a:spcPts val="1200"/>
              </a:spcAft>
              <a:buClr>
                <a:srgbClr val="7030A0"/>
              </a:buClr>
              <a:buFont typeface="Arial" charset="0"/>
              <a:buChar char="−"/>
            </a:pPr>
            <a:r>
              <a:rPr lang="en-US" sz="1400" dirty="0">
                <a:latin typeface="CiscoSans ExtraLight"/>
              </a:rPr>
              <a:t>Web based games</a:t>
            </a:r>
          </a:p>
          <a:p>
            <a:pPr marL="630238" lvl="1" indent="-173038" defTabSz="814388">
              <a:spcAft>
                <a:spcPts val="1200"/>
              </a:spcAft>
              <a:buClr>
                <a:srgbClr val="7030A0"/>
              </a:buClr>
              <a:buFont typeface="Arial" charset="0"/>
              <a:buChar char="−"/>
            </a:pPr>
            <a:r>
              <a:rPr lang="en-US" sz="1400" dirty="0">
                <a:latin typeface="CiscoSans ExtraLight"/>
              </a:rPr>
              <a:t>Lab and job simulations</a:t>
            </a:r>
          </a:p>
          <a:p>
            <a:pPr marL="630238" lvl="1" indent="-173038" defTabSz="814388">
              <a:spcAft>
                <a:spcPts val="1200"/>
              </a:spcAft>
              <a:buClr>
                <a:srgbClr val="7030A0"/>
              </a:buClr>
              <a:buFont typeface="Arial" charset="0"/>
              <a:buChar char="−"/>
            </a:pPr>
            <a:r>
              <a:rPr lang="en-US" sz="1400" dirty="0">
                <a:latin typeface="CiscoSans ExtraLight"/>
              </a:rPr>
              <a:t>Social networking </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a:off x="2667000" y="2819400"/>
            <a:ext cx="6381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2667000" y="34290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2590800" y="4114800"/>
            <a:ext cx="714375" cy="3175"/>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2667000" y="48006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2667000" y="5486400"/>
            <a:ext cx="638175" cy="1588"/>
          </a:xfrm>
          <a:prstGeom prst="line">
            <a:avLst/>
          </a:prstGeom>
          <a:ln w="2857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AutoShape 31"/>
          <p:cNvSpPr>
            <a:spLocks noChangeArrowheads="1"/>
          </p:cNvSpPr>
          <p:nvPr/>
        </p:nvSpPr>
        <p:spPr bwMode="auto">
          <a:xfrm flipH="1" flipV="1">
            <a:off x="3200400" y="1752600"/>
            <a:ext cx="5481637" cy="4648200"/>
          </a:xfrm>
          <a:prstGeom prst="roundRect">
            <a:avLst>
              <a:gd name="adj" fmla="val 3384"/>
            </a:avLst>
          </a:prstGeom>
          <a:solidFill>
            <a:schemeClr val="bg1"/>
          </a:solidFill>
          <a:ln w="12700" algn="ctr">
            <a:solidFill>
              <a:srgbClr val="7030A0"/>
            </a:solidFill>
            <a:round/>
            <a:headEnd/>
            <a:tailEnd/>
          </a:ln>
          <a:effectLst>
            <a:reflection blurRad="6350" stA="50000" endA="300" endPos="38500" dist="50800" dir="5400000" sy="-100000" algn="bl" rotWithShape="0"/>
          </a:effectLst>
        </p:spPr>
        <p:txBody>
          <a:bodyPr rot="10800000" lIns="82124" tIns="41061" rIns="82124" bIns="41061" anchor="ctr"/>
          <a:lstStyle/>
          <a:p>
            <a:pPr fontAlgn="auto">
              <a:spcBef>
                <a:spcPct val="20000"/>
              </a:spcBef>
              <a:spcAft>
                <a:spcPts val="0"/>
              </a:spcAft>
              <a:defRPr/>
            </a:pPr>
            <a:endParaRPr lang="en-US">
              <a:solidFill>
                <a:schemeClr val="tx1"/>
              </a:solidFill>
              <a:latin typeface="+mn-lt"/>
              <a:ea typeface="+mn-ea"/>
              <a:cs typeface="+mn-cs"/>
            </a:endParaRPr>
          </a:p>
        </p:txBody>
      </p:sp>
      <p:sp>
        <p:nvSpPr>
          <p:cNvPr id="13" name="Rounded Rectangle 12"/>
          <p:cNvSpPr/>
          <p:nvPr/>
        </p:nvSpPr>
        <p:spPr>
          <a:xfrm>
            <a:off x="3200400" y="1752600"/>
            <a:ext cx="5486400" cy="4648200"/>
          </a:xfrm>
          <a:prstGeom prst="roundRect">
            <a:avLst>
              <a:gd name="adj" fmla="val 3127"/>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w="12700">
            <a:solidFill>
              <a:srgbClr val="7030A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a:xfrm>
            <a:off x="381000" y="2514600"/>
            <a:ext cx="2286000" cy="3276600"/>
          </a:xfrm>
          <a:prstGeom prst="round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5400000" scaled="1"/>
            <a:tileRect/>
          </a:gradFill>
          <a:ln w="12700">
            <a:solidFill>
              <a:srgbClr val="0070C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8969" name="Rectangle 2"/>
          <p:cNvSpPr>
            <a:spLocks noGrp="1" noChangeArrowheads="1"/>
          </p:cNvSpPr>
          <p:nvPr>
            <p:ph type="title" idx="4294967295"/>
          </p:nvPr>
        </p:nvSpPr>
        <p:spPr bwMode="auto">
          <a:xfrm>
            <a:off x="733425" y="685800"/>
            <a:ext cx="8410575" cy="609600"/>
          </a:xfrm>
          <a:noFill/>
        </p:spPr>
        <p:txBody>
          <a:bodyPr wrap="square" lIns="91440" rIns="91440" numCol="1" anchor="ctr" compatLnSpc="1">
            <a:prstTxWarp prst="textNoShape">
              <a:avLst/>
            </a:prstTxWarp>
          </a:bodyPr>
          <a:lstStyle/>
          <a:p>
            <a:r>
              <a:rPr lang="en-GB" smtClean="0">
                <a:solidFill>
                  <a:srgbClr val="376092"/>
                </a:solidFill>
                <a:latin typeface="CiscoSans ExtraLight"/>
                <a:ea typeface="ＭＳ Ｐゴシック"/>
                <a:cs typeface="ＭＳ Ｐゴシック"/>
              </a:rPr>
              <a:t>Meeting the “T” in STEM</a:t>
            </a:r>
            <a:br>
              <a:rPr lang="en-GB" smtClean="0">
                <a:solidFill>
                  <a:srgbClr val="376092"/>
                </a:solidFill>
                <a:latin typeface="CiscoSans ExtraLight"/>
                <a:ea typeface="ＭＳ Ｐゴシック"/>
                <a:cs typeface="ＭＳ Ｐゴシック"/>
              </a:rPr>
            </a:br>
            <a:r>
              <a:rPr lang="en-GB" sz="2800" i="1" smtClean="0">
                <a:solidFill>
                  <a:srgbClr val="376092"/>
                </a:solidFill>
                <a:latin typeface="CiscoSans ExtraLight"/>
                <a:ea typeface="ＭＳ Ｐゴシック"/>
                <a:cs typeface="ＭＳ Ｐゴシック"/>
              </a:rPr>
              <a:t>Technology studies for more the just the “T”</a:t>
            </a:r>
            <a:endParaRPr i="1" smtClean="0">
              <a:solidFill>
                <a:srgbClr val="376092"/>
              </a:solidFill>
              <a:latin typeface="CiscoSans ExtraLight"/>
              <a:ea typeface="ＭＳ Ｐゴシック"/>
              <a:cs typeface="ＭＳ Ｐゴシック"/>
            </a:endParaRPr>
          </a:p>
        </p:txBody>
      </p:sp>
      <p:sp>
        <p:nvSpPr>
          <p:cNvPr id="7" name="TextBox 6"/>
          <p:cNvSpPr txBox="1"/>
          <p:nvPr/>
        </p:nvSpPr>
        <p:spPr>
          <a:xfrm>
            <a:off x="381000" y="2590800"/>
            <a:ext cx="2286000" cy="2832100"/>
          </a:xfrm>
          <a:prstGeom prst="rect">
            <a:avLst/>
          </a:prstGeom>
          <a:noFill/>
        </p:spPr>
        <p:txBody>
          <a:bodyPr anchor="ctr">
            <a:spAutoFit/>
          </a:bodyPr>
          <a:lstStyle/>
          <a:p>
            <a:pPr algn="ctr" fontAlgn="auto">
              <a:spcBef>
                <a:spcPts val="0"/>
              </a:spcBef>
              <a:spcAft>
                <a:spcPts val="0"/>
              </a:spcAft>
              <a:defRPr/>
            </a:pPr>
            <a:r>
              <a:rPr lang="en-US" sz="2000" dirty="0">
                <a:solidFill>
                  <a:schemeClr val="tx1"/>
                </a:solidFill>
                <a:latin typeface="CiscoSans ExtraLight" pitchFamily="34" charset="0"/>
                <a:ea typeface="+mn-ea"/>
                <a:cs typeface="+mn-cs"/>
              </a:rPr>
              <a:t>Cisco </a:t>
            </a:r>
          </a:p>
          <a:p>
            <a:pPr algn="ctr" fontAlgn="auto">
              <a:spcBef>
                <a:spcPts val="0"/>
              </a:spcBef>
              <a:spcAft>
                <a:spcPts val="0"/>
              </a:spcAft>
              <a:defRPr/>
            </a:pPr>
            <a:r>
              <a:rPr lang="en-US" sz="2000" dirty="0">
                <a:solidFill>
                  <a:schemeClr val="tx1"/>
                </a:solidFill>
                <a:latin typeface="CiscoSans ExtraLight" pitchFamily="34" charset="0"/>
                <a:ea typeface="+mn-ea"/>
                <a:cs typeface="+mn-cs"/>
              </a:rPr>
              <a:t>Networking Academy</a:t>
            </a:r>
          </a:p>
          <a:p>
            <a:pPr algn="ctr" fontAlgn="auto">
              <a:spcBef>
                <a:spcPts val="0"/>
              </a:spcBef>
              <a:spcAft>
                <a:spcPts val="0"/>
              </a:spcAft>
              <a:defRPr/>
            </a:pPr>
            <a:endParaRPr lang="en-US" dirty="0">
              <a:solidFill>
                <a:schemeClr val="tx1"/>
              </a:solidFill>
              <a:latin typeface="CiscoSans ExtraLight" pitchFamily="34" charset="0"/>
              <a:ea typeface="+mn-ea"/>
              <a:cs typeface="+mn-cs"/>
            </a:endParaRP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A comprehensive, cost-effective </a:t>
            </a:r>
          </a:p>
          <a:p>
            <a:pPr algn="ctr" fontAlgn="auto">
              <a:spcBef>
                <a:spcPts val="0"/>
              </a:spcBef>
              <a:spcAft>
                <a:spcPts val="0"/>
              </a:spcAft>
              <a:defRPr/>
            </a:pPr>
            <a:r>
              <a:rPr lang="en-US" sz="2000" dirty="0">
                <a:solidFill>
                  <a:schemeClr val="accent5">
                    <a:lumMod val="75000"/>
                  </a:schemeClr>
                </a:solidFill>
                <a:latin typeface="CiscoSans" pitchFamily="34" charset="0"/>
                <a:ea typeface="+mn-ea"/>
                <a:cs typeface="+mn-cs"/>
              </a:rPr>
              <a:t>STEM Education program </a:t>
            </a:r>
          </a:p>
        </p:txBody>
      </p:sp>
      <p:sp>
        <p:nvSpPr>
          <p:cNvPr id="168971" name="Text Box 5"/>
          <p:cNvSpPr txBox="1">
            <a:spLocks noChangeArrowheads="1"/>
          </p:cNvSpPr>
          <p:nvPr/>
        </p:nvSpPr>
        <p:spPr bwMode="auto">
          <a:xfrm>
            <a:off x="3276600" y="1828800"/>
            <a:ext cx="5334000" cy="2544763"/>
          </a:xfrm>
          <a:prstGeom prst="rect">
            <a:avLst/>
          </a:prstGeom>
          <a:noFill/>
          <a:ln w="9525" algn="ctr">
            <a:noFill/>
            <a:miter lim="800000"/>
            <a:headEnd/>
            <a:tailEnd/>
          </a:ln>
        </p:spPr>
        <p:txBody>
          <a:bodyPr lIns="82124" tIns="41061" rIns="82124" bIns="41061">
            <a:spAutoFit/>
          </a:bodyPr>
          <a:lstStyle/>
          <a:p>
            <a:pPr marL="173038" indent="-173038" defTabSz="814388">
              <a:spcAft>
                <a:spcPts val="1200"/>
              </a:spcAft>
              <a:buClr>
                <a:srgbClr val="7030A0"/>
              </a:buClr>
            </a:pPr>
            <a:r>
              <a:rPr lang="en-US" sz="1600" b="1">
                <a:latin typeface="CiscoSans ExtraLight"/>
              </a:rPr>
              <a:t>More Qualified STEM Teachers</a:t>
            </a:r>
          </a:p>
          <a:p>
            <a:pPr marL="173038" indent="-173038" defTabSz="814388">
              <a:spcAft>
                <a:spcPts val="1200"/>
              </a:spcAft>
              <a:buClr>
                <a:srgbClr val="7030A0"/>
              </a:buClr>
              <a:buFont typeface="Arial" charset="0"/>
              <a:buChar char="•"/>
            </a:pPr>
            <a:r>
              <a:rPr lang="en-US" sz="1400">
                <a:latin typeface="CiscoSans ExtraLight"/>
              </a:rPr>
              <a:t>Initial professional development on coursework</a:t>
            </a:r>
          </a:p>
          <a:p>
            <a:pPr marL="173038" indent="-173038" defTabSz="814388">
              <a:spcAft>
                <a:spcPts val="1200"/>
              </a:spcAft>
              <a:buClr>
                <a:srgbClr val="7030A0"/>
              </a:buClr>
              <a:buFont typeface="Arial" charset="0"/>
              <a:buChar char="•"/>
            </a:pPr>
            <a:r>
              <a:rPr lang="en-US" sz="1400">
                <a:latin typeface="CiscoSans ExtraLight"/>
              </a:rPr>
              <a:t>Ongoing support for teaching and technical growth</a:t>
            </a:r>
          </a:p>
          <a:p>
            <a:pPr marL="630238" lvl="2" indent="-173038" defTabSz="814388">
              <a:spcAft>
                <a:spcPts val="1200"/>
              </a:spcAft>
              <a:buClr>
                <a:srgbClr val="7030A0"/>
              </a:buClr>
              <a:buFont typeface="Arial" charset="0"/>
              <a:buChar char="−"/>
            </a:pPr>
            <a:r>
              <a:rPr lang="en-US" sz="1400">
                <a:latin typeface="CiscoSans ExtraLight"/>
              </a:rPr>
              <a:t>Webinars, physical and virtual conferences</a:t>
            </a:r>
          </a:p>
          <a:p>
            <a:pPr marL="173038" indent="-173038" defTabSz="814388">
              <a:spcAft>
                <a:spcPts val="1200"/>
              </a:spcAft>
              <a:buClr>
                <a:srgbClr val="7030A0"/>
              </a:buClr>
              <a:buFont typeface="Arial" charset="0"/>
              <a:buChar char="•"/>
            </a:pPr>
            <a:r>
              <a:rPr lang="en-US" sz="1400">
                <a:latin typeface="CiscoSans ExtraLight"/>
              </a:rPr>
              <a:t>Global teacher community </a:t>
            </a:r>
          </a:p>
          <a:p>
            <a:pPr marL="630238" lvl="1" indent="-173038" defTabSz="814388">
              <a:spcAft>
                <a:spcPts val="1200"/>
              </a:spcAft>
              <a:buClr>
                <a:srgbClr val="7030A0"/>
              </a:buClr>
              <a:buFont typeface="Arial" charset="0"/>
              <a:buChar char="−"/>
            </a:pPr>
            <a:r>
              <a:rPr lang="en-US" sz="1400">
                <a:latin typeface="CiscoSans ExtraLight"/>
              </a:rPr>
              <a:t>Shared resources and best practices </a:t>
            </a:r>
          </a:p>
          <a:p>
            <a:pPr marL="630238" lvl="1" indent="-173038" defTabSz="814388">
              <a:spcAft>
                <a:spcPts val="1200"/>
              </a:spcAft>
              <a:buClr>
                <a:srgbClr val="7030A0"/>
              </a:buClr>
              <a:buFont typeface="Arial" charset="0"/>
              <a:buChar char="−"/>
            </a:pPr>
            <a:r>
              <a:rPr lang="en-US" sz="1400">
                <a:latin typeface="CiscoSans ExtraLight"/>
              </a:rPr>
              <a:t>Online communities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522" name="Picture 2"/>
          <p:cNvPicPr>
            <a:picLocks noChangeAspect="1" noChangeArrowheads="1"/>
          </p:cNvPicPr>
          <p:nvPr/>
        </p:nvPicPr>
        <p:blipFill>
          <a:blip r:embed="rId3" cstate="print"/>
          <a:srcRect r="74158"/>
          <a:stretch>
            <a:fillRect/>
          </a:stretch>
        </p:blipFill>
        <p:spPr bwMode="auto">
          <a:xfrm>
            <a:off x="3578225" y="2978150"/>
            <a:ext cx="1438275" cy="957263"/>
          </a:xfrm>
          <a:prstGeom prst="rect">
            <a:avLst/>
          </a:prstGeom>
          <a:noFill/>
          <a:ln w="9525">
            <a:noFill/>
            <a:miter lim="800000"/>
            <a:headEnd/>
            <a:tailEnd/>
          </a:ln>
        </p:spPr>
      </p:pic>
      <p:pic>
        <p:nvPicPr>
          <p:cNvPr id="1643523" name="Picture 3"/>
          <p:cNvPicPr>
            <a:picLocks noChangeAspect="1" noChangeArrowheads="1"/>
          </p:cNvPicPr>
          <p:nvPr/>
        </p:nvPicPr>
        <p:blipFill>
          <a:blip r:embed="rId3" cstate="print"/>
          <a:srcRect l="25984" r="48830"/>
          <a:stretch>
            <a:fillRect/>
          </a:stretch>
        </p:blipFill>
        <p:spPr bwMode="auto">
          <a:xfrm>
            <a:off x="6453188" y="2978150"/>
            <a:ext cx="1401762" cy="957263"/>
          </a:xfrm>
          <a:prstGeom prst="rect">
            <a:avLst/>
          </a:prstGeom>
          <a:noFill/>
          <a:ln w="9525">
            <a:noFill/>
            <a:miter lim="800000"/>
            <a:headEnd/>
            <a:tailEnd/>
          </a:ln>
        </p:spPr>
      </p:pic>
      <p:pic>
        <p:nvPicPr>
          <p:cNvPr id="1643524" name="Picture 4"/>
          <p:cNvPicPr>
            <a:picLocks noChangeAspect="1" noChangeArrowheads="1"/>
          </p:cNvPicPr>
          <p:nvPr/>
        </p:nvPicPr>
        <p:blipFill>
          <a:blip r:embed="rId3" cstate="print"/>
          <a:srcRect l="51283" r="23131"/>
          <a:stretch>
            <a:fillRect/>
          </a:stretch>
        </p:blipFill>
        <p:spPr bwMode="auto">
          <a:xfrm>
            <a:off x="5022850" y="2978150"/>
            <a:ext cx="1423988" cy="957263"/>
          </a:xfrm>
          <a:prstGeom prst="rect">
            <a:avLst/>
          </a:prstGeom>
          <a:noFill/>
          <a:ln w="9525">
            <a:noFill/>
            <a:miter lim="800000"/>
            <a:headEnd/>
            <a:tailEnd/>
          </a:ln>
        </p:spPr>
      </p:pic>
      <p:pic>
        <p:nvPicPr>
          <p:cNvPr id="1643525" name="Picture 5"/>
          <p:cNvPicPr>
            <a:picLocks noChangeAspect="1" noChangeArrowheads="1"/>
          </p:cNvPicPr>
          <p:nvPr/>
        </p:nvPicPr>
        <p:blipFill>
          <a:blip r:embed="rId3" cstate="print"/>
          <a:srcRect l="76955" r="-2"/>
          <a:stretch>
            <a:fillRect/>
          </a:stretch>
        </p:blipFill>
        <p:spPr bwMode="auto">
          <a:xfrm>
            <a:off x="7861300" y="2978150"/>
            <a:ext cx="1282700" cy="957263"/>
          </a:xfrm>
          <a:prstGeom prst="rect">
            <a:avLst/>
          </a:prstGeom>
          <a:noFill/>
          <a:ln w="9525">
            <a:noFill/>
            <a:miter lim="800000"/>
            <a:headEnd/>
            <a:tailEnd/>
          </a:ln>
        </p:spPr>
      </p:pic>
      <p:sp>
        <p:nvSpPr>
          <p:cNvPr id="92165" name="Rectangle 6"/>
          <p:cNvSpPr>
            <a:spLocks noChangeArrowheads="1"/>
          </p:cNvSpPr>
          <p:nvPr/>
        </p:nvSpPr>
        <p:spPr bwMode="auto">
          <a:xfrm>
            <a:off x="3578225" y="1444625"/>
            <a:ext cx="5565775" cy="1533525"/>
          </a:xfrm>
          <a:prstGeom prst="rect">
            <a:avLst/>
          </a:prstGeom>
          <a:solidFill>
            <a:srgbClr val="000000"/>
          </a:solidFill>
          <a:ln w="19050">
            <a:noFill/>
            <a:miter lim="800000"/>
            <a:headEnd/>
            <a:tailEnd/>
          </a:ln>
        </p:spPr>
        <p:txBody>
          <a:bodyPr wrap="none" lIns="82124" tIns="41061" rIns="82124" bIns="41061" anchor="ctr">
            <a:spAutoFit/>
          </a:bodyPr>
          <a:lstStyle/>
          <a:p>
            <a:pPr algn="ctr" eaLnBrk="0" hangingPunct="0">
              <a:lnSpc>
                <a:spcPct val="90000"/>
              </a:lnSpc>
            </a:pPr>
            <a:endParaRPr lang="en-US" sz="1300">
              <a:solidFill>
                <a:srgbClr val="AB7E0D"/>
              </a:solidFill>
            </a:endParaRPr>
          </a:p>
        </p:txBody>
      </p:sp>
      <p:sp>
        <p:nvSpPr>
          <p:cNvPr id="92166" name="Rectangle 7"/>
          <p:cNvSpPr>
            <a:spLocks noChangeArrowheads="1"/>
          </p:cNvSpPr>
          <p:nvPr/>
        </p:nvSpPr>
        <p:spPr bwMode="auto">
          <a:xfrm>
            <a:off x="0" y="1304925"/>
            <a:ext cx="3578225" cy="1673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lIns="82124" tIns="41061" rIns="82124" bIns="41061" anchor="ctr">
            <a:spAutoFit/>
          </a:bodyPr>
          <a:lstStyle/>
          <a:p>
            <a:pPr algn="ctr" eaLnBrk="0" hangingPunct="0">
              <a:lnSpc>
                <a:spcPct val="90000"/>
              </a:lnSpc>
            </a:pPr>
            <a:endParaRPr lang="en-US" sz="1300">
              <a:solidFill>
                <a:srgbClr val="AB7E0D"/>
              </a:solidFill>
            </a:endParaRPr>
          </a:p>
        </p:txBody>
      </p:sp>
      <p:sp>
        <p:nvSpPr>
          <p:cNvPr id="92167" name="Line 8"/>
          <p:cNvSpPr>
            <a:spLocks noChangeShapeType="1"/>
          </p:cNvSpPr>
          <p:nvPr/>
        </p:nvSpPr>
        <p:spPr bwMode="auto">
          <a:xfrm flipH="1">
            <a:off x="0" y="2978150"/>
            <a:ext cx="9144000" cy="0"/>
          </a:xfrm>
          <a:prstGeom prst="line">
            <a:avLst/>
          </a:prstGeom>
          <a:noFill/>
          <a:ln w="9525">
            <a:solidFill>
              <a:srgbClr val="777777"/>
            </a:solidFill>
            <a:round/>
            <a:headEnd/>
            <a:tailEnd/>
          </a:ln>
        </p:spPr>
        <p:txBody>
          <a:bodyPr lIns="82124" tIns="41061" rIns="82124" bIns="41061" anchor="ctr">
            <a:spAutoFit/>
          </a:bodyPr>
          <a:lstStyle/>
          <a:p>
            <a:endParaRPr lang="en-US"/>
          </a:p>
        </p:txBody>
      </p:sp>
      <p:sp>
        <p:nvSpPr>
          <p:cNvPr id="92168" name="Line 9"/>
          <p:cNvSpPr>
            <a:spLocks noChangeShapeType="1"/>
          </p:cNvSpPr>
          <p:nvPr/>
        </p:nvSpPr>
        <p:spPr bwMode="auto">
          <a:xfrm flipV="1">
            <a:off x="3578225" y="1444625"/>
            <a:ext cx="0" cy="4765675"/>
          </a:xfrm>
          <a:prstGeom prst="line">
            <a:avLst/>
          </a:prstGeom>
          <a:noFill/>
          <a:ln w="9525">
            <a:solidFill>
              <a:srgbClr val="777777"/>
            </a:solidFill>
            <a:round/>
            <a:headEnd/>
            <a:tailEnd/>
          </a:ln>
        </p:spPr>
        <p:txBody>
          <a:bodyPr lIns="82124" tIns="41061" rIns="82124" bIns="41061" anchor="ctr">
            <a:spAutoFit/>
          </a:bodyPr>
          <a:lstStyle/>
          <a:p>
            <a:endParaRPr lang="en-US"/>
          </a:p>
        </p:txBody>
      </p:sp>
      <p:sp>
        <p:nvSpPr>
          <p:cNvPr id="92169" name="Rectangle 10"/>
          <p:cNvSpPr>
            <a:spLocks noChangeArrowheads="1"/>
          </p:cNvSpPr>
          <p:nvPr/>
        </p:nvSpPr>
        <p:spPr bwMode="auto">
          <a:xfrm>
            <a:off x="0" y="1787525"/>
            <a:ext cx="3349625" cy="466725"/>
          </a:xfrm>
          <a:prstGeom prst="rect">
            <a:avLst/>
          </a:prstGeom>
          <a:noFill/>
          <a:ln w="9525">
            <a:noFill/>
            <a:miter lim="800000"/>
            <a:headEnd/>
            <a:tailEnd/>
          </a:ln>
        </p:spPr>
        <p:txBody>
          <a:bodyPr lIns="82124" tIns="41061" rIns="82124" bIns="41061" anchor="b">
            <a:spAutoFit/>
          </a:bodyPr>
          <a:lstStyle/>
          <a:p>
            <a:pPr algn="r" defTabSz="814388" eaLnBrk="0" hangingPunct="0">
              <a:lnSpc>
                <a:spcPct val="90000"/>
              </a:lnSpc>
              <a:spcBef>
                <a:spcPct val="50000"/>
              </a:spcBef>
            </a:pPr>
            <a:r>
              <a:rPr lang="en-US" sz="2800" b="1"/>
              <a:t>The Cisco Vision</a:t>
            </a:r>
          </a:p>
        </p:txBody>
      </p:sp>
      <p:sp>
        <p:nvSpPr>
          <p:cNvPr id="1643531" name="Text Box 11"/>
          <p:cNvSpPr txBox="1">
            <a:spLocks noChangeArrowheads="1"/>
          </p:cNvSpPr>
          <p:nvPr/>
        </p:nvSpPr>
        <p:spPr bwMode="auto">
          <a:xfrm>
            <a:off x="3771900" y="1824038"/>
            <a:ext cx="4467225" cy="439737"/>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2600">
                <a:solidFill>
                  <a:srgbClr val="FFFFFF"/>
                </a:solidFill>
              </a:rPr>
              <a:t>changing the way we</a:t>
            </a:r>
            <a:endParaRPr lang="en-US" sz="800">
              <a:solidFill>
                <a:schemeClr val="tx1"/>
              </a:solidFill>
            </a:endParaRPr>
          </a:p>
        </p:txBody>
      </p:sp>
      <p:grpSp>
        <p:nvGrpSpPr>
          <p:cNvPr id="2" name="Group 12"/>
          <p:cNvGrpSpPr>
            <a:grpSpLocks/>
          </p:cNvGrpSpPr>
          <p:nvPr/>
        </p:nvGrpSpPr>
        <p:grpSpPr bwMode="auto">
          <a:xfrm>
            <a:off x="3771900" y="4324350"/>
            <a:ext cx="5000625" cy="1806575"/>
            <a:chOff x="2376" y="2724"/>
            <a:chExt cx="3150" cy="1138"/>
          </a:xfrm>
        </p:grpSpPr>
        <p:sp>
          <p:nvSpPr>
            <p:cNvPr id="92177" name="Rectangle 13"/>
            <p:cNvSpPr>
              <a:spLocks noChangeArrowheads="1"/>
            </p:cNvSpPr>
            <p:nvPr/>
          </p:nvSpPr>
          <p:spPr bwMode="auto">
            <a:xfrm>
              <a:off x="2376" y="2997"/>
              <a:ext cx="3150" cy="865"/>
            </a:xfrm>
            <a:prstGeom prst="rect">
              <a:avLst/>
            </a:prstGeom>
            <a:noFill/>
            <a:ln w="9525">
              <a:noFill/>
              <a:miter lim="800000"/>
              <a:headEnd/>
              <a:tailEnd/>
            </a:ln>
          </p:spPr>
          <p:txBody>
            <a:bodyPr lIns="82124" tIns="41061" rIns="82124" bIns="41061"/>
            <a:lstStyle/>
            <a:p>
              <a:pPr defTabSz="814388" eaLnBrk="0" hangingPunct="0">
                <a:lnSpc>
                  <a:spcPct val="95000"/>
                </a:lnSpc>
                <a:spcBef>
                  <a:spcPct val="50000"/>
                </a:spcBef>
                <a:buClr>
                  <a:schemeClr val="tx2"/>
                </a:buClr>
                <a:buSzPct val="100000"/>
                <a:buFont typeface="Wingdings" pitchFamily="2" charset="2"/>
                <a:buNone/>
              </a:pPr>
              <a:r>
                <a:rPr lang="en-US" sz="2000" b="1"/>
                <a:t>to shape the future of the Internet by creating unprecedented value and opportunity for our customers, employees, investors and ecosystem partners</a:t>
              </a:r>
              <a:endParaRPr lang="en-US" sz="2000" b="1">
                <a:cs typeface="Arial" charset="0"/>
              </a:endParaRPr>
            </a:p>
          </p:txBody>
        </p:sp>
        <p:sp>
          <p:nvSpPr>
            <p:cNvPr id="92178" name="Rectangle 14"/>
            <p:cNvSpPr>
              <a:spLocks noChangeArrowheads="1"/>
            </p:cNvSpPr>
            <p:nvPr/>
          </p:nvSpPr>
          <p:spPr bwMode="auto">
            <a:xfrm>
              <a:off x="2376" y="2724"/>
              <a:ext cx="1470" cy="225"/>
            </a:xfrm>
            <a:prstGeom prst="rect">
              <a:avLst/>
            </a:prstGeom>
            <a:noFill/>
            <a:ln w="9525">
              <a:noFill/>
              <a:miter lim="800000"/>
              <a:headEnd/>
              <a:tailEnd/>
            </a:ln>
          </p:spPr>
          <p:txBody>
            <a:bodyPr lIns="82124" tIns="41061" rIns="82124" bIns="41061" anchor="b">
              <a:spAutoFit/>
            </a:bodyPr>
            <a:lstStyle/>
            <a:p>
              <a:pPr defTabSz="814388" eaLnBrk="0" hangingPunct="0">
                <a:lnSpc>
                  <a:spcPct val="90000"/>
                </a:lnSpc>
                <a:spcBef>
                  <a:spcPct val="50000"/>
                </a:spcBef>
              </a:pPr>
              <a:r>
                <a:rPr lang="en-US" sz="2000" b="1"/>
                <a:t>The Mission</a:t>
              </a:r>
            </a:p>
          </p:txBody>
        </p:sp>
      </p:grpSp>
      <p:sp>
        <p:nvSpPr>
          <p:cNvPr id="1643535" name="Text Box 15"/>
          <p:cNvSpPr txBox="1">
            <a:spLocks noChangeArrowheads="1"/>
          </p:cNvSpPr>
          <p:nvPr/>
        </p:nvSpPr>
        <p:spPr bwMode="auto">
          <a:xfrm>
            <a:off x="3771900" y="2197100"/>
            <a:ext cx="1020763" cy="439738"/>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2600">
                <a:solidFill>
                  <a:srgbClr val="FFFFFF"/>
                </a:solidFill>
              </a:rPr>
              <a:t>work,</a:t>
            </a:r>
            <a:endParaRPr lang="en-US" sz="800">
              <a:solidFill>
                <a:schemeClr val="tx1"/>
              </a:solidFill>
            </a:endParaRPr>
          </a:p>
        </p:txBody>
      </p:sp>
      <p:sp>
        <p:nvSpPr>
          <p:cNvPr id="1643536" name="Text Box 16"/>
          <p:cNvSpPr txBox="1">
            <a:spLocks noChangeArrowheads="1"/>
          </p:cNvSpPr>
          <p:nvPr/>
        </p:nvSpPr>
        <p:spPr bwMode="auto">
          <a:xfrm>
            <a:off x="6211888" y="2197100"/>
            <a:ext cx="2168525" cy="439738"/>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2600">
                <a:solidFill>
                  <a:srgbClr val="FFFFFF"/>
                </a:solidFill>
              </a:rPr>
              <a:t>and learn.</a:t>
            </a:r>
            <a:r>
              <a:rPr lang="en-US" sz="2000">
                <a:solidFill>
                  <a:srgbClr val="FFFFFF"/>
                </a:solidFill>
              </a:rPr>
              <a:t> </a:t>
            </a:r>
            <a:r>
              <a:rPr lang="en-US" sz="800">
                <a:solidFill>
                  <a:schemeClr val="tx1"/>
                </a:solidFill>
              </a:rPr>
              <a:t>SM</a:t>
            </a:r>
          </a:p>
        </p:txBody>
      </p:sp>
      <p:sp>
        <p:nvSpPr>
          <p:cNvPr id="1643537" name="Text Box 17"/>
          <p:cNvSpPr txBox="1">
            <a:spLocks noChangeArrowheads="1"/>
          </p:cNvSpPr>
          <p:nvPr/>
        </p:nvSpPr>
        <p:spPr bwMode="auto">
          <a:xfrm>
            <a:off x="4681538" y="2197100"/>
            <a:ext cx="1020762" cy="439738"/>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2600">
                <a:solidFill>
                  <a:srgbClr val="FFFFFF"/>
                </a:solidFill>
              </a:rPr>
              <a:t>live,</a:t>
            </a:r>
            <a:endParaRPr lang="en-US" sz="800">
              <a:solidFill>
                <a:schemeClr val="tx1"/>
              </a:solidFill>
            </a:endParaRPr>
          </a:p>
        </p:txBody>
      </p:sp>
      <p:sp>
        <p:nvSpPr>
          <p:cNvPr id="1643538" name="Text Box 18"/>
          <p:cNvSpPr txBox="1">
            <a:spLocks noChangeArrowheads="1"/>
          </p:cNvSpPr>
          <p:nvPr/>
        </p:nvSpPr>
        <p:spPr bwMode="auto">
          <a:xfrm>
            <a:off x="5395913" y="2197100"/>
            <a:ext cx="1020762" cy="439738"/>
          </a:xfrm>
          <a:prstGeom prst="rect">
            <a:avLst/>
          </a:prstGeom>
          <a:noFill/>
          <a:ln w="9525">
            <a:noFill/>
            <a:miter lim="800000"/>
            <a:headEnd/>
            <a:tailEnd/>
          </a:ln>
        </p:spPr>
        <p:txBody>
          <a:bodyPr lIns="82124" tIns="41061" rIns="82124" bIns="41061">
            <a:spAutoFit/>
          </a:bodyPr>
          <a:lstStyle/>
          <a:p>
            <a:pPr defTabSz="814388" eaLnBrk="0" hangingPunct="0">
              <a:lnSpc>
                <a:spcPct val="90000"/>
              </a:lnSpc>
              <a:spcBef>
                <a:spcPct val="50000"/>
              </a:spcBef>
            </a:pPr>
            <a:r>
              <a:rPr lang="en-US" sz="2600">
                <a:solidFill>
                  <a:srgbClr val="FFFFFF"/>
                </a:solidFill>
              </a:rPr>
              <a:t>play,</a:t>
            </a:r>
            <a:endParaRPr lang="en-US" sz="800">
              <a:solidFill>
                <a:schemeClr val="tx1"/>
              </a:solidFill>
            </a:endParaRPr>
          </a:p>
        </p:txBody>
      </p:sp>
      <p:sp>
        <p:nvSpPr>
          <p:cNvPr id="92176" name="Rectangle 19"/>
          <p:cNvSpPr>
            <a:spLocks noChangeArrowheads="1"/>
          </p:cNvSpPr>
          <p:nvPr/>
        </p:nvSpPr>
        <p:spPr bwMode="auto">
          <a:xfrm>
            <a:off x="0" y="0"/>
            <a:ext cx="9144000" cy="177800"/>
          </a:xfrm>
          <a:prstGeom prst="rect">
            <a:avLst/>
          </a:prstGeom>
          <a:solidFill>
            <a:schemeClr val="accent1"/>
          </a:solidFill>
          <a:ln w="25400">
            <a:noFill/>
            <a:miter lim="800000"/>
            <a:headEnd/>
            <a:tailEnd/>
          </a:ln>
        </p:spPr>
        <p:txBody>
          <a:bodyPr wrap="none" anchor="ctr"/>
          <a:lstStyle/>
          <a:p>
            <a:pPr algn="ctr" eaLnBrk="0" hangingPunct="0">
              <a:lnSpc>
                <a:spcPct val="90000"/>
              </a:lnSpc>
            </a:pPr>
            <a:endParaRPr lang="en-US" sz="1300">
              <a:solidFill>
                <a:srgbClr val="AB7E0D"/>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43531"/>
                                        </p:tgtEl>
                                        <p:attrNameLst>
                                          <p:attrName>style.visibility</p:attrName>
                                        </p:attrNameLst>
                                      </p:cBhvr>
                                      <p:to>
                                        <p:strVal val="visible"/>
                                      </p:to>
                                    </p:set>
                                    <p:animEffect transition="in" filter="fade">
                                      <p:cBhvr>
                                        <p:cTn id="7" dur="1000"/>
                                        <p:tgtEl>
                                          <p:spTgt spid="1643531"/>
                                        </p:tgtEl>
                                      </p:cBhvr>
                                    </p:animEffect>
                                    <p:anim calcmode="lin" valueType="num">
                                      <p:cBhvr>
                                        <p:cTn id="8" dur="1000" fill="hold"/>
                                        <p:tgtEl>
                                          <p:spTgt spid="1643531"/>
                                        </p:tgtEl>
                                        <p:attrNameLst>
                                          <p:attrName>ppt_x</p:attrName>
                                        </p:attrNameLst>
                                      </p:cBhvr>
                                      <p:tavLst>
                                        <p:tav tm="0">
                                          <p:val>
                                            <p:strVal val="#ppt_x"/>
                                          </p:val>
                                        </p:tav>
                                        <p:tav tm="100000">
                                          <p:val>
                                            <p:strVal val="#ppt_x"/>
                                          </p:val>
                                        </p:tav>
                                      </p:tavLst>
                                    </p:anim>
                                    <p:anim calcmode="lin" valueType="num">
                                      <p:cBhvr>
                                        <p:cTn id="9" dur="1000" fill="hold"/>
                                        <p:tgtEl>
                                          <p:spTgt spid="164353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643535"/>
                                        </p:tgtEl>
                                        <p:attrNameLst>
                                          <p:attrName>style.visibility</p:attrName>
                                        </p:attrNameLst>
                                      </p:cBhvr>
                                      <p:to>
                                        <p:strVal val="visible"/>
                                      </p:to>
                                    </p:set>
                                    <p:animEffect transition="in" filter="fade">
                                      <p:cBhvr>
                                        <p:cTn id="13" dur="1000"/>
                                        <p:tgtEl>
                                          <p:spTgt spid="1643535"/>
                                        </p:tgtEl>
                                      </p:cBhvr>
                                    </p:animEffect>
                                  </p:childTnLst>
                                </p:cTn>
                              </p:par>
                              <p:par>
                                <p:cTn id="14" presetID="10" presetClass="entr" presetSubtype="0" fill="hold" nodeType="withEffect">
                                  <p:stCondLst>
                                    <p:cond delay="0"/>
                                  </p:stCondLst>
                                  <p:childTnLst>
                                    <p:set>
                                      <p:cBhvr>
                                        <p:cTn id="15" dur="1" fill="hold">
                                          <p:stCondLst>
                                            <p:cond delay="0"/>
                                          </p:stCondLst>
                                        </p:cTn>
                                        <p:tgtEl>
                                          <p:spTgt spid="1643522"/>
                                        </p:tgtEl>
                                        <p:attrNameLst>
                                          <p:attrName>style.visibility</p:attrName>
                                        </p:attrNameLst>
                                      </p:cBhvr>
                                      <p:to>
                                        <p:strVal val="visible"/>
                                      </p:to>
                                    </p:set>
                                    <p:animEffect transition="in" filter="fade">
                                      <p:cBhvr>
                                        <p:cTn id="16" dur="1000"/>
                                        <p:tgtEl>
                                          <p:spTgt spid="1643522"/>
                                        </p:tgtEl>
                                      </p:cBhvr>
                                    </p:animEffect>
                                  </p:childTnLst>
                                </p:cTn>
                              </p:par>
                              <p:par>
                                <p:cTn id="17" presetID="10" presetClass="entr" presetSubtype="0" fill="hold" nodeType="withEffect">
                                  <p:stCondLst>
                                    <p:cond delay="600"/>
                                  </p:stCondLst>
                                  <p:childTnLst>
                                    <p:set>
                                      <p:cBhvr>
                                        <p:cTn id="18" dur="1" fill="hold">
                                          <p:stCondLst>
                                            <p:cond delay="0"/>
                                          </p:stCondLst>
                                        </p:cTn>
                                        <p:tgtEl>
                                          <p:spTgt spid="1643524"/>
                                        </p:tgtEl>
                                        <p:attrNameLst>
                                          <p:attrName>style.visibility</p:attrName>
                                        </p:attrNameLst>
                                      </p:cBhvr>
                                      <p:to>
                                        <p:strVal val="visible"/>
                                      </p:to>
                                    </p:set>
                                    <p:animEffect transition="in" filter="fade">
                                      <p:cBhvr>
                                        <p:cTn id="19" dur="1000"/>
                                        <p:tgtEl>
                                          <p:spTgt spid="164352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643537"/>
                                        </p:tgtEl>
                                        <p:attrNameLst>
                                          <p:attrName>style.visibility</p:attrName>
                                        </p:attrNameLst>
                                      </p:cBhvr>
                                      <p:to>
                                        <p:strVal val="visible"/>
                                      </p:to>
                                    </p:set>
                                    <p:animEffect transition="in" filter="fade">
                                      <p:cBhvr>
                                        <p:cTn id="22" dur="1000"/>
                                        <p:tgtEl>
                                          <p:spTgt spid="1643537"/>
                                        </p:tgtEl>
                                      </p:cBhvr>
                                    </p:animEffect>
                                  </p:childTnLst>
                                </p:cTn>
                              </p:par>
                              <p:par>
                                <p:cTn id="23" presetID="10" presetClass="entr" presetSubtype="0" fill="hold" grpId="0" nodeType="withEffect">
                                  <p:stCondLst>
                                    <p:cond delay="1300"/>
                                  </p:stCondLst>
                                  <p:childTnLst>
                                    <p:set>
                                      <p:cBhvr>
                                        <p:cTn id="24" dur="1" fill="hold">
                                          <p:stCondLst>
                                            <p:cond delay="0"/>
                                          </p:stCondLst>
                                        </p:cTn>
                                        <p:tgtEl>
                                          <p:spTgt spid="1643538"/>
                                        </p:tgtEl>
                                        <p:attrNameLst>
                                          <p:attrName>style.visibility</p:attrName>
                                        </p:attrNameLst>
                                      </p:cBhvr>
                                      <p:to>
                                        <p:strVal val="visible"/>
                                      </p:to>
                                    </p:set>
                                    <p:animEffect transition="in" filter="fade">
                                      <p:cBhvr>
                                        <p:cTn id="25" dur="1000"/>
                                        <p:tgtEl>
                                          <p:spTgt spid="1643538"/>
                                        </p:tgtEl>
                                      </p:cBhvr>
                                    </p:animEffect>
                                  </p:childTnLst>
                                </p:cTn>
                              </p:par>
                              <p:par>
                                <p:cTn id="26" presetID="10" presetClass="entr" presetSubtype="0" fill="hold" nodeType="withEffect">
                                  <p:stCondLst>
                                    <p:cond delay="1300"/>
                                  </p:stCondLst>
                                  <p:childTnLst>
                                    <p:set>
                                      <p:cBhvr>
                                        <p:cTn id="27" dur="1" fill="hold">
                                          <p:stCondLst>
                                            <p:cond delay="0"/>
                                          </p:stCondLst>
                                        </p:cTn>
                                        <p:tgtEl>
                                          <p:spTgt spid="1643523"/>
                                        </p:tgtEl>
                                        <p:attrNameLst>
                                          <p:attrName>style.visibility</p:attrName>
                                        </p:attrNameLst>
                                      </p:cBhvr>
                                      <p:to>
                                        <p:strVal val="visible"/>
                                      </p:to>
                                    </p:set>
                                    <p:animEffect transition="in" filter="fade">
                                      <p:cBhvr>
                                        <p:cTn id="28" dur="1000"/>
                                        <p:tgtEl>
                                          <p:spTgt spid="1643523"/>
                                        </p:tgtEl>
                                      </p:cBhvr>
                                    </p:animEffect>
                                  </p:childTnLst>
                                </p:cTn>
                              </p:par>
                              <p:par>
                                <p:cTn id="29" presetID="10" presetClass="entr" presetSubtype="0" fill="hold" nodeType="withEffect">
                                  <p:stCondLst>
                                    <p:cond delay="1700"/>
                                  </p:stCondLst>
                                  <p:childTnLst>
                                    <p:set>
                                      <p:cBhvr>
                                        <p:cTn id="30" dur="1" fill="hold">
                                          <p:stCondLst>
                                            <p:cond delay="0"/>
                                          </p:stCondLst>
                                        </p:cTn>
                                        <p:tgtEl>
                                          <p:spTgt spid="1643525"/>
                                        </p:tgtEl>
                                        <p:attrNameLst>
                                          <p:attrName>style.visibility</p:attrName>
                                        </p:attrNameLst>
                                      </p:cBhvr>
                                      <p:to>
                                        <p:strVal val="visible"/>
                                      </p:to>
                                    </p:set>
                                    <p:animEffect transition="in" filter="fade">
                                      <p:cBhvr>
                                        <p:cTn id="31" dur="1000"/>
                                        <p:tgtEl>
                                          <p:spTgt spid="1643525"/>
                                        </p:tgtEl>
                                      </p:cBhvr>
                                    </p:animEffect>
                                  </p:childTnLst>
                                </p:cTn>
                              </p:par>
                              <p:par>
                                <p:cTn id="32" presetID="10" presetClass="entr" presetSubtype="0" fill="hold" grpId="0" nodeType="withEffect">
                                  <p:stCondLst>
                                    <p:cond delay="1700"/>
                                  </p:stCondLst>
                                  <p:childTnLst>
                                    <p:set>
                                      <p:cBhvr>
                                        <p:cTn id="33" dur="1" fill="hold">
                                          <p:stCondLst>
                                            <p:cond delay="0"/>
                                          </p:stCondLst>
                                        </p:cTn>
                                        <p:tgtEl>
                                          <p:spTgt spid="1643536"/>
                                        </p:tgtEl>
                                        <p:attrNameLst>
                                          <p:attrName>style.visibility</p:attrName>
                                        </p:attrNameLst>
                                      </p:cBhvr>
                                      <p:to>
                                        <p:strVal val="visible"/>
                                      </p:to>
                                    </p:set>
                                    <p:animEffect transition="in" filter="fade">
                                      <p:cBhvr>
                                        <p:cTn id="34" dur="1000"/>
                                        <p:tgtEl>
                                          <p:spTgt spid="16435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31" grpId="0"/>
      <p:bldP spid="1643535" grpId="0"/>
      <p:bldP spid="1643536" grpId="0"/>
      <p:bldP spid="1643537" grpId="0"/>
      <p:bldP spid="16435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352800" y="1981200"/>
            <a:ext cx="2438400" cy="4038600"/>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ln w="12700">
            <a:solidFill>
              <a:schemeClr val="accent5">
                <a:lumMod val="75000"/>
              </a:schemeClr>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ed Rectangle 19"/>
          <p:cNvSpPr/>
          <p:nvPr/>
        </p:nvSpPr>
        <p:spPr>
          <a:xfrm>
            <a:off x="6096000" y="1981200"/>
            <a:ext cx="2438400" cy="4038600"/>
          </a:xfrm>
          <a:prstGeom prst="round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w="12700">
            <a:solidFill>
              <a:srgbClr val="7030A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609600" y="1981200"/>
            <a:ext cx="2438400" cy="4038600"/>
          </a:xfrm>
          <a:prstGeom prst="round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5400000" scaled="1"/>
            <a:tileRect/>
          </a:gradFill>
          <a:ln w="12700">
            <a:solidFill>
              <a:schemeClr val="accent1">
                <a:lumMod val="75000"/>
              </a:schemeClr>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1" name="Rectangle 2"/>
          <p:cNvSpPr>
            <a:spLocks noChangeArrowheads="1"/>
          </p:cNvSpPr>
          <p:nvPr/>
        </p:nvSpPr>
        <p:spPr bwMode="auto">
          <a:xfrm>
            <a:off x="381000" y="685800"/>
            <a:ext cx="5562600" cy="838200"/>
          </a:xfrm>
          <a:prstGeom prst="rect">
            <a:avLst/>
          </a:prstGeom>
          <a:noFill/>
          <a:ln w="9525" algn="ctr">
            <a:noFill/>
            <a:miter lim="800000"/>
            <a:headEnd/>
            <a:tailEnd/>
          </a:ln>
        </p:spPr>
        <p:txBody>
          <a:bodyPr lIns="82124" tIns="41061" rIns="82124" bIns="41061" anchor="b"/>
          <a:lstStyle/>
          <a:p>
            <a:pPr defTabSz="814388" fontAlgn="auto">
              <a:spcBef>
                <a:spcPts val="0"/>
              </a:spcBef>
              <a:spcAft>
                <a:spcPts val="0"/>
              </a:spcAft>
              <a:defRPr/>
            </a:pPr>
            <a:r>
              <a:rPr lang="en-US" sz="3200" dirty="0">
                <a:solidFill>
                  <a:schemeClr val="accent1">
                    <a:lumMod val="75000"/>
                  </a:schemeClr>
                </a:solidFill>
                <a:latin typeface="CiscoSans ExtraLight" pitchFamily="34" charset="0"/>
                <a:ea typeface="+mn-ea"/>
                <a:cs typeface="+mn-cs"/>
              </a:rPr>
              <a:t>How Do We Validate?</a:t>
            </a:r>
          </a:p>
        </p:txBody>
      </p:sp>
      <p:sp>
        <p:nvSpPr>
          <p:cNvPr id="4" name="Rectangle 7"/>
          <p:cNvSpPr txBox="1">
            <a:spLocks noChangeArrowheads="1"/>
          </p:cNvSpPr>
          <p:nvPr/>
        </p:nvSpPr>
        <p:spPr>
          <a:xfrm>
            <a:off x="685800" y="2667000"/>
            <a:ext cx="2286000" cy="2895600"/>
          </a:xfrm>
          <a:prstGeom prst="rect">
            <a:avLst/>
          </a:prstGeom>
        </p:spPr>
        <p:txBody>
          <a:bodyPr/>
          <a:lstStyle/>
          <a:p>
            <a:pPr marL="236538" indent="-236538" defTabSz="814388" eaLnBrk="0" hangingPunct="0">
              <a:spcBef>
                <a:spcPts val="0"/>
              </a:spcBef>
              <a:spcAft>
                <a:spcPts val="1800"/>
              </a:spcAft>
              <a:buClr>
                <a:schemeClr val="accent1">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900,000+ students annually</a:t>
            </a:r>
          </a:p>
          <a:p>
            <a:pPr marL="236538" indent="-236538" defTabSz="814388" eaLnBrk="0" hangingPunct="0">
              <a:spcBef>
                <a:spcPts val="0"/>
              </a:spcBef>
              <a:spcAft>
                <a:spcPts val="1800"/>
              </a:spcAft>
              <a:buClr>
                <a:schemeClr val="accent1">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3+ million students since 1997</a:t>
            </a:r>
          </a:p>
          <a:p>
            <a:pPr marL="236538" indent="-236538" defTabSz="814388" eaLnBrk="0" hangingPunct="0">
              <a:spcBef>
                <a:spcPts val="0"/>
              </a:spcBef>
              <a:spcAft>
                <a:spcPts val="1800"/>
              </a:spcAft>
              <a:buClr>
                <a:schemeClr val="accent1">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165+ countries</a:t>
            </a:r>
          </a:p>
          <a:p>
            <a:pPr marL="236538" indent="-236538" defTabSz="814388" eaLnBrk="0" hangingPunct="0">
              <a:spcBef>
                <a:spcPts val="0"/>
              </a:spcBef>
              <a:spcAft>
                <a:spcPts val="1800"/>
              </a:spcAft>
              <a:buClr>
                <a:schemeClr val="accent1">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Diverse students and communities</a:t>
            </a:r>
          </a:p>
          <a:p>
            <a:pPr marL="236538" indent="-236538" defTabSz="814388" eaLnBrk="0" hangingPunct="0">
              <a:spcBef>
                <a:spcPts val="0"/>
              </a:spcBef>
              <a:spcAft>
                <a:spcPts val="1800"/>
              </a:spcAft>
              <a:buClr>
                <a:srgbClr val="0070C0"/>
              </a:buClr>
              <a:buFont typeface="Wingdings" pitchFamily="2" charset="2"/>
              <a:buChar char="v"/>
              <a:defRPr/>
            </a:pPr>
            <a:endParaRPr lang="en-US" sz="1600" kern="0" dirty="0">
              <a:solidFill>
                <a:srgbClr val="FFC000"/>
              </a:solidFill>
              <a:latin typeface="CiscoSans ExtraLight" pitchFamily="34" charset="0"/>
              <a:ea typeface="ＭＳ Ｐゴシック" charset="-128"/>
            </a:endParaRPr>
          </a:p>
          <a:p>
            <a:pPr marL="236538" indent="-236538" defTabSz="814388" eaLnBrk="0" hangingPunct="0">
              <a:spcBef>
                <a:spcPts val="0"/>
              </a:spcBef>
              <a:spcAft>
                <a:spcPts val="1800"/>
              </a:spcAft>
              <a:buClr>
                <a:srgbClr val="0070C0"/>
              </a:buClr>
              <a:buFont typeface="Wingdings" pitchFamily="2" charset="2"/>
              <a:buChar char="v"/>
              <a:defRPr/>
            </a:pPr>
            <a:endParaRPr lang="en-US" sz="1600" kern="0" dirty="0">
              <a:solidFill>
                <a:srgbClr val="FFC000"/>
              </a:solidFill>
              <a:latin typeface="CiscoSans ExtraLight" pitchFamily="34" charset="0"/>
              <a:ea typeface="ＭＳ Ｐゴシック" charset="-128"/>
            </a:endParaRPr>
          </a:p>
        </p:txBody>
      </p:sp>
      <p:sp>
        <p:nvSpPr>
          <p:cNvPr id="5" name="Rectangle 7"/>
          <p:cNvSpPr txBox="1">
            <a:spLocks noChangeArrowheads="1"/>
          </p:cNvSpPr>
          <p:nvPr/>
        </p:nvSpPr>
        <p:spPr>
          <a:xfrm>
            <a:off x="3429000" y="2667000"/>
            <a:ext cx="2286000" cy="2514600"/>
          </a:xfrm>
          <a:prstGeom prst="rect">
            <a:avLst/>
          </a:prstGeom>
        </p:spPr>
        <p:txBody>
          <a:bodyPr/>
          <a:lstStyle/>
          <a:p>
            <a:pPr marL="236538" indent="-236538" defTabSz="814388" eaLnBrk="0" hangingPunct="0">
              <a:spcBef>
                <a:spcPts val="0"/>
              </a:spcBef>
              <a:spcAft>
                <a:spcPts val="1800"/>
              </a:spcAft>
              <a:buClr>
                <a:schemeClr val="accent5">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2,100+ Academies</a:t>
            </a:r>
          </a:p>
          <a:p>
            <a:pPr marL="236538" indent="-236538" defTabSz="814388" eaLnBrk="0" hangingPunct="0">
              <a:spcBef>
                <a:spcPts val="0"/>
              </a:spcBef>
              <a:spcAft>
                <a:spcPts val="1800"/>
              </a:spcAft>
              <a:buClr>
                <a:schemeClr val="accent5">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130,000+ Students since beginning </a:t>
            </a:r>
          </a:p>
          <a:p>
            <a:pPr marL="236538" indent="-236538" defTabSz="814388" eaLnBrk="0" hangingPunct="0">
              <a:spcBef>
                <a:spcPts val="0"/>
              </a:spcBef>
              <a:spcAft>
                <a:spcPts val="1800"/>
              </a:spcAft>
              <a:buClr>
                <a:schemeClr val="accent5">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3,600+ Instructors </a:t>
            </a:r>
          </a:p>
          <a:p>
            <a:pPr marL="236538" indent="-236538" defTabSz="814388" eaLnBrk="0" hangingPunct="0">
              <a:spcBef>
                <a:spcPts val="0"/>
              </a:spcBef>
              <a:spcAft>
                <a:spcPts val="1800"/>
              </a:spcAft>
              <a:buClr>
                <a:schemeClr val="accent5">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Over 330 million In-Kind Contributions</a:t>
            </a:r>
          </a:p>
          <a:p>
            <a:pPr marL="236538" indent="-236538" defTabSz="814388" eaLnBrk="0" hangingPunct="0">
              <a:spcBef>
                <a:spcPts val="0"/>
              </a:spcBef>
              <a:spcAft>
                <a:spcPts val="1800"/>
              </a:spcAft>
              <a:buClr>
                <a:schemeClr val="accent5">
                  <a:lumMod val="75000"/>
                </a:schemeClr>
              </a:buClr>
              <a:buFont typeface="Wingdings" pitchFamily="2" charset="2"/>
              <a:buChar char="v"/>
              <a:defRPr/>
            </a:pPr>
            <a:r>
              <a:rPr lang="en-US" sz="1600" kern="0" dirty="0">
                <a:solidFill>
                  <a:schemeClr val="tx1"/>
                </a:solidFill>
                <a:latin typeface="CiscoSans ExtraLight" pitchFamily="34" charset="0"/>
                <a:ea typeface="ＭＳ Ｐゴシック" charset="-128"/>
              </a:rPr>
              <a:t>Average: 15% Girls </a:t>
            </a:r>
          </a:p>
        </p:txBody>
      </p:sp>
      <p:sp>
        <p:nvSpPr>
          <p:cNvPr id="171015" name="TextBox 5"/>
          <p:cNvSpPr txBox="1">
            <a:spLocks noChangeArrowheads="1"/>
          </p:cNvSpPr>
          <p:nvPr/>
        </p:nvSpPr>
        <p:spPr bwMode="auto">
          <a:xfrm>
            <a:off x="762000" y="2209800"/>
            <a:ext cx="2170113" cy="400050"/>
          </a:xfrm>
          <a:prstGeom prst="rect">
            <a:avLst/>
          </a:prstGeom>
          <a:noFill/>
          <a:ln w="9525">
            <a:noFill/>
            <a:miter lim="800000"/>
            <a:headEnd/>
            <a:tailEnd/>
          </a:ln>
        </p:spPr>
        <p:txBody>
          <a:bodyPr wrap="none">
            <a:spAutoFit/>
          </a:bodyPr>
          <a:lstStyle/>
          <a:p>
            <a:r>
              <a:rPr lang="en-US" sz="2000">
                <a:latin typeface="CiscoSans ExtraLight"/>
              </a:rPr>
              <a:t>Global Relevance</a:t>
            </a:r>
          </a:p>
        </p:txBody>
      </p:sp>
      <p:sp>
        <p:nvSpPr>
          <p:cNvPr id="171016" name="TextBox 9"/>
          <p:cNvSpPr txBox="1">
            <a:spLocks noChangeArrowheads="1"/>
          </p:cNvSpPr>
          <p:nvPr/>
        </p:nvSpPr>
        <p:spPr bwMode="auto">
          <a:xfrm>
            <a:off x="3629025" y="2209800"/>
            <a:ext cx="1933575" cy="400050"/>
          </a:xfrm>
          <a:prstGeom prst="rect">
            <a:avLst/>
          </a:prstGeom>
          <a:noFill/>
          <a:ln w="9525">
            <a:noFill/>
            <a:miter lim="800000"/>
            <a:headEnd/>
            <a:tailEnd/>
          </a:ln>
        </p:spPr>
        <p:txBody>
          <a:bodyPr wrap="none">
            <a:spAutoFit/>
          </a:bodyPr>
          <a:lstStyle/>
          <a:p>
            <a:r>
              <a:rPr lang="en-US" sz="2000">
                <a:latin typeface="CiscoSans ExtraLight"/>
              </a:rPr>
              <a:t>U.S. Relevance</a:t>
            </a:r>
          </a:p>
        </p:txBody>
      </p:sp>
      <p:sp>
        <p:nvSpPr>
          <p:cNvPr id="171017" name="TextBox 10"/>
          <p:cNvSpPr txBox="1">
            <a:spLocks noChangeArrowheads="1"/>
          </p:cNvSpPr>
          <p:nvPr/>
        </p:nvSpPr>
        <p:spPr bwMode="auto">
          <a:xfrm>
            <a:off x="6858000" y="2209800"/>
            <a:ext cx="958850" cy="400050"/>
          </a:xfrm>
          <a:prstGeom prst="rect">
            <a:avLst/>
          </a:prstGeom>
          <a:noFill/>
          <a:ln w="9525">
            <a:noFill/>
            <a:miter lim="800000"/>
            <a:headEnd/>
            <a:tailEnd/>
          </a:ln>
        </p:spPr>
        <p:txBody>
          <a:bodyPr wrap="none">
            <a:spAutoFit/>
          </a:bodyPr>
          <a:lstStyle/>
          <a:p>
            <a:r>
              <a:rPr lang="en-US" sz="2000">
                <a:latin typeface="CiscoSans ExtraLight"/>
              </a:rPr>
              <a:t>Impact</a:t>
            </a:r>
          </a:p>
        </p:txBody>
      </p:sp>
      <p:sp>
        <p:nvSpPr>
          <p:cNvPr id="12" name="Rectangle 7"/>
          <p:cNvSpPr txBox="1">
            <a:spLocks noChangeArrowheads="1"/>
          </p:cNvSpPr>
          <p:nvPr/>
        </p:nvSpPr>
        <p:spPr>
          <a:xfrm>
            <a:off x="6172200" y="2667000"/>
            <a:ext cx="2286000" cy="3276600"/>
          </a:xfrm>
          <a:prstGeom prst="rect">
            <a:avLst/>
          </a:prstGeom>
        </p:spPr>
        <p:txBody>
          <a:bodyPr/>
          <a:lstStyle/>
          <a:p>
            <a:pPr marL="284163" indent="-284163" defTabSz="814388" eaLnBrk="0" hangingPunct="0">
              <a:spcBef>
                <a:spcPts val="0"/>
              </a:spcBef>
              <a:spcAft>
                <a:spcPts val="1800"/>
              </a:spcAft>
              <a:buClr>
                <a:schemeClr val="accent4">
                  <a:lumMod val="75000"/>
                </a:schemeClr>
              </a:buClr>
              <a:buFont typeface="Wingdings" pitchFamily="2" charset="2"/>
              <a:buChar char="v"/>
              <a:defRPr/>
            </a:pPr>
            <a:r>
              <a:rPr lang="en-US" sz="1500" kern="0" dirty="0">
                <a:solidFill>
                  <a:schemeClr val="tx1"/>
                </a:solidFill>
                <a:latin typeface="CiscoSans ExtraLight" pitchFamily="34" charset="0"/>
                <a:ea typeface="ＭＳ Ｐゴシック" charset="-128"/>
              </a:rPr>
              <a:t>In a diverse range of students’ lives</a:t>
            </a:r>
            <a:endParaRPr lang="en-US" sz="600" kern="0" dirty="0">
              <a:solidFill>
                <a:schemeClr val="tx1"/>
              </a:solidFill>
              <a:latin typeface="CiscoSans ExtraLight" pitchFamily="34" charset="0"/>
              <a:ea typeface="ＭＳ Ｐゴシック" charset="-128"/>
            </a:endParaRPr>
          </a:p>
          <a:p>
            <a:pPr marL="284163" indent="-284163" defTabSz="814388" eaLnBrk="0" hangingPunct="0">
              <a:spcBef>
                <a:spcPts val="0"/>
              </a:spcBef>
              <a:spcAft>
                <a:spcPts val="1800"/>
              </a:spcAft>
              <a:buClr>
                <a:schemeClr val="accent4">
                  <a:lumMod val="75000"/>
                </a:schemeClr>
              </a:buClr>
              <a:buFont typeface="Wingdings" pitchFamily="2" charset="2"/>
              <a:buChar char="v"/>
              <a:defRPr/>
            </a:pPr>
            <a:r>
              <a:rPr lang="en-US" sz="1500" kern="0" dirty="0">
                <a:solidFill>
                  <a:schemeClr val="tx1"/>
                </a:solidFill>
                <a:latin typeface="CiscoSans ExtraLight" pitchFamily="34" charset="0"/>
                <a:ea typeface="ＭＳ Ｐゴシック" charset="-128"/>
              </a:rPr>
              <a:t>Endorsements from state and federal leaders</a:t>
            </a:r>
          </a:p>
          <a:p>
            <a:pPr marL="284163" indent="-284163" defTabSz="814388" eaLnBrk="0" hangingPunct="0">
              <a:spcBef>
                <a:spcPts val="0"/>
              </a:spcBef>
              <a:spcAft>
                <a:spcPts val="1800"/>
              </a:spcAft>
              <a:buClr>
                <a:schemeClr val="accent4">
                  <a:lumMod val="75000"/>
                </a:schemeClr>
              </a:buClr>
              <a:buFont typeface="Wingdings" pitchFamily="2" charset="2"/>
              <a:buChar char="v"/>
              <a:defRPr/>
            </a:pPr>
            <a:r>
              <a:rPr lang="en-US" sz="1500" kern="0" dirty="0">
                <a:solidFill>
                  <a:schemeClr val="tx1"/>
                </a:solidFill>
                <a:latin typeface="CiscoSans ExtraLight" pitchFamily="34" charset="0"/>
                <a:ea typeface="ＭＳ Ｐゴシック" charset="-128"/>
              </a:rPr>
              <a:t>Interaction with education organizations on outcomes</a:t>
            </a:r>
          </a:p>
          <a:p>
            <a:pPr marL="284163" indent="-284163" defTabSz="814388" eaLnBrk="0" hangingPunct="0">
              <a:spcBef>
                <a:spcPts val="0"/>
              </a:spcBef>
              <a:spcAft>
                <a:spcPts val="1800"/>
              </a:spcAft>
              <a:buClr>
                <a:schemeClr val="accent4">
                  <a:lumMod val="75000"/>
                </a:schemeClr>
              </a:buClr>
              <a:buFont typeface="Wingdings" pitchFamily="2" charset="2"/>
              <a:buChar char="v"/>
              <a:defRPr/>
            </a:pPr>
            <a:r>
              <a:rPr lang="en-US" sz="1500" kern="0" dirty="0">
                <a:solidFill>
                  <a:schemeClr val="tx1"/>
                </a:solidFill>
                <a:latin typeface="CiscoSans ExtraLight" pitchFamily="34" charset="0"/>
                <a:ea typeface="ＭＳ Ｐゴシック" charset="-128"/>
              </a:rPr>
              <a:t>Business community collaboration</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52400" y="457200"/>
            <a:ext cx="9144000" cy="574675"/>
          </a:xfrm>
          <a:prstGeom prst="rect">
            <a:avLst/>
          </a:prstGeom>
          <a:noFill/>
          <a:ln w="9525">
            <a:noFill/>
            <a:miter lim="800000"/>
            <a:headEnd/>
            <a:tailEnd/>
          </a:ln>
        </p:spPr>
        <p:txBody>
          <a:bodyPr lIns="82124" tIns="41062" rIns="82124" bIns="41062">
            <a:spAutoFit/>
          </a:bodyPr>
          <a:lstStyle/>
          <a:p>
            <a:pPr defTabSz="814388" fontAlgn="auto">
              <a:spcBef>
                <a:spcPts val="0"/>
              </a:spcBef>
              <a:spcAft>
                <a:spcPts val="0"/>
              </a:spcAft>
              <a:defRPr/>
            </a:pPr>
            <a:r>
              <a:rPr lang="en-US" sz="3200" dirty="0">
                <a:solidFill>
                  <a:schemeClr val="accent1">
                    <a:lumMod val="75000"/>
                  </a:schemeClr>
                </a:solidFill>
                <a:latin typeface="CiscoSans ExtraLight" pitchFamily="34" charset="0"/>
                <a:ea typeface="+mn-ea"/>
                <a:cs typeface="+mn-cs"/>
              </a:rPr>
              <a:t>Cisco Commitment to Transforming Education</a:t>
            </a:r>
          </a:p>
        </p:txBody>
      </p:sp>
      <p:sp>
        <p:nvSpPr>
          <p:cNvPr id="181250" name="Rectangle 10"/>
          <p:cNvSpPr>
            <a:spLocks noChangeArrowheads="1"/>
          </p:cNvSpPr>
          <p:nvPr/>
        </p:nvSpPr>
        <p:spPr bwMode="auto">
          <a:xfrm>
            <a:off x="4546600" y="6484938"/>
            <a:ext cx="4597400" cy="373062"/>
          </a:xfrm>
          <a:prstGeom prst="rect">
            <a:avLst/>
          </a:prstGeom>
          <a:solidFill>
            <a:schemeClr val="bg1"/>
          </a:solidFill>
          <a:ln w="9525" algn="ctr">
            <a:noFill/>
            <a:round/>
            <a:headEnd/>
            <a:tailEnd/>
          </a:ln>
        </p:spPr>
        <p:txBody>
          <a:bodyPr/>
          <a:lstStyle/>
          <a:p>
            <a:pPr algn="ctr" eaLnBrk="0" hangingPunct="0">
              <a:lnSpc>
                <a:spcPct val="90000"/>
              </a:lnSpc>
            </a:pPr>
            <a:endParaRPr lang="en-US" b="1"/>
          </a:p>
        </p:txBody>
      </p:sp>
      <p:sp>
        <p:nvSpPr>
          <p:cNvPr id="7172" name="Rectangle 8"/>
          <p:cNvSpPr>
            <a:spLocks noChangeArrowheads="1"/>
          </p:cNvSpPr>
          <p:nvPr/>
        </p:nvSpPr>
        <p:spPr bwMode="auto">
          <a:xfrm>
            <a:off x="4267200" y="1143000"/>
            <a:ext cx="4876800" cy="57150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w="9525" algn="ctr">
            <a:noFill/>
            <a:round/>
            <a:headEnd/>
            <a:tailEnd/>
          </a:ln>
        </p:spPr>
        <p:txBody>
          <a:bodyPr rot="10800000" lIns="82124" tIns="41061" rIns="82124" bIns="41061" anchor="ctr"/>
          <a:lstStyle/>
          <a:p>
            <a:pPr fontAlgn="auto">
              <a:spcBef>
                <a:spcPts val="0"/>
              </a:spcBef>
              <a:spcAft>
                <a:spcPts val="0"/>
              </a:spcAft>
              <a:defRPr/>
            </a:pPr>
            <a:endParaRPr lang="en-US" dirty="0">
              <a:solidFill>
                <a:schemeClr val="tx1"/>
              </a:solidFill>
              <a:latin typeface="+mn-lt"/>
              <a:ea typeface="+mn-ea"/>
              <a:cs typeface="+mn-cs"/>
            </a:endParaRPr>
          </a:p>
        </p:txBody>
      </p:sp>
      <p:pic>
        <p:nvPicPr>
          <p:cNvPr id="181252" name="Picture 4" descr="girl"/>
          <p:cNvPicPr>
            <a:picLocks noChangeAspect="1" noChangeArrowheads="1"/>
          </p:cNvPicPr>
          <p:nvPr/>
        </p:nvPicPr>
        <p:blipFill>
          <a:blip r:embed="rId3" cstate="print"/>
          <a:srcRect/>
          <a:stretch>
            <a:fillRect/>
          </a:stretch>
        </p:blipFill>
        <p:spPr bwMode="auto">
          <a:xfrm>
            <a:off x="5943600" y="1017588"/>
            <a:ext cx="3001963" cy="5840412"/>
          </a:xfrm>
          <a:prstGeom prst="rect">
            <a:avLst/>
          </a:prstGeom>
          <a:noFill/>
          <a:ln w="9525">
            <a:noFill/>
            <a:miter lim="800000"/>
            <a:headEnd/>
            <a:tailEnd/>
          </a:ln>
        </p:spPr>
      </p:pic>
      <p:sp>
        <p:nvSpPr>
          <p:cNvPr id="7175" name="Text Box 7"/>
          <p:cNvSpPr txBox="1">
            <a:spLocks noChangeArrowheads="1"/>
          </p:cNvSpPr>
          <p:nvPr/>
        </p:nvSpPr>
        <p:spPr bwMode="auto">
          <a:xfrm>
            <a:off x="4495800" y="1354138"/>
            <a:ext cx="2457450" cy="4437062"/>
          </a:xfrm>
          <a:prstGeom prst="rect">
            <a:avLst/>
          </a:prstGeom>
          <a:noFill/>
          <a:ln w="9525">
            <a:noFill/>
            <a:miter lim="800000"/>
            <a:headEnd/>
            <a:tailEnd/>
          </a:ln>
        </p:spPr>
        <p:txBody>
          <a:bodyPr lIns="73025" tIns="36511" rIns="73025" bIns="36511">
            <a:spAutoFit/>
          </a:bodyPr>
          <a:lstStyle/>
          <a:p>
            <a:pPr fontAlgn="auto">
              <a:spcBef>
                <a:spcPts val="0"/>
              </a:spcBef>
              <a:spcAft>
                <a:spcPts val="0"/>
              </a:spcAft>
              <a:buFont typeface="Wingdings" pitchFamily="2" charset="2"/>
              <a:buNone/>
              <a:defRPr/>
            </a:pPr>
            <a:r>
              <a:rPr lang="en-US" altLang="ja-JP" sz="1650" dirty="0">
                <a:solidFill>
                  <a:schemeClr val="accent5">
                    <a:lumMod val="75000"/>
                  </a:schemeClr>
                </a:solidFill>
                <a:latin typeface="CiscoSansTT" pitchFamily="34" charset="0"/>
                <a:ea typeface="+mn-ea"/>
                <a:cs typeface="+mn-cs"/>
              </a:rPr>
              <a:t>Shaping 21st century teaching and learning by providing thought leadership, practical engagements, </a:t>
            </a:r>
          </a:p>
          <a:p>
            <a:pPr fontAlgn="auto">
              <a:spcBef>
                <a:spcPts val="0"/>
              </a:spcBef>
              <a:spcAft>
                <a:spcPts val="0"/>
              </a:spcAft>
              <a:buFont typeface="Wingdings" pitchFamily="2" charset="2"/>
              <a:buNone/>
              <a:defRPr/>
            </a:pPr>
            <a:r>
              <a:rPr lang="en-US" altLang="ja-JP" sz="1650" dirty="0">
                <a:solidFill>
                  <a:schemeClr val="accent5">
                    <a:lumMod val="75000"/>
                  </a:schemeClr>
                </a:solidFill>
                <a:latin typeface="CiscoSansTT" pitchFamily="34" charset="0"/>
                <a:ea typeface="+mn-ea"/>
                <a:cs typeface="+mn-cs"/>
              </a:rPr>
              <a:t>and leadership </a:t>
            </a:r>
          </a:p>
          <a:p>
            <a:pPr fontAlgn="auto">
              <a:spcBef>
                <a:spcPts val="0"/>
              </a:spcBef>
              <a:spcAft>
                <a:spcPts val="0"/>
              </a:spcAft>
              <a:buFont typeface="Wingdings" pitchFamily="2" charset="2"/>
              <a:buNone/>
              <a:defRPr/>
            </a:pPr>
            <a:r>
              <a:rPr lang="en-US" altLang="ja-JP" sz="1650" dirty="0">
                <a:solidFill>
                  <a:schemeClr val="accent5">
                    <a:lumMod val="75000"/>
                  </a:schemeClr>
                </a:solidFill>
                <a:latin typeface="CiscoSansTT" pitchFamily="34" charset="0"/>
                <a:ea typeface="+mn-ea"/>
                <a:cs typeface="+mn-cs"/>
              </a:rPr>
              <a:t>capacity.</a:t>
            </a:r>
          </a:p>
          <a:p>
            <a:pPr fontAlgn="auto">
              <a:spcBef>
                <a:spcPts val="0"/>
              </a:spcBef>
              <a:spcAft>
                <a:spcPts val="0"/>
              </a:spcAft>
              <a:defRPr/>
            </a:pPr>
            <a:endParaRPr lang="en-US" i="1" dirty="0">
              <a:solidFill>
                <a:schemeClr val="tx1"/>
              </a:solidFill>
              <a:latin typeface="CiscoSansTT" pitchFamily="34" charset="0"/>
              <a:ea typeface="+mn-ea"/>
              <a:cs typeface="+mn-cs"/>
            </a:endParaRPr>
          </a:p>
          <a:p>
            <a:pPr fontAlgn="auto">
              <a:spcBef>
                <a:spcPts val="0"/>
              </a:spcBef>
              <a:spcAft>
                <a:spcPts val="0"/>
              </a:spcAft>
              <a:defRPr/>
            </a:pPr>
            <a:endParaRPr lang="en-US" i="1" dirty="0">
              <a:solidFill>
                <a:schemeClr val="tx1"/>
              </a:solidFill>
              <a:latin typeface="CiscoSansTT" pitchFamily="34" charset="0"/>
              <a:ea typeface="+mn-ea"/>
              <a:cs typeface="+mn-cs"/>
            </a:endParaRPr>
          </a:p>
          <a:p>
            <a:pPr fontAlgn="auto">
              <a:spcBef>
                <a:spcPts val="0"/>
              </a:spcBef>
              <a:spcAft>
                <a:spcPts val="0"/>
              </a:spcAft>
              <a:defRPr/>
            </a:pPr>
            <a:r>
              <a:rPr lang="en-US" sz="2000" dirty="0">
                <a:solidFill>
                  <a:schemeClr val="accent4">
                    <a:lumMod val="50000"/>
                  </a:schemeClr>
                </a:solidFill>
                <a:latin typeface="CiscoSansTT" pitchFamily="34" charset="0"/>
                <a:ea typeface="+mn-ea"/>
                <a:cs typeface="+mn-cs"/>
              </a:rPr>
              <a:t>Together, we </a:t>
            </a:r>
          </a:p>
          <a:p>
            <a:pPr fontAlgn="auto">
              <a:spcBef>
                <a:spcPts val="0"/>
              </a:spcBef>
              <a:spcAft>
                <a:spcPts val="0"/>
              </a:spcAft>
              <a:defRPr/>
            </a:pPr>
            <a:r>
              <a:rPr lang="en-US" sz="2000" dirty="0">
                <a:solidFill>
                  <a:schemeClr val="accent4">
                    <a:lumMod val="50000"/>
                  </a:schemeClr>
                </a:solidFill>
                <a:latin typeface="CiscoSansTT" pitchFamily="34" charset="0"/>
                <a:ea typeface="+mn-ea"/>
                <a:cs typeface="+mn-cs"/>
              </a:rPr>
              <a:t>can change </a:t>
            </a:r>
          </a:p>
          <a:p>
            <a:pPr fontAlgn="auto">
              <a:spcBef>
                <a:spcPts val="0"/>
              </a:spcBef>
              <a:spcAft>
                <a:spcPts val="0"/>
              </a:spcAft>
              <a:defRPr/>
            </a:pPr>
            <a:r>
              <a:rPr lang="en-US" sz="2000" dirty="0">
                <a:solidFill>
                  <a:schemeClr val="accent4">
                    <a:lumMod val="50000"/>
                  </a:schemeClr>
                </a:solidFill>
                <a:latin typeface="CiscoSansTT" pitchFamily="34" charset="0"/>
                <a:ea typeface="+mn-ea"/>
                <a:cs typeface="+mn-cs"/>
              </a:rPr>
              <a:t>the way we </a:t>
            </a:r>
          </a:p>
          <a:p>
            <a:pPr fontAlgn="auto">
              <a:spcBef>
                <a:spcPts val="0"/>
              </a:spcBef>
              <a:spcAft>
                <a:spcPts val="0"/>
              </a:spcAft>
              <a:defRPr/>
            </a:pPr>
            <a:r>
              <a:rPr lang="en-US" sz="2000" dirty="0">
                <a:solidFill>
                  <a:schemeClr val="accent4">
                    <a:lumMod val="50000"/>
                  </a:schemeClr>
                </a:solidFill>
                <a:latin typeface="CiscoSansTT" pitchFamily="34" charset="0"/>
                <a:ea typeface="+mn-ea"/>
                <a:cs typeface="+mn-cs"/>
              </a:rPr>
              <a:t>work, live, </a:t>
            </a:r>
          </a:p>
          <a:p>
            <a:pPr fontAlgn="auto">
              <a:spcBef>
                <a:spcPts val="0"/>
              </a:spcBef>
              <a:spcAft>
                <a:spcPts val="0"/>
              </a:spcAft>
              <a:defRPr/>
            </a:pPr>
            <a:r>
              <a:rPr lang="en-US" sz="2000" dirty="0">
                <a:solidFill>
                  <a:schemeClr val="accent4">
                    <a:lumMod val="50000"/>
                  </a:schemeClr>
                </a:solidFill>
                <a:latin typeface="CiscoSansTT" pitchFamily="34" charset="0"/>
                <a:ea typeface="+mn-ea"/>
                <a:cs typeface="+mn-cs"/>
              </a:rPr>
              <a:t>play and </a:t>
            </a:r>
          </a:p>
          <a:p>
            <a:pPr fontAlgn="auto">
              <a:spcBef>
                <a:spcPts val="0"/>
              </a:spcBef>
              <a:spcAft>
                <a:spcPts val="0"/>
              </a:spcAft>
              <a:defRPr/>
            </a:pPr>
            <a:r>
              <a:rPr lang="en-US" sz="2000" dirty="0">
                <a:solidFill>
                  <a:schemeClr val="accent4">
                    <a:lumMod val="50000"/>
                  </a:schemeClr>
                </a:solidFill>
                <a:latin typeface="CiscoSansTT" pitchFamily="34" charset="0"/>
                <a:ea typeface="+mn-ea"/>
                <a:cs typeface="+mn-cs"/>
              </a:rPr>
              <a:t>learn. </a:t>
            </a:r>
          </a:p>
          <a:p>
            <a:pPr fontAlgn="auto">
              <a:spcBef>
                <a:spcPts val="0"/>
              </a:spcBef>
              <a:spcAft>
                <a:spcPts val="0"/>
              </a:spcAft>
              <a:defRPr/>
            </a:pPr>
            <a:endParaRPr lang="en-US" sz="1200" i="1" dirty="0">
              <a:solidFill>
                <a:schemeClr val="tx1"/>
              </a:solidFill>
              <a:latin typeface="CiscoSansTT" pitchFamily="34" charset="0"/>
              <a:ea typeface="+mn-ea"/>
              <a:cs typeface="+mn-cs"/>
            </a:endParaRPr>
          </a:p>
        </p:txBody>
      </p:sp>
      <p:pic>
        <p:nvPicPr>
          <p:cNvPr id="181254" name="Picture 8" descr="school.jpg"/>
          <p:cNvPicPr>
            <a:picLocks/>
          </p:cNvPicPr>
          <p:nvPr/>
        </p:nvPicPr>
        <p:blipFill>
          <a:blip r:embed="rId4" cstate="print">
            <a:lum contrast="16000"/>
          </a:blip>
          <a:srcRect/>
          <a:stretch>
            <a:fillRect/>
          </a:stretch>
        </p:blipFill>
        <p:spPr bwMode="auto">
          <a:xfrm>
            <a:off x="0" y="1143000"/>
            <a:ext cx="4330700" cy="5715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7" descr="cyan-violet-gradient-alone.jpg"/>
          <p:cNvPicPr>
            <a:picLocks noChangeAspect="1"/>
          </p:cNvPicPr>
          <p:nvPr/>
        </p:nvPicPr>
        <p:blipFill>
          <a:blip r:embed="rId3" cstate="print">
            <a:lum bright="16000" contrast="-60000"/>
          </a:blip>
          <a:srcRect/>
          <a:stretch>
            <a:fillRect/>
          </a:stretch>
        </p:blipFill>
        <p:spPr bwMode="auto">
          <a:xfrm>
            <a:off x="0" y="1295400"/>
            <a:ext cx="9144000" cy="5257800"/>
          </a:xfrm>
          <a:prstGeom prst="rect">
            <a:avLst/>
          </a:prstGeom>
          <a:noFill/>
          <a:ln w="9525">
            <a:noFill/>
            <a:miter lim="800000"/>
            <a:headEnd/>
            <a:tailEnd/>
          </a:ln>
        </p:spPr>
      </p:pic>
      <p:sp>
        <p:nvSpPr>
          <p:cNvPr id="183298" name="Title 6"/>
          <p:cNvSpPr>
            <a:spLocks noGrp="1"/>
          </p:cNvSpPr>
          <p:nvPr>
            <p:ph type="title" idx="4294967295"/>
          </p:nvPr>
        </p:nvSpPr>
        <p:spPr bwMode="auto">
          <a:xfrm>
            <a:off x="304800" y="381000"/>
            <a:ext cx="4953000" cy="1020763"/>
          </a:xfrm>
          <a:noFill/>
        </p:spPr>
        <p:txBody>
          <a:bodyPr wrap="square" lIns="91440" rIns="91440" numCol="1" anchor="ctr" compatLnSpc="1">
            <a:prstTxWarp prst="textNoShape">
              <a:avLst/>
            </a:prstTxWarp>
          </a:bodyPr>
          <a:lstStyle/>
          <a:p>
            <a:r>
              <a:rPr smtClean="0">
                <a:solidFill>
                  <a:schemeClr val="tx1"/>
                </a:solidFill>
                <a:latin typeface="CiscoSans ExtraLight"/>
                <a:ea typeface="ＭＳ Ｐゴシック"/>
                <a:cs typeface="ＭＳ Ｐゴシック"/>
              </a:rPr>
              <a:t>Advantages to You</a:t>
            </a:r>
          </a:p>
        </p:txBody>
      </p:sp>
      <p:sp>
        <p:nvSpPr>
          <p:cNvPr id="183299" name="Content Placeholder 6"/>
          <p:cNvSpPr>
            <a:spLocks noGrp="1"/>
          </p:cNvSpPr>
          <p:nvPr>
            <p:ph idx="4294967295"/>
          </p:nvPr>
        </p:nvSpPr>
        <p:spPr>
          <a:xfrm>
            <a:off x="304800" y="1600200"/>
            <a:ext cx="4419600" cy="4953000"/>
          </a:xfrm>
        </p:spPr>
        <p:txBody>
          <a:bodyPr/>
          <a:lstStyle/>
          <a:p>
            <a:pPr marL="457200" indent="-457200" defTabSz="814388">
              <a:lnSpc>
                <a:spcPct val="90000"/>
              </a:lnSpc>
              <a:spcBef>
                <a:spcPts val="2400"/>
              </a:spcBef>
              <a:buClr>
                <a:schemeClr val="bg1"/>
              </a:buClr>
            </a:pPr>
            <a:r>
              <a:rPr sz="1400" b="1" smtClean="0">
                <a:solidFill>
                  <a:schemeClr val="bg1"/>
                </a:solidFill>
                <a:latin typeface="CiscoSans ExtraLight"/>
                <a:ea typeface="ＭＳ Ｐゴシック"/>
                <a:cs typeface="ＭＳ Ｐゴシック"/>
              </a:rPr>
              <a:t>Confidence in a program and its success </a:t>
            </a:r>
          </a:p>
          <a:p>
            <a:pPr marL="457200" indent="-457200" defTabSz="814388">
              <a:lnSpc>
                <a:spcPct val="90000"/>
              </a:lnSpc>
              <a:spcBef>
                <a:spcPts val="2400"/>
              </a:spcBef>
              <a:buClr>
                <a:schemeClr val="bg1"/>
              </a:buClr>
            </a:pPr>
            <a:r>
              <a:rPr sz="1400" b="1" smtClean="0">
                <a:solidFill>
                  <a:schemeClr val="bg1"/>
                </a:solidFill>
                <a:latin typeface="CiscoSans ExtraLight"/>
                <a:ea typeface="ＭＳ Ｐゴシック"/>
                <a:cs typeface="ＭＳ Ｐゴシック"/>
              </a:rPr>
              <a:t>Measurable results</a:t>
            </a:r>
          </a:p>
          <a:p>
            <a:pPr marL="457200" indent="-457200" defTabSz="814388">
              <a:lnSpc>
                <a:spcPct val="90000"/>
              </a:lnSpc>
              <a:spcBef>
                <a:spcPts val="2400"/>
              </a:spcBef>
              <a:buClr>
                <a:schemeClr val="bg1"/>
              </a:buClr>
            </a:pPr>
            <a:r>
              <a:rPr sz="1400" b="1" smtClean="0">
                <a:solidFill>
                  <a:schemeClr val="bg1"/>
                </a:solidFill>
                <a:latin typeface="CiscoSans ExtraLight"/>
                <a:ea typeface="ＭＳ Ｐゴシック"/>
                <a:cs typeface="ＭＳ Ｐゴシック"/>
              </a:rPr>
              <a:t>Employable graduates</a:t>
            </a:r>
          </a:p>
          <a:p>
            <a:pPr marL="457200" indent="-457200" defTabSz="814388">
              <a:lnSpc>
                <a:spcPct val="90000"/>
              </a:lnSpc>
              <a:spcBef>
                <a:spcPts val="2400"/>
              </a:spcBef>
              <a:buClr>
                <a:schemeClr val="bg1"/>
              </a:buClr>
            </a:pPr>
            <a:r>
              <a:rPr sz="1400" b="1" smtClean="0">
                <a:solidFill>
                  <a:schemeClr val="bg1"/>
                </a:solidFill>
                <a:latin typeface="CiscoSans ExtraLight"/>
                <a:ea typeface="ＭＳ Ｐゴシック"/>
                <a:cs typeface="ＭＳ Ｐゴシック"/>
              </a:rPr>
              <a:t>Students more prepared for advanced degrees   </a:t>
            </a:r>
          </a:p>
          <a:p>
            <a:pPr marL="457200" indent="-457200" defTabSz="814388">
              <a:lnSpc>
                <a:spcPct val="90000"/>
              </a:lnSpc>
              <a:spcBef>
                <a:spcPts val="2400"/>
              </a:spcBef>
              <a:buClr>
                <a:schemeClr val="bg1"/>
              </a:buClr>
            </a:pPr>
            <a:r>
              <a:rPr sz="1400" b="1" smtClean="0">
                <a:solidFill>
                  <a:schemeClr val="bg1"/>
                </a:solidFill>
                <a:latin typeface="CiscoSans ExtraLight"/>
                <a:ea typeface="ＭＳ Ｐゴシック"/>
                <a:cs typeface="ＭＳ Ｐゴシック"/>
              </a:rPr>
              <a:t>Better local PR and business relationships</a:t>
            </a:r>
          </a:p>
          <a:p>
            <a:pPr marL="457200" indent="-457200" defTabSz="814388">
              <a:lnSpc>
                <a:spcPct val="90000"/>
              </a:lnSpc>
              <a:spcBef>
                <a:spcPts val="2400"/>
              </a:spcBef>
              <a:buClr>
                <a:schemeClr val="bg1"/>
              </a:buClr>
            </a:pPr>
            <a:r>
              <a:rPr sz="1400" b="1" smtClean="0">
                <a:solidFill>
                  <a:schemeClr val="bg1"/>
                </a:solidFill>
                <a:latin typeface="CiscoSans ExtraLight"/>
                <a:ea typeface="ＭＳ Ｐゴシック"/>
                <a:cs typeface="ＭＳ Ｐゴシック"/>
              </a:rPr>
              <a:t>Access to new STEM Education funding</a:t>
            </a:r>
          </a:p>
          <a:p>
            <a:pPr marL="457200" indent="-457200" defTabSz="814388">
              <a:lnSpc>
                <a:spcPct val="90000"/>
              </a:lnSpc>
              <a:spcBef>
                <a:spcPts val="2400"/>
              </a:spcBef>
              <a:buClr>
                <a:schemeClr val="bg1"/>
              </a:buClr>
            </a:pPr>
            <a:r>
              <a:rPr sz="1400" smtClean="0">
                <a:solidFill>
                  <a:schemeClr val="bg1"/>
                </a:solidFill>
                <a:latin typeface="CiscoSans ExtraLight"/>
                <a:ea typeface="ＭＳ Ｐゴシック"/>
                <a:cs typeface="ＭＳ Ｐゴシック"/>
              </a:rPr>
              <a:t>Positively impact</a:t>
            </a:r>
            <a:r>
              <a:rPr sz="1500" smtClean="0">
                <a:solidFill>
                  <a:schemeClr val="bg1"/>
                </a:solidFill>
                <a:latin typeface="CiscoSans ExtraLight"/>
                <a:ea typeface="ＭＳ Ｐゴシック"/>
                <a:cs typeface="ＭＳ Ｐゴシック"/>
              </a:rPr>
              <a:t> local economy</a:t>
            </a:r>
          </a:p>
        </p:txBody>
      </p:sp>
      <p:pic>
        <p:nvPicPr>
          <p:cNvPr id="9" name="Picture 8" descr="MAD09928.jpg"/>
          <p:cNvPicPr>
            <a:picLocks noChangeAspect="1"/>
          </p:cNvPicPr>
          <p:nvPr/>
        </p:nvPicPr>
        <p:blipFill>
          <a:blip r:embed="rId4" cstate="print"/>
          <a:stretch>
            <a:fillRect/>
          </a:stretch>
        </p:blipFill>
        <p:spPr>
          <a:xfrm>
            <a:off x="6324600" y="4902200"/>
            <a:ext cx="2590800" cy="1727200"/>
          </a:xfrm>
          <a:prstGeom prst="rect">
            <a:avLst/>
          </a:prstGeom>
          <a:ln w="28575">
            <a:solidFill>
              <a:schemeClr val="accent5">
                <a:lumMod val="75000"/>
              </a:schemeClr>
            </a:solidFill>
          </a:ln>
          <a:effectLst>
            <a:outerShdw blurRad="50800" dist="38100" dir="2700000" algn="tl" rotWithShape="0">
              <a:prstClr val="black">
                <a:alpha val="40000"/>
              </a:prstClr>
            </a:outerShdw>
          </a:effectLst>
        </p:spPr>
      </p:pic>
      <p:sp>
        <p:nvSpPr>
          <p:cNvPr id="183301" name="Content Placeholder 6"/>
          <p:cNvSpPr txBox="1">
            <a:spLocks/>
          </p:cNvSpPr>
          <p:nvPr/>
        </p:nvSpPr>
        <p:spPr bwMode="auto">
          <a:xfrm>
            <a:off x="4648200" y="1600200"/>
            <a:ext cx="4114800" cy="3200400"/>
          </a:xfrm>
          <a:prstGeom prst="rect">
            <a:avLst/>
          </a:prstGeom>
          <a:noFill/>
          <a:ln w="9525">
            <a:noFill/>
            <a:miter lim="800000"/>
            <a:headEnd/>
            <a:tailEnd/>
          </a:ln>
        </p:spPr>
        <p:txBody>
          <a:bodyPr/>
          <a:lstStyle/>
          <a:p>
            <a:pPr marL="457200" indent="-457200" defTabSz="814388">
              <a:lnSpc>
                <a:spcPct val="80000"/>
              </a:lnSpc>
              <a:spcBef>
                <a:spcPts val="2400"/>
              </a:spcBef>
              <a:buClr>
                <a:schemeClr val="bg1"/>
              </a:buClr>
              <a:buFont typeface="Wingdings" pitchFamily="2" charset="2"/>
              <a:buChar char="§"/>
            </a:pPr>
            <a:r>
              <a:rPr lang="en-US" sz="1600" b="1"/>
              <a:t>Engage students in STEM studies</a:t>
            </a:r>
          </a:p>
          <a:p>
            <a:pPr marL="457200" indent="-457200" defTabSz="814388">
              <a:lnSpc>
                <a:spcPct val="80000"/>
              </a:lnSpc>
              <a:spcBef>
                <a:spcPts val="2400"/>
              </a:spcBef>
              <a:buClr>
                <a:schemeClr val="bg1"/>
              </a:buClr>
              <a:buFont typeface="Wingdings" pitchFamily="2" charset="2"/>
              <a:buChar char="§"/>
            </a:pPr>
            <a:r>
              <a:rPr lang="en-US" sz="1600" b="1"/>
              <a:t>Give career-ready student skills that qualify them for good paying jobs</a:t>
            </a:r>
          </a:p>
          <a:p>
            <a:pPr marL="457200" indent="-457200" defTabSz="814388">
              <a:lnSpc>
                <a:spcPct val="80000"/>
              </a:lnSpc>
              <a:spcBef>
                <a:spcPts val="2400"/>
              </a:spcBef>
              <a:buClr>
                <a:schemeClr val="bg1"/>
              </a:buClr>
              <a:buFont typeface="Wingdings" pitchFamily="2" charset="2"/>
              <a:buChar char="§"/>
            </a:pPr>
            <a:r>
              <a:rPr lang="en-US" sz="1600" b="1"/>
              <a:t>Provide college-ready students a practical foundation in STEM skills</a:t>
            </a:r>
          </a:p>
          <a:p>
            <a:pPr marL="457200" indent="-457200" defTabSz="814388">
              <a:lnSpc>
                <a:spcPct val="80000"/>
              </a:lnSpc>
              <a:spcBef>
                <a:spcPts val="2400"/>
              </a:spcBef>
              <a:buClr>
                <a:schemeClr val="bg1"/>
              </a:buClr>
              <a:buFont typeface="Wingdings" pitchFamily="2" charset="2"/>
              <a:buChar char="§"/>
            </a:pPr>
            <a:r>
              <a:rPr lang="en-US" sz="1600" b="1"/>
              <a:t>Enhance STEM teaching skills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dyouknow-visitors-1.jpg"/>
          <p:cNvPicPr>
            <a:picLocks noChangeAspect="1"/>
          </p:cNvPicPr>
          <p:nvPr/>
        </p:nvPicPr>
        <p:blipFill>
          <a:blip r:embed="rId3" cstate="print"/>
          <a:stretch>
            <a:fillRect/>
          </a:stretch>
        </p:blipFill>
        <p:spPr>
          <a:xfrm>
            <a:off x="4811719" y="1555345"/>
            <a:ext cx="3990311" cy="2183498"/>
          </a:xfrm>
          <a:prstGeom prst="rect">
            <a:avLst/>
          </a:prstGeom>
          <a:ln>
            <a:solidFill>
              <a:schemeClr val="accent1"/>
            </a:solidFill>
          </a:ln>
          <a:effectLst>
            <a:outerShdw blurRad="50800" dist="38100" dir="2700000" algn="tl" rotWithShape="0">
              <a:prstClr val="black">
                <a:alpha val="40000"/>
              </a:prstClr>
            </a:outerShdw>
            <a:reflection blurRad="6350" stA="52000" endA="300" endPos="35000" dir="5400000" sy="-100000" algn="bl" rotWithShape="0"/>
          </a:effectLst>
        </p:spPr>
      </p:pic>
      <p:pic>
        <p:nvPicPr>
          <p:cNvPr id="10" name="Picture 9" descr="didyouknow-tv-visitors-2.jpg"/>
          <p:cNvPicPr>
            <a:picLocks noChangeAspect="1"/>
          </p:cNvPicPr>
          <p:nvPr/>
        </p:nvPicPr>
        <p:blipFill>
          <a:blip r:embed="rId4" cstate="print"/>
          <a:stretch>
            <a:fillRect/>
          </a:stretch>
        </p:blipFill>
        <p:spPr>
          <a:xfrm>
            <a:off x="339970" y="1555345"/>
            <a:ext cx="4028618" cy="2183498"/>
          </a:xfrm>
          <a:prstGeom prst="rect">
            <a:avLst/>
          </a:prstGeom>
          <a:ln>
            <a:solidFill>
              <a:schemeClr val="accent1"/>
            </a:solidFill>
          </a:ln>
          <a:effectLst>
            <a:outerShdw blurRad="50800" dist="38100" dir="2700000" algn="tl" rotWithShape="0">
              <a:prstClr val="black">
                <a:alpha val="40000"/>
              </a:prstClr>
            </a:outerShdw>
            <a:reflection blurRad="6350" stA="52000" endA="300" endPos="35000" dir="5400000" sy="-100000" algn="bl" rotWithShape="0"/>
          </a:effectLst>
        </p:spPr>
      </p:pic>
      <p:sp>
        <p:nvSpPr>
          <p:cNvPr id="22" name="Title 21"/>
          <p:cNvSpPr>
            <a:spLocks noGrp="1"/>
          </p:cNvSpPr>
          <p:nvPr>
            <p:ph type="title"/>
          </p:nvPr>
        </p:nvSpPr>
        <p:spPr>
          <a:xfrm>
            <a:off x="306702" y="510492"/>
            <a:ext cx="8588861" cy="838200"/>
          </a:xfrm>
        </p:spPr>
        <p:txBody>
          <a:bodyPr/>
          <a:lstStyle/>
          <a:p>
            <a:pPr eaLnBrk="1" fontAlgn="auto" hangingPunct="1">
              <a:spcAft>
                <a:spcPts val="0"/>
              </a:spcAft>
              <a:defRPr/>
            </a:pPr>
            <a:r>
              <a:rPr sz="4000" smtClean="0">
                <a:ea typeface="+mj-ea"/>
                <a:cs typeface="+mj-cs"/>
              </a:rPr>
              <a:t>Social Media Explosion</a:t>
            </a:r>
            <a:endParaRPr sz="4000">
              <a:ea typeface="+mj-ea"/>
              <a:cs typeface="+mj-cs"/>
            </a:endParaRPr>
          </a:p>
        </p:txBody>
      </p:sp>
      <p:sp>
        <p:nvSpPr>
          <p:cNvPr id="28" name="TextBox 27"/>
          <p:cNvSpPr txBox="1">
            <a:spLocks noChangeArrowheads="1"/>
          </p:cNvSpPr>
          <p:nvPr/>
        </p:nvSpPr>
        <p:spPr bwMode="auto">
          <a:xfrm>
            <a:off x="547688" y="4745038"/>
            <a:ext cx="3697287" cy="1089025"/>
          </a:xfrm>
          <a:prstGeom prst="rect">
            <a:avLst/>
          </a:prstGeom>
          <a:noFill/>
          <a:ln w="9525">
            <a:noFill/>
            <a:miter lim="800000"/>
            <a:headEnd/>
            <a:tailEnd/>
          </a:ln>
        </p:spPr>
        <p:txBody>
          <a:bodyPr>
            <a:spAutoFit/>
          </a:bodyPr>
          <a:lstStyle/>
          <a:p>
            <a:pPr algn="ctr" eaLnBrk="0" hangingPunct="0">
              <a:lnSpc>
                <a:spcPct val="90000"/>
              </a:lnSpc>
            </a:pPr>
            <a:r>
              <a:rPr lang="en-US" sz="2400">
                <a:solidFill>
                  <a:srgbClr val="002060"/>
                </a:solidFill>
                <a:latin typeface="CiscoSans"/>
              </a:rPr>
              <a:t>These businesses have been around for a collective 200 years. </a:t>
            </a:r>
          </a:p>
        </p:txBody>
      </p:sp>
      <p:sp>
        <p:nvSpPr>
          <p:cNvPr id="29" name="TextBox 28"/>
          <p:cNvSpPr txBox="1">
            <a:spLocks noChangeArrowheads="1"/>
          </p:cNvSpPr>
          <p:nvPr/>
        </p:nvSpPr>
        <p:spPr bwMode="auto">
          <a:xfrm>
            <a:off x="5103813" y="4741863"/>
            <a:ext cx="3313112" cy="1255712"/>
          </a:xfrm>
          <a:prstGeom prst="rect">
            <a:avLst/>
          </a:prstGeom>
          <a:noFill/>
          <a:ln w="9525">
            <a:noFill/>
            <a:miter lim="800000"/>
            <a:headEnd/>
            <a:tailEnd/>
          </a:ln>
        </p:spPr>
        <p:txBody>
          <a:bodyPr>
            <a:spAutoFit/>
          </a:bodyPr>
          <a:lstStyle/>
          <a:p>
            <a:pPr algn="ctr" eaLnBrk="0" hangingPunct="0">
              <a:lnSpc>
                <a:spcPct val="90000"/>
              </a:lnSpc>
            </a:pPr>
            <a:r>
              <a:rPr lang="en-US" sz="2800">
                <a:solidFill>
                  <a:srgbClr val="002060"/>
                </a:solidFill>
                <a:latin typeface="CiscoSans"/>
              </a:rPr>
              <a:t>None of these sites were even here 6 years ago.</a:t>
            </a:r>
          </a:p>
        </p:txBody>
      </p:sp>
      <p:sp>
        <p:nvSpPr>
          <p:cNvPr id="30" name="TextBox 29"/>
          <p:cNvSpPr txBox="1"/>
          <p:nvPr/>
        </p:nvSpPr>
        <p:spPr>
          <a:xfrm>
            <a:off x="53975" y="6253163"/>
            <a:ext cx="3006725" cy="312737"/>
          </a:xfrm>
          <a:prstGeom prst="rect">
            <a:avLst/>
          </a:prstGeom>
          <a:noFill/>
        </p:spPr>
        <p:txBody>
          <a:bodyPr>
            <a:spAutoFit/>
          </a:bodyPr>
          <a:lstStyle/>
          <a:p>
            <a:pPr eaLnBrk="0" hangingPunct="0">
              <a:lnSpc>
                <a:spcPct val="90000"/>
              </a:lnSpc>
              <a:defRPr/>
            </a:pPr>
            <a:r>
              <a:rPr lang="en-US" sz="800" dirty="0">
                <a:solidFill>
                  <a:schemeClr val="tx1">
                    <a:lumMod val="50000"/>
                  </a:schemeClr>
                </a:solidFill>
                <a:latin typeface="CiscoSans" pitchFamily="34" charset="0"/>
                <a:ea typeface="+mn-ea"/>
                <a:cs typeface="+mn-cs"/>
              </a:rPr>
              <a:t>SOURCE:  Did You Know 4.0  </a:t>
            </a:r>
            <a:r>
              <a:rPr lang="en-US" sz="800" u="sng" dirty="0">
                <a:solidFill>
                  <a:schemeClr val="tx1">
                    <a:lumMod val="50000"/>
                  </a:schemeClr>
                </a:solidFill>
                <a:latin typeface="CiscoSans" pitchFamily="34" charset="0"/>
                <a:ea typeface="+mn-ea"/>
                <a:cs typeface="+mn-cs"/>
                <a:hlinkClick r:id="rId5" tooltip="http://www.youtube.com/watch?v=6ILQrUrEWe8"/>
              </a:rPr>
              <a:t>http://www.youtube.com/watch?v=6ILQrUrEWe8</a:t>
            </a:r>
            <a:endParaRPr lang="en-US" sz="800" dirty="0">
              <a:solidFill>
                <a:schemeClr val="tx1">
                  <a:lumMod val="50000"/>
                </a:schemeClr>
              </a:solidFill>
              <a:latin typeface="CiscoSans" pitchFamily="34" charset="0"/>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dyouknow-more-video.jpg"/>
          <p:cNvPicPr>
            <a:picLocks noChangeAspect="1"/>
          </p:cNvPicPr>
          <p:nvPr/>
        </p:nvPicPr>
        <p:blipFill>
          <a:blip r:embed="rId3" cstate="print"/>
          <a:stretch>
            <a:fillRect/>
          </a:stretch>
        </p:blipFill>
        <p:spPr>
          <a:xfrm>
            <a:off x="269013" y="1705232"/>
            <a:ext cx="4179216" cy="2376805"/>
          </a:xfrm>
          <a:prstGeom prst="rect">
            <a:avLst/>
          </a:prstGeom>
          <a:ln>
            <a:solidFill>
              <a:srgbClr val="00B0F0"/>
            </a:solidFill>
          </a:ln>
          <a:effectLst>
            <a:outerShdw blurRad="50800" dist="38100" dir="2700000" algn="tl" rotWithShape="0">
              <a:prstClr val="black">
                <a:alpha val="40000"/>
              </a:prstClr>
            </a:outerShdw>
            <a:reflection blurRad="6350" stA="52000" endA="300" endPos="35000" dir="5400000" sy="-100000" algn="bl" rotWithShape="0"/>
          </a:effectLst>
        </p:spPr>
      </p:pic>
      <p:pic>
        <p:nvPicPr>
          <p:cNvPr id="6" name="Picture 5" descr="didyouknow-mobiledevice-1.jpg"/>
          <p:cNvPicPr>
            <a:picLocks noChangeAspect="1"/>
          </p:cNvPicPr>
          <p:nvPr/>
        </p:nvPicPr>
        <p:blipFill>
          <a:blip r:embed="rId4" cstate="print"/>
          <a:stretch>
            <a:fillRect/>
          </a:stretch>
        </p:blipFill>
        <p:spPr>
          <a:xfrm>
            <a:off x="4662986" y="1705232"/>
            <a:ext cx="4172089" cy="2395718"/>
          </a:xfrm>
          <a:prstGeom prst="rect">
            <a:avLst/>
          </a:prstGeom>
          <a:ln>
            <a:solidFill>
              <a:srgbClr val="00B0F0"/>
            </a:solidFill>
          </a:ln>
          <a:effectLst>
            <a:outerShdw blurRad="50800" dist="38100" dir="2700000" algn="tl" rotWithShape="0">
              <a:prstClr val="black">
                <a:alpha val="40000"/>
              </a:prstClr>
            </a:outerShdw>
            <a:reflection blurRad="6350" stA="52000" endA="300" endPos="35000" dir="5400000" sy="-100000" algn="bl" rotWithShape="0"/>
          </a:effectLst>
        </p:spPr>
      </p:pic>
      <p:sp>
        <p:nvSpPr>
          <p:cNvPr id="7" name="Title 6"/>
          <p:cNvSpPr>
            <a:spLocks noGrp="1"/>
          </p:cNvSpPr>
          <p:nvPr>
            <p:ph type="title"/>
          </p:nvPr>
        </p:nvSpPr>
        <p:spPr>
          <a:xfrm>
            <a:off x="229702" y="531071"/>
            <a:ext cx="8588861" cy="838200"/>
          </a:xfrm>
        </p:spPr>
        <p:txBody>
          <a:bodyPr/>
          <a:lstStyle/>
          <a:p>
            <a:pPr eaLnBrk="1" fontAlgn="auto" hangingPunct="1">
              <a:spcAft>
                <a:spcPts val="0"/>
              </a:spcAft>
              <a:defRPr/>
            </a:pPr>
            <a:r>
              <a:rPr smtClean="0">
                <a:ea typeface="+mj-ea"/>
                <a:cs typeface="+mj-cs"/>
              </a:rPr>
              <a:t>Video and Mobile Wireless Explosion</a:t>
            </a:r>
            <a:endParaRPr>
              <a:ea typeface="+mj-ea"/>
              <a:cs typeface="+mj-cs"/>
            </a:endParaRPr>
          </a:p>
        </p:txBody>
      </p:sp>
      <p:sp>
        <p:nvSpPr>
          <p:cNvPr id="9" name="TextBox 8"/>
          <p:cNvSpPr txBox="1"/>
          <p:nvPr/>
        </p:nvSpPr>
        <p:spPr>
          <a:xfrm>
            <a:off x="53975" y="6253163"/>
            <a:ext cx="3006725" cy="312737"/>
          </a:xfrm>
          <a:prstGeom prst="rect">
            <a:avLst/>
          </a:prstGeom>
          <a:noFill/>
        </p:spPr>
        <p:txBody>
          <a:bodyPr>
            <a:spAutoFit/>
          </a:bodyPr>
          <a:lstStyle/>
          <a:p>
            <a:pPr eaLnBrk="0" hangingPunct="0">
              <a:lnSpc>
                <a:spcPct val="90000"/>
              </a:lnSpc>
              <a:defRPr/>
            </a:pPr>
            <a:r>
              <a:rPr lang="en-US" sz="800" dirty="0">
                <a:solidFill>
                  <a:schemeClr val="tx1">
                    <a:lumMod val="50000"/>
                  </a:schemeClr>
                </a:solidFill>
                <a:latin typeface="CiscoSans" pitchFamily="34" charset="0"/>
                <a:ea typeface="+mn-ea"/>
                <a:cs typeface="+mn-cs"/>
              </a:rPr>
              <a:t>SOURCE:  Did You Know 4.0  </a:t>
            </a:r>
            <a:r>
              <a:rPr lang="en-US" sz="800" u="sng" dirty="0">
                <a:solidFill>
                  <a:schemeClr val="tx1">
                    <a:lumMod val="50000"/>
                  </a:schemeClr>
                </a:solidFill>
                <a:latin typeface="CiscoSans" pitchFamily="34" charset="0"/>
                <a:ea typeface="+mn-ea"/>
                <a:cs typeface="+mn-cs"/>
                <a:hlinkClick r:id="rId5" tooltip="http://www.youtube.com/watch?v=6ILQrUrEWe8"/>
              </a:rPr>
              <a:t>http://www.youtube.com/watch?v=6ILQrUrEWe8</a:t>
            </a:r>
            <a:endParaRPr lang="en-US" sz="800" dirty="0">
              <a:solidFill>
                <a:schemeClr val="tx1">
                  <a:lumMod val="50000"/>
                </a:schemeClr>
              </a:solidFill>
              <a:latin typeface="CiscoSans" pitchFamily="34" charset="0"/>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bwMode="auto">
          <a:xfrm>
            <a:off x="230188" y="584200"/>
            <a:ext cx="8588375" cy="533400"/>
          </a:xfrm>
          <a:noFill/>
        </p:spPr>
        <p:txBody>
          <a:bodyPr wrap="square" lIns="82124" tIns="41061" rIns="82124" bIns="41061" numCol="1" anchor="t" compatLnSpc="1">
            <a:prstTxWarp prst="textNoShape">
              <a:avLst/>
            </a:prstTxWarp>
          </a:bodyPr>
          <a:lstStyle/>
          <a:p>
            <a:r>
              <a:rPr sz="3200" smtClean="0">
                <a:solidFill>
                  <a:schemeClr val="accent2"/>
                </a:solidFill>
                <a:latin typeface="CiscoSans ExtraLight"/>
                <a:ea typeface="ＭＳ Ｐゴシック"/>
                <a:cs typeface="ＭＳ Ｐゴシック"/>
              </a:rPr>
              <a:t>IT Careers and Job Trends in the United States</a:t>
            </a:r>
          </a:p>
        </p:txBody>
      </p:sp>
      <p:sp>
        <p:nvSpPr>
          <p:cNvPr id="98306" name="Rectangle 6"/>
          <p:cNvSpPr>
            <a:spLocks noChangeArrowheads="1"/>
          </p:cNvSpPr>
          <p:nvPr/>
        </p:nvSpPr>
        <p:spPr bwMode="auto">
          <a:xfrm>
            <a:off x="685800" y="2209800"/>
            <a:ext cx="6324600" cy="381000"/>
          </a:xfrm>
          <a:prstGeom prst="rect">
            <a:avLst/>
          </a:prstGeom>
          <a:solidFill>
            <a:srgbClr val="92D050"/>
          </a:solidFill>
          <a:ln w="9525">
            <a:noFill/>
            <a:miter lim="800000"/>
            <a:headEnd/>
            <a:tailEnd/>
          </a:ln>
        </p:spPr>
        <p:txBody>
          <a:bodyPr wrap="none" anchor="ctr"/>
          <a:lstStyle/>
          <a:p>
            <a:pPr algn="ctr" eaLnBrk="0" hangingPunct="0">
              <a:lnSpc>
                <a:spcPct val="90000"/>
              </a:lnSpc>
            </a:pPr>
            <a:endParaRPr lang="en-US" b="1">
              <a:solidFill>
                <a:srgbClr val="D3D3D3"/>
              </a:solidFill>
            </a:endParaRPr>
          </a:p>
        </p:txBody>
      </p:sp>
      <p:grpSp>
        <p:nvGrpSpPr>
          <p:cNvPr id="2" name="Group 11"/>
          <p:cNvGrpSpPr>
            <a:grpSpLocks/>
          </p:cNvGrpSpPr>
          <p:nvPr/>
        </p:nvGrpSpPr>
        <p:grpSpPr bwMode="auto">
          <a:xfrm>
            <a:off x="685800" y="2971800"/>
            <a:ext cx="6324600" cy="1481138"/>
            <a:chOff x="624" y="1968"/>
            <a:chExt cx="3984" cy="816"/>
          </a:xfrm>
          <a:solidFill>
            <a:srgbClr val="92D050"/>
          </a:solidFill>
        </p:grpSpPr>
        <p:sp>
          <p:nvSpPr>
            <p:cNvPr id="25607" name="Rectangle 7"/>
            <p:cNvSpPr>
              <a:spLocks noChangeArrowheads="1"/>
            </p:cNvSpPr>
            <p:nvPr/>
          </p:nvSpPr>
          <p:spPr bwMode="auto">
            <a:xfrm>
              <a:off x="624" y="1968"/>
              <a:ext cx="3984" cy="240"/>
            </a:xfrm>
            <a:prstGeom prst="rect">
              <a:avLst/>
            </a:prstGeom>
            <a:grpFill/>
            <a:ln w="9525">
              <a:noFill/>
              <a:miter lim="800000"/>
              <a:headEnd/>
              <a:tailEnd/>
            </a:ln>
          </p:spPr>
          <p:txBody>
            <a:bodyPr wrap="none" anchor="ctr"/>
            <a:lstStyle/>
            <a:p>
              <a:pPr algn="ctr" eaLnBrk="0" hangingPunct="0">
                <a:lnSpc>
                  <a:spcPct val="90000"/>
                </a:lnSpc>
                <a:defRPr/>
              </a:pPr>
              <a:endParaRPr lang="en-US" b="1">
                <a:solidFill>
                  <a:srgbClr val="D3D3D3"/>
                </a:solidFill>
                <a:ea typeface="+mn-ea"/>
                <a:cs typeface="+mn-cs"/>
              </a:endParaRPr>
            </a:p>
          </p:txBody>
        </p:sp>
        <p:sp>
          <p:nvSpPr>
            <p:cNvPr id="25608" name="Rectangle 9"/>
            <p:cNvSpPr>
              <a:spLocks noChangeArrowheads="1"/>
            </p:cNvSpPr>
            <p:nvPr/>
          </p:nvSpPr>
          <p:spPr bwMode="auto">
            <a:xfrm>
              <a:off x="624" y="2304"/>
              <a:ext cx="3984" cy="240"/>
            </a:xfrm>
            <a:prstGeom prst="rect">
              <a:avLst/>
            </a:prstGeom>
            <a:grpFill/>
            <a:ln w="9525">
              <a:noFill/>
              <a:miter lim="800000"/>
              <a:headEnd/>
              <a:tailEnd/>
            </a:ln>
          </p:spPr>
          <p:txBody>
            <a:bodyPr wrap="none" anchor="ctr"/>
            <a:lstStyle/>
            <a:p>
              <a:pPr algn="ctr" eaLnBrk="0" hangingPunct="0">
                <a:lnSpc>
                  <a:spcPct val="90000"/>
                </a:lnSpc>
                <a:defRPr/>
              </a:pPr>
              <a:endParaRPr lang="en-US" b="1">
                <a:solidFill>
                  <a:srgbClr val="D3D3D3"/>
                </a:solidFill>
                <a:ea typeface="+mn-ea"/>
                <a:cs typeface="+mn-cs"/>
              </a:endParaRPr>
            </a:p>
          </p:txBody>
        </p:sp>
        <p:sp>
          <p:nvSpPr>
            <p:cNvPr id="25609" name="Rectangle 10"/>
            <p:cNvSpPr>
              <a:spLocks noChangeArrowheads="1"/>
            </p:cNvSpPr>
            <p:nvPr/>
          </p:nvSpPr>
          <p:spPr bwMode="auto">
            <a:xfrm>
              <a:off x="624" y="2544"/>
              <a:ext cx="3984" cy="240"/>
            </a:xfrm>
            <a:prstGeom prst="rect">
              <a:avLst/>
            </a:prstGeom>
            <a:grpFill/>
            <a:ln w="9525">
              <a:noFill/>
              <a:miter lim="800000"/>
              <a:headEnd/>
              <a:tailEnd/>
            </a:ln>
          </p:spPr>
          <p:txBody>
            <a:bodyPr wrap="none" anchor="ctr"/>
            <a:lstStyle/>
            <a:p>
              <a:pPr algn="ctr" eaLnBrk="0" hangingPunct="0">
                <a:lnSpc>
                  <a:spcPct val="90000"/>
                </a:lnSpc>
                <a:defRPr/>
              </a:pPr>
              <a:endParaRPr lang="en-US" b="1">
                <a:solidFill>
                  <a:srgbClr val="D3D3D3"/>
                </a:solidFill>
                <a:ea typeface="+mn-ea"/>
                <a:cs typeface="+mn-cs"/>
              </a:endParaRPr>
            </a:p>
          </p:txBody>
        </p:sp>
      </p:grpSp>
      <p:sp>
        <p:nvSpPr>
          <p:cNvPr id="98308" name="Rectangle 8"/>
          <p:cNvSpPr>
            <a:spLocks noChangeArrowheads="1"/>
          </p:cNvSpPr>
          <p:nvPr/>
        </p:nvSpPr>
        <p:spPr bwMode="auto">
          <a:xfrm>
            <a:off x="685800" y="3276600"/>
            <a:ext cx="6324600" cy="381000"/>
          </a:xfrm>
          <a:prstGeom prst="rect">
            <a:avLst/>
          </a:prstGeom>
          <a:solidFill>
            <a:srgbClr val="92D050"/>
          </a:solidFill>
          <a:ln w="9525">
            <a:noFill/>
            <a:miter lim="800000"/>
            <a:headEnd/>
            <a:tailEnd/>
          </a:ln>
        </p:spPr>
        <p:txBody>
          <a:bodyPr wrap="none" anchor="ctr"/>
          <a:lstStyle/>
          <a:p>
            <a:pPr algn="ctr" eaLnBrk="0" hangingPunct="0">
              <a:lnSpc>
                <a:spcPct val="90000"/>
              </a:lnSpc>
            </a:pPr>
            <a:endParaRPr lang="en-US" b="1">
              <a:solidFill>
                <a:srgbClr val="D3D3D3"/>
              </a:solidFill>
            </a:endParaRPr>
          </a:p>
        </p:txBody>
      </p:sp>
      <p:sp>
        <p:nvSpPr>
          <p:cNvPr id="98309" name="Rectangle 3"/>
          <p:cNvSpPr txBox="1">
            <a:spLocks noChangeArrowheads="1"/>
          </p:cNvSpPr>
          <p:nvPr/>
        </p:nvSpPr>
        <p:spPr bwMode="auto">
          <a:xfrm>
            <a:off x="685800" y="1600200"/>
            <a:ext cx="7772400" cy="4572000"/>
          </a:xfrm>
          <a:prstGeom prst="rect">
            <a:avLst/>
          </a:prstGeom>
          <a:noFill/>
          <a:ln w="9525">
            <a:noFill/>
            <a:miter lim="800000"/>
            <a:headEnd/>
            <a:tailEnd/>
          </a:ln>
        </p:spPr>
        <p:txBody>
          <a:bodyPr lIns="82124" tIns="41061" rIns="82124" bIns="41061"/>
          <a:lstStyle/>
          <a:p>
            <a:pPr marL="236538" indent="-236538" defTabSz="814388" eaLnBrk="0" hangingPunct="0">
              <a:lnSpc>
                <a:spcPct val="85000"/>
              </a:lnSpc>
              <a:spcBef>
                <a:spcPct val="50000"/>
              </a:spcBef>
              <a:buClr>
                <a:schemeClr val="tx2"/>
              </a:buClr>
              <a:buSzPct val="100000"/>
              <a:buFont typeface="Wingdings" pitchFamily="2" charset="2"/>
              <a:buNone/>
            </a:pPr>
            <a:r>
              <a:rPr lang="en-US" sz="2000" b="1">
                <a:solidFill>
                  <a:schemeClr val="accent2"/>
                </a:solidFill>
              </a:rPr>
              <a:t>The Ten Fastest Growing Occupations from 2006 to 2014*</a:t>
            </a:r>
            <a:br>
              <a:rPr lang="en-US" sz="2000" b="1">
                <a:solidFill>
                  <a:schemeClr val="accent2"/>
                </a:solidFill>
              </a:rPr>
            </a:br>
            <a:endParaRPr lang="en-US" sz="2000" b="1">
              <a:solidFill>
                <a:schemeClr val="accent2"/>
              </a:solidFill>
            </a:endParaRPr>
          </a:p>
          <a:p>
            <a:pPr marL="236538" indent="-236538" defTabSz="814388" eaLnBrk="0" hangingPunct="0">
              <a:lnSpc>
                <a:spcPct val="85000"/>
              </a:lnSpc>
              <a:spcBef>
                <a:spcPct val="50000"/>
              </a:spcBef>
              <a:buClr>
                <a:schemeClr val="tx2"/>
              </a:buClr>
              <a:buSzPct val="100000"/>
            </a:pPr>
            <a:r>
              <a:rPr lang="en-US">
                <a:solidFill>
                  <a:schemeClr val="accent2"/>
                </a:solidFill>
              </a:rPr>
              <a:t>1. Network systems and data communications analyst  </a:t>
            </a:r>
          </a:p>
          <a:p>
            <a:pPr marL="236538" indent="-236538" defTabSz="814388" eaLnBrk="0" hangingPunct="0">
              <a:lnSpc>
                <a:spcPct val="85000"/>
              </a:lnSpc>
              <a:spcBef>
                <a:spcPct val="50000"/>
              </a:spcBef>
              <a:buClr>
                <a:schemeClr val="tx2"/>
              </a:buClr>
              <a:buSzPct val="100000"/>
            </a:pPr>
            <a:r>
              <a:rPr lang="en-US">
                <a:solidFill>
                  <a:schemeClr val="accent2"/>
                </a:solidFill>
              </a:rPr>
              <a:t>2. Physician assistant</a:t>
            </a:r>
          </a:p>
          <a:p>
            <a:pPr marL="236538" indent="-236538" defTabSz="814388" eaLnBrk="0" hangingPunct="0">
              <a:lnSpc>
                <a:spcPct val="85000"/>
              </a:lnSpc>
              <a:spcBef>
                <a:spcPct val="50000"/>
              </a:spcBef>
              <a:buClr>
                <a:schemeClr val="tx2"/>
              </a:buClr>
              <a:buSzPct val="100000"/>
            </a:pPr>
            <a:r>
              <a:rPr lang="en-US">
                <a:solidFill>
                  <a:schemeClr val="accent2"/>
                </a:solidFill>
              </a:rPr>
              <a:t>3. Computer software engineer, applications</a:t>
            </a:r>
          </a:p>
          <a:p>
            <a:pPr marL="236538" indent="-236538" defTabSz="814388" eaLnBrk="0" hangingPunct="0">
              <a:lnSpc>
                <a:spcPct val="85000"/>
              </a:lnSpc>
              <a:spcBef>
                <a:spcPct val="50000"/>
              </a:spcBef>
              <a:buClr>
                <a:schemeClr val="tx2"/>
              </a:buClr>
              <a:buSzPct val="100000"/>
            </a:pPr>
            <a:r>
              <a:rPr lang="en-US">
                <a:solidFill>
                  <a:schemeClr val="accent2"/>
                </a:solidFill>
              </a:rPr>
              <a:t>4. Computer software engineer, systems software</a:t>
            </a:r>
          </a:p>
          <a:p>
            <a:pPr marL="236538" indent="-236538" defTabSz="814388" eaLnBrk="0" hangingPunct="0">
              <a:lnSpc>
                <a:spcPct val="85000"/>
              </a:lnSpc>
              <a:spcBef>
                <a:spcPct val="50000"/>
              </a:spcBef>
              <a:buClr>
                <a:schemeClr val="tx2"/>
              </a:buClr>
              <a:buSzPct val="100000"/>
            </a:pPr>
            <a:r>
              <a:rPr lang="en-US">
                <a:solidFill>
                  <a:schemeClr val="accent2"/>
                </a:solidFill>
              </a:rPr>
              <a:t>5. Network and computer systems administrator</a:t>
            </a:r>
          </a:p>
          <a:p>
            <a:pPr marL="236538" indent="-236538" defTabSz="814388" eaLnBrk="0" hangingPunct="0">
              <a:lnSpc>
                <a:spcPct val="85000"/>
              </a:lnSpc>
              <a:spcBef>
                <a:spcPct val="50000"/>
              </a:spcBef>
              <a:buClr>
                <a:schemeClr val="tx2"/>
              </a:buClr>
              <a:buSzPct val="100000"/>
            </a:pPr>
            <a:r>
              <a:rPr lang="en-US">
                <a:solidFill>
                  <a:schemeClr val="accent2"/>
                </a:solidFill>
              </a:rPr>
              <a:t>6. Database administrator</a:t>
            </a:r>
          </a:p>
          <a:p>
            <a:pPr marL="236538" indent="-236538" defTabSz="814388" eaLnBrk="0" hangingPunct="0">
              <a:lnSpc>
                <a:spcPct val="85000"/>
              </a:lnSpc>
              <a:spcBef>
                <a:spcPct val="50000"/>
              </a:spcBef>
              <a:buClr>
                <a:schemeClr val="tx2"/>
              </a:buClr>
              <a:buSzPct val="100000"/>
            </a:pPr>
            <a:r>
              <a:rPr lang="en-US">
                <a:solidFill>
                  <a:schemeClr val="accent2"/>
                </a:solidFill>
              </a:rPr>
              <a:t>7. Physical therapist</a:t>
            </a:r>
          </a:p>
          <a:p>
            <a:pPr marL="236538" indent="-236538" defTabSz="814388" eaLnBrk="0" hangingPunct="0">
              <a:lnSpc>
                <a:spcPct val="85000"/>
              </a:lnSpc>
              <a:spcBef>
                <a:spcPct val="50000"/>
              </a:spcBef>
              <a:buClr>
                <a:schemeClr val="tx2"/>
              </a:buClr>
              <a:buSzPct val="100000"/>
            </a:pPr>
            <a:r>
              <a:rPr lang="en-US">
                <a:solidFill>
                  <a:schemeClr val="accent2"/>
                </a:solidFill>
              </a:rPr>
              <a:t>8. Medical scientist</a:t>
            </a:r>
          </a:p>
          <a:p>
            <a:pPr marL="236538" indent="-236538" defTabSz="814388" eaLnBrk="0" hangingPunct="0">
              <a:lnSpc>
                <a:spcPct val="85000"/>
              </a:lnSpc>
              <a:spcBef>
                <a:spcPct val="50000"/>
              </a:spcBef>
              <a:buClr>
                <a:schemeClr val="tx2"/>
              </a:buClr>
              <a:buSzPct val="100000"/>
            </a:pPr>
            <a:r>
              <a:rPr lang="en-US">
                <a:solidFill>
                  <a:schemeClr val="accent2"/>
                </a:solidFill>
              </a:rPr>
              <a:t>9. Occupational therapist</a:t>
            </a:r>
          </a:p>
          <a:p>
            <a:pPr marL="236538" indent="-236538" defTabSz="814388" eaLnBrk="0" hangingPunct="0">
              <a:lnSpc>
                <a:spcPct val="85000"/>
              </a:lnSpc>
              <a:spcBef>
                <a:spcPct val="50000"/>
              </a:spcBef>
              <a:buClr>
                <a:schemeClr val="tx2"/>
              </a:buClr>
              <a:buSzPct val="100000"/>
            </a:pPr>
            <a:r>
              <a:rPr lang="en-US">
                <a:solidFill>
                  <a:schemeClr val="accent2"/>
                </a:solidFill>
              </a:rPr>
              <a:t>10. College instructor</a:t>
            </a:r>
            <a:br>
              <a:rPr lang="en-US">
                <a:solidFill>
                  <a:schemeClr val="accent2"/>
                </a:solidFill>
              </a:rPr>
            </a:br>
            <a:r>
              <a:rPr lang="en-US">
                <a:solidFill>
                  <a:schemeClr val="accent2"/>
                </a:solidFill>
              </a:rPr>
              <a:t>							         </a:t>
            </a:r>
            <a:r>
              <a:rPr lang="en-US" sz="1200">
                <a:solidFill>
                  <a:schemeClr val="accent2"/>
                </a:solidFill>
              </a:rPr>
              <a:t>*Money Magazine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98487" y="1321898"/>
            <a:ext cx="7954963" cy="4467225"/>
          </a:xfrm>
          <a:prstGeom prst="rect">
            <a:avLst/>
          </a:prstGeom>
          <a:solidFill>
            <a:srgbClr val="3366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90000"/>
              </a:lnSpc>
              <a:defRPr/>
            </a:pPr>
            <a:endParaRPr lang="en-US" b="1" dirty="0">
              <a:solidFill>
                <a:schemeClr val="bg2"/>
              </a:solidFill>
              <a:ea typeface="ＭＳ Ｐゴシック" charset="0"/>
              <a:cs typeface="ＭＳ Ｐゴシック" charset="0"/>
            </a:endParaRPr>
          </a:p>
        </p:txBody>
      </p:sp>
      <p:sp>
        <p:nvSpPr>
          <p:cNvPr id="2" name="Title 1"/>
          <p:cNvSpPr>
            <a:spLocks noGrp="1"/>
          </p:cNvSpPr>
          <p:nvPr>
            <p:ph type="title"/>
          </p:nvPr>
        </p:nvSpPr>
        <p:spPr>
          <a:xfrm>
            <a:off x="535936" y="710297"/>
            <a:ext cx="8621712" cy="457200"/>
          </a:xfrm>
        </p:spPr>
        <p:txBody>
          <a:bodyPr/>
          <a:lstStyle/>
          <a:p>
            <a:pPr>
              <a:defRPr/>
            </a:pPr>
            <a:r>
              <a:rPr smtClean="0"/>
              <a:t>Fastest Growing ICT Occupations</a:t>
            </a:r>
            <a:endParaRPr/>
          </a:p>
        </p:txBody>
      </p:sp>
      <p:sp>
        <p:nvSpPr>
          <p:cNvPr id="100357" name="Content Placeholder 2"/>
          <p:cNvSpPr>
            <a:spLocks noGrp="1"/>
          </p:cNvSpPr>
          <p:nvPr>
            <p:ph idx="1"/>
          </p:nvPr>
        </p:nvSpPr>
        <p:spPr>
          <a:xfrm>
            <a:off x="598488" y="1321898"/>
            <a:ext cx="7812088" cy="4467715"/>
          </a:xfrm>
        </p:spPr>
        <p:txBody>
          <a:bodyPr/>
          <a:lstStyle/>
          <a:p>
            <a:pPr>
              <a:lnSpc>
                <a:spcPct val="100000"/>
              </a:lnSpc>
              <a:spcBef>
                <a:spcPct val="0"/>
              </a:spcBef>
              <a:buFont typeface="Arial" charset="0"/>
              <a:buNone/>
            </a:pPr>
            <a:r>
              <a:rPr sz="1800" dirty="0" err="1" smtClean="0">
                <a:solidFill>
                  <a:schemeClr val="bg1"/>
                </a:solidFill>
                <a:latin typeface="CiscoSans"/>
                <a:ea typeface="ＭＳ Ｐゴシック"/>
                <a:cs typeface="ＭＳ Ｐゴシック"/>
              </a:rPr>
              <a:t>I</a:t>
            </a:r>
            <a:r>
              <a:rPr sz="1900" b="1" dirty="0" err="1" smtClean="0">
                <a:solidFill>
                  <a:srgbClr val="000000"/>
                </a:solidFill>
                <a:latin typeface="CiscoSans"/>
                <a:ea typeface="ＭＳ Ｐゴシック"/>
                <a:cs typeface="ＭＳ Ｐゴシック"/>
              </a:rPr>
              <a:t>Top</a:t>
            </a:r>
            <a:r>
              <a:rPr sz="1900" b="1" dirty="0" smtClean="0">
                <a:solidFill>
                  <a:srgbClr val="000000"/>
                </a:solidFill>
                <a:latin typeface="CiscoSans"/>
                <a:ea typeface="ＭＳ Ｐゴシック"/>
                <a:cs typeface="ＭＳ Ｐゴシック"/>
              </a:rPr>
              <a:t> 50 Occupations from 2008 to 2018    </a:t>
            </a:r>
            <a:endParaRPr sz="1900" dirty="0" smtClean="0">
              <a:solidFill>
                <a:schemeClr val="bg1"/>
              </a:solidFill>
              <a:latin typeface="CiscoSans"/>
              <a:ea typeface="ＭＳ Ｐゴシック"/>
              <a:cs typeface="ＭＳ Ｐゴシック"/>
            </a:endParaRPr>
          </a:p>
          <a:p>
            <a:pPr>
              <a:lnSpc>
                <a:spcPct val="100000"/>
              </a:lnSpc>
              <a:spcBef>
                <a:spcPct val="0"/>
              </a:spcBef>
              <a:buFont typeface="Arial" charset="0"/>
              <a:buNone/>
            </a:pPr>
            <a:endParaRPr sz="1400" dirty="0" smtClean="0">
              <a:solidFill>
                <a:schemeClr val="bg1"/>
              </a:solidFill>
              <a:latin typeface="CiscoSans"/>
              <a:ea typeface="ＭＳ Ｐゴシック"/>
              <a:cs typeface="ＭＳ Ｐゴシック"/>
            </a:endParaRPr>
          </a:p>
          <a:p>
            <a:pPr>
              <a:lnSpc>
                <a:spcPct val="100000"/>
              </a:lnSpc>
              <a:spcBef>
                <a:spcPct val="0"/>
              </a:spcBef>
              <a:buFont typeface="Arial" charset="0"/>
              <a:buNone/>
            </a:pPr>
            <a:r>
              <a:rPr sz="1400" dirty="0" smtClean="0">
                <a:solidFill>
                  <a:schemeClr val="bg1"/>
                </a:solidFill>
                <a:latin typeface="CiscoSans"/>
                <a:ea typeface="ＭＳ Ｐゴシック"/>
                <a:cs typeface="ＭＳ Ｐゴシック"/>
              </a:rPr>
              <a:t>			 					GROWTH</a:t>
            </a:r>
          </a:p>
          <a:p>
            <a:pPr>
              <a:lnSpc>
                <a:spcPct val="100000"/>
              </a:lnSpc>
              <a:spcBef>
                <a:spcPct val="0"/>
              </a:spcBef>
              <a:buFont typeface="Arial" charset="0"/>
              <a:buNone/>
            </a:pPr>
            <a:endParaRPr sz="900" dirty="0" smtClean="0">
              <a:solidFill>
                <a:schemeClr val="bg1"/>
              </a:solidFill>
              <a:latin typeface="CiscoSans"/>
              <a:ea typeface="ＭＳ Ｐゴシック"/>
              <a:cs typeface="ＭＳ Ｐゴシック"/>
            </a:endParaRPr>
          </a:p>
          <a:p>
            <a:pPr>
              <a:lnSpc>
                <a:spcPct val="100000"/>
              </a:lnSpc>
              <a:spcBef>
                <a:spcPct val="0"/>
              </a:spcBef>
              <a:spcAft>
                <a:spcPts val="1200"/>
              </a:spcAft>
              <a:buFont typeface="Arial" charset="0"/>
              <a:buNone/>
            </a:pPr>
            <a:r>
              <a:rPr dirty="0" smtClean="0">
                <a:solidFill>
                  <a:schemeClr val="bg1"/>
                </a:solidFill>
                <a:latin typeface="CiscoSans"/>
                <a:ea typeface="ＭＳ Ｐゴシック"/>
                <a:cs typeface="ＭＳ Ｐゴシック"/>
              </a:rPr>
              <a:t>Network Systems and Data Communications Analysts        53%</a:t>
            </a:r>
          </a:p>
          <a:p>
            <a:pPr>
              <a:lnSpc>
                <a:spcPct val="100000"/>
              </a:lnSpc>
              <a:spcBef>
                <a:spcPct val="0"/>
              </a:spcBef>
              <a:spcAft>
                <a:spcPts val="1200"/>
              </a:spcAft>
              <a:buFont typeface="Arial" charset="0"/>
              <a:buNone/>
            </a:pPr>
            <a:r>
              <a:rPr dirty="0" smtClean="0">
                <a:solidFill>
                  <a:schemeClr val="bg1"/>
                </a:solidFill>
                <a:latin typeface="CiscoSans"/>
                <a:ea typeface="ＭＳ Ｐゴシック"/>
                <a:cs typeface="ＭＳ Ｐゴシック"/>
              </a:rPr>
              <a:t>Computer Software Engineers, Applications 		   34% </a:t>
            </a:r>
          </a:p>
          <a:p>
            <a:pPr>
              <a:lnSpc>
                <a:spcPct val="100000"/>
              </a:lnSpc>
              <a:spcBef>
                <a:spcPct val="0"/>
              </a:spcBef>
              <a:spcAft>
                <a:spcPts val="1200"/>
              </a:spcAft>
              <a:buFont typeface="Arial" charset="0"/>
              <a:buNone/>
            </a:pPr>
            <a:r>
              <a:rPr dirty="0" smtClean="0">
                <a:solidFill>
                  <a:schemeClr val="bg1"/>
                </a:solidFill>
                <a:latin typeface="CiscoSans"/>
                <a:ea typeface="ＭＳ Ｐゴシック"/>
                <a:cs typeface="ＭＳ Ｐゴシック"/>
              </a:rPr>
              <a:t>Computer Software Engineers, Systems Software 	   30% </a:t>
            </a:r>
          </a:p>
          <a:p>
            <a:pPr>
              <a:lnSpc>
                <a:spcPct val="100000"/>
              </a:lnSpc>
              <a:spcBef>
                <a:spcPct val="0"/>
              </a:spcBef>
              <a:spcAft>
                <a:spcPts val="1200"/>
              </a:spcAft>
              <a:buFont typeface="Arial" charset="0"/>
              <a:buNone/>
            </a:pPr>
            <a:r>
              <a:rPr dirty="0" smtClean="0">
                <a:solidFill>
                  <a:schemeClr val="bg1"/>
                </a:solidFill>
                <a:latin typeface="CiscoSans"/>
                <a:ea typeface="ＭＳ Ｐゴシック"/>
                <a:cs typeface="ＭＳ Ｐゴシック"/>
              </a:rPr>
              <a:t>Computer and Information Scientists, Research 	                24% </a:t>
            </a:r>
          </a:p>
          <a:p>
            <a:pPr>
              <a:lnSpc>
                <a:spcPct val="100000"/>
              </a:lnSpc>
              <a:spcBef>
                <a:spcPct val="0"/>
              </a:spcBef>
              <a:spcAft>
                <a:spcPts val="1200"/>
              </a:spcAft>
              <a:buFont typeface="Arial" charset="0"/>
              <a:buNone/>
            </a:pPr>
            <a:r>
              <a:rPr dirty="0" smtClean="0">
                <a:solidFill>
                  <a:schemeClr val="bg1"/>
                </a:solidFill>
                <a:latin typeface="CiscoSans"/>
                <a:ea typeface="ＭＳ Ｐゴシック"/>
                <a:cs typeface="ＭＳ Ｐゴシック"/>
              </a:rPr>
              <a:t>Network and Computer Systems Administrators 	                23% </a:t>
            </a:r>
          </a:p>
          <a:p>
            <a:pPr>
              <a:lnSpc>
                <a:spcPct val="100000"/>
              </a:lnSpc>
              <a:spcBef>
                <a:spcPct val="0"/>
              </a:spcBef>
              <a:spcAft>
                <a:spcPts val="1200"/>
              </a:spcAft>
              <a:buFont typeface="Arial" charset="0"/>
              <a:buNone/>
            </a:pPr>
            <a:r>
              <a:rPr dirty="0" smtClean="0">
                <a:solidFill>
                  <a:schemeClr val="bg1"/>
                </a:solidFill>
                <a:latin typeface="CiscoSans"/>
                <a:ea typeface="ＭＳ Ｐゴシック"/>
                <a:cs typeface="ＭＳ Ｐゴシック"/>
              </a:rPr>
              <a:t>Computer Systems Analysts 				   20% </a:t>
            </a:r>
          </a:p>
          <a:p>
            <a:pPr>
              <a:lnSpc>
                <a:spcPct val="100000"/>
              </a:lnSpc>
              <a:spcBef>
                <a:spcPct val="0"/>
              </a:spcBef>
              <a:spcAft>
                <a:spcPts val="1200"/>
              </a:spcAft>
              <a:buFont typeface="Arial" charset="0"/>
              <a:buNone/>
            </a:pPr>
            <a:r>
              <a:rPr dirty="0" smtClean="0">
                <a:solidFill>
                  <a:schemeClr val="bg1"/>
                </a:solidFill>
                <a:latin typeface="CiscoSans"/>
                <a:ea typeface="ＭＳ Ｐゴシック"/>
                <a:cs typeface="ＭＳ Ｐゴシック"/>
              </a:rPr>
              <a:t>Database Administrators 				   20% </a:t>
            </a:r>
          </a:p>
          <a:p>
            <a:pPr>
              <a:lnSpc>
                <a:spcPct val="100000"/>
              </a:lnSpc>
              <a:spcBef>
                <a:spcPct val="0"/>
              </a:spcBef>
              <a:buFont typeface="Arial" charset="0"/>
              <a:buNone/>
            </a:pPr>
            <a:endParaRPr dirty="0" smtClean="0">
              <a:latin typeface="CiscoSans ExtraLight"/>
              <a:ea typeface="ＭＳ Ｐゴシック"/>
              <a:cs typeface="ＭＳ Ｐゴシック"/>
            </a:endParaRPr>
          </a:p>
          <a:p>
            <a:pPr>
              <a:lnSpc>
                <a:spcPct val="100000"/>
              </a:lnSpc>
              <a:spcBef>
                <a:spcPct val="0"/>
              </a:spcBef>
              <a:buFont typeface="Arial" charset="0"/>
              <a:buNone/>
            </a:pPr>
            <a:r>
              <a:rPr sz="1400" dirty="0" smtClean="0">
                <a:solidFill>
                  <a:srgbClr val="7F7F7F"/>
                </a:solidFill>
                <a:latin typeface="CiscoSans ExtraLight"/>
                <a:ea typeface="ＭＳ Ｐゴシック"/>
                <a:cs typeface="ＭＳ Ｐゴシック"/>
              </a:rPr>
              <a:t> NOTE: The national average of all expected employment change is </a:t>
            </a:r>
            <a:r>
              <a:rPr sz="1400" b="1" dirty="0" smtClean="0">
                <a:solidFill>
                  <a:srgbClr val="7F7F7F"/>
                </a:solidFill>
                <a:latin typeface="CiscoSans ExtraLight"/>
                <a:ea typeface="ＭＳ Ｐゴシック"/>
                <a:cs typeface="ＭＳ Ｐゴシック"/>
              </a:rPr>
              <a:t>10.12% </a:t>
            </a:r>
            <a:r>
              <a:rPr sz="1400" dirty="0" smtClean="0">
                <a:solidFill>
                  <a:srgbClr val="7F7F7F"/>
                </a:solidFill>
                <a:latin typeface="CiscoSans ExtraLight"/>
                <a:ea typeface="ＭＳ Ｐゴシック"/>
                <a:cs typeface="ＭＳ Ｐゴシック"/>
              </a:rPr>
              <a:t>for 2008-2018. </a:t>
            </a:r>
          </a:p>
          <a:p>
            <a:pPr>
              <a:lnSpc>
                <a:spcPct val="100000"/>
              </a:lnSpc>
              <a:spcBef>
                <a:spcPct val="0"/>
              </a:spcBef>
              <a:buFont typeface="Arial" charset="0"/>
              <a:buNone/>
            </a:pPr>
            <a:endParaRPr sz="1600" b="1" dirty="0" smtClean="0">
              <a:latin typeface="CiscoSans ExtraLight"/>
              <a:ea typeface="ＭＳ Ｐゴシック"/>
              <a:cs typeface="ＭＳ Ｐゴシック"/>
            </a:endParaRPr>
          </a:p>
        </p:txBody>
      </p:sp>
      <p:sp>
        <p:nvSpPr>
          <p:cNvPr id="4" name="TextBox 3"/>
          <p:cNvSpPr txBox="1"/>
          <p:nvPr/>
        </p:nvSpPr>
        <p:spPr>
          <a:xfrm>
            <a:off x="512763" y="6261100"/>
            <a:ext cx="8374062" cy="538163"/>
          </a:xfrm>
          <a:prstGeom prst="rect">
            <a:avLst/>
          </a:prstGeom>
          <a:noFill/>
        </p:spPr>
        <p:txBody>
          <a:bodyPr>
            <a:spAutoFit/>
          </a:bodyPr>
          <a:lstStyle/>
          <a:p>
            <a:pPr>
              <a:defRPr/>
            </a:pPr>
            <a:r>
              <a:rPr lang="en-US" sz="800" dirty="0">
                <a:solidFill>
                  <a:schemeClr val="bg1">
                    <a:lumMod val="75000"/>
                  </a:schemeClr>
                </a:solidFill>
                <a:latin typeface="CiscoSans" pitchFamily="34" charset="0"/>
                <a:ea typeface="ＭＳ Ｐゴシック" charset="0"/>
                <a:cs typeface="ＭＳ Ｐゴシック" charset="0"/>
              </a:rPr>
              <a:t>National Data Source: </a:t>
            </a:r>
            <a:r>
              <a:rPr lang="en-US" sz="800" dirty="0">
                <a:solidFill>
                  <a:schemeClr val="bg1">
                    <a:lumMod val="75000"/>
                  </a:schemeClr>
                </a:solidFill>
                <a:latin typeface="CiscoSans" pitchFamily="34" charset="0"/>
                <a:ea typeface="ＭＳ Ｐゴシック" charset="0"/>
                <a:cs typeface="ＭＳ Ｐゴシック" charset="0"/>
                <a:hlinkClick r:id="rId3"/>
              </a:rPr>
              <a:t>Bureau of Labor Statistics, Office of Occupational Statistics and Employment Projections</a:t>
            </a:r>
            <a:r>
              <a:rPr lang="en-US" sz="800" dirty="0">
                <a:solidFill>
                  <a:schemeClr val="bg1">
                    <a:lumMod val="75000"/>
                  </a:schemeClr>
                </a:solidFill>
                <a:latin typeface="CiscoSans" pitchFamily="34" charset="0"/>
                <a:ea typeface="ＭＳ Ｐゴシック" charset="0"/>
                <a:cs typeface="ＭＳ Ｐゴシック" charset="0"/>
              </a:rPr>
              <a:t>. See also the following:</a:t>
            </a:r>
          </a:p>
          <a:p>
            <a:pPr>
              <a:defRPr/>
            </a:pPr>
            <a:r>
              <a:rPr lang="en-US" sz="800" dirty="0">
                <a:solidFill>
                  <a:schemeClr val="bg1">
                    <a:lumMod val="75000"/>
                  </a:schemeClr>
                </a:solidFill>
                <a:latin typeface="CiscoSans" pitchFamily="34" charset="0"/>
                <a:ea typeface="ＭＳ Ｐゴシック" charset="0"/>
                <a:cs typeface="ＭＳ Ｐゴシック" charset="0"/>
                <a:hlinkClick r:id="rId4"/>
              </a:rPr>
              <a:t>www.acinet.org/acinet/oview1.asp?printer=&amp;next=oview1&amp;level=BAplus&amp;optstatus=101000000&amp;id=1&amp;nodeid=3&amp;soccode=&amp;stfips=00&amp;jobfam=&amp;group=2&amp;showall=no</a:t>
            </a:r>
            <a:endParaRPr lang="en-US" sz="800" dirty="0">
              <a:solidFill>
                <a:schemeClr val="bg1">
                  <a:lumMod val="75000"/>
                </a:schemeClr>
              </a:solidFill>
              <a:latin typeface="CiscoSans" pitchFamily="34" charset="0"/>
              <a:ea typeface="ＭＳ Ｐゴシック" charset="0"/>
              <a:cs typeface="ＭＳ Ｐゴシック" charset="0"/>
            </a:endParaRPr>
          </a:p>
          <a:p>
            <a:pPr>
              <a:defRPr/>
            </a:pPr>
            <a:endParaRPr lang="en-US" sz="800" dirty="0">
              <a:solidFill>
                <a:schemeClr val="bg1">
                  <a:lumMod val="75000"/>
                </a:schemeClr>
              </a:solidFill>
              <a:latin typeface="CiscoSans" pitchFamily="34" charset="0"/>
              <a:ea typeface="ＭＳ Ｐゴシック" charset="0"/>
              <a:cs typeface="ＭＳ Ｐゴシック" charset="0"/>
            </a:endParaRPr>
          </a:p>
          <a:p>
            <a:pPr>
              <a:defRPr/>
            </a:pPr>
            <a:endParaRPr lang="en-US" sz="800" dirty="0">
              <a:solidFill>
                <a:schemeClr val="bg1">
                  <a:lumMod val="75000"/>
                </a:schemeClr>
              </a:solidFill>
              <a:latin typeface="CiscoSans" pitchFamily="34" charset="0"/>
              <a:ea typeface="ＭＳ Ｐゴシック" charset="0"/>
              <a:cs typeface="ＭＳ Ｐゴシック"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52"/>
          <p:cNvSpPr/>
          <p:nvPr/>
        </p:nvSpPr>
        <p:spPr>
          <a:xfrm>
            <a:off x="0" y="6275388"/>
            <a:ext cx="9144000" cy="333375"/>
          </a:xfrm>
          <a:prstGeom prst="rect">
            <a:avLst/>
          </a:prstGeom>
          <a:solidFill>
            <a:srgbClr val="0825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02402" name="Rectangle 2"/>
          <p:cNvSpPr>
            <a:spLocks noChangeArrowheads="1"/>
          </p:cNvSpPr>
          <p:nvPr/>
        </p:nvSpPr>
        <p:spPr bwMode="auto">
          <a:xfrm>
            <a:off x="44451" y="168275"/>
            <a:ext cx="9144000" cy="209550"/>
          </a:xfrm>
          <a:prstGeom prst="rect">
            <a:avLst/>
          </a:prstGeom>
          <a:solidFill>
            <a:srgbClr val="000000"/>
          </a:solidFill>
          <a:ln w="19050">
            <a:noFill/>
            <a:miter lim="800000"/>
            <a:headEnd/>
            <a:tailEnd/>
          </a:ln>
        </p:spPr>
        <p:txBody>
          <a:bodyPr wrap="none" lIns="82124" tIns="41061" rIns="82124" bIns="41061" anchor="ctr">
            <a:spAutoFit/>
          </a:bodyPr>
          <a:lstStyle/>
          <a:p>
            <a:endParaRPr lang="en-US" b="1"/>
          </a:p>
        </p:txBody>
      </p:sp>
      <p:grpSp>
        <p:nvGrpSpPr>
          <p:cNvPr id="102404" name="Group 4"/>
          <p:cNvGrpSpPr>
            <a:grpSpLocks/>
          </p:cNvGrpSpPr>
          <p:nvPr/>
        </p:nvGrpSpPr>
        <p:grpSpPr bwMode="auto">
          <a:xfrm>
            <a:off x="254000" y="617538"/>
            <a:ext cx="8768263" cy="5535613"/>
            <a:chOff x="160" y="788"/>
            <a:chExt cx="5585" cy="3487"/>
          </a:xfrm>
        </p:grpSpPr>
        <p:grpSp>
          <p:nvGrpSpPr>
            <p:cNvPr id="102406" name="Group 5"/>
            <p:cNvGrpSpPr>
              <a:grpSpLocks/>
            </p:cNvGrpSpPr>
            <p:nvPr/>
          </p:nvGrpSpPr>
          <p:grpSpPr bwMode="auto">
            <a:xfrm>
              <a:off x="2027" y="788"/>
              <a:ext cx="1854" cy="1131"/>
              <a:chOff x="2027" y="788"/>
              <a:chExt cx="1854" cy="1131"/>
            </a:xfrm>
          </p:grpSpPr>
          <p:sp>
            <p:nvSpPr>
              <p:cNvPr id="102628" name="Rectangle 6"/>
              <p:cNvSpPr>
                <a:spLocks noChangeArrowheads="1"/>
              </p:cNvSpPr>
              <p:nvPr/>
            </p:nvSpPr>
            <p:spPr bwMode="auto">
              <a:xfrm flipV="1">
                <a:off x="2288" y="818"/>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sp>
            <p:nvSpPr>
              <p:cNvPr id="102629" name="Line 7"/>
              <p:cNvSpPr>
                <a:spLocks noChangeShapeType="1"/>
              </p:cNvSpPr>
              <p:nvPr/>
            </p:nvSpPr>
            <p:spPr bwMode="auto">
              <a:xfrm>
                <a:off x="2288"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30" name="Line 8"/>
              <p:cNvSpPr>
                <a:spLocks noChangeShapeType="1"/>
              </p:cNvSpPr>
              <p:nvPr/>
            </p:nvSpPr>
            <p:spPr bwMode="auto">
              <a:xfrm>
                <a:off x="2288"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31" name="Line 9"/>
              <p:cNvSpPr>
                <a:spLocks noChangeShapeType="1"/>
              </p:cNvSpPr>
              <p:nvPr/>
            </p:nvSpPr>
            <p:spPr bwMode="auto">
              <a:xfrm>
                <a:off x="2288"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32" name="Line 10"/>
              <p:cNvSpPr>
                <a:spLocks noChangeShapeType="1"/>
              </p:cNvSpPr>
              <p:nvPr/>
            </p:nvSpPr>
            <p:spPr bwMode="auto">
              <a:xfrm>
                <a:off x="2288"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33" name="Line 11"/>
              <p:cNvSpPr>
                <a:spLocks noChangeShapeType="1"/>
              </p:cNvSpPr>
              <p:nvPr/>
            </p:nvSpPr>
            <p:spPr bwMode="auto">
              <a:xfrm>
                <a:off x="2288"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34" name="Line 12"/>
              <p:cNvSpPr>
                <a:spLocks noChangeShapeType="1"/>
              </p:cNvSpPr>
              <p:nvPr/>
            </p:nvSpPr>
            <p:spPr bwMode="auto">
              <a:xfrm>
                <a:off x="2288"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35" name="Text Box 13"/>
              <p:cNvSpPr txBox="1">
                <a:spLocks noChangeArrowheads="1"/>
              </p:cNvSpPr>
              <p:nvPr/>
            </p:nvSpPr>
            <p:spPr bwMode="auto">
              <a:xfrm>
                <a:off x="2107" y="1752"/>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636" name="Text Box 14"/>
              <p:cNvSpPr txBox="1">
                <a:spLocks noChangeArrowheads="1"/>
              </p:cNvSpPr>
              <p:nvPr/>
            </p:nvSpPr>
            <p:spPr bwMode="auto">
              <a:xfrm>
                <a:off x="2067" y="1585"/>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637" name="Text Box 15"/>
              <p:cNvSpPr txBox="1">
                <a:spLocks noChangeArrowheads="1"/>
              </p:cNvSpPr>
              <p:nvPr/>
            </p:nvSpPr>
            <p:spPr bwMode="auto">
              <a:xfrm>
                <a:off x="2067" y="1427"/>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638" name="Text Box 16"/>
              <p:cNvSpPr txBox="1">
                <a:spLocks noChangeArrowheads="1"/>
              </p:cNvSpPr>
              <p:nvPr/>
            </p:nvSpPr>
            <p:spPr bwMode="auto">
              <a:xfrm>
                <a:off x="2067" y="1262"/>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639" name="Text Box 17"/>
              <p:cNvSpPr txBox="1">
                <a:spLocks noChangeArrowheads="1"/>
              </p:cNvSpPr>
              <p:nvPr/>
            </p:nvSpPr>
            <p:spPr bwMode="auto">
              <a:xfrm>
                <a:off x="2067" y="108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640" name="Text Box 18"/>
              <p:cNvSpPr txBox="1">
                <a:spLocks noChangeArrowheads="1"/>
              </p:cNvSpPr>
              <p:nvPr/>
            </p:nvSpPr>
            <p:spPr bwMode="auto">
              <a:xfrm>
                <a:off x="2027" y="925"/>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641" name="Text Box 19"/>
              <p:cNvSpPr txBox="1">
                <a:spLocks noChangeArrowheads="1"/>
              </p:cNvSpPr>
              <p:nvPr/>
            </p:nvSpPr>
            <p:spPr bwMode="auto">
              <a:xfrm>
                <a:off x="2269" y="788"/>
                <a:ext cx="1432" cy="186"/>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Digital Video: IPTV</a:t>
                </a:r>
              </a:p>
            </p:txBody>
          </p:sp>
          <p:sp>
            <p:nvSpPr>
              <p:cNvPr id="102642" name="Freeform 20"/>
              <p:cNvSpPr>
                <a:spLocks/>
              </p:cNvSpPr>
              <p:nvPr/>
            </p:nvSpPr>
            <p:spPr bwMode="auto">
              <a:xfrm>
                <a:off x="2314" y="1150"/>
                <a:ext cx="1388" cy="257"/>
              </a:xfrm>
              <a:custGeom>
                <a:avLst/>
                <a:gdLst>
                  <a:gd name="T0" fmla="*/ 0 w 1388"/>
                  <a:gd name="T1" fmla="*/ 0 h 100"/>
                  <a:gd name="T2" fmla="*/ 148 w 1388"/>
                  <a:gd name="T3" fmla="*/ 224 h 100"/>
                  <a:gd name="T4" fmla="*/ 284 w 1388"/>
                  <a:gd name="T5" fmla="*/ 146 h 100"/>
                  <a:gd name="T6" fmla="*/ 462 w 1388"/>
                  <a:gd name="T7" fmla="*/ 437 h 100"/>
                  <a:gd name="T8" fmla="*/ 590 w 1388"/>
                  <a:gd name="T9" fmla="*/ 581 h 100"/>
                  <a:gd name="T10" fmla="*/ 740 w 1388"/>
                  <a:gd name="T11" fmla="*/ 396 h 100"/>
                  <a:gd name="T12" fmla="*/ 1014 w 1388"/>
                  <a:gd name="T13" fmla="*/ 648 h 100"/>
                  <a:gd name="T14" fmla="*/ 1102 w 1388"/>
                  <a:gd name="T15" fmla="*/ 660 h 100"/>
                  <a:gd name="T16" fmla="*/ 1260 w 1388"/>
                  <a:gd name="T17" fmla="*/ 463 h 100"/>
                  <a:gd name="T18" fmla="*/ 1388 w 1388"/>
                  <a:gd name="T19" fmla="*/ 581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8"/>
                  <a:gd name="T31" fmla="*/ 0 h 100"/>
                  <a:gd name="T32" fmla="*/ 1388 w 138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8" h="100">
                    <a:moveTo>
                      <a:pt x="0" y="0"/>
                    </a:moveTo>
                    <a:lnTo>
                      <a:pt x="148" y="34"/>
                    </a:lnTo>
                    <a:lnTo>
                      <a:pt x="284" y="22"/>
                    </a:lnTo>
                    <a:lnTo>
                      <a:pt x="462" y="66"/>
                    </a:lnTo>
                    <a:lnTo>
                      <a:pt x="590" y="88"/>
                    </a:lnTo>
                    <a:lnTo>
                      <a:pt x="740" y="60"/>
                    </a:lnTo>
                    <a:lnTo>
                      <a:pt x="1014" y="98"/>
                    </a:lnTo>
                    <a:lnTo>
                      <a:pt x="1102" y="100"/>
                    </a:lnTo>
                    <a:lnTo>
                      <a:pt x="1260" y="70"/>
                    </a:lnTo>
                    <a:lnTo>
                      <a:pt x="1388" y="88"/>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643" name="Freeform 21"/>
              <p:cNvSpPr>
                <a:spLocks/>
              </p:cNvSpPr>
              <p:nvPr/>
            </p:nvSpPr>
            <p:spPr bwMode="auto">
              <a:xfrm>
                <a:off x="2324" y="1553"/>
                <a:ext cx="1386" cy="241"/>
              </a:xfrm>
              <a:custGeom>
                <a:avLst/>
                <a:gdLst>
                  <a:gd name="T0" fmla="*/ 0 w 1386"/>
                  <a:gd name="T1" fmla="*/ 0 h 98"/>
                  <a:gd name="T2" fmla="*/ 430 w 1386"/>
                  <a:gd name="T3" fmla="*/ 352 h 98"/>
                  <a:gd name="T4" fmla="*/ 646 w 1386"/>
                  <a:gd name="T5" fmla="*/ 435 h 98"/>
                  <a:gd name="T6" fmla="*/ 834 w 1386"/>
                  <a:gd name="T7" fmla="*/ 593 h 98"/>
                  <a:gd name="T8" fmla="*/ 1188 w 1386"/>
                  <a:gd name="T9" fmla="*/ 556 h 98"/>
                  <a:gd name="T10" fmla="*/ 1386 w 1386"/>
                  <a:gd name="T11" fmla="*/ 556 h 98"/>
                  <a:gd name="T12" fmla="*/ 0 60000 65536"/>
                  <a:gd name="T13" fmla="*/ 0 60000 65536"/>
                  <a:gd name="T14" fmla="*/ 0 60000 65536"/>
                  <a:gd name="T15" fmla="*/ 0 60000 65536"/>
                  <a:gd name="T16" fmla="*/ 0 60000 65536"/>
                  <a:gd name="T17" fmla="*/ 0 60000 65536"/>
                  <a:gd name="T18" fmla="*/ 0 w 1386"/>
                  <a:gd name="T19" fmla="*/ 0 h 98"/>
                  <a:gd name="T20" fmla="*/ 1386 w 1386"/>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1386" h="98">
                    <a:moveTo>
                      <a:pt x="0" y="0"/>
                    </a:moveTo>
                    <a:lnTo>
                      <a:pt x="430" y="58"/>
                    </a:lnTo>
                    <a:lnTo>
                      <a:pt x="646" y="72"/>
                    </a:lnTo>
                    <a:lnTo>
                      <a:pt x="834" y="98"/>
                    </a:lnTo>
                    <a:lnTo>
                      <a:pt x="1188" y="92"/>
                    </a:lnTo>
                    <a:lnTo>
                      <a:pt x="1386" y="92"/>
                    </a:lnTo>
                  </a:path>
                </a:pathLst>
              </a:custGeom>
              <a:noFill/>
              <a:ln w="25400">
                <a:solidFill>
                  <a:srgbClr val="8A44AA"/>
                </a:solidFill>
                <a:round/>
                <a:headEnd/>
                <a:tailEnd/>
              </a:ln>
            </p:spPr>
            <p:txBody>
              <a:bodyPr lIns="82124" tIns="41061" rIns="82124" bIns="41061" anchor="ctr">
                <a:spAutoFit/>
              </a:bodyPr>
              <a:lstStyle/>
              <a:p>
                <a:endParaRPr lang="en-US" b="1"/>
              </a:p>
            </p:txBody>
          </p:sp>
          <p:sp>
            <p:nvSpPr>
              <p:cNvPr id="102644" name="Freeform 22"/>
              <p:cNvSpPr>
                <a:spLocks/>
              </p:cNvSpPr>
              <p:nvPr/>
            </p:nvSpPr>
            <p:spPr bwMode="auto">
              <a:xfrm>
                <a:off x="2332" y="1596"/>
                <a:ext cx="1370" cy="241"/>
              </a:xfrm>
              <a:custGeom>
                <a:avLst/>
                <a:gdLst>
                  <a:gd name="T0" fmla="*/ 0 w 1370"/>
                  <a:gd name="T1" fmla="*/ 691 h 84"/>
                  <a:gd name="T2" fmla="*/ 208 w 1370"/>
                  <a:gd name="T3" fmla="*/ 215 h 84"/>
                  <a:gd name="T4" fmla="*/ 404 w 1370"/>
                  <a:gd name="T5" fmla="*/ 164 h 84"/>
                  <a:gd name="T6" fmla="*/ 528 w 1370"/>
                  <a:gd name="T7" fmla="*/ 164 h 84"/>
                  <a:gd name="T8" fmla="*/ 638 w 1370"/>
                  <a:gd name="T9" fmla="*/ 396 h 84"/>
                  <a:gd name="T10" fmla="*/ 872 w 1370"/>
                  <a:gd name="T11" fmla="*/ 149 h 84"/>
                  <a:gd name="T12" fmla="*/ 1046 w 1370"/>
                  <a:gd name="T13" fmla="*/ 0 h 84"/>
                  <a:gd name="T14" fmla="*/ 1128 w 1370"/>
                  <a:gd name="T15" fmla="*/ 149 h 84"/>
                  <a:gd name="T16" fmla="*/ 1196 w 1370"/>
                  <a:gd name="T17" fmla="*/ 66 h 84"/>
                  <a:gd name="T18" fmla="*/ 1370 w 1370"/>
                  <a:gd name="T19" fmla="*/ 33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0"/>
                  <a:gd name="T31" fmla="*/ 0 h 84"/>
                  <a:gd name="T32" fmla="*/ 1370 w 1370"/>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0" h="84">
                    <a:moveTo>
                      <a:pt x="0" y="84"/>
                    </a:moveTo>
                    <a:lnTo>
                      <a:pt x="208" y="26"/>
                    </a:lnTo>
                    <a:lnTo>
                      <a:pt x="404" y="20"/>
                    </a:lnTo>
                    <a:lnTo>
                      <a:pt x="528" y="20"/>
                    </a:lnTo>
                    <a:lnTo>
                      <a:pt x="638" y="48"/>
                    </a:lnTo>
                    <a:lnTo>
                      <a:pt x="872" y="18"/>
                    </a:lnTo>
                    <a:lnTo>
                      <a:pt x="1046" y="0"/>
                    </a:lnTo>
                    <a:lnTo>
                      <a:pt x="1128" y="18"/>
                    </a:lnTo>
                    <a:lnTo>
                      <a:pt x="1196" y="8"/>
                    </a:lnTo>
                    <a:lnTo>
                      <a:pt x="1370" y="40"/>
                    </a:lnTo>
                  </a:path>
                </a:pathLst>
              </a:custGeom>
              <a:noFill/>
              <a:ln w="25400">
                <a:solidFill>
                  <a:srgbClr val="A0C02A"/>
                </a:solidFill>
                <a:round/>
                <a:headEnd/>
                <a:tailEnd/>
              </a:ln>
            </p:spPr>
            <p:txBody>
              <a:bodyPr lIns="82124" tIns="41061" rIns="82124" bIns="41061" anchor="ctr">
                <a:spAutoFit/>
              </a:bodyPr>
              <a:lstStyle/>
              <a:p>
                <a:endParaRPr lang="en-US" b="1"/>
              </a:p>
            </p:txBody>
          </p:sp>
          <p:sp>
            <p:nvSpPr>
              <p:cNvPr id="102645" name="Freeform 23"/>
              <p:cNvSpPr>
                <a:spLocks/>
              </p:cNvSpPr>
              <p:nvPr/>
            </p:nvSpPr>
            <p:spPr bwMode="auto">
              <a:xfrm>
                <a:off x="2340" y="1646"/>
                <a:ext cx="1368" cy="241"/>
              </a:xfrm>
              <a:custGeom>
                <a:avLst/>
                <a:gdLst>
                  <a:gd name="T0" fmla="*/ 0 w 1368"/>
                  <a:gd name="T1" fmla="*/ 1018 h 40"/>
                  <a:gd name="T2" fmla="*/ 188 w 1368"/>
                  <a:gd name="T3" fmla="*/ 1018 h 40"/>
                  <a:gd name="T4" fmla="*/ 320 w 1368"/>
                  <a:gd name="T5" fmla="*/ 1452 h 40"/>
                  <a:gd name="T6" fmla="*/ 446 w 1368"/>
                  <a:gd name="T7" fmla="*/ 0 h 40"/>
                  <a:gd name="T8" fmla="*/ 756 w 1368"/>
                  <a:gd name="T9" fmla="*/ 0 h 40"/>
                  <a:gd name="T10" fmla="*/ 956 w 1368"/>
                  <a:gd name="T11" fmla="*/ 506 h 40"/>
                  <a:gd name="T12" fmla="*/ 1368 w 1368"/>
                  <a:gd name="T13" fmla="*/ 217 h 40"/>
                  <a:gd name="T14" fmla="*/ 0 60000 65536"/>
                  <a:gd name="T15" fmla="*/ 0 60000 65536"/>
                  <a:gd name="T16" fmla="*/ 0 60000 65536"/>
                  <a:gd name="T17" fmla="*/ 0 60000 65536"/>
                  <a:gd name="T18" fmla="*/ 0 60000 65536"/>
                  <a:gd name="T19" fmla="*/ 0 60000 65536"/>
                  <a:gd name="T20" fmla="*/ 0 60000 65536"/>
                  <a:gd name="T21" fmla="*/ 0 w 1368"/>
                  <a:gd name="T22" fmla="*/ 0 h 40"/>
                  <a:gd name="T23" fmla="*/ 1368 w 136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8" h="40">
                    <a:moveTo>
                      <a:pt x="0" y="28"/>
                    </a:moveTo>
                    <a:lnTo>
                      <a:pt x="188" y="28"/>
                    </a:lnTo>
                    <a:lnTo>
                      <a:pt x="320" y="40"/>
                    </a:lnTo>
                    <a:lnTo>
                      <a:pt x="446" y="0"/>
                    </a:lnTo>
                    <a:lnTo>
                      <a:pt x="756" y="0"/>
                    </a:lnTo>
                    <a:lnTo>
                      <a:pt x="956" y="14"/>
                    </a:lnTo>
                    <a:lnTo>
                      <a:pt x="1368" y="6"/>
                    </a:lnTo>
                  </a:path>
                </a:pathLst>
              </a:custGeom>
              <a:noFill/>
              <a:ln w="25400">
                <a:solidFill>
                  <a:schemeClr val="folHlink"/>
                </a:solidFill>
                <a:round/>
                <a:headEnd/>
                <a:tailEnd/>
              </a:ln>
            </p:spPr>
            <p:txBody>
              <a:bodyPr lIns="82124" tIns="41061" rIns="82124" bIns="41061" anchor="ctr">
                <a:spAutoFit/>
              </a:bodyPr>
              <a:lstStyle/>
              <a:p>
                <a:endParaRPr lang="en-US" b="1"/>
              </a:p>
            </p:txBody>
          </p:sp>
          <p:sp>
            <p:nvSpPr>
              <p:cNvPr id="102646" name="Freeform 24"/>
              <p:cNvSpPr>
                <a:spLocks/>
              </p:cNvSpPr>
              <p:nvPr/>
            </p:nvSpPr>
            <p:spPr bwMode="auto">
              <a:xfrm>
                <a:off x="2310" y="1678"/>
                <a:ext cx="1391" cy="241"/>
              </a:xfrm>
              <a:custGeom>
                <a:avLst/>
                <a:gdLst>
                  <a:gd name="T0" fmla="*/ 0 w 1391"/>
                  <a:gd name="T1" fmla="*/ 769 h 26"/>
                  <a:gd name="T2" fmla="*/ 273 w 1391"/>
                  <a:gd name="T3" fmla="*/ 1029 h 26"/>
                  <a:gd name="T4" fmla="*/ 392 w 1391"/>
                  <a:gd name="T5" fmla="*/ 2234 h 26"/>
                  <a:gd name="T6" fmla="*/ 552 w 1391"/>
                  <a:gd name="T7" fmla="*/ 1205 h 26"/>
                  <a:gd name="T8" fmla="*/ 729 w 1391"/>
                  <a:gd name="T9" fmla="*/ 0 h 26"/>
                  <a:gd name="T10" fmla="*/ 789 w 1391"/>
                  <a:gd name="T11" fmla="*/ 686 h 26"/>
                  <a:gd name="T12" fmla="*/ 915 w 1391"/>
                  <a:gd name="T13" fmla="*/ 1974 h 26"/>
                  <a:gd name="T14" fmla="*/ 1256 w 1391"/>
                  <a:gd name="T15" fmla="*/ 1715 h 26"/>
                  <a:gd name="T16" fmla="*/ 1391 w 1391"/>
                  <a:gd name="T17" fmla="*/ 102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1"/>
                  <a:gd name="T28" fmla="*/ 0 h 26"/>
                  <a:gd name="T29" fmla="*/ 1391 w 139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1" h="26">
                    <a:moveTo>
                      <a:pt x="0" y="9"/>
                    </a:moveTo>
                    <a:lnTo>
                      <a:pt x="273" y="12"/>
                    </a:lnTo>
                    <a:lnTo>
                      <a:pt x="392" y="26"/>
                    </a:lnTo>
                    <a:lnTo>
                      <a:pt x="552" y="14"/>
                    </a:lnTo>
                    <a:lnTo>
                      <a:pt x="729" y="0"/>
                    </a:lnTo>
                    <a:lnTo>
                      <a:pt x="789" y="8"/>
                    </a:lnTo>
                    <a:lnTo>
                      <a:pt x="915" y="23"/>
                    </a:lnTo>
                    <a:lnTo>
                      <a:pt x="1256" y="20"/>
                    </a:lnTo>
                    <a:lnTo>
                      <a:pt x="1391" y="12"/>
                    </a:lnTo>
                  </a:path>
                </a:pathLst>
              </a:custGeom>
              <a:noFill/>
              <a:ln w="25400">
                <a:solidFill>
                  <a:schemeClr val="accent2"/>
                </a:solidFill>
                <a:round/>
                <a:headEnd/>
                <a:tailEnd/>
              </a:ln>
            </p:spPr>
            <p:txBody>
              <a:bodyPr lIns="82124" tIns="41061" rIns="82124" bIns="41061" anchor="ctr">
                <a:spAutoFit/>
              </a:bodyPr>
              <a:lstStyle/>
              <a:p>
                <a:endParaRPr lang="en-US" b="1"/>
              </a:p>
            </p:txBody>
          </p:sp>
          <p:sp>
            <p:nvSpPr>
              <p:cNvPr id="102647" name="Freeform 25"/>
              <p:cNvSpPr>
                <a:spLocks/>
              </p:cNvSpPr>
              <p:nvPr/>
            </p:nvSpPr>
            <p:spPr bwMode="auto">
              <a:xfrm>
                <a:off x="2334" y="1639"/>
                <a:ext cx="1371" cy="241"/>
              </a:xfrm>
              <a:custGeom>
                <a:avLst/>
                <a:gdLst>
                  <a:gd name="T0" fmla="*/ 0 w 1371"/>
                  <a:gd name="T1" fmla="*/ 720 h 69"/>
                  <a:gd name="T2" fmla="*/ 258 w 1371"/>
                  <a:gd name="T3" fmla="*/ 768 h 69"/>
                  <a:gd name="T4" fmla="*/ 378 w 1371"/>
                  <a:gd name="T5" fmla="*/ 842 h 69"/>
                  <a:gd name="T6" fmla="*/ 578 w 1371"/>
                  <a:gd name="T7" fmla="*/ 548 h 69"/>
                  <a:gd name="T8" fmla="*/ 848 w 1371"/>
                  <a:gd name="T9" fmla="*/ 318 h 69"/>
                  <a:gd name="T10" fmla="*/ 977 w 1371"/>
                  <a:gd name="T11" fmla="*/ 353 h 69"/>
                  <a:gd name="T12" fmla="*/ 1155 w 1371"/>
                  <a:gd name="T13" fmla="*/ 73 h 69"/>
                  <a:gd name="T14" fmla="*/ 1265 w 1371"/>
                  <a:gd name="T15" fmla="*/ 0 h 69"/>
                  <a:gd name="T16" fmla="*/ 1371 w 1371"/>
                  <a:gd name="T17" fmla="*/ 2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1"/>
                  <a:gd name="T28" fmla="*/ 0 h 69"/>
                  <a:gd name="T29" fmla="*/ 1371 w 137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1" h="69">
                    <a:moveTo>
                      <a:pt x="0" y="59"/>
                    </a:moveTo>
                    <a:lnTo>
                      <a:pt x="258" y="63"/>
                    </a:lnTo>
                    <a:lnTo>
                      <a:pt x="378" y="69"/>
                    </a:lnTo>
                    <a:lnTo>
                      <a:pt x="578" y="45"/>
                    </a:lnTo>
                    <a:lnTo>
                      <a:pt x="848" y="26"/>
                    </a:lnTo>
                    <a:lnTo>
                      <a:pt x="977" y="29"/>
                    </a:lnTo>
                    <a:lnTo>
                      <a:pt x="1155" y="6"/>
                    </a:lnTo>
                    <a:lnTo>
                      <a:pt x="1265" y="0"/>
                    </a:lnTo>
                    <a:lnTo>
                      <a:pt x="1371" y="2"/>
                    </a:lnTo>
                  </a:path>
                </a:pathLst>
              </a:custGeom>
              <a:noFill/>
              <a:ln w="25400">
                <a:solidFill>
                  <a:srgbClr val="EE6804"/>
                </a:solidFill>
                <a:round/>
                <a:headEnd/>
                <a:tailEnd/>
              </a:ln>
            </p:spPr>
            <p:txBody>
              <a:bodyPr lIns="82124" tIns="41061" rIns="82124" bIns="41061" anchor="ctr">
                <a:spAutoFit/>
              </a:bodyPr>
              <a:lstStyle/>
              <a:p>
                <a:endParaRPr lang="en-US" b="1"/>
              </a:p>
            </p:txBody>
          </p:sp>
          <p:grpSp>
            <p:nvGrpSpPr>
              <p:cNvPr id="102648" name="Group 26"/>
              <p:cNvGrpSpPr>
                <a:grpSpLocks/>
              </p:cNvGrpSpPr>
              <p:nvPr/>
            </p:nvGrpSpPr>
            <p:grpSpPr bwMode="auto">
              <a:xfrm>
                <a:off x="3443" y="1003"/>
                <a:ext cx="397" cy="313"/>
                <a:chOff x="3392" y="1353"/>
                <a:chExt cx="499" cy="393"/>
              </a:xfrm>
            </p:grpSpPr>
            <p:sp>
              <p:nvSpPr>
                <p:cNvPr id="102651" name="Oval 27"/>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652" name="Oval 28"/>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649" name="Text Box 29"/>
              <p:cNvSpPr txBox="1">
                <a:spLocks noChangeArrowheads="1"/>
              </p:cNvSpPr>
              <p:nvPr/>
            </p:nvSpPr>
            <p:spPr bwMode="auto">
              <a:xfrm>
                <a:off x="3401" y="104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61</a:t>
                </a:r>
                <a:r>
                  <a:rPr lang="en-US" sz="1400" b="1">
                    <a:solidFill>
                      <a:srgbClr val="FFFFFF"/>
                    </a:solidFill>
                  </a:rPr>
                  <a:t>%</a:t>
                </a:r>
              </a:p>
            </p:txBody>
          </p:sp>
          <p:sp>
            <p:nvSpPr>
              <p:cNvPr id="102650" name="Text Box 30"/>
              <p:cNvSpPr txBox="1">
                <a:spLocks noChangeArrowheads="1"/>
              </p:cNvSpPr>
              <p:nvPr/>
            </p:nvSpPr>
            <p:spPr bwMode="auto">
              <a:xfrm>
                <a:off x="2256" y="1017"/>
                <a:ext cx="736" cy="225"/>
              </a:xfrm>
              <a:prstGeom prst="rect">
                <a:avLst/>
              </a:prstGeom>
              <a:noFill/>
              <a:ln w="19050">
                <a:noFill/>
                <a:miter lim="800000"/>
                <a:headEnd/>
                <a:tailEnd/>
              </a:ln>
            </p:spPr>
            <p:txBody>
              <a:bodyPr wrap="none" lIns="82124" tIns="41061" rIns="82124" bIns="41061">
                <a:spAutoFit/>
              </a:bodyPr>
              <a:lstStyle/>
              <a:p>
                <a:pPr defTabSz="814388"/>
                <a:r>
                  <a:rPr lang="en-US" b="1" dirty="0">
                    <a:solidFill>
                      <a:schemeClr val="tx2"/>
                    </a:solidFill>
                  </a:rPr>
                  <a:t>Cisco/SA</a:t>
                </a:r>
              </a:p>
            </p:txBody>
          </p:sp>
        </p:grpSp>
        <p:grpSp>
          <p:nvGrpSpPr>
            <p:cNvPr id="102407" name="Group 31"/>
            <p:cNvGrpSpPr>
              <a:grpSpLocks/>
            </p:cNvGrpSpPr>
            <p:nvPr/>
          </p:nvGrpSpPr>
          <p:grpSpPr bwMode="auto">
            <a:xfrm>
              <a:off x="3894" y="802"/>
              <a:ext cx="1851" cy="1108"/>
              <a:chOff x="3894" y="802"/>
              <a:chExt cx="1851" cy="1108"/>
            </a:xfrm>
          </p:grpSpPr>
          <p:sp>
            <p:nvSpPr>
              <p:cNvPr id="102600" name="Rectangle 32"/>
              <p:cNvSpPr>
                <a:spLocks noChangeArrowheads="1"/>
              </p:cNvSpPr>
              <p:nvPr/>
            </p:nvSpPr>
            <p:spPr bwMode="auto">
              <a:xfrm flipV="1">
                <a:off x="4154" y="818"/>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grpSp>
            <p:nvGrpSpPr>
              <p:cNvPr id="102601" name="Group 33"/>
              <p:cNvGrpSpPr>
                <a:grpSpLocks/>
              </p:cNvGrpSpPr>
              <p:nvPr/>
            </p:nvGrpSpPr>
            <p:grpSpPr bwMode="auto">
              <a:xfrm>
                <a:off x="3894" y="802"/>
                <a:ext cx="1706" cy="1088"/>
                <a:chOff x="3894" y="802"/>
                <a:chExt cx="1706" cy="1088"/>
              </a:xfrm>
            </p:grpSpPr>
            <p:sp>
              <p:nvSpPr>
                <p:cNvPr id="102615" name="Line 34"/>
                <p:cNvSpPr>
                  <a:spLocks noChangeShapeType="1"/>
                </p:cNvSpPr>
                <p:nvPr/>
              </p:nvSpPr>
              <p:spPr bwMode="auto">
                <a:xfrm>
                  <a:off x="4155"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16" name="Line 35"/>
                <p:cNvSpPr>
                  <a:spLocks noChangeShapeType="1"/>
                </p:cNvSpPr>
                <p:nvPr/>
              </p:nvSpPr>
              <p:spPr bwMode="auto">
                <a:xfrm>
                  <a:off x="4155"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17" name="Line 36"/>
                <p:cNvSpPr>
                  <a:spLocks noChangeShapeType="1"/>
                </p:cNvSpPr>
                <p:nvPr/>
              </p:nvSpPr>
              <p:spPr bwMode="auto">
                <a:xfrm>
                  <a:off x="4155"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18" name="Line 37"/>
                <p:cNvSpPr>
                  <a:spLocks noChangeShapeType="1"/>
                </p:cNvSpPr>
                <p:nvPr/>
              </p:nvSpPr>
              <p:spPr bwMode="auto">
                <a:xfrm>
                  <a:off x="4155"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19" name="Line 38"/>
                <p:cNvSpPr>
                  <a:spLocks noChangeShapeType="1"/>
                </p:cNvSpPr>
                <p:nvPr/>
              </p:nvSpPr>
              <p:spPr bwMode="auto">
                <a:xfrm>
                  <a:off x="4155"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20" name="Line 39"/>
                <p:cNvSpPr>
                  <a:spLocks noChangeShapeType="1"/>
                </p:cNvSpPr>
                <p:nvPr/>
              </p:nvSpPr>
              <p:spPr bwMode="auto">
                <a:xfrm>
                  <a:off x="4155"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621" name="Text Box 40"/>
                <p:cNvSpPr txBox="1">
                  <a:spLocks noChangeArrowheads="1"/>
                </p:cNvSpPr>
                <p:nvPr/>
              </p:nvSpPr>
              <p:spPr bwMode="auto">
                <a:xfrm>
                  <a:off x="3974" y="1752"/>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622" name="Text Box 41"/>
                <p:cNvSpPr txBox="1">
                  <a:spLocks noChangeArrowheads="1"/>
                </p:cNvSpPr>
                <p:nvPr/>
              </p:nvSpPr>
              <p:spPr bwMode="auto">
                <a:xfrm>
                  <a:off x="3934" y="1585"/>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623" name="Text Box 42"/>
                <p:cNvSpPr txBox="1">
                  <a:spLocks noChangeArrowheads="1"/>
                </p:cNvSpPr>
                <p:nvPr/>
              </p:nvSpPr>
              <p:spPr bwMode="auto">
                <a:xfrm>
                  <a:off x="3934" y="1427"/>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624" name="Text Box 43"/>
                <p:cNvSpPr txBox="1">
                  <a:spLocks noChangeArrowheads="1"/>
                </p:cNvSpPr>
                <p:nvPr/>
              </p:nvSpPr>
              <p:spPr bwMode="auto">
                <a:xfrm>
                  <a:off x="3934" y="1262"/>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625" name="Text Box 44"/>
                <p:cNvSpPr txBox="1">
                  <a:spLocks noChangeArrowheads="1"/>
                </p:cNvSpPr>
                <p:nvPr/>
              </p:nvSpPr>
              <p:spPr bwMode="auto">
                <a:xfrm>
                  <a:off x="3934" y="108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626" name="Text Box 45"/>
                <p:cNvSpPr txBox="1">
                  <a:spLocks noChangeArrowheads="1"/>
                </p:cNvSpPr>
                <p:nvPr/>
              </p:nvSpPr>
              <p:spPr bwMode="auto">
                <a:xfrm>
                  <a:off x="3894" y="925"/>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627" name="Text Box 46"/>
                <p:cNvSpPr txBox="1">
                  <a:spLocks noChangeArrowheads="1"/>
                </p:cNvSpPr>
                <p:nvPr/>
              </p:nvSpPr>
              <p:spPr bwMode="auto">
                <a:xfrm>
                  <a:off x="4157" y="802"/>
                  <a:ext cx="1432" cy="320"/>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Switching: Modular/Fixed</a:t>
                  </a:r>
                </a:p>
              </p:txBody>
            </p:sp>
          </p:grpSp>
          <p:sp>
            <p:nvSpPr>
              <p:cNvPr id="102602" name="Freeform 47"/>
              <p:cNvSpPr>
                <a:spLocks/>
              </p:cNvSpPr>
              <p:nvPr/>
            </p:nvSpPr>
            <p:spPr bwMode="auto">
              <a:xfrm>
                <a:off x="4190" y="1091"/>
                <a:ext cx="1388" cy="257"/>
              </a:xfrm>
              <a:custGeom>
                <a:avLst/>
                <a:gdLst>
                  <a:gd name="T0" fmla="*/ 0 w 1388"/>
                  <a:gd name="T1" fmla="*/ 728 h 66"/>
                  <a:gd name="T2" fmla="*/ 82 w 1388"/>
                  <a:gd name="T3" fmla="*/ 666 h 66"/>
                  <a:gd name="T4" fmla="*/ 130 w 1388"/>
                  <a:gd name="T5" fmla="*/ 1001 h 66"/>
                  <a:gd name="T6" fmla="*/ 212 w 1388"/>
                  <a:gd name="T7" fmla="*/ 697 h 66"/>
                  <a:gd name="T8" fmla="*/ 274 w 1388"/>
                  <a:gd name="T9" fmla="*/ 938 h 66"/>
                  <a:gd name="T10" fmla="*/ 348 w 1388"/>
                  <a:gd name="T11" fmla="*/ 728 h 66"/>
                  <a:gd name="T12" fmla="*/ 388 w 1388"/>
                  <a:gd name="T13" fmla="*/ 728 h 66"/>
                  <a:gd name="T14" fmla="*/ 456 w 1388"/>
                  <a:gd name="T15" fmla="*/ 362 h 66"/>
                  <a:gd name="T16" fmla="*/ 532 w 1388"/>
                  <a:gd name="T17" fmla="*/ 273 h 66"/>
                  <a:gd name="T18" fmla="*/ 596 w 1388"/>
                  <a:gd name="T19" fmla="*/ 183 h 66"/>
                  <a:gd name="T20" fmla="*/ 650 w 1388"/>
                  <a:gd name="T21" fmla="*/ 183 h 66"/>
                  <a:gd name="T22" fmla="*/ 698 w 1388"/>
                  <a:gd name="T23" fmla="*/ 639 h 66"/>
                  <a:gd name="T24" fmla="*/ 738 w 1388"/>
                  <a:gd name="T25" fmla="*/ 335 h 66"/>
                  <a:gd name="T26" fmla="*/ 768 w 1388"/>
                  <a:gd name="T27" fmla="*/ 121 h 66"/>
                  <a:gd name="T28" fmla="*/ 826 w 1388"/>
                  <a:gd name="T29" fmla="*/ 121 h 66"/>
                  <a:gd name="T30" fmla="*/ 864 w 1388"/>
                  <a:gd name="T31" fmla="*/ 304 h 66"/>
                  <a:gd name="T32" fmla="*/ 928 w 1388"/>
                  <a:gd name="T33" fmla="*/ 304 h 66"/>
                  <a:gd name="T34" fmla="*/ 976 w 1388"/>
                  <a:gd name="T35" fmla="*/ 393 h 66"/>
                  <a:gd name="T36" fmla="*/ 1002 w 1388"/>
                  <a:gd name="T37" fmla="*/ 393 h 66"/>
                  <a:gd name="T38" fmla="*/ 1076 w 1388"/>
                  <a:gd name="T39" fmla="*/ 31 h 66"/>
                  <a:gd name="T40" fmla="*/ 1138 w 1388"/>
                  <a:gd name="T41" fmla="*/ 0 h 66"/>
                  <a:gd name="T42" fmla="*/ 1182 w 1388"/>
                  <a:gd name="T43" fmla="*/ 62 h 66"/>
                  <a:gd name="T44" fmla="*/ 1220 w 1388"/>
                  <a:gd name="T45" fmla="*/ 273 h 66"/>
                  <a:gd name="T46" fmla="*/ 1266 w 1388"/>
                  <a:gd name="T47" fmla="*/ 214 h 66"/>
                  <a:gd name="T48" fmla="*/ 1334 w 1388"/>
                  <a:gd name="T49" fmla="*/ 0 h 66"/>
                  <a:gd name="T50" fmla="*/ 1388 w 1388"/>
                  <a:gd name="T51" fmla="*/ 214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8"/>
                  <a:gd name="T79" fmla="*/ 0 h 66"/>
                  <a:gd name="T80" fmla="*/ 1388 w 138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8" h="66">
                    <a:moveTo>
                      <a:pt x="0" y="48"/>
                    </a:moveTo>
                    <a:lnTo>
                      <a:pt x="82" y="44"/>
                    </a:lnTo>
                    <a:lnTo>
                      <a:pt x="130" y="66"/>
                    </a:lnTo>
                    <a:lnTo>
                      <a:pt x="212" y="46"/>
                    </a:lnTo>
                    <a:lnTo>
                      <a:pt x="274" y="62"/>
                    </a:lnTo>
                    <a:lnTo>
                      <a:pt x="348" y="48"/>
                    </a:lnTo>
                    <a:lnTo>
                      <a:pt x="388" y="48"/>
                    </a:lnTo>
                    <a:lnTo>
                      <a:pt x="456" y="24"/>
                    </a:lnTo>
                    <a:lnTo>
                      <a:pt x="532" y="18"/>
                    </a:lnTo>
                    <a:lnTo>
                      <a:pt x="596" y="12"/>
                    </a:lnTo>
                    <a:lnTo>
                      <a:pt x="650" y="12"/>
                    </a:lnTo>
                    <a:lnTo>
                      <a:pt x="698" y="42"/>
                    </a:lnTo>
                    <a:lnTo>
                      <a:pt x="738" y="22"/>
                    </a:lnTo>
                    <a:lnTo>
                      <a:pt x="768" y="8"/>
                    </a:lnTo>
                    <a:lnTo>
                      <a:pt x="826" y="8"/>
                    </a:lnTo>
                    <a:lnTo>
                      <a:pt x="864" y="20"/>
                    </a:lnTo>
                    <a:lnTo>
                      <a:pt x="928" y="20"/>
                    </a:lnTo>
                    <a:lnTo>
                      <a:pt x="976" y="26"/>
                    </a:lnTo>
                    <a:lnTo>
                      <a:pt x="1002" y="26"/>
                    </a:lnTo>
                    <a:lnTo>
                      <a:pt x="1076" y="2"/>
                    </a:lnTo>
                    <a:lnTo>
                      <a:pt x="1138" y="0"/>
                    </a:lnTo>
                    <a:lnTo>
                      <a:pt x="1182" y="4"/>
                    </a:lnTo>
                    <a:lnTo>
                      <a:pt x="1220" y="18"/>
                    </a:lnTo>
                    <a:lnTo>
                      <a:pt x="1266" y="14"/>
                    </a:lnTo>
                    <a:lnTo>
                      <a:pt x="1334" y="0"/>
                    </a:lnTo>
                    <a:lnTo>
                      <a:pt x="1388" y="14"/>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603" name="Freeform 48"/>
              <p:cNvSpPr>
                <a:spLocks/>
              </p:cNvSpPr>
              <p:nvPr/>
            </p:nvSpPr>
            <p:spPr bwMode="auto">
              <a:xfrm>
                <a:off x="4190" y="1591"/>
                <a:ext cx="1374" cy="241"/>
              </a:xfrm>
              <a:custGeom>
                <a:avLst/>
                <a:gdLst>
                  <a:gd name="T0" fmla="*/ 0 w 1374"/>
                  <a:gd name="T1" fmla="*/ 1188 h 42"/>
                  <a:gd name="T2" fmla="*/ 94 w 1374"/>
                  <a:gd name="T3" fmla="*/ 1320 h 42"/>
                  <a:gd name="T4" fmla="*/ 166 w 1374"/>
                  <a:gd name="T5" fmla="*/ 1251 h 42"/>
                  <a:gd name="T6" fmla="*/ 228 w 1374"/>
                  <a:gd name="T7" fmla="*/ 924 h 42"/>
                  <a:gd name="T8" fmla="*/ 294 w 1374"/>
                  <a:gd name="T9" fmla="*/ 924 h 42"/>
                  <a:gd name="T10" fmla="*/ 378 w 1374"/>
                  <a:gd name="T11" fmla="*/ 924 h 42"/>
                  <a:gd name="T12" fmla="*/ 420 w 1374"/>
                  <a:gd name="T13" fmla="*/ 792 h 42"/>
                  <a:gd name="T14" fmla="*/ 504 w 1374"/>
                  <a:gd name="T15" fmla="*/ 1383 h 42"/>
                  <a:gd name="T16" fmla="*/ 566 w 1374"/>
                  <a:gd name="T17" fmla="*/ 1383 h 42"/>
                  <a:gd name="T18" fmla="*/ 618 w 1374"/>
                  <a:gd name="T19" fmla="*/ 924 h 42"/>
                  <a:gd name="T20" fmla="*/ 700 w 1374"/>
                  <a:gd name="T21" fmla="*/ 132 h 42"/>
                  <a:gd name="T22" fmla="*/ 734 w 1374"/>
                  <a:gd name="T23" fmla="*/ 0 h 42"/>
                  <a:gd name="T24" fmla="*/ 888 w 1374"/>
                  <a:gd name="T25" fmla="*/ 660 h 42"/>
                  <a:gd name="T26" fmla="*/ 924 w 1374"/>
                  <a:gd name="T27" fmla="*/ 660 h 42"/>
                  <a:gd name="T28" fmla="*/ 1028 w 1374"/>
                  <a:gd name="T29" fmla="*/ 528 h 42"/>
                  <a:gd name="T30" fmla="*/ 1080 w 1374"/>
                  <a:gd name="T31" fmla="*/ 459 h 42"/>
                  <a:gd name="T32" fmla="*/ 1190 w 1374"/>
                  <a:gd name="T33" fmla="*/ 924 h 42"/>
                  <a:gd name="T34" fmla="*/ 1268 w 1374"/>
                  <a:gd name="T35" fmla="*/ 1188 h 42"/>
                  <a:gd name="T36" fmla="*/ 1346 w 1374"/>
                  <a:gd name="T37" fmla="*/ 1119 h 42"/>
                  <a:gd name="T38" fmla="*/ 1374 w 1374"/>
                  <a:gd name="T39" fmla="*/ 855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74"/>
                  <a:gd name="T61" fmla="*/ 0 h 42"/>
                  <a:gd name="T62" fmla="*/ 1374 w 1374"/>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74" h="42">
                    <a:moveTo>
                      <a:pt x="0" y="36"/>
                    </a:moveTo>
                    <a:lnTo>
                      <a:pt x="94" y="40"/>
                    </a:lnTo>
                    <a:lnTo>
                      <a:pt x="166" y="38"/>
                    </a:lnTo>
                    <a:lnTo>
                      <a:pt x="228" y="28"/>
                    </a:lnTo>
                    <a:lnTo>
                      <a:pt x="294" y="28"/>
                    </a:lnTo>
                    <a:lnTo>
                      <a:pt x="378" y="28"/>
                    </a:lnTo>
                    <a:lnTo>
                      <a:pt x="420" y="24"/>
                    </a:lnTo>
                    <a:lnTo>
                      <a:pt x="504" y="42"/>
                    </a:lnTo>
                    <a:lnTo>
                      <a:pt x="566" y="42"/>
                    </a:lnTo>
                    <a:lnTo>
                      <a:pt x="618" y="28"/>
                    </a:lnTo>
                    <a:lnTo>
                      <a:pt x="700" y="4"/>
                    </a:lnTo>
                    <a:lnTo>
                      <a:pt x="734" y="0"/>
                    </a:lnTo>
                    <a:lnTo>
                      <a:pt x="888" y="20"/>
                    </a:lnTo>
                    <a:lnTo>
                      <a:pt x="924" y="20"/>
                    </a:lnTo>
                    <a:lnTo>
                      <a:pt x="1028" y="16"/>
                    </a:lnTo>
                    <a:lnTo>
                      <a:pt x="1080" y="14"/>
                    </a:lnTo>
                    <a:lnTo>
                      <a:pt x="1190" y="28"/>
                    </a:lnTo>
                    <a:lnTo>
                      <a:pt x="1268" y="36"/>
                    </a:lnTo>
                    <a:lnTo>
                      <a:pt x="1346" y="34"/>
                    </a:lnTo>
                    <a:lnTo>
                      <a:pt x="1374" y="26"/>
                    </a:lnTo>
                  </a:path>
                </a:pathLst>
              </a:custGeom>
              <a:noFill/>
              <a:ln w="25400">
                <a:solidFill>
                  <a:srgbClr val="8A44AA"/>
                </a:solidFill>
                <a:round/>
                <a:headEnd/>
                <a:tailEnd/>
              </a:ln>
            </p:spPr>
            <p:txBody>
              <a:bodyPr lIns="82124" tIns="41061" rIns="82124" bIns="41061" anchor="ctr">
                <a:spAutoFit/>
              </a:bodyPr>
              <a:lstStyle/>
              <a:p>
                <a:endParaRPr lang="en-US" b="1"/>
              </a:p>
            </p:txBody>
          </p:sp>
          <p:sp>
            <p:nvSpPr>
              <p:cNvPr id="102604" name="Freeform 49"/>
              <p:cNvSpPr>
                <a:spLocks/>
              </p:cNvSpPr>
              <p:nvPr/>
            </p:nvSpPr>
            <p:spPr bwMode="auto">
              <a:xfrm>
                <a:off x="4190" y="1645"/>
                <a:ext cx="1386" cy="241"/>
              </a:xfrm>
              <a:custGeom>
                <a:avLst/>
                <a:gdLst>
                  <a:gd name="T0" fmla="*/ 0 w 1386"/>
                  <a:gd name="T1" fmla="*/ 361 h 18"/>
                  <a:gd name="T2" fmla="*/ 104 w 1386"/>
                  <a:gd name="T3" fmla="*/ 361 h 18"/>
                  <a:gd name="T4" fmla="*/ 174 w 1386"/>
                  <a:gd name="T5" fmla="*/ 0 h 18"/>
                  <a:gd name="T6" fmla="*/ 286 w 1386"/>
                  <a:gd name="T7" fmla="*/ 723 h 18"/>
                  <a:gd name="T8" fmla="*/ 352 w 1386"/>
                  <a:gd name="T9" fmla="*/ 723 h 18"/>
                  <a:gd name="T10" fmla="*/ 432 w 1386"/>
                  <a:gd name="T11" fmla="*/ 361 h 18"/>
                  <a:gd name="T12" fmla="*/ 526 w 1386"/>
                  <a:gd name="T13" fmla="*/ 2156 h 18"/>
                  <a:gd name="T14" fmla="*/ 564 w 1386"/>
                  <a:gd name="T15" fmla="*/ 1794 h 18"/>
                  <a:gd name="T16" fmla="*/ 640 w 1386"/>
                  <a:gd name="T17" fmla="*/ 2504 h 18"/>
                  <a:gd name="T18" fmla="*/ 704 w 1386"/>
                  <a:gd name="T19" fmla="*/ 1433 h 18"/>
                  <a:gd name="T20" fmla="*/ 748 w 1386"/>
                  <a:gd name="T21" fmla="*/ 2504 h 18"/>
                  <a:gd name="T22" fmla="*/ 818 w 1386"/>
                  <a:gd name="T23" fmla="*/ 2156 h 18"/>
                  <a:gd name="T24" fmla="*/ 858 w 1386"/>
                  <a:gd name="T25" fmla="*/ 1794 h 18"/>
                  <a:gd name="T26" fmla="*/ 954 w 1386"/>
                  <a:gd name="T27" fmla="*/ 1794 h 18"/>
                  <a:gd name="T28" fmla="*/ 1000 w 1386"/>
                  <a:gd name="T29" fmla="*/ 1794 h 18"/>
                  <a:gd name="T30" fmla="*/ 1108 w 1386"/>
                  <a:gd name="T31" fmla="*/ 3227 h 18"/>
                  <a:gd name="T32" fmla="*/ 1184 w 1386"/>
                  <a:gd name="T33" fmla="*/ 3227 h 18"/>
                  <a:gd name="T34" fmla="*/ 1268 w 1386"/>
                  <a:gd name="T35" fmla="*/ 2865 h 18"/>
                  <a:gd name="T36" fmla="*/ 1322 w 1386"/>
                  <a:gd name="T37" fmla="*/ 1794 h 18"/>
                  <a:gd name="T38" fmla="*/ 1386 w 1386"/>
                  <a:gd name="T39" fmla="*/ 1794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6"/>
                  <a:gd name="T61" fmla="*/ 0 h 18"/>
                  <a:gd name="T62" fmla="*/ 1386 w 1386"/>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6" h="18">
                    <a:moveTo>
                      <a:pt x="0" y="2"/>
                    </a:moveTo>
                    <a:lnTo>
                      <a:pt x="104" y="2"/>
                    </a:lnTo>
                    <a:lnTo>
                      <a:pt x="174" y="0"/>
                    </a:lnTo>
                    <a:lnTo>
                      <a:pt x="286" y="4"/>
                    </a:lnTo>
                    <a:lnTo>
                      <a:pt x="352" y="4"/>
                    </a:lnTo>
                    <a:lnTo>
                      <a:pt x="432" y="2"/>
                    </a:lnTo>
                    <a:lnTo>
                      <a:pt x="526" y="12"/>
                    </a:lnTo>
                    <a:lnTo>
                      <a:pt x="564" y="10"/>
                    </a:lnTo>
                    <a:lnTo>
                      <a:pt x="640" y="14"/>
                    </a:lnTo>
                    <a:lnTo>
                      <a:pt x="704" y="8"/>
                    </a:lnTo>
                    <a:lnTo>
                      <a:pt x="748" y="14"/>
                    </a:lnTo>
                    <a:lnTo>
                      <a:pt x="818" y="12"/>
                    </a:lnTo>
                    <a:lnTo>
                      <a:pt x="858" y="10"/>
                    </a:lnTo>
                    <a:lnTo>
                      <a:pt x="954" y="10"/>
                    </a:lnTo>
                    <a:lnTo>
                      <a:pt x="1000" y="10"/>
                    </a:lnTo>
                    <a:lnTo>
                      <a:pt x="1108" y="18"/>
                    </a:lnTo>
                    <a:lnTo>
                      <a:pt x="1184" y="18"/>
                    </a:lnTo>
                    <a:lnTo>
                      <a:pt x="1268" y="16"/>
                    </a:lnTo>
                    <a:lnTo>
                      <a:pt x="1322" y="10"/>
                    </a:lnTo>
                    <a:lnTo>
                      <a:pt x="1386" y="10"/>
                    </a:lnTo>
                  </a:path>
                </a:pathLst>
              </a:custGeom>
              <a:noFill/>
              <a:ln w="25400">
                <a:solidFill>
                  <a:schemeClr val="folHlink"/>
                </a:solidFill>
                <a:round/>
                <a:headEnd/>
                <a:tailEnd/>
              </a:ln>
            </p:spPr>
            <p:txBody>
              <a:bodyPr lIns="82124" tIns="41061" rIns="82124" bIns="41061" anchor="ctr">
                <a:spAutoFit/>
              </a:bodyPr>
              <a:lstStyle/>
              <a:p>
                <a:endParaRPr lang="en-US" b="1"/>
              </a:p>
            </p:txBody>
          </p:sp>
          <p:sp>
            <p:nvSpPr>
              <p:cNvPr id="102605" name="Freeform 50"/>
              <p:cNvSpPr>
                <a:spLocks/>
              </p:cNvSpPr>
              <p:nvPr/>
            </p:nvSpPr>
            <p:spPr bwMode="auto">
              <a:xfrm>
                <a:off x="4190" y="1667"/>
                <a:ext cx="1378" cy="241"/>
              </a:xfrm>
              <a:custGeom>
                <a:avLst/>
                <a:gdLst>
                  <a:gd name="T0" fmla="*/ 0 w 1378"/>
                  <a:gd name="T1" fmla="*/ 0 h 50"/>
                  <a:gd name="T2" fmla="*/ 12 w 1378"/>
                  <a:gd name="T3" fmla="*/ 0 h 50"/>
                  <a:gd name="T4" fmla="*/ 130 w 1378"/>
                  <a:gd name="T5" fmla="*/ 48 h 50"/>
                  <a:gd name="T6" fmla="*/ 234 w 1378"/>
                  <a:gd name="T7" fmla="*/ 231 h 50"/>
                  <a:gd name="T8" fmla="*/ 324 w 1378"/>
                  <a:gd name="T9" fmla="*/ 463 h 50"/>
                  <a:gd name="T10" fmla="*/ 476 w 1378"/>
                  <a:gd name="T11" fmla="*/ 559 h 50"/>
                  <a:gd name="T12" fmla="*/ 680 w 1378"/>
                  <a:gd name="T13" fmla="*/ 602 h 50"/>
                  <a:gd name="T14" fmla="*/ 804 w 1378"/>
                  <a:gd name="T15" fmla="*/ 839 h 50"/>
                  <a:gd name="T16" fmla="*/ 998 w 1378"/>
                  <a:gd name="T17" fmla="*/ 839 h 50"/>
                  <a:gd name="T18" fmla="*/ 1130 w 1378"/>
                  <a:gd name="T19" fmla="*/ 839 h 50"/>
                  <a:gd name="T20" fmla="*/ 1202 w 1378"/>
                  <a:gd name="T21" fmla="*/ 1022 h 50"/>
                  <a:gd name="T22" fmla="*/ 1304 w 1378"/>
                  <a:gd name="T23" fmla="*/ 1162 h 50"/>
                  <a:gd name="T24" fmla="*/ 1378 w 1378"/>
                  <a:gd name="T25" fmla="*/ 1162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8"/>
                  <a:gd name="T40" fmla="*/ 0 h 50"/>
                  <a:gd name="T41" fmla="*/ 1378 w 137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8" h="50">
                    <a:moveTo>
                      <a:pt x="0" y="0"/>
                    </a:moveTo>
                    <a:cubicBezTo>
                      <a:pt x="4" y="0"/>
                      <a:pt x="8" y="0"/>
                      <a:pt x="12" y="0"/>
                    </a:cubicBezTo>
                    <a:lnTo>
                      <a:pt x="130" y="2"/>
                    </a:lnTo>
                    <a:lnTo>
                      <a:pt x="234" y="10"/>
                    </a:lnTo>
                    <a:lnTo>
                      <a:pt x="324" y="20"/>
                    </a:lnTo>
                    <a:lnTo>
                      <a:pt x="476" y="24"/>
                    </a:lnTo>
                    <a:lnTo>
                      <a:pt x="680" y="26"/>
                    </a:lnTo>
                    <a:lnTo>
                      <a:pt x="804" y="36"/>
                    </a:lnTo>
                    <a:lnTo>
                      <a:pt x="998" y="36"/>
                    </a:lnTo>
                    <a:lnTo>
                      <a:pt x="1130" y="36"/>
                    </a:lnTo>
                    <a:lnTo>
                      <a:pt x="1202" y="44"/>
                    </a:lnTo>
                    <a:lnTo>
                      <a:pt x="1304" y="50"/>
                    </a:lnTo>
                    <a:lnTo>
                      <a:pt x="1378" y="50"/>
                    </a:lnTo>
                  </a:path>
                </a:pathLst>
              </a:custGeom>
              <a:noFill/>
              <a:ln w="25400">
                <a:solidFill>
                  <a:srgbClr val="A0C02A"/>
                </a:solidFill>
                <a:round/>
                <a:headEnd/>
                <a:tailEnd/>
              </a:ln>
            </p:spPr>
            <p:txBody>
              <a:bodyPr lIns="82124" tIns="41061" rIns="82124" bIns="41061" anchor="ctr">
                <a:spAutoFit/>
              </a:bodyPr>
              <a:lstStyle/>
              <a:p>
                <a:endParaRPr lang="en-US" b="1"/>
              </a:p>
            </p:txBody>
          </p:sp>
          <p:sp>
            <p:nvSpPr>
              <p:cNvPr id="102606" name="Freeform 51"/>
              <p:cNvSpPr>
                <a:spLocks/>
              </p:cNvSpPr>
              <p:nvPr/>
            </p:nvSpPr>
            <p:spPr bwMode="auto">
              <a:xfrm>
                <a:off x="4190" y="1665"/>
                <a:ext cx="1378" cy="241"/>
              </a:xfrm>
              <a:custGeom>
                <a:avLst/>
                <a:gdLst>
                  <a:gd name="T0" fmla="*/ 0 w 1378"/>
                  <a:gd name="T1" fmla="*/ 1528 h 38"/>
                  <a:gd name="T2" fmla="*/ 118 w 1378"/>
                  <a:gd name="T3" fmla="*/ 1129 h 38"/>
                  <a:gd name="T4" fmla="*/ 214 w 1378"/>
                  <a:gd name="T5" fmla="*/ 1287 h 38"/>
                  <a:gd name="T6" fmla="*/ 270 w 1378"/>
                  <a:gd name="T7" fmla="*/ 1287 h 38"/>
                  <a:gd name="T8" fmla="*/ 376 w 1378"/>
                  <a:gd name="T9" fmla="*/ 0 h 38"/>
                  <a:gd name="T10" fmla="*/ 552 w 1378"/>
                  <a:gd name="T11" fmla="*/ 323 h 38"/>
                  <a:gd name="T12" fmla="*/ 650 w 1378"/>
                  <a:gd name="T13" fmla="*/ 159 h 38"/>
                  <a:gd name="T14" fmla="*/ 760 w 1378"/>
                  <a:gd name="T15" fmla="*/ 159 h 38"/>
                  <a:gd name="T16" fmla="*/ 836 w 1378"/>
                  <a:gd name="T17" fmla="*/ 159 h 38"/>
                  <a:gd name="T18" fmla="*/ 922 w 1378"/>
                  <a:gd name="T19" fmla="*/ 241 h 38"/>
                  <a:gd name="T20" fmla="*/ 972 w 1378"/>
                  <a:gd name="T21" fmla="*/ 159 h 38"/>
                  <a:gd name="T22" fmla="*/ 1036 w 1378"/>
                  <a:gd name="T23" fmla="*/ 159 h 38"/>
                  <a:gd name="T24" fmla="*/ 1110 w 1378"/>
                  <a:gd name="T25" fmla="*/ 482 h 38"/>
                  <a:gd name="T26" fmla="*/ 1206 w 1378"/>
                  <a:gd name="T27" fmla="*/ 400 h 38"/>
                  <a:gd name="T28" fmla="*/ 1364 w 1378"/>
                  <a:gd name="T29" fmla="*/ 241 h 38"/>
                  <a:gd name="T30" fmla="*/ 1378 w 1378"/>
                  <a:gd name="T31" fmla="*/ 241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8"/>
                  <a:gd name="T49" fmla="*/ 0 h 38"/>
                  <a:gd name="T50" fmla="*/ 1378 w 137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8" h="38">
                    <a:moveTo>
                      <a:pt x="0" y="38"/>
                    </a:moveTo>
                    <a:lnTo>
                      <a:pt x="118" y="28"/>
                    </a:lnTo>
                    <a:lnTo>
                      <a:pt x="214" y="32"/>
                    </a:lnTo>
                    <a:lnTo>
                      <a:pt x="270" y="32"/>
                    </a:lnTo>
                    <a:lnTo>
                      <a:pt x="376" y="0"/>
                    </a:lnTo>
                    <a:lnTo>
                      <a:pt x="552" y="8"/>
                    </a:lnTo>
                    <a:lnTo>
                      <a:pt x="650" y="4"/>
                    </a:lnTo>
                    <a:lnTo>
                      <a:pt x="760" y="4"/>
                    </a:lnTo>
                    <a:lnTo>
                      <a:pt x="836" y="4"/>
                    </a:lnTo>
                    <a:lnTo>
                      <a:pt x="922" y="6"/>
                    </a:lnTo>
                    <a:lnTo>
                      <a:pt x="972" y="4"/>
                    </a:lnTo>
                    <a:lnTo>
                      <a:pt x="1036" y="4"/>
                    </a:lnTo>
                    <a:lnTo>
                      <a:pt x="1110" y="12"/>
                    </a:lnTo>
                    <a:lnTo>
                      <a:pt x="1206" y="10"/>
                    </a:lnTo>
                    <a:lnTo>
                      <a:pt x="1364" y="6"/>
                    </a:lnTo>
                    <a:lnTo>
                      <a:pt x="1378" y="6"/>
                    </a:lnTo>
                  </a:path>
                </a:pathLst>
              </a:custGeom>
              <a:noFill/>
              <a:ln w="25400">
                <a:solidFill>
                  <a:schemeClr val="accent2"/>
                </a:solidFill>
                <a:round/>
                <a:headEnd/>
                <a:tailEnd/>
              </a:ln>
            </p:spPr>
            <p:txBody>
              <a:bodyPr lIns="82124" tIns="41061" rIns="82124" bIns="41061" anchor="ctr">
                <a:spAutoFit/>
              </a:bodyPr>
              <a:lstStyle/>
              <a:p>
                <a:endParaRPr lang="en-US" b="1"/>
              </a:p>
            </p:txBody>
          </p:sp>
          <p:sp>
            <p:nvSpPr>
              <p:cNvPr id="102607" name="Freeform 52"/>
              <p:cNvSpPr>
                <a:spLocks/>
              </p:cNvSpPr>
              <p:nvPr/>
            </p:nvSpPr>
            <p:spPr bwMode="auto">
              <a:xfrm>
                <a:off x="4190" y="1663"/>
                <a:ext cx="1380" cy="241"/>
              </a:xfrm>
              <a:custGeom>
                <a:avLst/>
                <a:gdLst>
                  <a:gd name="T0" fmla="*/ 0 w 1380"/>
                  <a:gd name="T1" fmla="*/ 0 h 38"/>
                  <a:gd name="T2" fmla="*/ 110 w 1380"/>
                  <a:gd name="T3" fmla="*/ 0 h 38"/>
                  <a:gd name="T4" fmla="*/ 202 w 1380"/>
                  <a:gd name="T5" fmla="*/ 400 h 38"/>
                  <a:gd name="T6" fmla="*/ 290 w 1380"/>
                  <a:gd name="T7" fmla="*/ 888 h 38"/>
                  <a:gd name="T8" fmla="*/ 360 w 1380"/>
                  <a:gd name="T9" fmla="*/ 1446 h 38"/>
                  <a:gd name="T10" fmla="*/ 446 w 1380"/>
                  <a:gd name="T11" fmla="*/ 1528 h 38"/>
                  <a:gd name="T12" fmla="*/ 508 w 1380"/>
                  <a:gd name="T13" fmla="*/ 1528 h 38"/>
                  <a:gd name="T14" fmla="*/ 598 w 1380"/>
                  <a:gd name="T15" fmla="*/ 1528 h 38"/>
                  <a:gd name="T16" fmla="*/ 684 w 1380"/>
                  <a:gd name="T17" fmla="*/ 1446 h 38"/>
                  <a:gd name="T18" fmla="*/ 740 w 1380"/>
                  <a:gd name="T19" fmla="*/ 1446 h 38"/>
                  <a:gd name="T20" fmla="*/ 908 w 1380"/>
                  <a:gd name="T21" fmla="*/ 1287 h 38"/>
                  <a:gd name="T22" fmla="*/ 976 w 1380"/>
                  <a:gd name="T23" fmla="*/ 1287 h 38"/>
                  <a:gd name="T24" fmla="*/ 1098 w 1380"/>
                  <a:gd name="T25" fmla="*/ 1287 h 38"/>
                  <a:gd name="T26" fmla="*/ 1204 w 1380"/>
                  <a:gd name="T27" fmla="*/ 805 h 38"/>
                  <a:gd name="T28" fmla="*/ 1266 w 1380"/>
                  <a:gd name="T29" fmla="*/ 159 h 38"/>
                  <a:gd name="T30" fmla="*/ 1324 w 1380"/>
                  <a:gd name="T31" fmla="*/ 159 h 38"/>
                  <a:gd name="T32" fmla="*/ 1380 w 1380"/>
                  <a:gd name="T33" fmla="*/ 159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0"/>
                  <a:gd name="T52" fmla="*/ 0 h 38"/>
                  <a:gd name="T53" fmla="*/ 1380 w 138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0" h="38">
                    <a:moveTo>
                      <a:pt x="0" y="0"/>
                    </a:moveTo>
                    <a:lnTo>
                      <a:pt x="110" y="0"/>
                    </a:lnTo>
                    <a:lnTo>
                      <a:pt x="202" y="10"/>
                    </a:lnTo>
                    <a:lnTo>
                      <a:pt x="290" y="22"/>
                    </a:lnTo>
                    <a:lnTo>
                      <a:pt x="360" y="36"/>
                    </a:lnTo>
                    <a:lnTo>
                      <a:pt x="446" y="38"/>
                    </a:lnTo>
                    <a:lnTo>
                      <a:pt x="508" y="38"/>
                    </a:lnTo>
                    <a:lnTo>
                      <a:pt x="598" y="38"/>
                    </a:lnTo>
                    <a:lnTo>
                      <a:pt x="684" y="36"/>
                    </a:lnTo>
                    <a:lnTo>
                      <a:pt x="740" y="36"/>
                    </a:lnTo>
                    <a:lnTo>
                      <a:pt x="908" y="32"/>
                    </a:lnTo>
                    <a:lnTo>
                      <a:pt x="976" y="32"/>
                    </a:lnTo>
                    <a:lnTo>
                      <a:pt x="1098" y="32"/>
                    </a:lnTo>
                    <a:lnTo>
                      <a:pt x="1204" y="20"/>
                    </a:lnTo>
                    <a:lnTo>
                      <a:pt x="1266" y="4"/>
                    </a:lnTo>
                    <a:lnTo>
                      <a:pt x="1324" y="4"/>
                    </a:lnTo>
                    <a:lnTo>
                      <a:pt x="1380" y="4"/>
                    </a:lnTo>
                  </a:path>
                </a:pathLst>
              </a:custGeom>
              <a:noFill/>
              <a:ln w="25400">
                <a:solidFill>
                  <a:srgbClr val="EE6804"/>
                </a:solidFill>
                <a:round/>
                <a:headEnd/>
                <a:tailEnd/>
              </a:ln>
            </p:spPr>
            <p:txBody>
              <a:bodyPr lIns="82124" tIns="41061" rIns="82124" bIns="41061" anchor="ctr">
                <a:spAutoFit/>
              </a:bodyPr>
              <a:lstStyle/>
              <a:p>
                <a:endParaRPr lang="en-US" b="1"/>
              </a:p>
            </p:txBody>
          </p:sp>
          <p:sp>
            <p:nvSpPr>
              <p:cNvPr id="102608" name="Freeform 53"/>
              <p:cNvSpPr>
                <a:spLocks/>
              </p:cNvSpPr>
              <p:nvPr/>
            </p:nvSpPr>
            <p:spPr bwMode="auto">
              <a:xfrm>
                <a:off x="4197" y="1669"/>
                <a:ext cx="1389" cy="241"/>
              </a:xfrm>
              <a:custGeom>
                <a:avLst/>
                <a:gdLst>
                  <a:gd name="T0" fmla="*/ 0 w 1389"/>
                  <a:gd name="T1" fmla="*/ 1182 h 21"/>
                  <a:gd name="T2" fmla="*/ 23 w 1389"/>
                  <a:gd name="T3" fmla="*/ 1182 h 21"/>
                  <a:gd name="T4" fmla="*/ 114 w 1389"/>
                  <a:gd name="T5" fmla="*/ 0 h 21"/>
                  <a:gd name="T6" fmla="*/ 197 w 1389"/>
                  <a:gd name="T7" fmla="*/ 2376 h 21"/>
                  <a:gd name="T8" fmla="*/ 275 w 1389"/>
                  <a:gd name="T9" fmla="*/ 264 h 21"/>
                  <a:gd name="T10" fmla="*/ 386 w 1389"/>
                  <a:gd name="T11" fmla="*/ 1056 h 21"/>
                  <a:gd name="T12" fmla="*/ 489 w 1389"/>
                  <a:gd name="T13" fmla="*/ 1056 h 21"/>
                  <a:gd name="T14" fmla="*/ 585 w 1389"/>
                  <a:gd name="T15" fmla="*/ 1182 h 21"/>
                  <a:gd name="T16" fmla="*/ 675 w 1389"/>
                  <a:gd name="T17" fmla="*/ 2376 h 21"/>
                  <a:gd name="T18" fmla="*/ 741 w 1389"/>
                  <a:gd name="T19" fmla="*/ 1974 h 21"/>
                  <a:gd name="T20" fmla="*/ 816 w 1389"/>
                  <a:gd name="T21" fmla="*/ 1848 h 21"/>
                  <a:gd name="T22" fmla="*/ 905 w 1389"/>
                  <a:gd name="T23" fmla="*/ 1848 h 21"/>
                  <a:gd name="T24" fmla="*/ 945 w 1389"/>
                  <a:gd name="T25" fmla="*/ 792 h 21"/>
                  <a:gd name="T26" fmla="*/ 1025 w 1389"/>
                  <a:gd name="T27" fmla="*/ 1584 h 21"/>
                  <a:gd name="T28" fmla="*/ 1133 w 1389"/>
                  <a:gd name="T29" fmla="*/ 2766 h 21"/>
                  <a:gd name="T30" fmla="*/ 1208 w 1389"/>
                  <a:gd name="T31" fmla="*/ 2766 h 21"/>
                  <a:gd name="T32" fmla="*/ 1293 w 1389"/>
                  <a:gd name="T33" fmla="*/ 2640 h 21"/>
                  <a:gd name="T34" fmla="*/ 1355 w 1389"/>
                  <a:gd name="T35" fmla="*/ 1446 h 21"/>
                  <a:gd name="T36" fmla="*/ 1389 w 1389"/>
                  <a:gd name="T37" fmla="*/ 1446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9"/>
                  <a:gd name="T58" fmla="*/ 0 h 21"/>
                  <a:gd name="T59" fmla="*/ 1389 w 1389"/>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9" h="21">
                    <a:moveTo>
                      <a:pt x="0" y="9"/>
                    </a:moveTo>
                    <a:cubicBezTo>
                      <a:pt x="8" y="9"/>
                      <a:pt x="15" y="9"/>
                      <a:pt x="23" y="9"/>
                    </a:cubicBezTo>
                    <a:lnTo>
                      <a:pt x="114" y="0"/>
                    </a:lnTo>
                    <a:lnTo>
                      <a:pt x="197" y="18"/>
                    </a:lnTo>
                    <a:lnTo>
                      <a:pt x="275" y="2"/>
                    </a:lnTo>
                    <a:lnTo>
                      <a:pt x="386" y="8"/>
                    </a:lnTo>
                    <a:lnTo>
                      <a:pt x="489" y="8"/>
                    </a:lnTo>
                    <a:lnTo>
                      <a:pt x="585" y="9"/>
                    </a:lnTo>
                    <a:lnTo>
                      <a:pt x="675" y="18"/>
                    </a:lnTo>
                    <a:lnTo>
                      <a:pt x="741" y="15"/>
                    </a:lnTo>
                    <a:lnTo>
                      <a:pt x="816" y="14"/>
                    </a:lnTo>
                    <a:cubicBezTo>
                      <a:pt x="846" y="14"/>
                      <a:pt x="875" y="14"/>
                      <a:pt x="905" y="14"/>
                    </a:cubicBezTo>
                    <a:lnTo>
                      <a:pt x="945" y="6"/>
                    </a:lnTo>
                    <a:lnTo>
                      <a:pt x="1025" y="12"/>
                    </a:lnTo>
                    <a:lnTo>
                      <a:pt x="1133" y="21"/>
                    </a:lnTo>
                    <a:lnTo>
                      <a:pt x="1208" y="21"/>
                    </a:lnTo>
                    <a:lnTo>
                      <a:pt x="1293" y="20"/>
                    </a:lnTo>
                    <a:lnTo>
                      <a:pt x="1355" y="11"/>
                    </a:lnTo>
                    <a:lnTo>
                      <a:pt x="1389" y="11"/>
                    </a:lnTo>
                  </a:path>
                </a:pathLst>
              </a:custGeom>
              <a:noFill/>
              <a:ln w="25400">
                <a:solidFill>
                  <a:srgbClr val="678DC5"/>
                </a:solidFill>
                <a:round/>
                <a:headEnd/>
                <a:tailEnd/>
              </a:ln>
            </p:spPr>
            <p:txBody>
              <a:bodyPr lIns="82124" tIns="41061" rIns="82124" bIns="41061" anchor="ctr">
                <a:spAutoFit/>
              </a:bodyPr>
              <a:lstStyle/>
              <a:p>
                <a:endParaRPr lang="en-US" b="1"/>
              </a:p>
            </p:txBody>
          </p:sp>
          <p:sp>
            <p:nvSpPr>
              <p:cNvPr id="102609" name="Text Box 54"/>
              <p:cNvSpPr txBox="1">
                <a:spLocks noChangeArrowheads="1"/>
              </p:cNvSpPr>
              <p:nvPr/>
            </p:nvSpPr>
            <p:spPr bwMode="auto">
              <a:xfrm>
                <a:off x="4127" y="1307"/>
                <a:ext cx="736"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Cisco/SA</a:t>
                </a:r>
              </a:p>
            </p:txBody>
          </p:sp>
          <p:grpSp>
            <p:nvGrpSpPr>
              <p:cNvPr id="102610" name="Group 55"/>
              <p:cNvGrpSpPr>
                <a:grpSpLocks/>
              </p:cNvGrpSpPr>
              <p:nvPr/>
            </p:nvGrpSpPr>
            <p:grpSpPr bwMode="auto">
              <a:xfrm>
                <a:off x="5265" y="1055"/>
                <a:ext cx="480" cy="313"/>
                <a:chOff x="3401" y="1393"/>
                <a:chExt cx="480" cy="313"/>
              </a:xfrm>
            </p:grpSpPr>
            <p:grpSp>
              <p:nvGrpSpPr>
                <p:cNvPr id="102611" name="Group 56"/>
                <p:cNvGrpSpPr>
                  <a:grpSpLocks/>
                </p:cNvGrpSpPr>
                <p:nvPr/>
              </p:nvGrpSpPr>
              <p:grpSpPr bwMode="auto">
                <a:xfrm>
                  <a:off x="3443" y="1393"/>
                  <a:ext cx="397" cy="313"/>
                  <a:chOff x="3392" y="1353"/>
                  <a:chExt cx="499" cy="393"/>
                </a:xfrm>
              </p:grpSpPr>
              <p:sp>
                <p:nvSpPr>
                  <p:cNvPr id="102613" name="Oval 57"/>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614" name="Oval 58"/>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612" name="Text Box 59"/>
                <p:cNvSpPr txBox="1">
                  <a:spLocks noChangeArrowheads="1"/>
                </p:cNvSpPr>
                <p:nvPr/>
              </p:nvSpPr>
              <p:spPr bwMode="auto">
                <a:xfrm>
                  <a:off x="3401" y="143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73</a:t>
                  </a:r>
                  <a:r>
                    <a:rPr lang="en-US" sz="1400" b="1">
                      <a:solidFill>
                        <a:srgbClr val="FFFFFF"/>
                      </a:solidFill>
                    </a:rPr>
                    <a:t>%</a:t>
                  </a:r>
                </a:p>
              </p:txBody>
            </p:sp>
          </p:grpSp>
        </p:grpSp>
        <p:grpSp>
          <p:nvGrpSpPr>
            <p:cNvPr id="102408" name="Group 60"/>
            <p:cNvGrpSpPr>
              <a:grpSpLocks/>
            </p:cNvGrpSpPr>
            <p:nvPr/>
          </p:nvGrpSpPr>
          <p:grpSpPr bwMode="auto">
            <a:xfrm>
              <a:off x="160" y="802"/>
              <a:ext cx="1864" cy="1088"/>
              <a:chOff x="160" y="802"/>
              <a:chExt cx="1864" cy="1088"/>
            </a:xfrm>
          </p:grpSpPr>
          <p:grpSp>
            <p:nvGrpSpPr>
              <p:cNvPr id="102562" name="Group 61"/>
              <p:cNvGrpSpPr>
                <a:grpSpLocks/>
              </p:cNvGrpSpPr>
              <p:nvPr/>
            </p:nvGrpSpPr>
            <p:grpSpPr bwMode="auto">
              <a:xfrm>
                <a:off x="160" y="802"/>
                <a:ext cx="1864" cy="1088"/>
                <a:chOff x="160" y="802"/>
                <a:chExt cx="1864" cy="1088"/>
              </a:xfrm>
            </p:grpSpPr>
            <p:sp>
              <p:nvSpPr>
                <p:cNvPr id="102564" name="Line 62"/>
                <p:cNvSpPr>
                  <a:spLocks noChangeShapeType="1"/>
                </p:cNvSpPr>
                <p:nvPr/>
              </p:nvSpPr>
              <p:spPr bwMode="auto">
                <a:xfrm>
                  <a:off x="421"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65" name="Line 63"/>
                <p:cNvSpPr>
                  <a:spLocks noChangeShapeType="1"/>
                </p:cNvSpPr>
                <p:nvPr/>
              </p:nvSpPr>
              <p:spPr bwMode="auto">
                <a:xfrm>
                  <a:off x="421"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66" name="Line 64"/>
                <p:cNvSpPr>
                  <a:spLocks noChangeShapeType="1"/>
                </p:cNvSpPr>
                <p:nvPr/>
              </p:nvSpPr>
              <p:spPr bwMode="auto">
                <a:xfrm>
                  <a:off x="421"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67" name="Line 65"/>
                <p:cNvSpPr>
                  <a:spLocks noChangeShapeType="1"/>
                </p:cNvSpPr>
                <p:nvPr/>
              </p:nvSpPr>
              <p:spPr bwMode="auto">
                <a:xfrm>
                  <a:off x="421"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68" name="Line 66"/>
                <p:cNvSpPr>
                  <a:spLocks noChangeShapeType="1"/>
                </p:cNvSpPr>
                <p:nvPr/>
              </p:nvSpPr>
              <p:spPr bwMode="auto">
                <a:xfrm>
                  <a:off x="421"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69" name="Text Box 67"/>
                <p:cNvSpPr txBox="1">
                  <a:spLocks noChangeArrowheads="1"/>
                </p:cNvSpPr>
                <p:nvPr/>
              </p:nvSpPr>
              <p:spPr bwMode="auto">
                <a:xfrm>
                  <a:off x="240" y="1752"/>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570" name="Text Box 68"/>
                <p:cNvSpPr txBox="1">
                  <a:spLocks noChangeArrowheads="1"/>
                </p:cNvSpPr>
                <p:nvPr/>
              </p:nvSpPr>
              <p:spPr bwMode="auto">
                <a:xfrm>
                  <a:off x="200" y="1585"/>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571" name="Text Box 69"/>
                <p:cNvSpPr txBox="1">
                  <a:spLocks noChangeArrowheads="1"/>
                </p:cNvSpPr>
                <p:nvPr/>
              </p:nvSpPr>
              <p:spPr bwMode="auto">
                <a:xfrm>
                  <a:off x="200" y="1427"/>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572" name="Text Box 70"/>
                <p:cNvSpPr txBox="1">
                  <a:spLocks noChangeArrowheads="1"/>
                </p:cNvSpPr>
                <p:nvPr/>
              </p:nvSpPr>
              <p:spPr bwMode="auto">
                <a:xfrm>
                  <a:off x="200" y="1262"/>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573" name="Text Box 71"/>
                <p:cNvSpPr txBox="1">
                  <a:spLocks noChangeArrowheads="1"/>
                </p:cNvSpPr>
                <p:nvPr/>
              </p:nvSpPr>
              <p:spPr bwMode="auto">
                <a:xfrm>
                  <a:off x="200" y="108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574" name="Text Box 72"/>
                <p:cNvSpPr txBox="1">
                  <a:spLocks noChangeArrowheads="1"/>
                </p:cNvSpPr>
                <p:nvPr/>
              </p:nvSpPr>
              <p:spPr bwMode="auto">
                <a:xfrm>
                  <a:off x="160" y="925"/>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575" name="Rectangle 73"/>
                <p:cNvSpPr>
                  <a:spLocks noChangeArrowheads="1"/>
                </p:cNvSpPr>
                <p:nvPr/>
              </p:nvSpPr>
              <p:spPr bwMode="auto">
                <a:xfrm flipV="1">
                  <a:off x="416" y="818"/>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grpSp>
              <p:nvGrpSpPr>
                <p:cNvPr id="102576" name="Group 74"/>
                <p:cNvGrpSpPr>
                  <a:grpSpLocks/>
                </p:cNvGrpSpPr>
                <p:nvPr/>
              </p:nvGrpSpPr>
              <p:grpSpPr bwMode="auto">
                <a:xfrm>
                  <a:off x="160" y="802"/>
                  <a:ext cx="1706" cy="1088"/>
                  <a:chOff x="160" y="802"/>
                  <a:chExt cx="1706" cy="1088"/>
                </a:xfrm>
              </p:grpSpPr>
              <p:sp>
                <p:nvSpPr>
                  <p:cNvPr id="102587" name="Line 75"/>
                  <p:cNvSpPr>
                    <a:spLocks noChangeShapeType="1"/>
                  </p:cNvSpPr>
                  <p:nvPr/>
                </p:nvSpPr>
                <p:spPr bwMode="auto">
                  <a:xfrm>
                    <a:off x="421"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88" name="Line 76"/>
                  <p:cNvSpPr>
                    <a:spLocks noChangeShapeType="1"/>
                  </p:cNvSpPr>
                  <p:nvPr/>
                </p:nvSpPr>
                <p:spPr bwMode="auto">
                  <a:xfrm>
                    <a:off x="421" y="1642"/>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89" name="Line 77"/>
                  <p:cNvSpPr>
                    <a:spLocks noChangeShapeType="1"/>
                  </p:cNvSpPr>
                  <p:nvPr/>
                </p:nvSpPr>
                <p:spPr bwMode="auto">
                  <a:xfrm>
                    <a:off x="421" y="147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90" name="Line 78"/>
                  <p:cNvSpPr>
                    <a:spLocks noChangeShapeType="1"/>
                  </p:cNvSpPr>
                  <p:nvPr/>
                </p:nvSpPr>
                <p:spPr bwMode="auto">
                  <a:xfrm>
                    <a:off x="421" y="131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91" name="Line 79"/>
                  <p:cNvSpPr>
                    <a:spLocks noChangeShapeType="1"/>
                  </p:cNvSpPr>
                  <p:nvPr/>
                </p:nvSpPr>
                <p:spPr bwMode="auto">
                  <a:xfrm>
                    <a:off x="421" y="114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92" name="Line 80"/>
                  <p:cNvSpPr>
                    <a:spLocks noChangeShapeType="1"/>
                  </p:cNvSpPr>
                  <p:nvPr/>
                </p:nvSpPr>
                <p:spPr bwMode="auto">
                  <a:xfrm>
                    <a:off x="421" y="97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93" name="Text Box 81"/>
                  <p:cNvSpPr txBox="1">
                    <a:spLocks noChangeArrowheads="1"/>
                  </p:cNvSpPr>
                  <p:nvPr/>
                </p:nvSpPr>
                <p:spPr bwMode="auto">
                  <a:xfrm>
                    <a:off x="240" y="1752"/>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594" name="Text Box 82"/>
                  <p:cNvSpPr txBox="1">
                    <a:spLocks noChangeArrowheads="1"/>
                  </p:cNvSpPr>
                  <p:nvPr/>
                </p:nvSpPr>
                <p:spPr bwMode="auto">
                  <a:xfrm>
                    <a:off x="200" y="1585"/>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595" name="Text Box 83"/>
                  <p:cNvSpPr txBox="1">
                    <a:spLocks noChangeArrowheads="1"/>
                  </p:cNvSpPr>
                  <p:nvPr/>
                </p:nvSpPr>
                <p:spPr bwMode="auto">
                  <a:xfrm>
                    <a:off x="200" y="1427"/>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596" name="Text Box 84"/>
                  <p:cNvSpPr txBox="1">
                    <a:spLocks noChangeArrowheads="1"/>
                  </p:cNvSpPr>
                  <p:nvPr/>
                </p:nvSpPr>
                <p:spPr bwMode="auto">
                  <a:xfrm>
                    <a:off x="200" y="1262"/>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597" name="Text Box 85"/>
                  <p:cNvSpPr txBox="1">
                    <a:spLocks noChangeArrowheads="1"/>
                  </p:cNvSpPr>
                  <p:nvPr/>
                </p:nvSpPr>
                <p:spPr bwMode="auto">
                  <a:xfrm>
                    <a:off x="200" y="108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598" name="Text Box 86"/>
                  <p:cNvSpPr txBox="1">
                    <a:spLocks noChangeArrowheads="1"/>
                  </p:cNvSpPr>
                  <p:nvPr/>
                </p:nvSpPr>
                <p:spPr bwMode="auto">
                  <a:xfrm>
                    <a:off x="160" y="925"/>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599" name="Text Box 87"/>
                  <p:cNvSpPr txBox="1">
                    <a:spLocks noChangeArrowheads="1"/>
                  </p:cNvSpPr>
                  <p:nvPr/>
                </p:nvSpPr>
                <p:spPr bwMode="auto">
                  <a:xfrm>
                    <a:off x="423" y="802"/>
                    <a:ext cx="1432" cy="186"/>
                  </a:xfrm>
                  <a:prstGeom prst="rect">
                    <a:avLst/>
                  </a:prstGeom>
                  <a:noFill/>
                  <a:ln w="19050">
                    <a:noFill/>
                    <a:miter lim="800000"/>
                    <a:headEnd/>
                    <a:tailEnd/>
                  </a:ln>
                </p:spPr>
                <p:txBody>
                  <a:bodyPr lIns="82124" tIns="41061" rIns="82124" bIns="41061">
                    <a:spAutoFit/>
                  </a:bodyPr>
                  <a:lstStyle/>
                  <a:p>
                    <a:pPr defTabSz="814388"/>
                    <a:r>
                      <a:rPr lang="en-US" sz="1400" b="1"/>
                      <a:t>Security</a:t>
                    </a:r>
                  </a:p>
                </p:txBody>
              </p:sp>
            </p:grpSp>
            <p:sp>
              <p:nvSpPr>
                <p:cNvPr id="102577" name="Freeform 88"/>
                <p:cNvSpPr>
                  <a:spLocks/>
                </p:cNvSpPr>
                <p:nvPr/>
              </p:nvSpPr>
              <p:spPr bwMode="auto">
                <a:xfrm>
                  <a:off x="446" y="1386"/>
                  <a:ext cx="1404" cy="257"/>
                </a:xfrm>
                <a:custGeom>
                  <a:avLst/>
                  <a:gdLst>
                    <a:gd name="T0" fmla="*/ 0 w 1404"/>
                    <a:gd name="T1" fmla="*/ 768 h 84"/>
                    <a:gd name="T2" fmla="*/ 86 w 1404"/>
                    <a:gd name="T3" fmla="*/ 300 h 84"/>
                    <a:gd name="T4" fmla="*/ 190 w 1404"/>
                    <a:gd name="T5" fmla="*/ 786 h 84"/>
                    <a:gd name="T6" fmla="*/ 276 w 1404"/>
                    <a:gd name="T7" fmla="*/ 281 h 84"/>
                    <a:gd name="T8" fmla="*/ 372 w 1404"/>
                    <a:gd name="T9" fmla="*/ 618 h 84"/>
                    <a:gd name="T10" fmla="*/ 454 w 1404"/>
                    <a:gd name="T11" fmla="*/ 468 h 84"/>
                    <a:gd name="T12" fmla="*/ 578 w 1404"/>
                    <a:gd name="T13" fmla="*/ 505 h 84"/>
                    <a:gd name="T14" fmla="*/ 754 w 1404"/>
                    <a:gd name="T15" fmla="*/ 73 h 84"/>
                    <a:gd name="T16" fmla="*/ 868 w 1404"/>
                    <a:gd name="T17" fmla="*/ 263 h 84"/>
                    <a:gd name="T18" fmla="*/ 936 w 1404"/>
                    <a:gd name="T19" fmla="*/ 37 h 84"/>
                    <a:gd name="T20" fmla="*/ 1054 w 1404"/>
                    <a:gd name="T21" fmla="*/ 395 h 84"/>
                    <a:gd name="T22" fmla="*/ 1160 w 1404"/>
                    <a:gd name="T23" fmla="*/ 0 h 84"/>
                    <a:gd name="T24" fmla="*/ 1204 w 1404"/>
                    <a:gd name="T25" fmla="*/ 0 h 84"/>
                    <a:gd name="T26" fmla="*/ 1262 w 1404"/>
                    <a:gd name="T27" fmla="*/ 132 h 84"/>
                    <a:gd name="T28" fmla="*/ 1404 w 1404"/>
                    <a:gd name="T29" fmla="*/ 18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4"/>
                    <a:gd name="T46" fmla="*/ 0 h 84"/>
                    <a:gd name="T47" fmla="*/ 1404 w 1404"/>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4" h="84">
                      <a:moveTo>
                        <a:pt x="0" y="82"/>
                      </a:moveTo>
                      <a:lnTo>
                        <a:pt x="86" y="32"/>
                      </a:lnTo>
                      <a:lnTo>
                        <a:pt x="190" y="84"/>
                      </a:lnTo>
                      <a:lnTo>
                        <a:pt x="276" y="30"/>
                      </a:lnTo>
                      <a:lnTo>
                        <a:pt x="372" y="66"/>
                      </a:lnTo>
                      <a:lnTo>
                        <a:pt x="454" y="50"/>
                      </a:lnTo>
                      <a:lnTo>
                        <a:pt x="578" y="54"/>
                      </a:lnTo>
                      <a:lnTo>
                        <a:pt x="754" y="8"/>
                      </a:lnTo>
                      <a:lnTo>
                        <a:pt x="868" y="28"/>
                      </a:lnTo>
                      <a:lnTo>
                        <a:pt x="936" y="4"/>
                      </a:lnTo>
                      <a:lnTo>
                        <a:pt x="1054" y="42"/>
                      </a:lnTo>
                      <a:lnTo>
                        <a:pt x="1160" y="0"/>
                      </a:lnTo>
                      <a:lnTo>
                        <a:pt x="1204" y="0"/>
                      </a:lnTo>
                      <a:lnTo>
                        <a:pt x="1262" y="14"/>
                      </a:lnTo>
                      <a:lnTo>
                        <a:pt x="1404" y="2"/>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578" name="Freeform 89"/>
                <p:cNvSpPr>
                  <a:spLocks/>
                </p:cNvSpPr>
                <p:nvPr/>
              </p:nvSpPr>
              <p:spPr bwMode="auto">
                <a:xfrm>
                  <a:off x="448" y="1593"/>
                  <a:ext cx="1402" cy="241"/>
                </a:xfrm>
                <a:custGeom>
                  <a:avLst/>
                  <a:gdLst>
                    <a:gd name="T0" fmla="*/ 0 w 1402"/>
                    <a:gd name="T1" fmla="*/ 0 h 30"/>
                    <a:gd name="T2" fmla="*/ 100 w 1402"/>
                    <a:gd name="T3" fmla="*/ 771 h 30"/>
                    <a:gd name="T4" fmla="*/ 202 w 1402"/>
                    <a:gd name="T5" fmla="*/ 0 h 30"/>
                    <a:gd name="T6" fmla="*/ 274 w 1402"/>
                    <a:gd name="T7" fmla="*/ 1679 h 30"/>
                    <a:gd name="T8" fmla="*/ 364 w 1402"/>
                    <a:gd name="T9" fmla="*/ 643 h 30"/>
                    <a:gd name="T10" fmla="*/ 546 w 1402"/>
                    <a:gd name="T11" fmla="*/ 1550 h 30"/>
                    <a:gd name="T12" fmla="*/ 664 w 1402"/>
                    <a:gd name="T13" fmla="*/ 386 h 30"/>
                    <a:gd name="T14" fmla="*/ 758 w 1402"/>
                    <a:gd name="T15" fmla="*/ 129 h 30"/>
                    <a:gd name="T16" fmla="*/ 832 w 1402"/>
                    <a:gd name="T17" fmla="*/ 1293 h 30"/>
                    <a:gd name="T18" fmla="*/ 930 w 1402"/>
                    <a:gd name="T19" fmla="*/ 257 h 30"/>
                    <a:gd name="T20" fmla="*/ 1056 w 1402"/>
                    <a:gd name="T21" fmla="*/ 1679 h 30"/>
                    <a:gd name="T22" fmla="*/ 1220 w 1402"/>
                    <a:gd name="T23" fmla="*/ 1936 h 30"/>
                    <a:gd name="T24" fmla="*/ 1402 w 1402"/>
                    <a:gd name="T25" fmla="*/ 1679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2"/>
                    <a:gd name="T40" fmla="*/ 0 h 30"/>
                    <a:gd name="T41" fmla="*/ 1402 w 140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2" h="30">
                      <a:moveTo>
                        <a:pt x="0" y="0"/>
                      </a:moveTo>
                      <a:lnTo>
                        <a:pt x="100" y="12"/>
                      </a:lnTo>
                      <a:lnTo>
                        <a:pt x="202" y="0"/>
                      </a:lnTo>
                      <a:lnTo>
                        <a:pt x="274" y="26"/>
                      </a:lnTo>
                      <a:lnTo>
                        <a:pt x="364" y="10"/>
                      </a:lnTo>
                      <a:lnTo>
                        <a:pt x="546" y="24"/>
                      </a:lnTo>
                      <a:lnTo>
                        <a:pt x="664" y="6"/>
                      </a:lnTo>
                      <a:lnTo>
                        <a:pt x="758" y="2"/>
                      </a:lnTo>
                      <a:lnTo>
                        <a:pt x="832" y="20"/>
                      </a:lnTo>
                      <a:lnTo>
                        <a:pt x="930" y="4"/>
                      </a:lnTo>
                      <a:lnTo>
                        <a:pt x="1056" y="26"/>
                      </a:lnTo>
                      <a:lnTo>
                        <a:pt x="1220" y="30"/>
                      </a:lnTo>
                      <a:lnTo>
                        <a:pt x="1402" y="26"/>
                      </a:lnTo>
                    </a:path>
                  </a:pathLst>
                </a:custGeom>
                <a:noFill/>
                <a:ln w="25400">
                  <a:solidFill>
                    <a:schemeClr val="accent2"/>
                  </a:solidFill>
                  <a:round/>
                  <a:headEnd/>
                  <a:tailEnd/>
                </a:ln>
              </p:spPr>
              <p:txBody>
                <a:bodyPr lIns="82124" tIns="41061" rIns="82124" bIns="41061" anchor="ctr">
                  <a:spAutoFit/>
                </a:bodyPr>
                <a:lstStyle/>
                <a:p>
                  <a:endParaRPr lang="en-US" b="1"/>
                </a:p>
              </p:txBody>
            </p:sp>
            <p:sp>
              <p:nvSpPr>
                <p:cNvPr id="102579" name="Freeform 90"/>
                <p:cNvSpPr>
                  <a:spLocks/>
                </p:cNvSpPr>
                <p:nvPr/>
              </p:nvSpPr>
              <p:spPr bwMode="auto">
                <a:xfrm>
                  <a:off x="444" y="1612"/>
                  <a:ext cx="1400" cy="241"/>
                </a:xfrm>
                <a:custGeom>
                  <a:avLst/>
                  <a:gdLst>
                    <a:gd name="T0" fmla="*/ 0 w 1400"/>
                    <a:gd name="T1" fmla="*/ 1235 h 40"/>
                    <a:gd name="T2" fmla="*/ 80 w 1400"/>
                    <a:gd name="T3" fmla="*/ 1452 h 40"/>
                    <a:gd name="T4" fmla="*/ 200 w 1400"/>
                    <a:gd name="T5" fmla="*/ 434 h 40"/>
                    <a:gd name="T6" fmla="*/ 290 w 1400"/>
                    <a:gd name="T7" fmla="*/ 1091 h 40"/>
                    <a:gd name="T8" fmla="*/ 386 w 1400"/>
                    <a:gd name="T9" fmla="*/ 729 h 40"/>
                    <a:gd name="T10" fmla="*/ 554 w 1400"/>
                    <a:gd name="T11" fmla="*/ 1163 h 40"/>
                    <a:gd name="T12" fmla="*/ 672 w 1400"/>
                    <a:gd name="T13" fmla="*/ 361 h 40"/>
                    <a:gd name="T14" fmla="*/ 760 w 1400"/>
                    <a:gd name="T15" fmla="*/ 651 h 40"/>
                    <a:gd name="T16" fmla="*/ 900 w 1400"/>
                    <a:gd name="T17" fmla="*/ 289 h 40"/>
                    <a:gd name="T18" fmla="*/ 1048 w 1400"/>
                    <a:gd name="T19" fmla="*/ 506 h 40"/>
                    <a:gd name="T20" fmla="*/ 1120 w 1400"/>
                    <a:gd name="T21" fmla="*/ 0 h 40"/>
                    <a:gd name="T22" fmla="*/ 1244 w 1400"/>
                    <a:gd name="T23" fmla="*/ 578 h 40"/>
                    <a:gd name="T24" fmla="*/ 1400 w 1400"/>
                    <a:gd name="T25" fmla="*/ 145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0"/>
                    <a:gd name="T40" fmla="*/ 0 h 40"/>
                    <a:gd name="T41" fmla="*/ 1400 w 140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0" h="40">
                      <a:moveTo>
                        <a:pt x="0" y="34"/>
                      </a:moveTo>
                      <a:lnTo>
                        <a:pt x="80" y="40"/>
                      </a:lnTo>
                      <a:lnTo>
                        <a:pt x="200" y="12"/>
                      </a:lnTo>
                      <a:lnTo>
                        <a:pt x="290" y="30"/>
                      </a:lnTo>
                      <a:lnTo>
                        <a:pt x="386" y="20"/>
                      </a:lnTo>
                      <a:lnTo>
                        <a:pt x="554" y="32"/>
                      </a:lnTo>
                      <a:lnTo>
                        <a:pt x="672" y="10"/>
                      </a:lnTo>
                      <a:lnTo>
                        <a:pt x="760" y="18"/>
                      </a:lnTo>
                      <a:lnTo>
                        <a:pt x="900" y="8"/>
                      </a:lnTo>
                      <a:lnTo>
                        <a:pt x="1048" y="14"/>
                      </a:lnTo>
                      <a:lnTo>
                        <a:pt x="1120" y="0"/>
                      </a:lnTo>
                      <a:lnTo>
                        <a:pt x="1244" y="16"/>
                      </a:lnTo>
                      <a:lnTo>
                        <a:pt x="1400" y="4"/>
                      </a:lnTo>
                    </a:path>
                  </a:pathLst>
                </a:custGeom>
                <a:noFill/>
                <a:ln w="25400">
                  <a:solidFill>
                    <a:schemeClr val="folHlink"/>
                  </a:solidFill>
                  <a:round/>
                  <a:headEnd/>
                  <a:tailEnd/>
                </a:ln>
              </p:spPr>
              <p:txBody>
                <a:bodyPr lIns="82124" tIns="41061" rIns="82124" bIns="41061" anchor="ctr">
                  <a:spAutoFit/>
                </a:bodyPr>
                <a:lstStyle/>
                <a:p>
                  <a:endParaRPr lang="en-US" b="1"/>
                </a:p>
              </p:txBody>
            </p:sp>
            <p:sp>
              <p:nvSpPr>
                <p:cNvPr id="102580" name="Text Box 91"/>
                <p:cNvSpPr txBox="1">
                  <a:spLocks noChangeArrowheads="1"/>
                </p:cNvSpPr>
                <p:nvPr/>
              </p:nvSpPr>
              <p:spPr bwMode="auto">
                <a:xfrm>
                  <a:off x="372" y="1145"/>
                  <a:ext cx="496"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Cisco</a:t>
                  </a:r>
                </a:p>
              </p:txBody>
            </p:sp>
            <p:sp>
              <p:nvSpPr>
                <p:cNvPr id="102581" name="Text Box 92"/>
                <p:cNvSpPr txBox="1">
                  <a:spLocks noChangeArrowheads="1"/>
                </p:cNvSpPr>
                <p:nvPr/>
              </p:nvSpPr>
              <p:spPr bwMode="auto">
                <a:xfrm>
                  <a:off x="423" y="802"/>
                  <a:ext cx="1432" cy="186"/>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Security</a:t>
                  </a:r>
                </a:p>
              </p:txBody>
            </p:sp>
            <p:grpSp>
              <p:nvGrpSpPr>
                <p:cNvPr id="102582" name="Group 93"/>
                <p:cNvGrpSpPr>
                  <a:grpSpLocks/>
                </p:cNvGrpSpPr>
                <p:nvPr/>
              </p:nvGrpSpPr>
              <p:grpSpPr bwMode="auto">
                <a:xfrm>
                  <a:off x="1544" y="1138"/>
                  <a:ext cx="480" cy="313"/>
                  <a:chOff x="3401" y="1393"/>
                  <a:chExt cx="480" cy="313"/>
                </a:xfrm>
              </p:grpSpPr>
              <p:grpSp>
                <p:nvGrpSpPr>
                  <p:cNvPr id="102583" name="Group 94"/>
                  <p:cNvGrpSpPr>
                    <a:grpSpLocks/>
                  </p:cNvGrpSpPr>
                  <p:nvPr/>
                </p:nvGrpSpPr>
                <p:grpSpPr bwMode="auto">
                  <a:xfrm>
                    <a:off x="3443" y="1393"/>
                    <a:ext cx="397" cy="313"/>
                    <a:chOff x="3392" y="1353"/>
                    <a:chExt cx="499" cy="393"/>
                  </a:xfrm>
                </p:grpSpPr>
                <p:sp>
                  <p:nvSpPr>
                    <p:cNvPr id="102585" name="Oval 95"/>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586" name="Oval 96"/>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584" name="Text Box 97"/>
                  <p:cNvSpPr txBox="1">
                    <a:spLocks noChangeArrowheads="1"/>
                  </p:cNvSpPr>
                  <p:nvPr/>
                </p:nvSpPr>
                <p:spPr bwMode="auto">
                  <a:xfrm>
                    <a:off x="3401" y="143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35</a:t>
                    </a:r>
                    <a:r>
                      <a:rPr lang="en-US" sz="1400" b="1">
                        <a:solidFill>
                          <a:srgbClr val="FFFFFF"/>
                        </a:solidFill>
                      </a:rPr>
                      <a:t>%</a:t>
                    </a:r>
                  </a:p>
                </p:txBody>
              </p:sp>
            </p:grpSp>
          </p:grpSp>
          <p:sp>
            <p:nvSpPr>
              <p:cNvPr id="102563" name="Line 98"/>
              <p:cNvSpPr>
                <a:spLocks noChangeShapeType="1"/>
              </p:cNvSpPr>
              <p:nvPr/>
            </p:nvSpPr>
            <p:spPr bwMode="auto">
              <a:xfrm>
                <a:off x="421" y="180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grpSp>
        <p:grpSp>
          <p:nvGrpSpPr>
            <p:cNvPr id="102409" name="Group 99"/>
            <p:cNvGrpSpPr>
              <a:grpSpLocks/>
            </p:cNvGrpSpPr>
            <p:nvPr/>
          </p:nvGrpSpPr>
          <p:grpSpPr bwMode="auto">
            <a:xfrm>
              <a:off x="160" y="1975"/>
              <a:ext cx="1864" cy="1088"/>
              <a:chOff x="160" y="1930"/>
              <a:chExt cx="1864" cy="1088"/>
            </a:xfrm>
          </p:grpSpPr>
          <p:sp>
            <p:nvSpPr>
              <p:cNvPr id="102539" name="Rectangle 100"/>
              <p:cNvSpPr>
                <a:spLocks noChangeArrowheads="1"/>
              </p:cNvSpPr>
              <p:nvPr/>
            </p:nvSpPr>
            <p:spPr bwMode="auto">
              <a:xfrm flipV="1">
                <a:off x="416" y="1938"/>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sp>
            <p:nvSpPr>
              <p:cNvPr id="102540" name="Line 101"/>
              <p:cNvSpPr>
                <a:spLocks noChangeShapeType="1"/>
              </p:cNvSpPr>
              <p:nvPr/>
            </p:nvSpPr>
            <p:spPr bwMode="auto">
              <a:xfrm>
                <a:off x="421" y="293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41" name="Line 102"/>
              <p:cNvSpPr>
                <a:spLocks noChangeShapeType="1"/>
              </p:cNvSpPr>
              <p:nvPr/>
            </p:nvSpPr>
            <p:spPr bwMode="auto">
              <a:xfrm>
                <a:off x="421" y="277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42" name="Line 103"/>
              <p:cNvSpPr>
                <a:spLocks noChangeShapeType="1"/>
              </p:cNvSpPr>
              <p:nvPr/>
            </p:nvSpPr>
            <p:spPr bwMode="auto">
              <a:xfrm>
                <a:off x="421" y="260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43" name="Line 104"/>
              <p:cNvSpPr>
                <a:spLocks noChangeShapeType="1"/>
              </p:cNvSpPr>
              <p:nvPr/>
            </p:nvSpPr>
            <p:spPr bwMode="auto">
              <a:xfrm>
                <a:off x="421" y="243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44" name="Line 105"/>
              <p:cNvSpPr>
                <a:spLocks noChangeShapeType="1"/>
              </p:cNvSpPr>
              <p:nvPr/>
            </p:nvSpPr>
            <p:spPr bwMode="auto">
              <a:xfrm>
                <a:off x="421" y="227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45" name="Line 106"/>
              <p:cNvSpPr>
                <a:spLocks noChangeShapeType="1"/>
              </p:cNvSpPr>
              <p:nvPr/>
            </p:nvSpPr>
            <p:spPr bwMode="auto">
              <a:xfrm>
                <a:off x="421" y="210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46" name="Text Box 107"/>
              <p:cNvSpPr txBox="1">
                <a:spLocks noChangeArrowheads="1"/>
              </p:cNvSpPr>
              <p:nvPr/>
            </p:nvSpPr>
            <p:spPr bwMode="auto">
              <a:xfrm>
                <a:off x="240" y="2880"/>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547" name="Text Box 108"/>
              <p:cNvSpPr txBox="1">
                <a:spLocks noChangeArrowheads="1"/>
              </p:cNvSpPr>
              <p:nvPr/>
            </p:nvSpPr>
            <p:spPr bwMode="auto">
              <a:xfrm>
                <a:off x="200" y="271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548" name="Text Box 109"/>
              <p:cNvSpPr txBox="1">
                <a:spLocks noChangeArrowheads="1"/>
              </p:cNvSpPr>
              <p:nvPr/>
            </p:nvSpPr>
            <p:spPr bwMode="auto">
              <a:xfrm>
                <a:off x="200" y="2555"/>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549" name="Text Box 110"/>
              <p:cNvSpPr txBox="1">
                <a:spLocks noChangeArrowheads="1"/>
              </p:cNvSpPr>
              <p:nvPr/>
            </p:nvSpPr>
            <p:spPr bwMode="auto">
              <a:xfrm>
                <a:off x="200" y="2390"/>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550" name="Text Box 111"/>
              <p:cNvSpPr txBox="1">
                <a:spLocks noChangeArrowheads="1"/>
              </p:cNvSpPr>
              <p:nvPr/>
            </p:nvSpPr>
            <p:spPr bwMode="auto">
              <a:xfrm>
                <a:off x="200" y="2211"/>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551" name="Text Box 112"/>
              <p:cNvSpPr txBox="1">
                <a:spLocks noChangeArrowheads="1"/>
              </p:cNvSpPr>
              <p:nvPr/>
            </p:nvSpPr>
            <p:spPr bwMode="auto">
              <a:xfrm>
                <a:off x="160" y="2053"/>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552" name="Text Box 113"/>
              <p:cNvSpPr txBox="1">
                <a:spLocks noChangeArrowheads="1"/>
              </p:cNvSpPr>
              <p:nvPr/>
            </p:nvSpPr>
            <p:spPr bwMode="auto">
              <a:xfrm>
                <a:off x="423" y="1930"/>
                <a:ext cx="1432" cy="186"/>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Voice</a:t>
                </a:r>
              </a:p>
            </p:txBody>
          </p:sp>
          <p:sp>
            <p:nvSpPr>
              <p:cNvPr id="102553" name="Freeform 114"/>
              <p:cNvSpPr>
                <a:spLocks/>
              </p:cNvSpPr>
              <p:nvPr/>
            </p:nvSpPr>
            <p:spPr bwMode="auto">
              <a:xfrm>
                <a:off x="537" y="2732"/>
                <a:ext cx="1286" cy="241"/>
              </a:xfrm>
              <a:custGeom>
                <a:avLst/>
                <a:gdLst>
                  <a:gd name="T0" fmla="*/ 0 w 1286"/>
                  <a:gd name="T1" fmla="*/ 892 h 37"/>
                  <a:gd name="T2" fmla="*/ 113 w 1286"/>
                  <a:gd name="T3" fmla="*/ 130 h 37"/>
                  <a:gd name="T4" fmla="*/ 222 w 1286"/>
                  <a:gd name="T5" fmla="*/ 554 h 37"/>
                  <a:gd name="T6" fmla="*/ 348 w 1286"/>
                  <a:gd name="T7" fmla="*/ 554 h 37"/>
                  <a:gd name="T8" fmla="*/ 435 w 1286"/>
                  <a:gd name="T9" fmla="*/ 0 h 37"/>
                  <a:gd name="T10" fmla="*/ 497 w 1286"/>
                  <a:gd name="T11" fmla="*/ 130 h 37"/>
                  <a:gd name="T12" fmla="*/ 528 w 1286"/>
                  <a:gd name="T13" fmla="*/ 130 h 37"/>
                  <a:gd name="T14" fmla="*/ 614 w 1286"/>
                  <a:gd name="T15" fmla="*/ 508 h 37"/>
                  <a:gd name="T16" fmla="*/ 647 w 1286"/>
                  <a:gd name="T17" fmla="*/ 508 h 37"/>
                  <a:gd name="T18" fmla="*/ 674 w 1286"/>
                  <a:gd name="T19" fmla="*/ 130 h 37"/>
                  <a:gd name="T20" fmla="*/ 759 w 1286"/>
                  <a:gd name="T21" fmla="*/ 677 h 37"/>
                  <a:gd name="T22" fmla="*/ 831 w 1286"/>
                  <a:gd name="T23" fmla="*/ 762 h 37"/>
                  <a:gd name="T24" fmla="*/ 879 w 1286"/>
                  <a:gd name="T25" fmla="*/ 762 h 37"/>
                  <a:gd name="T26" fmla="*/ 923 w 1286"/>
                  <a:gd name="T27" fmla="*/ 808 h 37"/>
                  <a:gd name="T28" fmla="*/ 948 w 1286"/>
                  <a:gd name="T29" fmla="*/ 892 h 37"/>
                  <a:gd name="T30" fmla="*/ 986 w 1286"/>
                  <a:gd name="T31" fmla="*/ 638 h 37"/>
                  <a:gd name="T32" fmla="*/ 1037 w 1286"/>
                  <a:gd name="T33" fmla="*/ 892 h 37"/>
                  <a:gd name="T34" fmla="*/ 1088 w 1286"/>
                  <a:gd name="T35" fmla="*/ 1016 h 37"/>
                  <a:gd name="T36" fmla="*/ 1125 w 1286"/>
                  <a:gd name="T37" fmla="*/ 892 h 37"/>
                  <a:gd name="T38" fmla="*/ 1143 w 1286"/>
                  <a:gd name="T39" fmla="*/ 1016 h 37"/>
                  <a:gd name="T40" fmla="*/ 1212 w 1286"/>
                  <a:gd name="T41" fmla="*/ 1524 h 37"/>
                  <a:gd name="T42" fmla="*/ 1223 w 1286"/>
                  <a:gd name="T43" fmla="*/ 1439 h 37"/>
                  <a:gd name="T44" fmla="*/ 1286 w 1286"/>
                  <a:gd name="T45" fmla="*/ 677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6"/>
                  <a:gd name="T70" fmla="*/ 0 h 37"/>
                  <a:gd name="T71" fmla="*/ 1286 w 1286"/>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6" h="37">
                    <a:moveTo>
                      <a:pt x="0" y="21"/>
                    </a:moveTo>
                    <a:lnTo>
                      <a:pt x="113" y="3"/>
                    </a:lnTo>
                    <a:lnTo>
                      <a:pt x="222" y="13"/>
                    </a:lnTo>
                    <a:lnTo>
                      <a:pt x="348" y="13"/>
                    </a:lnTo>
                    <a:lnTo>
                      <a:pt x="435" y="0"/>
                    </a:lnTo>
                    <a:lnTo>
                      <a:pt x="497" y="3"/>
                    </a:lnTo>
                    <a:lnTo>
                      <a:pt x="528" y="3"/>
                    </a:lnTo>
                    <a:lnTo>
                      <a:pt x="614" y="12"/>
                    </a:lnTo>
                    <a:lnTo>
                      <a:pt x="647" y="12"/>
                    </a:lnTo>
                    <a:lnTo>
                      <a:pt x="674" y="3"/>
                    </a:lnTo>
                    <a:lnTo>
                      <a:pt x="759" y="16"/>
                    </a:lnTo>
                    <a:lnTo>
                      <a:pt x="831" y="18"/>
                    </a:lnTo>
                    <a:lnTo>
                      <a:pt x="879" y="18"/>
                    </a:lnTo>
                    <a:lnTo>
                      <a:pt x="923" y="19"/>
                    </a:lnTo>
                    <a:lnTo>
                      <a:pt x="948" y="21"/>
                    </a:lnTo>
                    <a:lnTo>
                      <a:pt x="986" y="15"/>
                    </a:lnTo>
                    <a:lnTo>
                      <a:pt x="1037" y="21"/>
                    </a:lnTo>
                    <a:lnTo>
                      <a:pt x="1088" y="24"/>
                    </a:lnTo>
                    <a:lnTo>
                      <a:pt x="1125" y="21"/>
                    </a:lnTo>
                    <a:lnTo>
                      <a:pt x="1143" y="24"/>
                    </a:lnTo>
                    <a:cubicBezTo>
                      <a:pt x="1203" y="37"/>
                      <a:pt x="1180" y="36"/>
                      <a:pt x="1212" y="36"/>
                    </a:cubicBezTo>
                    <a:lnTo>
                      <a:pt x="1223" y="34"/>
                    </a:lnTo>
                    <a:lnTo>
                      <a:pt x="1286" y="16"/>
                    </a:lnTo>
                  </a:path>
                </a:pathLst>
              </a:custGeom>
              <a:noFill/>
              <a:ln w="25400">
                <a:solidFill>
                  <a:srgbClr val="8A44AA"/>
                </a:solidFill>
                <a:round/>
                <a:headEnd/>
                <a:tailEnd/>
              </a:ln>
            </p:spPr>
            <p:txBody>
              <a:bodyPr lIns="82124" tIns="41061" rIns="82124" bIns="41061" anchor="ctr">
                <a:spAutoFit/>
              </a:bodyPr>
              <a:lstStyle/>
              <a:p>
                <a:endParaRPr lang="en-US" b="1"/>
              </a:p>
            </p:txBody>
          </p:sp>
          <p:sp>
            <p:nvSpPr>
              <p:cNvPr id="102554" name="Freeform 115"/>
              <p:cNvSpPr>
                <a:spLocks/>
              </p:cNvSpPr>
              <p:nvPr/>
            </p:nvSpPr>
            <p:spPr bwMode="auto">
              <a:xfrm>
                <a:off x="553" y="2713"/>
                <a:ext cx="1270" cy="241"/>
              </a:xfrm>
              <a:custGeom>
                <a:avLst/>
                <a:gdLst>
                  <a:gd name="T0" fmla="*/ 0 w 1270"/>
                  <a:gd name="T1" fmla="*/ 1709 h 33"/>
                  <a:gd name="T2" fmla="*/ 105 w 1270"/>
                  <a:gd name="T3" fmla="*/ 1388 h 33"/>
                  <a:gd name="T4" fmla="*/ 177 w 1270"/>
                  <a:gd name="T5" fmla="*/ 1548 h 33"/>
                  <a:gd name="T6" fmla="*/ 279 w 1270"/>
                  <a:gd name="T7" fmla="*/ 957 h 33"/>
                  <a:gd name="T8" fmla="*/ 436 w 1270"/>
                  <a:gd name="T9" fmla="*/ 643 h 33"/>
                  <a:gd name="T10" fmla="*/ 495 w 1270"/>
                  <a:gd name="T11" fmla="*/ 161 h 33"/>
                  <a:gd name="T12" fmla="*/ 532 w 1270"/>
                  <a:gd name="T13" fmla="*/ 0 h 33"/>
                  <a:gd name="T14" fmla="*/ 606 w 1270"/>
                  <a:gd name="T15" fmla="*/ 957 h 33"/>
                  <a:gd name="T16" fmla="*/ 666 w 1270"/>
                  <a:gd name="T17" fmla="*/ 906 h 33"/>
                  <a:gd name="T18" fmla="*/ 816 w 1270"/>
                  <a:gd name="T19" fmla="*/ 1439 h 33"/>
                  <a:gd name="T20" fmla="*/ 934 w 1270"/>
                  <a:gd name="T21" fmla="*/ 957 h 33"/>
                  <a:gd name="T22" fmla="*/ 1086 w 1270"/>
                  <a:gd name="T23" fmla="*/ 1599 h 33"/>
                  <a:gd name="T24" fmla="*/ 1125 w 1270"/>
                  <a:gd name="T25" fmla="*/ 1760 h 33"/>
                  <a:gd name="T26" fmla="*/ 1270 w 1270"/>
                  <a:gd name="T27" fmla="*/ 111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0"/>
                  <a:gd name="T43" fmla="*/ 0 h 33"/>
                  <a:gd name="T44" fmla="*/ 1270 w 1270"/>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0" h="33">
                    <a:moveTo>
                      <a:pt x="0" y="32"/>
                    </a:moveTo>
                    <a:lnTo>
                      <a:pt x="105" y="26"/>
                    </a:lnTo>
                    <a:lnTo>
                      <a:pt x="177" y="29"/>
                    </a:lnTo>
                    <a:lnTo>
                      <a:pt x="279" y="18"/>
                    </a:lnTo>
                    <a:lnTo>
                      <a:pt x="436" y="12"/>
                    </a:lnTo>
                    <a:lnTo>
                      <a:pt x="495" y="3"/>
                    </a:lnTo>
                    <a:lnTo>
                      <a:pt x="532" y="0"/>
                    </a:lnTo>
                    <a:lnTo>
                      <a:pt x="606" y="18"/>
                    </a:lnTo>
                    <a:lnTo>
                      <a:pt x="666" y="17"/>
                    </a:lnTo>
                    <a:lnTo>
                      <a:pt x="816" y="27"/>
                    </a:lnTo>
                    <a:lnTo>
                      <a:pt x="934" y="18"/>
                    </a:lnTo>
                    <a:lnTo>
                      <a:pt x="1086" y="30"/>
                    </a:lnTo>
                    <a:lnTo>
                      <a:pt x="1125" y="33"/>
                    </a:lnTo>
                    <a:lnTo>
                      <a:pt x="1270" y="21"/>
                    </a:lnTo>
                  </a:path>
                </a:pathLst>
              </a:custGeom>
              <a:noFill/>
              <a:ln w="25400">
                <a:solidFill>
                  <a:srgbClr val="A0C02A"/>
                </a:solidFill>
                <a:round/>
                <a:headEnd/>
                <a:tailEnd/>
              </a:ln>
            </p:spPr>
            <p:txBody>
              <a:bodyPr lIns="82124" tIns="41061" rIns="82124" bIns="41061" anchor="ctr">
                <a:spAutoFit/>
              </a:bodyPr>
              <a:lstStyle/>
              <a:p>
                <a:endParaRPr lang="en-US" b="1"/>
              </a:p>
            </p:txBody>
          </p:sp>
          <p:sp>
            <p:nvSpPr>
              <p:cNvPr id="102555" name="Freeform 116"/>
              <p:cNvSpPr>
                <a:spLocks/>
              </p:cNvSpPr>
              <p:nvPr/>
            </p:nvSpPr>
            <p:spPr bwMode="auto">
              <a:xfrm>
                <a:off x="531" y="2696"/>
                <a:ext cx="1292" cy="241"/>
              </a:xfrm>
              <a:custGeom>
                <a:avLst/>
                <a:gdLst>
                  <a:gd name="T0" fmla="*/ 0 w 1292"/>
                  <a:gd name="T1" fmla="*/ 710 h 55"/>
                  <a:gd name="T2" fmla="*/ 78 w 1292"/>
                  <a:gd name="T3" fmla="*/ 1056 h 55"/>
                  <a:gd name="T4" fmla="*/ 123 w 1292"/>
                  <a:gd name="T5" fmla="*/ 1038 h 55"/>
                  <a:gd name="T6" fmla="*/ 213 w 1292"/>
                  <a:gd name="T7" fmla="*/ 1038 h 55"/>
                  <a:gd name="T8" fmla="*/ 336 w 1292"/>
                  <a:gd name="T9" fmla="*/ 806 h 55"/>
                  <a:gd name="T10" fmla="*/ 398 w 1292"/>
                  <a:gd name="T11" fmla="*/ 692 h 55"/>
                  <a:gd name="T12" fmla="*/ 477 w 1292"/>
                  <a:gd name="T13" fmla="*/ 346 h 55"/>
                  <a:gd name="T14" fmla="*/ 564 w 1292"/>
                  <a:gd name="T15" fmla="*/ 250 h 55"/>
                  <a:gd name="T16" fmla="*/ 588 w 1292"/>
                  <a:gd name="T17" fmla="*/ 136 h 55"/>
                  <a:gd name="T18" fmla="*/ 675 w 1292"/>
                  <a:gd name="T19" fmla="*/ 346 h 55"/>
                  <a:gd name="T20" fmla="*/ 768 w 1292"/>
                  <a:gd name="T21" fmla="*/ 307 h 55"/>
                  <a:gd name="T22" fmla="*/ 866 w 1292"/>
                  <a:gd name="T23" fmla="*/ 114 h 55"/>
                  <a:gd name="T24" fmla="*/ 923 w 1292"/>
                  <a:gd name="T25" fmla="*/ 136 h 55"/>
                  <a:gd name="T26" fmla="*/ 968 w 1292"/>
                  <a:gd name="T27" fmla="*/ 346 h 55"/>
                  <a:gd name="T28" fmla="*/ 1035 w 1292"/>
                  <a:gd name="T29" fmla="*/ 421 h 55"/>
                  <a:gd name="T30" fmla="*/ 1112 w 1292"/>
                  <a:gd name="T31" fmla="*/ 403 h 55"/>
                  <a:gd name="T32" fmla="*/ 1160 w 1292"/>
                  <a:gd name="T33" fmla="*/ 250 h 55"/>
                  <a:gd name="T34" fmla="*/ 1223 w 1292"/>
                  <a:gd name="T35" fmla="*/ 0 h 55"/>
                  <a:gd name="T36" fmla="*/ 1292 w 1292"/>
                  <a:gd name="T37" fmla="*/ 307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2"/>
                  <a:gd name="T58" fmla="*/ 0 h 55"/>
                  <a:gd name="T59" fmla="*/ 1292 w 1292"/>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2" h="55">
                    <a:moveTo>
                      <a:pt x="0" y="37"/>
                    </a:moveTo>
                    <a:lnTo>
                      <a:pt x="78" y="55"/>
                    </a:lnTo>
                    <a:lnTo>
                      <a:pt x="123" y="54"/>
                    </a:lnTo>
                    <a:lnTo>
                      <a:pt x="213" y="54"/>
                    </a:lnTo>
                    <a:lnTo>
                      <a:pt x="336" y="42"/>
                    </a:lnTo>
                    <a:lnTo>
                      <a:pt x="398" y="36"/>
                    </a:lnTo>
                    <a:lnTo>
                      <a:pt x="477" y="18"/>
                    </a:lnTo>
                    <a:lnTo>
                      <a:pt x="564" y="13"/>
                    </a:lnTo>
                    <a:lnTo>
                      <a:pt x="588" y="7"/>
                    </a:lnTo>
                    <a:lnTo>
                      <a:pt x="675" y="18"/>
                    </a:lnTo>
                    <a:lnTo>
                      <a:pt x="768" y="16"/>
                    </a:lnTo>
                    <a:lnTo>
                      <a:pt x="866" y="6"/>
                    </a:lnTo>
                    <a:lnTo>
                      <a:pt x="923" y="7"/>
                    </a:lnTo>
                    <a:lnTo>
                      <a:pt x="968" y="18"/>
                    </a:lnTo>
                    <a:lnTo>
                      <a:pt x="1035" y="22"/>
                    </a:lnTo>
                    <a:lnTo>
                      <a:pt x="1112" y="21"/>
                    </a:lnTo>
                    <a:lnTo>
                      <a:pt x="1160" y="13"/>
                    </a:lnTo>
                    <a:lnTo>
                      <a:pt x="1223" y="0"/>
                    </a:lnTo>
                    <a:lnTo>
                      <a:pt x="1292" y="16"/>
                    </a:lnTo>
                  </a:path>
                </a:pathLst>
              </a:custGeom>
              <a:noFill/>
              <a:ln w="25400">
                <a:solidFill>
                  <a:srgbClr val="EE6804"/>
                </a:solidFill>
                <a:round/>
                <a:headEnd/>
                <a:tailEnd/>
              </a:ln>
            </p:spPr>
            <p:txBody>
              <a:bodyPr lIns="82124" tIns="41061" rIns="82124" bIns="41061" anchor="ctr">
                <a:spAutoFit/>
              </a:bodyPr>
              <a:lstStyle/>
              <a:p>
                <a:endParaRPr lang="en-US" b="1"/>
              </a:p>
            </p:txBody>
          </p:sp>
          <p:sp>
            <p:nvSpPr>
              <p:cNvPr id="102556" name="Freeform 117"/>
              <p:cNvSpPr>
                <a:spLocks/>
              </p:cNvSpPr>
              <p:nvPr/>
            </p:nvSpPr>
            <p:spPr bwMode="auto">
              <a:xfrm>
                <a:off x="458" y="2666"/>
                <a:ext cx="1365" cy="257"/>
              </a:xfrm>
              <a:custGeom>
                <a:avLst/>
                <a:gdLst>
                  <a:gd name="T0" fmla="*/ 0 w 1365"/>
                  <a:gd name="T1" fmla="*/ 409 h 154"/>
                  <a:gd name="T2" fmla="*/ 93 w 1365"/>
                  <a:gd name="T3" fmla="*/ 421 h 154"/>
                  <a:gd name="T4" fmla="*/ 143 w 1365"/>
                  <a:gd name="T5" fmla="*/ 429 h 154"/>
                  <a:gd name="T6" fmla="*/ 227 w 1365"/>
                  <a:gd name="T7" fmla="*/ 359 h 154"/>
                  <a:gd name="T8" fmla="*/ 327 w 1365"/>
                  <a:gd name="T9" fmla="*/ 309 h 154"/>
                  <a:gd name="T10" fmla="*/ 410 w 1365"/>
                  <a:gd name="T11" fmla="*/ 309 h 154"/>
                  <a:gd name="T12" fmla="*/ 458 w 1365"/>
                  <a:gd name="T13" fmla="*/ 300 h 154"/>
                  <a:gd name="T14" fmla="*/ 549 w 1365"/>
                  <a:gd name="T15" fmla="*/ 237 h 154"/>
                  <a:gd name="T16" fmla="*/ 584 w 1365"/>
                  <a:gd name="T17" fmla="*/ 242 h 154"/>
                  <a:gd name="T18" fmla="*/ 618 w 1365"/>
                  <a:gd name="T19" fmla="*/ 250 h 154"/>
                  <a:gd name="T20" fmla="*/ 657 w 1365"/>
                  <a:gd name="T21" fmla="*/ 170 h 154"/>
                  <a:gd name="T22" fmla="*/ 692 w 1365"/>
                  <a:gd name="T23" fmla="*/ 150 h 154"/>
                  <a:gd name="T24" fmla="*/ 780 w 1365"/>
                  <a:gd name="T25" fmla="*/ 179 h 154"/>
                  <a:gd name="T26" fmla="*/ 846 w 1365"/>
                  <a:gd name="T27" fmla="*/ 129 h 154"/>
                  <a:gd name="T28" fmla="*/ 911 w 1365"/>
                  <a:gd name="T29" fmla="*/ 78 h 154"/>
                  <a:gd name="T30" fmla="*/ 986 w 1365"/>
                  <a:gd name="T31" fmla="*/ 53 h 154"/>
                  <a:gd name="T32" fmla="*/ 1098 w 1365"/>
                  <a:gd name="T33" fmla="*/ 70 h 154"/>
                  <a:gd name="T34" fmla="*/ 1211 w 1365"/>
                  <a:gd name="T35" fmla="*/ 37 h 154"/>
                  <a:gd name="T36" fmla="*/ 1256 w 1365"/>
                  <a:gd name="T37" fmla="*/ 0 h 154"/>
                  <a:gd name="T38" fmla="*/ 1365 w 1365"/>
                  <a:gd name="T39" fmla="*/ 12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5"/>
                  <a:gd name="T61" fmla="*/ 0 h 154"/>
                  <a:gd name="T62" fmla="*/ 1365 w 1365"/>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5" h="154">
                    <a:moveTo>
                      <a:pt x="0" y="147"/>
                    </a:moveTo>
                    <a:lnTo>
                      <a:pt x="93" y="151"/>
                    </a:lnTo>
                    <a:lnTo>
                      <a:pt x="143" y="154"/>
                    </a:lnTo>
                    <a:lnTo>
                      <a:pt x="227" y="129"/>
                    </a:lnTo>
                    <a:lnTo>
                      <a:pt x="327" y="111"/>
                    </a:lnTo>
                    <a:lnTo>
                      <a:pt x="410" y="111"/>
                    </a:lnTo>
                    <a:lnTo>
                      <a:pt x="458" y="108"/>
                    </a:lnTo>
                    <a:lnTo>
                      <a:pt x="549" y="85"/>
                    </a:lnTo>
                    <a:lnTo>
                      <a:pt x="584" y="87"/>
                    </a:lnTo>
                    <a:lnTo>
                      <a:pt x="618" y="90"/>
                    </a:lnTo>
                    <a:lnTo>
                      <a:pt x="657" y="61"/>
                    </a:lnTo>
                    <a:lnTo>
                      <a:pt x="692" y="54"/>
                    </a:lnTo>
                    <a:lnTo>
                      <a:pt x="780" y="64"/>
                    </a:lnTo>
                    <a:lnTo>
                      <a:pt x="846" y="46"/>
                    </a:lnTo>
                    <a:lnTo>
                      <a:pt x="911" y="28"/>
                    </a:lnTo>
                    <a:lnTo>
                      <a:pt x="986" y="19"/>
                    </a:lnTo>
                    <a:lnTo>
                      <a:pt x="1098" y="25"/>
                    </a:lnTo>
                    <a:lnTo>
                      <a:pt x="1211" y="13"/>
                    </a:lnTo>
                    <a:lnTo>
                      <a:pt x="1256" y="0"/>
                    </a:lnTo>
                    <a:lnTo>
                      <a:pt x="1365" y="4"/>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557" name="Text Box 118"/>
              <p:cNvSpPr txBox="1">
                <a:spLocks noChangeArrowheads="1"/>
              </p:cNvSpPr>
              <p:nvPr/>
            </p:nvSpPr>
            <p:spPr bwMode="auto">
              <a:xfrm>
                <a:off x="372" y="2591"/>
                <a:ext cx="496"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Cisco</a:t>
                </a:r>
              </a:p>
            </p:txBody>
          </p:sp>
          <p:grpSp>
            <p:nvGrpSpPr>
              <p:cNvPr id="102558" name="Group 119"/>
              <p:cNvGrpSpPr>
                <a:grpSpLocks/>
              </p:cNvGrpSpPr>
              <p:nvPr/>
            </p:nvGrpSpPr>
            <p:grpSpPr bwMode="auto">
              <a:xfrm>
                <a:off x="1586" y="2374"/>
                <a:ext cx="397" cy="313"/>
                <a:chOff x="3392" y="1353"/>
                <a:chExt cx="499" cy="393"/>
              </a:xfrm>
            </p:grpSpPr>
            <p:sp>
              <p:nvSpPr>
                <p:cNvPr id="102560" name="Oval 120"/>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561" name="Oval 121"/>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559" name="Text Box 122"/>
              <p:cNvSpPr txBox="1">
                <a:spLocks noChangeArrowheads="1"/>
              </p:cNvSpPr>
              <p:nvPr/>
            </p:nvSpPr>
            <p:spPr bwMode="auto">
              <a:xfrm>
                <a:off x="1544" y="2418"/>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34</a:t>
                </a:r>
                <a:r>
                  <a:rPr lang="en-US" sz="1400" b="1">
                    <a:solidFill>
                      <a:srgbClr val="FFFFFF"/>
                    </a:solidFill>
                  </a:rPr>
                  <a:t>%</a:t>
                </a:r>
              </a:p>
            </p:txBody>
          </p:sp>
        </p:grpSp>
        <p:grpSp>
          <p:nvGrpSpPr>
            <p:cNvPr id="102410" name="Group 123"/>
            <p:cNvGrpSpPr>
              <a:grpSpLocks/>
            </p:cNvGrpSpPr>
            <p:nvPr/>
          </p:nvGrpSpPr>
          <p:grpSpPr bwMode="auto">
            <a:xfrm>
              <a:off x="2027" y="1958"/>
              <a:ext cx="1854" cy="1106"/>
              <a:chOff x="2027" y="1913"/>
              <a:chExt cx="1854" cy="1106"/>
            </a:xfrm>
          </p:grpSpPr>
          <p:grpSp>
            <p:nvGrpSpPr>
              <p:cNvPr id="102515" name="Group 124"/>
              <p:cNvGrpSpPr>
                <a:grpSpLocks/>
              </p:cNvGrpSpPr>
              <p:nvPr/>
            </p:nvGrpSpPr>
            <p:grpSpPr bwMode="auto">
              <a:xfrm>
                <a:off x="2027" y="1913"/>
                <a:ext cx="1737" cy="1105"/>
                <a:chOff x="2027" y="1913"/>
                <a:chExt cx="1737" cy="1105"/>
              </a:xfrm>
            </p:grpSpPr>
            <p:sp>
              <p:nvSpPr>
                <p:cNvPr id="102525" name="Rectangle 125"/>
                <p:cNvSpPr>
                  <a:spLocks noChangeArrowheads="1"/>
                </p:cNvSpPr>
                <p:nvPr/>
              </p:nvSpPr>
              <p:spPr bwMode="auto">
                <a:xfrm flipV="1">
                  <a:off x="2280" y="1938"/>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sp>
              <p:nvSpPr>
                <p:cNvPr id="102526" name="Line 126"/>
                <p:cNvSpPr>
                  <a:spLocks noChangeShapeType="1"/>
                </p:cNvSpPr>
                <p:nvPr/>
              </p:nvSpPr>
              <p:spPr bwMode="auto">
                <a:xfrm>
                  <a:off x="2288" y="293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27" name="Line 127"/>
                <p:cNvSpPr>
                  <a:spLocks noChangeShapeType="1"/>
                </p:cNvSpPr>
                <p:nvPr/>
              </p:nvSpPr>
              <p:spPr bwMode="auto">
                <a:xfrm>
                  <a:off x="2288" y="277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28" name="Line 128"/>
                <p:cNvSpPr>
                  <a:spLocks noChangeShapeType="1"/>
                </p:cNvSpPr>
                <p:nvPr/>
              </p:nvSpPr>
              <p:spPr bwMode="auto">
                <a:xfrm>
                  <a:off x="2288" y="260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29" name="Line 129"/>
                <p:cNvSpPr>
                  <a:spLocks noChangeShapeType="1"/>
                </p:cNvSpPr>
                <p:nvPr/>
              </p:nvSpPr>
              <p:spPr bwMode="auto">
                <a:xfrm>
                  <a:off x="2288" y="243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30" name="Line 130"/>
                <p:cNvSpPr>
                  <a:spLocks noChangeShapeType="1"/>
                </p:cNvSpPr>
                <p:nvPr/>
              </p:nvSpPr>
              <p:spPr bwMode="auto">
                <a:xfrm>
                  <a:off x="2288" y="227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31" name="Line 131"/>
                <p:cNvSpPr>
                  <a:spLocks noChangeShapeType="1"/>
                </p:cNvSpPr>
                <p:nvPr/>
              </p:nvSpPr>
              <p:spPr bwMode="auto">
                <a:xfrm>
                  <a:off x="2288" y="210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32" name="Text Box 132"/>
                <p:cNvSpPr txBox="1">
                  <a:spLocks noChangeArrowheads="1"/>
                </p:cNvSpPr>
                <p:nvPr/>
              </p:nvSpPr>
              <p:spPr bwMode="auto">
                <a:xfrm>
                  <a:off x="2107" y="2880"/>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533" name="Text Box 133"/>
                <p:cNvSpPr txBox="1">
                  <a:spLocks noChangeArrowheads="1"/>
                </p:cNvSpPr>
                <p:nvPr/>
              </p:nvSpPr>
              <p:spPr bwMode="auto">
                <a:xfrm>
                  <a:off x="2067" y="271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534" name="Text Box 134"/>
                <p:cNvSpPr txBox="1">
                  <a:spLocks noChangeArrowheads="1"/>
                </p:cNvSpPr>
                <p:nvPr/>
              </p:nvSpPr>
              <p:spPr bwMode="auto">
                <a:xfrm>
                  <a:off x="2067" y="2555"/>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535" name="Text Box 135"/>
                <p:cNvSpPr txBox="1">
                  <a:spLocks noChangeArrowheads="1"/>
                </p:cNvSpPr>
                <p:nvPr/>
              </p:nvSpPr>
              <p:spPr bwMode="auto">
                <a:xfrm>
                  <a:off x="2067" y="2390"/>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536" name="Text Box 136"/>
                <p:cNvSpPr txBox="1">
                  <a:spLocks noChangeArrowheads="1"/>
                </p:cNvSpPr>
                <p:nvPr/>
              </p:nvSpPr>
              <p:spPr bwMode="auto">
                <a:xfrm>
                  <a:off x="2067" y="2211"/>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537" name="Text Box 137"/>
                <p:cNvSpPr txBox="1">
                  <a:spLocks noChangeArrowheads="1"/>
                </p:cNvSpPr>
                <p:nvPr/>
              </p:nvSpPr>
              <p:spPr bwMode="auto">
                <a:xfrm>
                  <a:off x="2027" y="2053"/>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538" name="Text Box 138"/>
                <p:cNvSpPr txBox="1">
                  <a:spLocks noChangeArrowheads="1"/>
                </p:cNvSpPr>
                <p:nvPr/>
              </p:nvSpPr>
              <p:spPr bwMode="auto">
                <a:xfrm>
                  <a:off x="2332" y="1913"/>
                  <a:ext cx="1432" cy="186"/>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Wireless</a:t>
                  </a:r>
                  <a:r>
                    <a:rPr lang="en-US" sz="1400" b="1">
                      <a:solidFill>
                        <a:srgbClr val="FFFFFF"/>
                      </a:solidFill>
                    </a:rPr>
                    <a:t>: </a:t>
                  </a:r>
                  <a:r>
                    <a:rPr lang="en-US" sz="1400" b="1">
                      <a:solidFill>
                        <a:srgbClr val="000000"/>
                      </a:solidFill>
                    </a:rPr>
                    <a:t>LAN</a:t>
                  </a:r>
                </a:p>
              </p:txBody>
            </p:sp>
          </p:grpSp>
          <p:sp>
            <p:nvSpPr>
              <p:cNvPr id="102516" name="Freeform 139"/>
              <p:cNvSpPr>
                <a:spLocks/>
              </p:cNvSpPr>
              <p:nvPr/>
            </p:nvSpPr>
            <p:spPr bwMode="auto">
              <a:xfrm>
                <a:off x="2372" y="2331"/>
                <a:ext cx="1326" cy="257"/>
              </a:xfrm>
              <a:custGeom>
                <a:avLst/>
                <a:gdLst>
                  <a:gd name="T0" fmla="*/ 0 w 1326"/>
                  <a:gd name="T1" fmla="*/ 520 h 127"/>
                  <a:gd name="T2" fmla="*/ 90 w 1326"/>
                  <a:gd name="T3" fmla="*/ 91 h 127"/>
                  <a:gd name="T4" fmla="*/ 166 w 1326"/>
                  <a:gd name="T5" fmla="*/ 467 h 127"/>
                  <a:gd name="T6" fmla="*/ 258 w 1326"/>
                  <a:gd name="T7" fmla="*/ 136 h 127"/>
                  <a:gd name="T8" fmla="*/ 321 w 1326"/>
                  <a:gd name="T9" fmla="*/ 348 h 127"/>
                  <a:gd name="T10" fmla="*/ 375 w 1326"/>
                  <a:gd name="T11" fmla="*/ 320 h 127"/>
                  <a:gd name="T12" fmla="*/ 424 w 1326"/>
                  <a:gd name="T13" fmla="*/ 172 h 127"/>
                  <a:gd name="T14" fmla="*/ 448 w 1326"/>
                  <a:gd name="T15" fmla="*/ 61 h 127"/>
                  <a:gd name="T16" fmla="*/ 540 w 1326"/>
                  <a:gd name="T17" fmla="*/ 200 h 127"/>
                  <a:gd name="T18" fmla="*/ 588 w 1326"/>
                  <a:gd name="T19" fmla="*/ 237 h 127"/>
                  <a:gd name="T20" fmla="*/ 693 w 1326"/>
                  <a:gd name="T21" fmla="*/ 160 h 127"/>
                  <a:gd name="T22" fmla="*/ 733 w 1326"/>
                  <a:gd name="T23" fmla="*/ 287 h 127"/>
                  <a:gd name="T24" fmla="*/ 798 w 1326"/>
                  <a:gd name="T25" fmla="*/ 287 h 127"/>
                  <a:gd name="T26" fmla="*/ 868 w 1326"/>
                  <a:gd name="T27" fmla="*/ 263 h 127"/>
                  <a:gd name="T28" fmla="*/ 897 w 1326"/>
                  <a:gd name="T29" fmla="*/ 245 h 127"/>
                  <a:gd name="T30" fmla="*/ 961 w 1326"/>
                  <a:gd name="T31" fmla="*/ 0 h 127"/>
                  <a:gd name="T32" fmla="*/ 1104 w 1326"/>
                  <a:gd name="T33" fmla="*/ 103 h 127"/>
                  <a:gd name="T34" fmla="*/ 1147 w 1326"/>
                  <a:gd name="T35" fmla="*/ 221 h 127"/>
                  <a:gd name="T36" fmla="*/ 1225 w 1326"/>
                  <a:gd name="T37" fmla="*/ 111 h 127"/>
                  <a:gd name="T38" fmla="*/ 1326 w 1326"/>
                  <a:gd name="T39" fmla="*/ 225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26"/>
                  <a:gd name="T61" fmla="*/ 0 h 127"/>
                  <a:gd name="T62" fmla="*/ 1326 w 1326"/>
                  <a:gd name="T63" fmla="*/ 127 h 1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26" h="127">
                    <a:moveTo>
                      <a:pt x="0" y="127"/>
                    </a:moveTo>
                    <a:lnTo>
                      <a:pt x="90" y="22"/>
                    </a:lnTo>
                    <a:lnTo>
                      <a:pt x="166" y="114"/>
                    </a:lnTo>
                    <a:lnTo>
                      <a:pt x="258" y="33"/>
                    </a:lnTo>
                    <a:lnTo>
                      <a:pt x="321" y="85"/>
                    </a:lnTo>
                    <a:lnTo>
                      <a:pt x="375" y="78"/>
                    </a:lnTo>
                    <a:lnTo>
                      <a:pt x="424" y="42"/>
                    </a:lnTo>
                    <a:lnTo>
                      <a:pt x="448" y="15"/>
                    </a:lnTo>
                    <a:lnTo>
                      <a:pt x="540" y="49"/>
                    </a:lnTo>
                    <a:lnTo>
                      <a:pt x="588" y="58"/>
                    </a:lnTo>
                    <a:lnTo>
                      <a:pt x="693" y="39"/>
                    </a:lnTo>
                    <a:lnTo>
                      <a:pt x="733" y="70"/>
                    </a:lnTo>
                    <a:lnTo>
                      <a:pt x="798" y="70"/>
                    </a:lnTo>
                    <a:lnTo>
                      <a:pt x="868" y="64"/>
                    </a:lnTo>
                    <a:lnTo>
                      <a:pt x="897" y="60"/>
                    </a:lnTo>
                    <a:lnTo>
                      <a:pt x="961" y="0"/>
                    </a:lnTo>
                    <a:lnTo>
                      <a:pt x="1104" y="25"/>
                    </a:lnTo>
                    <a:lnTo>
                      <a:pt x="1147" y="54"/>
                    </a:lnTo>
                    <a:lnTo>
                      <a:pt x="1225" y="27"/>
                    </a:lnTo>
                    <a:lnTo>
                      <a:pt x="1326" y="55"/>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517" name="Freeform 140"/>
              <p:cNvSpPr>
                <a:spLocks/>
              </p:cNvSpPr>
              <p:nvPr/>
            </p:nvSpPr>
            <p:spPr bwMode="auto">
              <a:xfrm>
                <a:off x="2393" y="2706"/>
                <a:ext cx="1260" cy="241"/>
              </a:xfrm>
              <a:custGeom>
                <a:avLst/>
                <a:gdLst>
                  <a:gd name="T0" fmla="*/ 0 w 1260"/>
                  <a:gd name="T1" fmla="*/ 0 h 150"/>
                  <a:gd name="T2" fmla="*/ 90 w 1260"/>
                  <a:gd name="T3" fmla="*/ 108 h 150"/>
                  <a:gd name="T4" fmla="*/ 151 w 1260"/>
                  <a:gd name="T5" fmla="*/ 13 h 150"/>
                  <a:gd name="T6" fmla="*/ 186 w 1260"/>
                  <a:gd name="T7" fmla="*/ 122 h 150"/>
                  <a:gd name="T8" fmla="*/ 222 w 1260"/>
                  <a:gd name="T9" fmla="*/ 230 h 150"/>
                  <a:gd name="T10" fmla="*/ 237 w 1260"/>
                  <a:gd name="T11" fmla="*/ 207 h 150"/>
                  <a:gd name="T12" fmla="*/ 300 w 1260"/>
                  <a:gd name="T13" fmla="*/ 98 h 150"/>
                  <a:gd name="T14" fmla="*/ 435 w 1260"/>
                  <a:gd name="T15" fmla="*/ 246 h 150"/>
                  <a:gd name="T16" fmla="*/ 469 w 1260"/>
                  <a:gd name="T17" fmla="*/ 255 h 150"/>
                  <a:gd name="T18" fmla="*/ 505 w 1260"/>
                  <a:gd name="T19" fmla="*/ 217 h 150"/>
                  <a:gd name="T20" fmla="*/ 648 w 1260"/>
                  <a:gd name="T21" fmla="*/ 280 h 150"/>
                  <a:gd name="T22" fmla="*/ 871 w 1260"/>
                  <a:gd name="T23" fmla="*/ 299 h 150"/>
                  <a:gd name="T24" fmla="*/ 982 w 1260"/>
                  <a:gd name="T25" fmla="*/ 333 h 150"/>
                  <a:gd name="T26" fmla="*/ 1092 w 1260"/>
                  <a:gd name="T27" fmla="*/ 349 h 150"/>
                  <a:gd name="T28" fmla="*/ 1147 w 1260"/>
                  <a:gd name="T29" fmla="*/ 292 h 150"/>
                  <a:gd name="T30" fmla="*/ 1260 w 1260"/>
                  <a:gd name="T31" fmla="*/ 387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0"/>
                  <a:gd name="T49" fmla="*/ 0 h 150"/>
                  <a:gd name="T50" fmla="*/ 1260 w 1260"/>
                  <a:gd name="T51" fmla="*/ 150 h 1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0" h="150">
                    <a:moveTo>
                      <a:pt x="0" y="0"/>
                    </a:moveTo>
                    <a:lnTo>
                      <a:pt x="90" y="42"/>
                    </a:lnTo>
                    <a:lnTo>
                      <a:pt x="151" y="5"/>
                    </a:lnTo>
                    <a:lnTo>
                      <a:pt x="186" y="47"/>
                    </a:lnTo>
                    <a:lnTo>
                      <a:pt x="222" y="89"/>
                    </a:lnTo>
                    <a:lnTo>
                      <a:pt x="237" y="80"/>
                    </a:lnTo>
                    <a:lnTo>
                      <a:pt x="300" y="38"/>
                    </a:lnTo>
                    <a:lnTo>
                      <a:pt x="435" y="95"/>
                    </a:lnTo>
                    <a:lnTo>
                      <a:pt x="469" y="99"/>
                    </a:lnTo>
                    <a:lnTo>
                      <a:pt x="505" y="84"/>
                    </a:lnTo>
                    <a:lnTo>
                      <a:pt x="648" y="108"/>
                    </a:lnTo>
                    <a:lnTo>
                      <a:pt x="871" y="116"/>
                    </a:lnTo>
                    <a:lnTo>
                      <a:pt x="982" y="129"/>
                    </a:lnTo>
                    <a:lnTo>
                      <a:pt x="1092" y="135"/>
                    </a:lnTo>
                    <a:lnTo>
                      <a:pt x="1147" y="113"/>
                    </a:lnTo>
                    <a:lnTo>
                      <a:pt x="1260" y="150"/>
                    </a:lnTo>
                  </a:path>
                </a:pathLst>
              </a:custGeom>
              <a:noFill/>
              <a:ln w="25400">
                <a:solidFill>
                  <a:schemeClr val="accent2"/>
                </a:solidFill>
                <a:round/>
                <a:headEnd/>
                <a:tailEnd/>
              </a:ln>
            </p:spPr>
            <p:txBody>
              <a:bodyPr lIns="82124" tIns="41061" rIns="82124" bIns="41061" anchor="ctr">
                <a:spAutoFit/>
              </a:bodyPr>
              <a:lstStyle/>
              <a:p>
                <a:endParaRPr lang="en-US" b="1"/>
              </a:p>
            </p:txBody>
          </p:sp>
          <p:sp>
            <p:nvSpPr>
              <p:cNvPr id="102518" name="Freeform 141"/>
              <p:cNvSpPr>
                <a:spLocks/>
              </p:cNvSpPr>
              <p:nvPr/>
            </p:nvSpPr>
            <p:spPr bwMode="auto">
              <a:xfrm>
                <a:off x="2327" y="2778"/>
                <a:ext cx="1351" cy="241"/>
              </a:xfrm>
              <a:custGeom>
                <a:avLst/>
                <a:gdLst>
                  <a:gd name="T0" fmla="*/ 0 w 1351"/>
                  <a:gd name="T1" fmla="*/ 782 h 69"/>
                  <a:gd name="T2" fmla="*/ 229 w 1351"/>
                  <a:gd name="T3" fmla="*/ 842 h 69"/>
                  <a:gd name="T4" fmla="*/ 336 w 1351"/>
                  <a:gd name="T5" fmla="*/ 636 h 69"/>
                  <a:gd name="T6" fmla="*/ 483 w 1351"/>
                  <a:gd name="T7" fmla="*/ 636 h 69"/>
                  <a:gd name="T8" fmla="*/ 706 w 1351"/>
                  <a:gd name="T9" fmla="*/ 416 h 69"/>
                  <a:gd name="T10" fmla="*/ 825 w 1351"/>
                  <a:gd name="T11" fmla="*/ 440 h 69"/>
                  <a:gd name="T12" fmla="*/ 918 w 1351"/>
                  <a:gd name="T13" fmla="*/ 475 h 69"/>
                  <a:gd name="T14" fmla="*/ 1024 w 1351"/>
                  <a:gd name="T15" fmla="*/ 402 h 69"/>
                  <a:gd name="T16" fmla="*/ 1072 w 1351"/>
                  <a:gd name="T17" fmla="*/ 328 h 69"/>
                  <a:gd name="T18" fmla="*/ 1162 w 1351"/>
                  <a:gd name="T19" fmla="*/ 416 h 69"/>
                  <a:gd name="T20" fmla="*/ 1230 w 1351"/>
                  <a:gd name="T21" fmla="*/ 255 h 69"/>
                  <a:gd name="T22" fmla="*/ 1278 w 1351"/>
                  <a:gd name="T23" fmla="*/ 0 h 69"/>
                  <a:gd name="T24" fmla="*/ 1351 w 1351"/>
                  <a:gd name="T25" fmla="*/ 3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1"/>
                  <a:gd name="T40" fmla="*/ 0 h 69"/>
                  <a:gd name="T41" fmla="*/ 1351 w 1351"/>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1" h="69">
                    <a:moveTo>
                      <a:pt x="0" y="64"/>
                    </a:moveTo>
                    <a:lnTo>
                      <a:pt x="229" y="69"/>
                    </a:lnTo>
                    <a:lnTo>
                      <a:pt x="336" y="52"/>
                    </a:lnTo>
                    <a:lnTo>
                      <a:pt x="483" y="52"/>
                    </a:lnTo>
                    <a:lnTo>
                      <a:pt x="706" y="34"/>
                    </a:lnTo>
                    <a:lnTo>
                      <a:pt x="825" y="36"/>
                    </a:lnTo>
                    <a:lnTo>
                      <a:pt x="918" y="39"/>
                    </a:lnTo>
                    <a:lnTo>
                      <a:pt x="1024" y="33"/>
                    </a:lnTo>
                    <a:lnTo>
                      <a:pt x="1072" y="27"/>
                    </a:lnTo>
                    <a:lnTo>
                      <a:pt x="1162" y="34"/>
                    </a:lnTo>
                    <a:lnTo>
                      <a:pt x="1230" y="21"/>
                    </a:lnTo>
                    <a:lnTo>
                      <a:pt x="1278" y="0"/>
                    </a:lnTo>
                    <a:lnTo>
                      <a:pt x="1351" y="3"/>
                    </a:lnTo>
                  </a:path>
                </a:pathLst>
              </a:custGeom>
              <a:noFill/>
              <a:ln w="25400">
                <a:solidFill>
                  <a:srgbClr val="8A44AA"/>
                </a:solidFill>
                <a:round/>
                <a:headEnd/>
                <a:tailEnd/>
              </a:ln>
            </p:spPr>
            <p:txBody>
              <a:bodyPr lIns="82124" tIns="41061" rIns="82124" bIns="41061" anchor="ctr">
                <a:spAutoFit/>
              </a:bodyPr>
              <a:lstStyle/>
              <a:p>
                <a:endParaRPr lang="en-US" b="1"/>
              </a:p>
            </p:txBody>
          </p:sp>
          <p:sp>
            <p:nvSpPr>
              <p:cNvPr id="102519" name="Text Box 142"/>
              <p:cNvSpPr txBox="1">
                <a:spLocks noChangeArrowheads="1"/>
              </p:cNvSpPr>
              <p:nvPr/>
            </p:nvSpPr>
            <p:spPr bwMode="auto">
              <a:xfrm>
                <a:off x="2306" y="2243"/>
                <a:ext cx="496"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Cisco</a:t>
                </a:r>
              </a:p>
            </p:txBody>
          </p:sp>
          <p:grpSp>
            <p:nvGrpSpPr>
              <p:cNvPr id="102520" name="Group 143"/>
              <p:cNvGrpSpPr>
                <a:grpSpLocks/>
              </p:cNvGrpSpPr>
              <p:nvPr/>
            </p:nvGrpSpPr>
            <p:grpSpPr bwMode="auto">
              <a:xfrm>
                <a:off x="3401" y="2128"/>
                <a:ext cx="480" cy="313"/>
                <a:chOff x="3401" y="1393"/>
                <a:chExt cx="480" cy="313"/>
              </a:xfrm>
            </p:grpSpPr>
            <p:grpSp>
              <p:nvGrpSpPr>
                <p:cNvPr id="102521" name="Group 144"/>
                <p:cNvGrpSpPr>
                  <a:grpSpLocks/>
                </p:cNvGrpSpPr>
                <p:nvPr/>
              </p:nvGrpSpPr>
              <p:grpSpPr bwMode="auto">
                <a:xfrm>
                  <a:off x="3443" y="1393"/>
                  <a:ext cx="397" cy="313"/>
                  <a:chOff x="3392" y="1353"/>
                  <a:chExt cx="499" cy="393"/>
                </a:xfrm>
              </p:grpSpPr>
              <p:sp>
                <p:nvSpPr>
                  <p:cNvPr id="102523" name="Oval 145"/>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524" name="Oval 146"/>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522" name="Text Box 147"/>
                <p:cNvSpPr txBox="1">
                  <a:spLocks noChangeArrowheads="1"/>
                </p:cNvSpPr>
                <p:nvPr/>
              </p:nvSpPr>
              <p:spPr bwMode="auto">
                <a:xfrm>
                  <a:off x="3401" y="143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58</a:t>
                  </a:r>
                  <a:r>
                    <a:rPr lang="en-US" sz="1400" b="1">
                      <a:solidFill>
                        <a:srgbClr val="FFFFFF"/>
                      </a:solidFill>
                    </a:rPr>
                    <a:t>%</a:t>
                  </a:r>
                </a:p>
              </p:txBody>
            </p:sp>
          </p:grpSp>
        </p:grpSp>
        <p:grpSp>
          <p:nvGrpSpPr>
            <p:cNvPr id="102411" name="Group 148"/>
            <p:cNvGrpSpPr>
              <a:grpSpLocks/>
            </p:cNvGrpSpPr>
            <p:nvPr/>
          </p:nvGrpSpPr>
          <p:grpSpPr bwMode="auto">
            <a:xfrm>
              <a:off x="3894" y="1975"/>
              <a:ext cx="1851" cy="1088"/>
              <a:chOff x="3894" y="1930"/>
              <a:chExt cx="1851" cy="1088"/>
            </a:xfrm>
          </p:grpSpPr>
          <p:sp>
            <p:nvSpPr>
              <p:cNvPr id="102492" name="Text Box 149"/>
              <p:cNvSpPr txBox="1">
                <a:spLocks noChangeArrowheads="1"/>
              </p:cNvSpPr>
              <p:nvPr/>
            </p:nvSpPr>
            <p:spPr bwMode="auto">
              <a:xfrm>
                <a:off x="3974" y="2880"/>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grpSp>
            <p:nvGrpSpPr>
              <p:cNvPr id="102493" name="Group 150"/>
              <p:cNvGrpSpPr>
                <a:grpSpLocks/>
              </p:cNvGrpSpPr>
              <p:nvPr/>
            </p:nvGrpSpPr>
            <p:grpSpPr bwMode="auto">
              <a:xfrm>
                <a:off x="3894" y="1930"/>
                <a:ext cx="1712" cy="1007"/>
                <a:chOff x="3894" y="1930"/>
                <a:chExt cx="1712" cy="1007"/>
              </a:xfrm>
            </p:grpSpPr>
            <p:sp>
              <p:nvSpPr>
                <p:cNvPr id="102502" name="Rectangle 151"/>
                <p:cNvSpPr>
                  <a:spLocks noChangeArrowheads="1"/>
                </p:cNvSpPr>
                <p:nvPr/>
              </p:nvSpPr>
              <p:spPr bwMode="auto">
                <a:xfrm flipV="1">
                  <a:off x="4160" y="1938"/>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sp>
              <p:nvSpPr>
                <p:cNvPr id="102503" name="Line 152"/>
                <p:cNvSpPr>
                  <a:spLocks noChangeShapeType="1"/>
                </p:cNvSpPr>
                <p:nvPr/>
              </p:nvSpPr>
              <p:spPr bwMode="auto">
                <a:xfrm>
                  <a:off x="4155" y="2937"/>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04" name="Line 153"/>
                <p:cNvSpPr>
                  <a:spLocks noChangeShapeType="1"/>
                </p:cNvSpPr>
                <p:nvPr/>
              </p:nvSpPr>
              <p:spPr bwMode="auto">
                <a:xfrm>
                  <a:off x="4155" y="2770"/>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05" name="Line 154"/>
                <p:cNvSpPr>
                  <a:spLocks noChangeShapeType="1"/>
                </p:cNvSpPr>
                <p:nvPr/>
              </p:nvSpPr>
              <p:spPr bwMode="auto">
                <a:xfrm>
                  <a:off x="4155" y="260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06" name="Line 155"/>
                <p:cNvSpPr>
                  <a:spLocks noChangeShapeType="1"/>
                </p:cNvSpPr>
                <p:nvPr/>
              </p:nvSpPr>
              <p:spPr bwMode="auto">
                <a:xfrm>
                  <a:off x="4155" y="243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07" name="Line 156"/>
                <p:cNvSpPr>
                  <a:spLocks noChangeShapeType="1"/>
                </p:cNvSpPr>
                <p:nvPr/>
              </p:nvSpPr>
              <p:spPr bwMode="auto">
                <a:xfrm>
                  <a:off x="4155" y="227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08" name="Line 157"/>
                <p:cNvSpPr>
                  <a:spLocks noChangeShapeType="1"/>
                </p:cNvSpPr>
                <p:nvPr/>
              </p:nvSpPr>
              <p:spPr bwMode="auto">
                <a:xfrm>
                  <a:off x="4155" y="210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509" name="Text Box 158"/>
                <p:cNvSpPr txBox="1">
                  <a:spLocks noChangeArrowheads="1"/>
                </p:cNvSpPr>
                <p:nvPr/>
              </p:nvSpPr>
              <p:spPr bwMode="auto">
                <a:xfrm>
                  <a:off x="3934" y="271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510" name="Text Box 159"/>
                <p:cNvSpPr txBox="1">
                  <a:spLocks noChangeArrowheads="1"/>
                </p:cNvSpPr>
                <p:nvPr/>
              </p:nvSpPr>
              <p:spPr bwMode="auto">
                <a:xfrm>
                  <a:off x="3934" y="2555"/>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511" name="Text Box 160"/>
                <p:cNvSpPr txBox="1">
                  <a:spLocks noChangeArrowheads="1"/>
                </p:cNvSpPr>
                <p:nvPr/>
              </p:nvSpPr>
              <p:spPr bwMode="auto">
                <a:xfrm>
                  <a:off x="3934" y="2390"/>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512" name="Text Box 161"/>
                <p:cNvSpPr txBox="1">
                  <a:spLocks noChangeArrowheads="1"/>
                </p:cNvSpPr>
                <p:nvPr/>
              </p:nvSpPr>
              <p:spPr bwMode="auto">
                <a:xfrm>
                  <a:off x="3934" y="2211"/>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513" name="Text Box 162"/>
                <p:cNvSpPr txBox="1">
                  <a:spLocks noChangeArrowheads="1"/>
                </p:cNvSpPr>
                <p:nvPr/>
              </p:nvSpPr>
              <p:spPr bwMode="auto">
                <a:xfrm>
                  <a:off x="3894" y="2053"/>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514" name="Text Box 163"/>
                <p:cNvSpPr txBox="1">
                  <a:spLocks noChangeArrowheads="1"/>
                </p:cNvSpPr>
                <p:nvPr/>
              </p:nvSpPr>
              <p:spPr bwMode="auto">
                <a:xfrm>
                  <a:off x="4157" y="1930"/>
                  <a:ext cx="1432" cy="186"/>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Storage: Area Networks</a:t>
                  </a:r>
                </a:p>
              </p:txBody>
            </p:sp>
          </p:grpSp>
          <p:sp>
            <p:nvSpPr>
              <p:cNvPr id="102494" name="Freeform 164"/>
              <p:cNvSpPr>
                <a:spLocks/>
              </p:cNvSpPr>
              <p:nvPr/>
            </p:nvSpPr>
            <p:spPr bwMode="auto">
              <a:xfrm>
                <a:off x="4212" y="2667"/>
                <a:ext cx="1332" cy="257"/>
              </a:xfrm>
              <a:custGeom>
                <a:avLst/>
                <a:gdLst>
                  <a:gd name="T0" fmla="*/ 0 w 1332"/>
                  <a:gd name="T1" fmla="*/ 236 h 280"/>
                  <a:gd name="T2" fmla="*/ 128 w 1332"/>
                  <a:gd name="T3" fmla="*/ 204 h 280"/>
                  <a:gd name="T4" fmla="*/ 302 w 1332"/>
                  <a:gd name="T5" fmla="*/ 150 h 280"/>
                  <a:gd name="T6" fmla="*/ 454 w 1332"/>
                  <a:gd name="T7" fmla="*/ 129 h 280"/>
                  <a:gd name="T8" fmla="*/ 582 w 1332"/>
                  <a:gd name="T9" fmla="*/ 84 h 280"/>
                  <a:gd name="T10" fmla="*/ 654 w 1332"/>
                  <a:gd name="T11" fmla="*/ 111 h 280"/>
                  <a:gd name="T12" fmla="*/ 750 w 1332"/>
                  <a:gd name="T13" fmla="*/ 49 h 280"/>
                  <a:gd name="T14" fmla="*/ 864 w 1332"/>
                  <a:gd name="T15" fmla="*/ 97 h 280"/>
                  <a:gd name="T16" fmla="*/ 946 w 1332"/>
                  <a:gd name="T17" fmla="*/ 57 h 280"/>
                  <a:gd name="T18" fmla="*/ 996 w 1332"/>
                  <a:gd name="T19" fmla="*/ 67 h 280"/>
                  <a:gd name="T20" fmla="*/ 1064 w 1332"/>
                  <a:gd name="T21" fmla="*/ 26 h 280"/>
                  <a:gd name="T22" fmla="*/ 1144 w 1332"/>
                  <a:gd name="T23" fmla="*/ 49 h 280"/>
                  <a:gd name="T24" fmla="*/ 1208 w 1332"/>
                  <a:gd name="T25" fmla="*/ 17 h 280"/>
                  <a:gd name="T26" fmla="*/ 1266 w 1332"/>
                  <a:gd name="T27" fmla="*/ 30 h 280"/>
                  <a:gd name="T28" fmla="*/ 1332 w 1332"/>
                  <a:gd name="T29" fmla="*/ 0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2"/>
                  <a:gd name="T46" fmla="*/ 0 h 280"/>
                  <a:gd name="T47" fmla="*/ 1332 w 1332"/>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2" h="280">
                    <a:moveTo>
                      <a:pt x="0" y="280"/>
                    </a:moveTo>
                    <a:lnTo>
                      <a:pt x="128" y="242"/>
                    </a:lnTo>
                    <a:lnTo>
                      <a:pt x="302" y="178"/>
                    </a:lnTo>
                    <a:lnTo>
                      <a:pt x="454" y="154"/>
                    </a:lnTo>
                    <a:lnTo>
                      <a:pt x="582" y="100"/>
                    </a:lnTo>
                    <a:lnTo>
                      <a:pt x="654" y="132"/>
                    </a:lnTo>
                    <a:lnTo>
                      <a:pt x="750" y="58"/>
                    </a:lnTo>
                    <a:lnTo>
                      <a:pt x="864" y="116"/>
                    </a:lnTo>
                    <a:lnTo>
                      <a:pt x="946" y="68"/>
                    </a:lnTo>
                    <a:lnTo>
                      <a:pt x="996" y="80"/>
                    </a:lnTo>
                    <a:lnTo>
                      <a:pt x="1064" y="30"/>
                    </a:lnTo>
                    <a:lnTo>
                      <a:pt x="1144" y="58"/>
                    </a:lnTo>
                    <a:lnTo>
                      <a:pt x="1208" y="20"/>
                    </a:lnTo>
                    <a:lnTo>
                      <a:pt x="1266" y="36"/>
                    </a:lnTo>
                    <a:lnTo>
                      <a:pt x="1332" y="0"/>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495" name="Freeform 165"/>
              <p:cNvSpPr>
                <a:spLocks/>
              </p:cNvSpPr>
              <p:nvPr/>
            </p:nvSpPr>
            <p:spPr bwMode="auto">
              <a:xfrm>
                <a:off x="4202" y="2200"/>
                <a:ext cx="1350" cy="241"/>
              </a:xfrm>
              <a:custGeom>
                <a:avLst/>
                <a:gdLst>
                  <a:gd name="T0" fmla="*/ 0 w 1350"/>
                  <a:gd name="T1" fmla="*/ 0 h 196"/>
                  <a:gd name="T2" fmla="*/ 146 w 1350"/>
                  <a:gd name="T3" fmla="*/ 31 h 196"/>
                  <a:gd name="T4" fmla="*/ 192 w 1350"/>
                  <a:gd name="T5" fmla="*/ 18 h 196"/>
                  <a:gd name="T6" fmla="*/ 254 w 1350"/>
                  <a:gd name="T7" fmla="*/ 85 h 196"/>
                  <a:gd name="T8" fmla="*/ 326 w 1350"/>
                  <a:gd name="T9" fmla="*/ 91 h 196"/>
                  <a:gd name="T10" fmla="*/ 412 w 1350"/>
                  <a:gd name="T11" fmla="*/ 133 h 196"/>
                  <a:gd name="T12" fmla="*/ 448 w 1350"/>
                  <a:gd name="T13" fmla="*/ 118 h 196"/>
                  <a:gd name="T14" fmla="*/ 542 w 1350"/>
                  <a:gd name="T15" fmla="*/ 176 h 196"/>
                  <a:gd name="T16" fmla="*/ 584 w 1350"/>
                  <a:gd name="T17" fmla="*/ 170 h 196"/>
                  <a:gd name="T18" fmla="*/ 668 w 1350"/>
                  <a:gd name="T19" fmla="*/ 149 h 196"/>
                  <a:gd name="T20" fmla="*/ 740 w 1350"/>
                  <a:gd name="T21" fmla="*/ 209 h 196"/>
                  <a:gd name="T22" fmla="*/ 870 w 1350"/>
                  <a:gd name="T23" fmla="*/ 157 h 196"/>
                  <a:gd name="T24" fmla="*/ 916 w 1350"/>
                  <a:gd name="T25" fmla="*/ 157 h 196"/>
                  <a:gd name="T26" fmla="*/ 998 w 1350"/>
                  <a:gd name="T27" fmla="*/ 178 h 196"/>
                  <a:gd name="T28" fmla="*/ 1054 w 1350"/>
                  <a:gd name="T29" fmla="*/ 209 h 196"/>
                  <a:gd name="T30" fmla="*/ 1076 w 1350"/>
                  <a:gd name="T31" fmla="*/ 230 h 196"/>
                  <a:gd name="T32" fmla="*/ 1140 w 1350"/>
                  <a:gd name="T33" fmla="*/ 224 h 196"/>
                  <a:gd name="T34" fmla="*/ 1212 w 1350"/>
                  <a:gd name="T35" fmla="*/ 259 h 196"/>
                  <a:gd name="T36" fmla="*/ 1272 w 1350"/>
                  <a:gd name="T37" fmla="*/ 242 h 196"/>
                  <a:gd name="T38" fmla="*/ 1304 w 1350"/>
                  <a:gd name="T39" fmla="*/ 248 h 196"/>
                  <a:gd name="T40" fmla="*/ 1350 w 1350"/>
                  <a:gd name="T41" fmla="*/ 296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0"/>
                  <a:gd name="T64" fmla="*/ 0 h 196"/>
                  <a:gd name="T65" fmla="*/ 1350 w 1350"/>
                  <a:gd name="T66" fmla="*/ 196 h 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0" h="196">
                    <a:moveTo>
                      <a:pt x="0" y="0"/>
                    </a:moveTo>
                    <a:lnTo>
                      <a:pt x="146" y="20"/>
                    </a:lnTo>
                    <a:lnTo>
                      <a:pt x="192" y="12"/>
                    </a:lnTo>
                    <a:lnTo>
                      <a:pt x="254" y="56"/>
                    </a:lnTo>
                    <a:lnTo>
                      <a:pt x="326" y="60"/>
                    </a:lnTo>
                    <a:lnTo>
                      <a:pt x="412" y="88"/>
                    </a:lnTo>
                    <a:lnTo>
                      <a:pt x="448" y="78"/>
                    </a:lnTo>
                    <a:lnTo>
                      <a:pt x="542" y="116"/>
                    </a:lnTo>
                    <a:lnTo>
                      <a:pt x="584" y="112"/>
                    </a:lnTo>
                    <a:lnTo>
                      <a:pt x="668" y="98"/>
                    </a:lnTo>
                    <a:lnTo>
                      <a:pt x="740" y="138"/>
                    </a:lnTo>
                    <a:lnTo>
                      <a:pt x="870" y="104"/>
                    </a:lnTo>
                    <a:lnTo>
                      <a:pt x="916" y="104"/>
                    </a:lnTo>
                    <a:lnTo>
                      <a:pt x="998" y="118"/>
                    </a:lnTo>
                    <a:lnTo>
                      <a:pt x="1054" y="138"/>
                    </a:lnTo>
                    <a:lnTo>
                      <a:pt x="1076" y="152"/>
                    </a:lnTo>
                    <a:lnTo>
                      <a:pt x="1140" y="148"/>
                    </a:lnTo>
                    <a:lnTo>
                      <a:pt x="1212" y="172"/>
                    </a:lnTo>
                    <a:lnTo>
                      <a:pt x="1272" y="160"/>
                    </a:lnTo>
                    <a:lnTo>
                      <a:pt x="1304" y="164"/>
                    </a:lnTo>
                    <a:lnTo>
                      <a:pt x="1350" y="196"/>
                    </a:lnTo>
                  </a:path>
                </a:pathLst>
              </a:custGeom>
              <a:noFill/>
              <a:ln w="25400">
                <a:solidFill>
                  <a:schemeClr val="accent2"/>
                </a:solidFill>
                <a:round/>
                <a:headEnd/>
                <a:tailEnd/>
              </a:ln>
            </p:spPr>
            <p:txBody>
              <a:bodyPr lIns="82124" tIns="41061" rIns="82124" bIns="41061" anchor="ctr">
                <a:spAutoFit/>
              </a:bodyPr>
              <a:lstStyle/>
              <a:p>
                <a:endParaRPr lang="en-US" b="1"/>
              </a:p>
            </p:txBody>
          </p:sp>
          <p:sp>
            <p:nvSpPr>
              <p:cNvPr id="102496" name="Text Box 166"/>
              <p:cNvSpPr txBox="1">
                <a:spLocks noChangeArrowheads="1"/>
              </p:cNvSpPr>
              <p:nvPr/>
            </p:nvSpPr>
            <p:spPr bwMode="auto">
              <a:xfrm>
                <a:off x="4135" y="2591"/>
                <a:ext cx="496"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Cisco</a:t>
                </a:r>
              </a:p>
            </p:txBody>
          </p:sp>
          <p:grpSp>
            <p:nvGrpSpPr>
              <p:cNvPr id="102497" name="Group 167"/>
              <p:cNvGrpSpPr>
                <a:grpSpLocks/>
              </p:cNvGrpSpPr>
              <p:nvPr/>
            </p:nvGrpSpPr>
            <p:grpSpPr bwMode="auto">
              <a:xfrm>
                <a:off x="5265" y="2478"/>
                <a:ext cx="480" cy="313"/>
                <a:chOff x="3401" y="1393"/>
                <a:chExt cx="480" cy="313"/>
              </a:xfrm>
            </p:grpSpPr>
            <p:grpSp>
              <p:nvGrpSpPr>
                <p:cNvPr id="102498" name="Group 168"/>
                <p:cNvGrpSpPr>
                  <a:grpSpLocks/>
                </p:cNvGrpSpPr>
                <p:nvPr/>
              </p:nvGrpSpPr>
              <p:grpSpPr bwMode="auto">
                <a:xfrm>
                  <a:off x="3443" y="1393"/>
                  <a:ext cx="397" cy="313"/>
                  <a:chOff x="3392" y="1353"/>
                  <a:chExt cx="499" cy="393"/>
                </a:xfrm>
              </p:grpSpPr>
              <p:sp>
                <p:nvSpPr>
                  <p:cNvPr id="102500" name="Oval 169"/>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501" name="Oval 170"/>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499" name="Text Box 171"/>
                <p:cNvSpPr txBox="1">
                  <a:spLocks noChangeArrowheads="1"/>
                </p:cNvSpPr>
                <p:nvPr/>
              </p:nvSpPr>
              <p:spPr bwMode="auto">
                <a:xfrm>
                  <a:off x="3401" y="143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29</a:t>
                  </a:r>
                  <a:r>
                    <a:rPr lang="en-US" sz="1400" b="1">
                      <a:solidFill>
                        <a:srgbClr val="FFFFFF"/>
                      </a:solidFill>
                    </a:rPr>
                    <a:t>%</a:t>
                  </a:r>
                </a:p>
              </p:txBody>
            </p:sp>
          </p:grpSp>
        </p:grpSp>
        <p:grpSp>
          <p:nvGrpSpPr>
            <p:cNvPr id="102412" name="Group 172"/>
            <p:cNvGrpSpPr>
              <a:grpSpLocks/>
            </p:cNvGrpSpPr>
            <p:nvPr/>
          </p:nvGrpSpPr>
          <p:grpSpPr bwMode="auto">
            <a:xfrm>
              <a:off x="160" y="3149"/>
              <a:ext cx="1864" cy="1100"/>
              <a:chOff x="160" y="3058"/>
              <a:chExt cx="1864" cy="1100"/>
            </a:xfrm>
          </p:grpSpPr>
          <p:grpSp>
            <p:nvGrpSpPr>
              <p:cNvPr id="102467" name="Group 173"/>
              <p:cNvGrpSpPr>
                <a:grpSpLocks/>
              </p:cNvGrpSpPr>
              <p:nvPr/>
            </p:nvGrpSpPr>
            <p:grpSpPr bwMode="auto">
              <a:xfrm>
                <a:off x="160" y="3058"/>
                <a:ext cx="1750" cy="1088"/>
                <a:chOff x="160" y="3058"/>
                <a:chExt cx="1750" cy="1088"/>
              </a:xfrm>
            </p:grpSpPr>
            <p:sp>
              <p:nvSpPr>
                <p:cNvPr id="102478" name="Rectangle 174"/>
                <p:cNvSpPr>
                  <a:spLocks noChangeArrowheads="1"/>
                </p:cNvSpPr>
                <p:nvPr/>
              </p:nvSpPr>
              <p:spPr bwMode="auto">
                <a:xfrm flipV="1">
                  <a:off x="416" y="3066"/>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sp>
              <p:nvSpPr>
                <p:cNvPr id="102479" name="Line 175"/>
                <p:cNvSpPr>
                  <a:spLocks noChangeShapeType="1"/>
                </p:cNvSpPr>
                <p:nvPr/>
              </p:nvSpPr>
              <p:spPr bwMode="auto">
                <a:xfrm>
                  <a:off x="421" y="406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80" name="Line 176"/>
                <p:cNvSpPr>
                  <a:spLocks noChangeShapeType="1"/>
                </p:cNvSpPr>
                <p:nvPr/>
              </p:nvSpPr>
              <p:spPr bwMode="auto">
                <a:xfrm>
                  <a:off x="421" y="389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81" name="Line 177"/>
                <p:cNvSpPr>
                  <a:spLocks noChangeShapeType="1"/>
                </p:cNvSpPr>
                <p:nvPr/>
              </p:nvSpPr>
              <p:spPr bwMode="auto">
                <a:xfrm>
                  <a:off x="421" y="373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82" name="Line 178"/>
                <p:cNvSpPr>
                  <a:spLocks noChangeShapeType="1"/>
                </p:cNvSpPr>
                <p:nvPr/>
              </p:nvSpPr>
              <p:spPr bwMode="auto">
                <a:xfrm>
                  <a:off x="421" y="3566"/>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83" name="Line 179"/>
                <p:cNvSpPr>
                  <a:spLocks noChangeShapeType="1"/>
                </p:cNvSpPr>
                <p:nvPr/>
              </p:nvSpPr>
              <p:spPr bwMode="auto">
                <a:xfrm>
                  <a:off x="421" y="339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84" name="Line 180"/>
                <p:cNvSpPr>
                  <a:spLocks noChangeShapeType="1"/>
                </p:cNvSpPr>
                <p:nvPr/>
              </p:nvSpPr>
              <p:spPr bwMode="auto">
                <a:xfrm>
                  <a:off x="421" y="323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85" name="Text Box 181"/>
                <p:cNvSpPr txBox="1">
                  <a:spLocks noChangeArrowheads="1"/>
                </p:cNvSpPr>
                <p:nvPr/>
              </p:nvSpPr>
              <p:spPr bwMode="auto">
                <a:xfrm>
                  <a:off x="240" y="4008"/>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486" name="Text Box 182"/>
                <p:cNvSpPr txBox="1">
                  <a:spLocks noChangeArrowheads="1"/>
                </p:cNvSpPr>
                <p:nvPr/>
              </p:nvSpPr>
              <p:spPr bwMode="auto">
                <a:xfrm>
                  <a:off x="200" y="3841"/>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487" name="Text Box 183"/>
                <p:cNvSpPr txBox="1">
                  <a:spLocks noChangeArrowheads="1"/>
                </p:cNvSpPr>
                <p:nvPr/>
              </p:nvSpPr>
              <p:spPr bwMode="auto">
                <a:xfrm>
                  <a:off x="200" y="368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488" name="Text Box 184"/>
                <p:cNvSpPr txBox="1">
                  <a:spLocks noChangeArrowheads="1"/>
                </p:cNvSpPr>
                <p:nvPr/>
              </p:nvSpPr>
              <p:spPr bwMode="auto">
                <a:xfrm>
                  <a:off x="200" y="3518"/>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489" name="Text Box 185"/>
                <p:cNvSpPr txBox="1">
                  <a:spLocks noChangeArrowheads="1"/>
                </p:cNvSpPr>
                <p:nvPr/>
              </p:nvSpPr>
              <p:spPr bwMode="auto">
                <a:xfrm>
                  <a:off x="200" y="3339"/>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490" name="Text Box 186"/>
                <p:cNvSpPr txBox="1">
                  <a:spLocks noChangeArrowheads="1"/>
                </p:cNvSpPr>
                <p:nvPr/>
              </p:nvSpPr>
              <p:spPr bwMode="auto">
                <a:xfrm>
                  <a:off x="160" y="3181"/>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491" name="Text Box 187"/>
                <p:cNvSpPr txBox="1">
                  <a:spLocks noChangeArrowheads="1"/>
                </p:cNvSpPr>
                <p:nvPr/>
              </p:nvSpPr>
              <p:spPr bwMode="auto">
                <a:xfrm>
                  <a:off x="368" y="3058"/>
                  <a:ext cx="1542" cy="320"/>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Routing: Edge/Core/Access</a:t>
                  </a:r>
                </a:p>
              </p:txBody>
            </p:sp>
          </p:grpSp>
          <p:sp>
            <p:nvSpPr>
              <p:cNvPr id="102468" name="Freeform 188"/>
              <p:cNvSpPr>
                <a:spLocks/>
              </p:cNvSpPr>
              <p:nvPr/>
            </p:nvSpPr>
            <p:spPr bwMode="auto">
              <a:xfrm>
                <a:off x="450" y="3314"/>
                <a:ext cx="1378" cy="257"/>
              </a:xfrm>
              <a:custGeom>
                <a:avLst/>
                <a:gdLst>
                  <a:gd name="T0" fmla="*/ 0 w 1378"/>
                  <a:gd name="T1" fmla="*/ 7 h 188"/>
                  <a:gd name="T2" fmla="*/ 96 w 1378"/>
                  <a:gd name="T3" fmla="*/ 0 h 188"/>
                  <a:gd name="T4" fmla="*/ 254 w 1378"/>
                  <a:gd name="T5" fmla="*/ 82 h 188"/>
                  <a:gd name="T6" fmla="*/ 360 w 1378"/>
                  <a:gd name="T7" fmla="*/ 71 h 188"/>
                  <a:gd name="T8" fmla="*/ 412 w 1378"/>
                  <a:gd name="T9" fmla="*/ 127 h 188"/>
                  <a:gd name="T10" fmla="*/ 496 w 1378"/>
                  <a:gd name="T11" fmla="*/ 49 h 188"/>
                  <a:gd name="T12" fmla="*/ 572 w 1378"/>
                  <a:gd name="T13" fmla="*/ 134 h 188"/>
                  <a:gd name="T14" fmla="*/ 644 w 1378"/>
                  <a:gd name="T15" fmla="*/ 134 h 188"/>
                  <a:gd name="T16" fmla="*/ 684 w 1378"/>
                  <a:gd name="T17" fmla="*/ 187 h 188"/>
                  <a:gd name="T18" fmla="*/ 772 w 1378"/>
                  <a:gd name="T19" fmla="*/ 172 h 188"/>
                  <a:gd name="T20" fmla="*/ 990 w 1378"/>
                  <a:gd name="T21" fmla="*/ 273 h 188"/>
                  <a:gd name="T22" fmla="*/ 1064 w 1378"/>
                  <a:gd name="T23" fmla="*/ 265 h 188"/>
                  <a:gd name="T24" fmla="*/ 1102 w 1378"/>
                  <a:gd name="T25" fmla="*/ 302 h 188"/>
                  <a:gd name="T26" fmla="*/ 1210 w 1378"/>
                  <a:gd name="T27" fmla="*/ 239 h 188"/>
                  <a:gd name="T28" fmla="*/ 1276 w 1378"/>
                  <a:gd name="T29" fmla="*/ 273 h 188"/>
                  <a:gd name="T30" fmla="*/ 1302 w 1378"/>
                  <a:gd name="T31" fmla="*/ 306 h 188"/>
                  <a:gd name="T32" fmla="*/ 1322 w 1378"/>
                  <a:gd name="T33" fmla="*/ 351 h 188"/>
                  <a:gd name="T34" fmla="*/ 1378 w 1378"/>
                  <a:gd name="T35" fmla="*/ 33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8"/>
                  <a:gd name="T55" fmla="*/ 0 h 188"/>
                  <a:gd name="T56" fmla="*/ 1378 w 1378"/>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8" h="188">
                    <a:moveTo>
                      <a:pt x="0" y="4"/>
                    </a:moveTo>
                    <a:lnTo>
                      <a:pt x="96" y="0"/>
                    </a:lnTo>
                    <a:lnTo>
                      <a:pt x="254" y="44"/>
                    </a:lnTo>
                    <a:lnTo>
                      <a:pt x="360" y="38"/>
                    </a:lnTo>
                    <a:lnTo>
                      <a:pt x="412" y="68"/>
                    </a:lnTo>
                    <a:lnTo>
                      <a:pt x="496" y="26"/>
                    </a:lnTo>
                    <a:lnTo>
                      <a:pt x="572" y="72"/>
                    </a:lnTo>
                    <a:lnTo>
                      <a:pt x="644" y="72"/>
                    </a:lnTo>
                    <a:lnTo>
                      <a:pt x="684" y="100"/>
                    </a:lnTo>
                    <a:lnTo>
                      <a:pt x="772" y="92"/>
                    </a:lnTo>
                    <a:lnTo>
                      <a:pt x="990" y="146"/>
                    </a:lnTo>
                    <a:lnTo>
                      <a:pt x="1064" y="142"/>
                    </a:lnTo>
                    <a:lnTo>
                      <a:pt x="1102" y="162"/>
                    </a:lnTo>
                    <a:lnTo>
                      <a:pt x="1210" y="128"/>
                    </a:lnTo>
                    <a:lnTo>
                      <a:pt x="1276" y="146"/>
                    </a:lnTo>
                    <a:lnTo>
                      <a:pt x="1302" y="164"/>
                    </a:lnTo>
                    <a:lnTo>
                      <a:pt x="1322" y="188"/>
                    </a:lnTo>
                    <a:lnTo>
                      <a:pt x="1378" y="180"/>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469" name="Freeform 189"/>
              <p:cNvSpPr>
                <a:spLocks/>
              </p:cNvSpPr>
              <p:nvPr/>
            </p:nvSpPr>
            <p:spPr bwMode="auto">
              <a:xfrm>
                <a:off x="448" y="3836"/>
                <a:ext cx="1374" cy="241"/>
              </a:xfrm>
              <a:custGeom>
                <a:avLst/>
                <a:gdLst>
                  <a:gd name="T0" fmla="*/ 0 w 1374"/>
                  <a:gd name="T1" fmla="*/ 708 h 80"/>
                  <a:gd name="T2" fmla="*/ 248 w 1374"/>
                  <a:gd name="T3" fmla="*/ 726 h 80"/>
                  <a:gd name="T4" fmla="*/ 352 w 1374"/>
                  <a:gd name="T5" fmla="*/ 545 h 80"/>
                  <a:gd name="T6" fmla="*/ 414 w 1374"/>
                  <a:gd name="T7" fmla="*/ 581 h 80"/>
                  <a:gd name="T8" fmla="*/ 528 w 1374"/>
                  <a:gd name="T9" fmla="*/ 271 h 80"/>
                  <a:gd name="T10" fmla="*/ 648 w 1374"/>
                  <a:gd name="T11" fmla="*/ 181 h 80"/>
                  <a:gd name="T12" fmla="*/ 728 w 1374"/>
                  <a:gd name="T13" fmla="*/ 90 h 80"/>
                  <a:gd name="T14" fmla="*/ 800 w 1374"/>
                  <a:gd name="T15" fmla="*/ 181 h 80"/>
                  <a:gd name="T16" fmla="*/ 880 w 1374"/>
                  <a:gd name="T17" fmla="*/ 0 h 80"/>
                  <a:gd name="T18" fmla="*/ 924 w 1374"/>
                  <a:gd name="T19" fmla="*/ 0 h 80"/>
                  <a:gd name="T20" fmla="*/ 1032 w 1374"/>
                  <a:gd name="T21" fmla="*/ 455 h 80"/>
                  <a:gd name="T22" fmla="*/ 1146 w 1374"/>
                  <a:gd name="T23" fmla="*/ 343 h 80"/>
                  <a:gd name="T24" fmla="*/ 1230 w 1374"/>
                  <a:gd name="T25" fmla="*/ 307 h 80"/>
                  <a:gd name="T26" fmla="*/ 1332 w 1374"/>
                  <a:gd name="T27" fmla="*/ 90 h 80"/>
                  <a:gd name="T28" fmla="*/ 1374 w 1374"/>
                  <a:gd name="T29" fmla="*/ 108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4"/>
                  <a:gd name="T46" fmla="*/ 0 h 80"/>
                  <a:gd name="T47" fmla="*/ 1374 w 1374"/>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4" h="80">
                    <a:moveTo>
                      <a:pt x="0" y="78"/>
                    </a:moveTo>
                    <a:lnTo>
                      <a:pt x="248" y="80"/>
                    </a:lnTo>
                    <a:lnTo>
                      <a:pt x="352" y="60"/>
                    </a:lnTo>
                    <a:lnTo>
                      <a:pt x="414" y="64"/>
                    </a:lnTo>
                    <a:lnTo>
                      <a:pt x="528" y="30"/>
                    </a:lnTo>
                    <a:lnTo>
                      <a:pt x="648" y="20"/>
                    </a:lnTo>
                    <a:lnTo>
                      <a:pt x="728" y="10"/>
                    </a:lnTo>
                    <a:lnTo>
                      <a:pt x="800" y="20"/>
                    </a:lnTo>
                    <a:lnTo>
                      <a:pt x="880" y="0"/>
                    </a:lnTo>
                    <a:lnTo>
                      <a:pt x="924" y="0"/>
                    </a:lnTo>
                    <a:lnTo>
                      <a:pt x="1032" y="50"/>
                    </a:lnTo>
                    <a:lnTo>
                      <a:pt x="1146" y="38"/>
                    </a:lnTo>
                    <a:lnTo>
                      <a:pt x="1230" y="34"/>
                    </a:lnTo>
                    <a:lnTo>
                      <a:pt x="1332" y="10"/>
                    </a:lnTo>
                    <a:lnTo>
                      <a:pt x="1374" y="12"/>
                    </a:lnTo>
                  </a:path>
                </a:pathLst>
              </a:custGeom>
              <a:noFill/>
              <a:ln w="25400">
                <a:solidFill>
                  <a:schemeClr val="folHlink"/>
                </a:solidFill>
                <a:round/>
                <a:headEnd/>
                <a:tailEnd/>
              </a:ln>
            </p:spPr>
            <p:txBody>
              <a:bodyPr lIns="82124" tIns="41061" rIns="82124" bIns="41061" anchor="ctr">
                <a:spAutoFit/>
              </a:bodyPr>
              <a:lstStyle/>
              <a:p>
                <a:endParaRPr lang="en-US" b="1"/>
              </a:p>
            </p:txBody>
          </p:sp>
          <p:sp>
            <p:nvSpPr>
              <p:cNvPr id="102470" name="Freeform 190"/>
              <p:cNvSpPr>
                <a:spLocks/>
              </p:cNvSpPr>
              <p:nvPr/>
            </p:nvSpPr>
            <p:spPr bwMode="auto">
              <a:xfrm>
                <a:off x="450" y="3895"/>
                <a:ext cx="1376" cy="241"/>
              </a:xfrm>
              <a:custGeom>
                <a:avLst/>
                <a:gdLst>
                  <a:gd name="T0" fmla="*/ 0 w 1376"/>
                  <a:gd name="T1" fmla="*/ 1383 h 42"/>
                  <a:gd name="T2" fmla="*/ 12 w 1376"/>
                  <a:gd name="T3" fmla="*/ 1383 h 42"/>
                  <a:gd name="T4" fmla="*/ 178 w 1376"/>
                  <a:gd name="T5" fmla="*/ 1251 h 42"/>
                  <a:gd name="T6" fmla="*/ 338 w 1376"/>
                  <a:gd name="T7" fmla="*/ 1251 h 42"/>
                  <a:gd name="T8" fmla="*/ 556 w 1376"/>
                  <a:gd name="T9" fmla="*/ 1383 h 42"/>
                  <a:gd name="T10" fmla="*/ 696 w 1376"/>
                  <a:gd name="T11" fmla="*/ 1056 h 42"/>
                  <a:gd name="T12" fmla="*/ 768 w 1376"/>
                  <a:gd name="T13" fmla="*/ 1320 h 42"/>
                  <a:gd name="T14" fmla="*/ 968 w 1376"/>
                  <a:gd name="T15" fmla="*/ 591 h 42"/>
                  <a:gd name="T16" fmla="*/ 1080 w 1376"/>
                  <a:gd name="T17" fmla="*/ 327 h 42"/>
                  <a:gd name="T18" fmla="*/ 1220 w 1376"/>
                  <a:gd name="T19" fmla="*/ 0 h 42"/>
                  <a:gd name="T20" fmla="*/ 1348 w 1376"/>
                  <a:gd name="T21" fmla="*/ 0 h 42"/>
                  <a:gd name="T22" fmla="*/ 1376 w 137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6"/>
                  <a:gd name="T37" fmla="*/ 0 h 42"/>
                  <a:gd name="T38" fmla="*/ 1376 w 137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6" h="42">
                    <a:moveTo>
                      <a:pt x="0" y="42"/>
                    </a:moveTo>
                    <a:cubicBezTo>
                      <a:pt x="4" y="42"/>
                      <a:pt x="8" y="42"/>
                      <a:pt x="12" y="42"/>
                    </a:cubicBezTo>
                    <a:lnTo>
                      <a:pt x="178" y="38"/>
                    </a:lnTo>
                    <a:lnTo>
                      <a:pt x="338" y="38"/>
                    </a:lnTo>
                    <a:lnTo>
                      <a:pt x="556" y="42"/>
                    </a:lnTo>
                    <a:lnTo>
                      <a:pt x="696" y="32"/>
                    </a:lnTo>
                    <a:lnTo>
                      <a:pt x="768" y="40"/>
                    </a:lnTo>
                    <a:lnTo>
                      <a:pt x="968" y="18"/>
                    </a:lnTo>
                    <a:lnTo>
                      <a:pt x="1080" y="10"/>
                    </a:lnTo>
                    <a:lnTo>
                      <a:pt x="1220" y="0"/>
                    </a:lnTo>
                    <a:lnTo>
                      <a:pt x="1348" y="0"/>
                    </a:lnTo>
                    <a:lnTo>
                      <a:pt x="1376" y="0"/>
                    </a:lnTo>
                  </a:path>
                </a:pathLst>
              </a:custGeom>
              <a:noFill/>
              <a:ln w="25400">
                <a:solidFill>
                  <a:srgbClr val="8A44AA"/>
                </a:solidFill>
                <a:round/>
                <a:headEnd/>
                <a:tailEnd/>
              </a:ln>
            </p:spPr>
            <p:txBody>
              <a:bodyPr lIns="82124" tIns="41061" rIns="82124" bIns="41061" anchor="ctr">
                <a:spAutoFit/>
              </a:bodyPr>
              <a:lstStyle/>
              <a:p>
                <a:endParaRPr lang="en-US" b="1"/>
              </a:p>
            </p:txBody>
          </p:sp>
          <p:sp>
            <p:nvSpPr>
              <p:cNvPr id="102471" name="Freeform 191"/>
              <p:cNvSpPr>
                <a:spLocks/>
              </p:cNvSpPr>
              <p:nvPr/>
            </p:nvSpPr>
            <p:spPr bwMode="auto">
              <a:xfrm>
                <a:off x="454" y="3917"/>
                <a:ext cx="1380" cy="241"/>
              </a:xfrm>
              <a:custGeom>
                <a:avLst/>
                <a:gdLst>
                  <a:gd name="T0" fmla="*/ 0 w 1380"/>
                  <a:gd name="T1" fmla="*/ 1070 h 50"/>
                  <a:gd name="T2" fmla="*/ 222 w 1380"/>
                  <a:gd name="T3" fmla="*/ 1070 h 50"/>
                  <a:gd name="T4" fmla="*/ 342 w 1380"/>
                  <a:gd name="T5" fmla="*/ 930 h 50"/>
                  <a:gd name="T6" fmla="*/ 614 w 1380"/>
                  <a:gd name="T7" fmla="*/ 1022 h 50"/>
                  <a:gd name="T8" fmla="*/ 708 w 1380"/>
                  <a:gd name="T9" fmla="*/ 1162 h 50"/>
                  <a:gd name="T10" fmla="*/ 742 w 1380"/>
                  <a:gd name="T11" fmla="*/ 1113 h 50"/>
                  <a:gd name="T12" fmla="*/ 800 w 1380"/>
                  <a:gd name="T13" fmla="*/ 742 h 50"/>
                  <a:gd name="T14" fmla="*/ 914 w 1380"/>
                  <a:gd name="T15" fmla="*/ 419 h 50"/>
                  <a:gd name="T16" fmla="*/ 1002 w 1380"/>
                  <a:gd name="T17" fmla="*/ 419 h 50"/>
                  <a:gd name="T18" fmla="*/ 1064 w 1380"/>
                  <a:gd name="T19" fmla="*/ 699 h 50"/>
                  <a:gd name="T20" fmla="*/ 1124 w 1380"/>
                  <a:gd name="T21" fmla="*/ 0 h 50"/>
                  <a:gd name="T22" fmla="*/ 1180 w 1380"/>
                  <a:gd name="T23" fmla="*/ 323 h 50"/>
                  <a:gd name="T24" fmla="*/ 1216 w 1380"/>
                  <a:gd name="T25" fmla="*/ 559 h 50"/>
                  <a:gd name="T26" fmla="*/ 1380 w 1380"/>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0"/>
                  <a:gd name="T43" fmla="*/ 0 h 50"/>
                  <a:gd name="T44" fmla="*/ 1380 w 1380"/>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0" h="50">
                    <a:moveTo>
                      <a:pt x="0" y="46"/>
                    </a:moveTo>
                    <a:lnTo>
                      <a:pt x="222" y="46"/>
                    </a:lnTo>
                    <a:lnTo>
                      <a:pt x="342" y="40"/>
                    </a:lnTo>
                    <a:lnTo>
                      <a:pt x="614" y="44"/>
                    </a:lnTo>
                    <a:lnTo>
                      <a:pt x="708" y="50"/>
                    </a:lnTo>
                    <a:lnTo>
                      <a:pt x="742" y="48"/>
                    </a:lnTo>
                    <a:lnTo>
                      <a:pt x="800" y="32"/>
                    </a:lnTo>
                    <a:lnTo>
                      <a:pt x="914" y="18"/>
                    </a:lnTo>
                    <a:lnTo>
                      <a:pt x="1002" y="18"/>
                    </a:lnTo>
                    <a:lnTo>
                      <a:pt x="1064" y="30"/>
                    </a:lnTo>
                    <a:lnTo>
                      <a:pt x="1124" y="0"/>
                    </a:lnTo>
                    <a:lnTo>
                      <a:pt x="1180" y="14"/>
                    </a:lnTo>
                    <a:lnTo>
                      <a:pt x="1216" y="24"/>
                    </a:lnTo>
                    <a:lnTo>
                      <a:pt x="1380" y="0"/>
                    </a:lnTo>
                  </a:path>
                </a:pathLst>
              </a:custGeom>
              <a:noFill/>
              <a:ln w="25400">
                <a:solidFill>
                  <a:srgbClr val="A0C02A"/>
                </a:solidFill>
                <a:round/>
                <a:headEnd/>
                <a:tailEnd/>
              </a:ln>
            </p:spPr>
            <p:txBody>
              <a:bodyPr lIns="82124" tIns="41061" rIns="82124" bIns="41061" anchor="ctr">
                <a:spAutoFit/>
              </a:bodyPr>
              <a:lstStyle/>
              <a:p>
                <a:endParaRPr lang="en-US" b="1"/>
              </a:p>
            </p:txBody>
          </p:sp>
          <p:sp>
            <p:nvSpPr>
              <p:cNvPr id="102472" name="Text Box 192"/>
              <p:cNvSpPr txBox="1">
                <a:spLocks noChangeArrowheads="1"/>
              </p:cNvSpPr>
              <p:nvPr/>
            </p:nvSpPr>
            <p:spPr bwMode="auto">
              <a:xfrm>
                <a:off x="392" y="3383"/>
                <a:ext cx="496"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Cisco</a:t>
                </a:r>
              </a:p>
            </p:txBody>
          </p:sp>
          <p:grpSp>
            <p:nvGrpSpPr>
              <p:cNvPr id="102473" name="Group 193"/>
              <p:cNvGrpSpPr>
                <a:grpSpLocks/>
              </p:cNvGrpSpPr>
              <p:nvPr/>
            </p:nvGrpSpPr>
            <p:grpSpPr bwMode="auto">
              <a:xfrm>
                <a:off x="1544" y="3411"/>
                <a:ext cx="480" cy="313"/>
                <a:chOff x="3401" y="1393"/>
                <a:chExt cx="480" cy="313"/>
              </a:xfrm>
            </p:grpSpPr>
            <p:grpSp>
              <p:nvGrpSpPr>
                <p:cNvPr id="102474" name="Group 194"/>
                <p:cNvGrpSpPr>
                  <a:grpSpLocks/>
                </p:cNvGrpSpPr>
                <p:nvPr/>
              </p:nvGrpSpPr>
              <p:grpSpPr bwMode="auto">
                <a:xfrm>
                  <a:off x="3443" y="1393"/>
                  <a:ext cx="397" cy="313"/>
                  <a:chOff x="3392" y="1353"/>
                  <a:chExt cx="499" cy="393"/>
                </a:xfrm>
              </p:grpSpPr>
              <p:sp>
                <p:nvSpPr>
                  <p:cNvPr id="102476" name="Oval 195"/>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477" name="Oval 196"/>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475" name="Text Box 197"/>
                <p:cNvSpPr txBox="1">
                  <a:spLocks noChangeArrowheads="1"/>
                </p:cNvSpPr>
                <p:nvPr/>
              </p:nvSpPr>
              <p:spPr bwMode="auto">
                <a:xfrm>
                  <a:off x="3401" y="143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59</a:t>
                  </a:r>
                  <a:r>
                    <a:rPr lang="en-US" sz="1400" b="1">
                      <a:solidFill>
                        <a:srgbClr val="FFFFFF"/>
                      </a:solidFill>
                    </a:rPr>
                    <a:t>%</a:t>
                  </a:r>
                </a:p>
              </p:txBody>
            </p:sp>
          </p:grpSp>
        </p:grpSp>
        <p:grpSp>
          <p:nvGrpSpPr>
            <p:cNvPr id="102413" name="Group 198"/>
            <p:cNvGrpSpPr>
              <a:grpSpLocks/>
            </p:cNvGrpSpPr>
            <p:nvPr/>
          </p:nvGrpSpPr>
          <p:grpSpPr bwMode="auto">
            <a:xfrm>
              <a:off x="2027" y="3149"/>
              <a:ext cx="1854" cy="1088"/>
              <a:chOff x="2027" y="3058"/>
              <a:chExt cx="1854" cy="1088"/>
            </a:xfrm>
          </p:grpSpPr>
          <p:sp>
            <p:nvSpPr>
              <p:cNvPr id="102443" name="Text Box 199"/>
              <p:cNvSpPr txBox="1">
                <a:spLocks noChangeArrowheads="1"/>
              </p:cNvSpPr>
              <p:nvPr/>
            </p:nvSpPr>
            <p:spPr bwMode="auto">
              <a:xfrm>
                <a:off x="2027" y="3181"/>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grpSp>
            <p:nvGrpSpPr>
              <p:cNvPr id="102444" name="Group 200"/>
              <p:cNvGrpSpPr>
                <a:grpSpLocks/>
              </p:cNvGrpSpPr>
              <p:nvPr/>
            </p:nvGrpSpPr>
            <p:grpSpPr bwMode="auto">
              <a:xfrm>
                <a:off x="2067" y="3058"/>
                <a:ext cx="1666" cy="1088"/>
                <a:chOff x="2067" y="3058"/>
                <a:chExt cx="1666" cy="1088"/>
              </a:xfrm>
            </p:grpSpPr>
            <p:sp>
              <p:nvSpPr>
                <p:cNvPr id="102454" name="Rectangle 201"/>
                <p:cNvSpPr>
                  <a:spLocks noChangeArrowheads="1"/>
                </p:cNvSpPr>
                <p:nvPr/>
              </p:nvSpPr>
              <p:spPr bwMode="auto">
                <a:xfrm flipV="1">
                  <a:off x="2280" y="3066"/>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sp>
              <p:nvSpPr>
                <p:cNvPr id="102455" name="Line 202"/>
                <p:cNvSpPr>
                  <a:spLocks noChangeShapeType="1"/>
                </p:cNvSpPr>
                <p:nvPr/>
              </p:nvSpPr>
              <p:spPr bwMode="auto">
                <a:xfrm>
                  <a:off x="2288" y="4065"/>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102456" name="Line 203"/>
                <p:cNvSpPr>
                  <a:spLocks noChangeShapeType="1"/>
                </p:cNvSpPr>
                <p:nvPr/>
              </p:nvSpPr>
              <p:spPr bwMode="auto">
                <a:xfrm>
                  <a:off x="2288" y="3898"/>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102457" name="Line 204"/>
                <p:cNvSpPr>
                  <a:spLocks noChangeShapeType="1"/>
                </p:cNvSpPr>
                <p:nvPr/>
              </p:nvSpPr>
              <p:spPr bwMode="auto">
                <a:xfrm>
                  <a:off x="2288" y="3731"/>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102458" name="Line 205"/>
                <p:cNvSpPr>
                  <a:spLocks noChangeShapeType="1"/>
                </p:cNvSpPr>
                <p:nvPr/>
              </p:nvSpPr>
              <p:spPr bwMode="auto">
                <a:xfrm>
                  <a:off x="2288" y="3566"/>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102459" name="Line 206"/>
                <p:cNvSpPr>
                  <a:spLocks noChangeShapeType="1"/>
                </p:cNvSpPr>
                <p:nvPr/>
              </p:nvSpPr>
              <p:spPr bwMode="auto">
                <a:xfrm>
                  <a:off x="2288" y="3399"/>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102460" name="Line 207"/>
                <p:cNvSpPr>
                  <a:spLocks noChangeShapeType="1"/>
                </p:cNvSpPr>
                <p:nvPr/>
              </p:nvSpPr>
              <p:spPr bwMode="auto">
                <a:xfrm>
                  <a:off x="2288" y="3233"/>
                  <a:ext cx="1445" cy="0"/>
                </a:xfrm>
                <a:prstGeom prst="line">
                  <a:avLst/>
                </a:prstGeom>
                <a:noFill/>
                <a:ln w="12700">
                  <a:solidFill>
                    <a:srgbClr val="5F5F65"/>
                  </a:solidFill>
                  <a:round/>
                  <a:headEnd/>
                  <a:tailEnd/>
                </a:ln>
              </p:spPr>
              <p:txBody>
                <a:bodyPr lIns="82124" tIns="41061" rIns="82124" bIns="41061" anchor="ctr">
                  <a:spAutoFit/>
                </a:bodyPr>
                <a:lstStyle/>
                <a:p>
                  <a:endParaRPr lang="en-US"/>
                </a:p>
              </p:txBody>
            </p:sp>
            <p:sp>
              <p:nvSpPr>
                <p:cNvPr id="102461" name="Text Box 208"/>
                <p:cNvSpPr txBox="1">
                  <a:spLocks noChangeArrowheads="1"/>
                </p:cNvSpPr>
                <p:nvPr/>
              </p:nvSpPr>
              <p:spPr bwMode="auto">
                <a:xfrm>
                  <a:off x="2107" y="4008"/>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462" name="Text Box 209"/>
                <p:cNvSpPr txBox="1">
                  <a:spLocks noChangeArrowheads="1"/>
                </p:cNvSpPr>
                <p:nvPr/>
              </p:nvSpPr>
              <p:spPr bwMode="auto">
                <a:xfrm>
                  <a:off x="2067" y="3841"/>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463" name="Text Box 210"/>
                <p:cNvSpPr txBox="1">
                  <a:spLocks noChangeArrowheads="1"/>
                </p:cNvSpPr>
                <p:nvPr/>
              </p:nvSpPr>
              <p:spPr bwMode="auto">
                <a:xfrm>
                  <a:off x="2067" y="368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464" name="Text Box 211"/>
                <p:cNvSpPr txBox="1">
                  <a:spLocks noChangeArrowheads="1"/>
                </p:cNvSpPr>
                <p:nvPr/>
              </p:nvSpPr>
              <p:spPr bwMode="auto">
                <a:xfrm>
                  <a:off x="2067" y="3518"/>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465" name="Text Box 212"/>
                <p:cNvSpPr txBox="1">
                  <a:spLocks noChangeArrowheads="1"/>
                </p:cNvSpPr>
                <p:nvPr/>
              </p:nvSpPr>
              <p:spPr bwMode="auto">
                <a:xfrm>
                  <a:off x="2067" y="3339"/>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466" name="Text Box 213"/>
                <p:cNvSpPr txBox="1">
                  <a:spLocks noChangeArrowheads="1"/>
                </p:cNvSpPr>
                <p:nvPr/>
              </p:nvSpPr>
              <p:spPr bwMode="auto">
                <a:xfrm>
                  <a:off x="2290" y="3058"/>
                  <a:ext cx="1432" cy="186"/>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Networked Home</a:t>
                  </a:r>
                </a:p>
              </p:txBody>
            </p:sp>
          </p:grpSp>
          <p:sp>
            <p:nvSpPr>
              <p:cNvPr id="102445" name="Freeform 214"/>
              <p:cNvSpPr>
                <a:spLocks/>
              </p:cNvSpPr>
              <p:nvPr/>
            </p:nvSpPr>
            <p:spPr bwMode="auto">
              <a:xfrm>
                <a:off x="2331" y="3547"/>
                <a:ext cx="1374" cy="257"/>
              </a:xfrm>
              <a:custGeom>
                <a:avLst/>
                <a:gdLst>
                  <a:gd name="T0" fmla="*/ 0 w 1374"/>
                  <a:gd name="T1" fmla="*/ 488 h 78"/>
                  <a:gd name="T2" fmla="*/ 105 w 1374"/>
                  <a:gd name="T3" fmla="*/ 326 h 78"/>
                  <a:gd name="T4" fmla="*/ 177 w 1374"/>
                  <a:gd name="T5" fmla="*/ 66 h 78"/>
                  <a:gd name="T6" fmla="*/ 414 w 1374"/>
                  <a:gd name="T7" fmla="*/ 488 h 78"/>
                  <a:gd name="T8" fmla="*/ 546 w 1374"/>
                  <a:gd name="T9" fmla="*/ 0 h 78"/>
                  <a:gd name="T10" fmla="*/ 678 w 1374"/>
                  <a:gd name="T11" fmla="*/ 326 h 78"/>
                  <a:gd name="T12" fmla="*/ 825 w 1374"/>
                  <a:gd name="T13" fmla="*/ 0 h 78"/>
                  <a:gd name="T14" fmla="*/ 948 w 1374"/>
                  <a:gd name="T15" fmla="*/ 227 h 78"/>
                  <a:gd name="T16" fmla="*/ 1044 w 1374"/>
                  <a:gd name="T17" fmla="*/ 194 h 78"/>
                  <a:gd name="T18" fmla="*/ 1158 w 1374"/>
                  <a:gd name="T19" fmla="*/ 326 h 78"/>
                  <a:gd name="T20" fmla="*/ 1203 w 1374"/>
                  <a:gd name="T21" fmla="*/ 359 h 78"/>
                  <a:gd name="T22" fmla="*/ 1332 w 1374"/>
                  <a:gd name="T23" fmla="*/ 847 h 78"/>
                  <a:gd name="T24" fmla="*/ 1374 w 1374"/>
                  <a:gd name="T25" fmla="*/ 8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4"/>
                  <a:gd name="T40" fmla="*/ 0 h 78"/>
                  <a:gd name="T41" fmla="*/ 1374 w 137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4" h="78">
                    <a:moveTo>
                      <a:pt x="0" y="45"/>
                    </a:moveTo>
                    <a:lnTo>
                      <a:pt x="105" y="30"/>
                    </a:lnTo>
                    <a:lnTo>
                      <a:pt x="177" y="6"/>
                    </a:lnTo>
                    <a:lnTo>
                      <a:pt x="414" y="45"/>
                    </a:lnTo>
                    <a:lnTo>
                      <a:pt x="546" y="0"/>
                    </a:lnTo>
                    <a:lnTo>
                      <a:pt x="678" y="30"/>
                    </a:lnTo>
                    <a:lnTo>
                      <a:pt x="825" y="0"/>
                    </a:lnTo>
                    <a:lnTo>
                      <a:pt x="948" y="21"/>
                    </a:lnTo>
                    <a:lnTo>
                      <a:pt x="1044" y="18"/>
                    </a:lnTo>
                    <a:lnTo>
                      <a:pt x="1158" y="30"/>
                    </a:lnTo>
                    <a:lnTo>
                      <a:pt x="1203" y="33"/>
                    </a:lnTo>
                    <a:lnTo>
                      <a:pt x="1332" y="78"/>
                    </a:lnTo>
                    <a:lnTo>
                      <a:pt x="1374" y="78"/>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446" name="Freeform 215"/>
              <p:cNvSpPr>
                <a:spLocks/>
              </p:cNvSpPr>
              <p:nvPr/>
            </p:nvSpPr>
            <p:spPr bwMode="auto">
              <a:xfrm>
                <a:off x="2331" y="3798"/>
                <a:ext cx="1383" cy="241"/>
              </a:xfrm>
              <a:custGeom>
                <a:avLst/>
                <a:gdLst>
                  <a:gd name="T0" fmla="*/ 0 w 1383"/>
                  <a:gd name="T1" fmla="*/ 402 h 66"/>
                  <a:gd name="T2" fmla="*/ 207 w 1383"/>
                  <a:gd name="T3" fmla="*/ 599 h 66"/>
                  <a:gd name="T4" fmla="*/ 279 w 1383"/>
                  <a:gd name="T5" fmla="*/ 880 h 66"/>
                  <a:gd name="T6" fmla="*/ 381 w 1383"/>
                  <a:gd name="T7" fmla="*/ 201 h 66"/>
                  <a:gd name="T8" fmla="*/ 453 w 1383"/>
                  <a:gd name="T9" fmla="*/ 402 h 66"/>
                  <a:gd name="T10" fmla="*/ 528 w 1383"/>
                  <a:gd name="T11" fmla="*/ 679 h 66"/>
                  <a:gd name="T12" fmla="*/ 720 w 1383"/>
                  <a:gd name="T13" fmla="*/ 241 h 66"/>
                  <a:gd name="T14" fmla="*/ 801 w 1383"/>
                  <a:gd name="T15" fmla="*/ 80 h 66"/>
                  <a:gd name="T16" fmla="*/ 873 w 1383"/>
                  <a:gd name="T17" fmla="*/ 478 h 66"/>
                  <a:gd name="T18" fmla="*/ 1002 w 1383"/>
                  <a:gd name="T19" fmla="*/ 478 h 66"/>
                  <a:gd name="T20" fmla="*/ 1173 w 1383"/>
                  <a:gd name="T21" fmla="*/ 478 h 66"/>
                  <a:gd name="T22" fmla="*/ 1338 w 1383"/>
                  <a:gd name="T23" fmla="*/ 161 h 66"/>
                  <a:gd name="T24" fmla="*/ 1383 w 1383"/>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3"/>
                  <a:gd name="T40" fmla="*/ 0 h 66"/>
                  <a:gd name="T41" fmla="*/ 1383 w 1383"/>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3" h="66">
                    <a:moveTo>
                      <a:pt x="0" y="30"/>
                    </a:moveTo>
                    <a:lnTo>
                      <a:pt x="207" y="45"/>
                    </a:lnTo>
                    <a:lnTo>
                      <a:pt x="279" y="66"/>
                    </a:lnTo>
                    <a:lnTo>
                      <a:pt x="381" y="15"/>
                    </a:lnTo>
                    <a:lnTo>
                      <a:pt x="453" y="30"/>
                    </a:lnTo>
                    <a:lnTo>
                      <a:pt x="528" y="51"/>
                    </a:lnTo>
                    <a:lnTo>
                      <a:pt x="720" y="18"/>
                    </a:lnTo>
                    <a:lnTo>
                      <a:pt x="801" y="6"/>
                    </a:lnTo>
                    <a:lnTo>
                      <a:pt x="873" y="36"/>
                    </a:lnTo>
                    <a:lnTo>
                      <a:pt x="1002" y="36"/>
                    </a:lnTo>
                    <a:lnTo>
                      <a:pt x="1173" y="36"/>
                    </a:lnTo>
                    <a:lnTo>
                      <a:pt x="1338" y="12"/>
                    </a:lnTo>
                    <a:lnTo>
                      <a:pt x="1383" y="0"/>
                    </a:lnTo>
                  </a:path>
                </a:pathLst>
              </a:custGeom>
              <a:noFill/>
              <a:ln w="25400">
                <a:solidFill>
                  <a:schemeClr val="folHlink"/>
                </a:solidFill>
                <a:round/>
                <a:headEnd/>
                <a:tailEnd/>
              </a:ln>
            </p:spPr>
            <p:txBody>
              <a:bodyPr lIns="82124" tIns="41061" rIns="82124" bIns="41061" anchor="ctr">
                <a:spAutoFit/>
              </a:bodyPr>
              <a:lstStyle/>
              <a:p>
                <a:endParaRPr lang="en-US" b="1"/>
              </a:p>
            </p:txBody>
          </p:sp>
          <p:sp>
            <p:nvSpPr>
              <p:cNvPr id="102447" name="Freeform 216"/>
              <p:cNvSpPr>
                <a:spLocks/>
              </p:cNvSpPr>
              <p:nvPr/>
            </p:nvSpPr>
            <p:spPr bwMode="auto">
              <a:xfrm>
                <a:off x="2337" y="3879"/>
                <a:ext cx="1374" cy="241"/>
              </a:xfrm>
              <a:custGeom>
                <a:avLst/>
                <a:gdLst>
                  <a:gd name="T0" fmla="*/ 0 w 1374"/>
                  <a:gd name="T1" fmla="*/ 1018 h 54"/>
                  <a:gd name="T2" fmla="*/ 96 w 1374"/>
                  <a:gd name="T3" fmla="*/ 955 h 54"/>
                  <a:gd name="T4" fmla="*/ 210 w 1374"/>
                  <a:gd name="T5" fmla="*/ 179 h 54"/>
                  <a:gd name="T6" fmla="*/ 345 w 1374"/>
                  <a:gd name="T7" fmla="*/ 955 h 54"/>
                  <a:gd name="T8" fmla="*/ 546 w 1374"/>
                  <a:gd name="T9" fmla="*/ 1018 h 54"/>
                  <a:gd name="T10" fmla="*/ 615 w 1374"/>
                  <a:gd name="T11" fmla="*/ 835 h 54"/>
                  <a:gd name="T12" fmla="*/ 669 w 1374"/>
                  <a:gd name="T13" fmla="*/ 897 h 54"/>
                  <a:gd name="T14" fmla="*/ 741 w 1374"/>
                  <a:gd name="T15" fmla="*/ 1076 h 54"/>
                  <a:gd name="T16" fmla="*/ 807 w 1374"/>
                  <a:gd name="T17" fmla="*/ 897 h 54"/>
                  <a:gd name="T18" fmla="*/ 849 w 1374"/>
                  <a:gd name="T19" fmla="*/ 719 h 54"/>
                  <a:gd name="T20" fmla="*/ 984 w 1374"/>
                  <a:gd name="T21" fmla="*/ 897 h 54"/>
                  <a:gd name="T22" fmla="*/ 1032 w 1374"/>
                  <a:gd name="T23" fmla="*/ 835 h 54"/>
                  <a:gd name="T24" fmla="*/ 1131 w 1374"/>
                  <a:gd name="T25" fmla="*/ 0 h 54"/>
                  <a:gd name="T26" fmla="*/ 1197 w 1374"/>
                  <a:gd name="T27" fmla="*/ 0 h 54"/>
                  <a:gd name="T28" fmla="*/ 1281 w 1374"/>
                  <a:gd name="T29" fmla="*/ 420 h 54"/>
                  <a:gd name="T30" fmla="*/ 1374 w 1374"/>
                  <a:gd name="T31" fmla="*/ 121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4"/>
                  <a:gd name="T49" fmla="*/ 0 h 54"/>
                  <a:gd name="T50" fmla="*/ 1374 w 1374"/>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4" h="54">
                    <a:moveTo>
                      <a:pt x="0" y="51"/>
                    </a:moveTo>
                    <a:lnTo>
                      <a:pt x="96" y="48"/>
                    </a:lnTo>
                    <a:lnTo>
                      <a:pt x="210" y="9"/>
                    </a:lnTo>
                    <a:lnTo>
                      <a:pt x="345" y="48"/>
                    </a:lnTo>
                    <a:lnTo>
                      <a:pt x="546" y="51"/>
                    </a:lnTo>
                    <a:lnTo>
                      <a:pt x="615" y="42"/>
                    </a:lnTo>
                    <a:lnTo>
                      <a:pt x="669" y="45"/>
                    </a:lnTo>
                    <a:lnTo>
                      <a:pt x="741" y="54"/>
                    </a:lnTo>
                    <a:lnTo>
                      <a:pt x="807" y="45"/>
                    </a:lnTo>
                    <a:lnTo>
                      <a:pt x="849" y="36"/>
                    </a:lnTo>
                    <a:lnTo>
                      <a:pt x="984" y="45"/>
                    </a:lnTo>
                    <a:lnTo>
                      <a:pt x="1032" y="42"/>
                    </a:lnTo>
                    <a:lnTo>
                      <a:pt x="1131" y="0"/>
                    </a:lnTo>
                    <a:lnTo>
                      <a:pt x="1197" y="0"/>
                    </a:lnTo>
                    <a:lnTo>
                      <a:pt x="1281" y="21"/>
                    </a:lnTo>
                    <a:lnTo>
                      <a:pt x="1374" y="6"/>
                    </a:lnTo>
                  </a:path>
                </a:pathLst>
              </a:custGeom>
              <a:noFill/>
              <a:ln w="25400">
                <a:solidFill>
                  <a:srgbClr val="8A44AA"/>
                </a:solidFill>
                <a:round/>
                <a:headEnd/>
                <a:tailEnd/>
              </a:ln>
            </p:spPr>
            <p:txBody>
              <a:bodyPr lIns="82124" tIns="41061" rIns="82124" bIns="41061" anchor="ctr">
                <a:spAutoFit/>
              </a:bodyPr>
              <a:lstStyle/>
              <a:p>
                <a:endParaRPr lang="en-US" b="1"/>
              </a:p>
            </p:txBody>
          </p:sp>
          <p:sp>
            <p:nvSpPr>
              <p:cNvPr id="102448" name="Text Box 217"/>
              <p:cNvSpPr txBox="1">
                <a:spLocks noChangeArrowheads="1"/>
              </p:cNvSpPr>
              <p:nvPr/>
            </p:nvSpPr>
            <p:spPr bwMode="auto">
              <a:xfrm>
                <a:off x="2268" y="3402"/>
                <a:ext cx="640"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Linksys</a:t>
                </a:r>
              </a:p>
            </p:txBody>
          </p:sp>
          <p:grpSp>
            <p:nvGrpSpPr>
              <p:cNvPr id="102449" name="Group 218"/>
              <p:cNvGrpSpPr>
                <a:grpSpLocks/>
              </p:cNvGrpSpPr>
              <p:nvPr/>
            </p:nvGrpSpPr>
            <p:grpSpPr bwMode="auto">
              <a:xfrm>
                <a:off x="3401" y="3384"/>
                <a:ext cx="480" cy="313"/>
                <a:chOff x="3401" y="1393"/>
                <a:chExt cx="480" cy="313"/>
              </a:xfrm>
            </p:grpSpPr>
            <p:grpSp>
              <p:nvGrpSpPr>
                <p:cNvPr id="102450" name="Group 219"/>
                <p:cNvGrpSpPr>
                  <a:grpSpLocks/>
                </p:cNvGrpSpPr>
                <p:nvPr/>
              </p:nvGrpSpPr>
              <p:grpSpPr bwMode="auto">
                <a:xfrm>
                  <a:off x="3443" y="1393"/>
                  <a:ext cx="397" cy="313"/>
                  <a:chOff x="3392" y="1353"/>
                  <a:chExt cx="499" cy="393"/>
                </a:xfrm>
              </p:grpSpPr>
              <p:sp>
                <p:nvSpPr>
                  <p:cNvPr id="102452" name="Oval 220"/>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453" name="Oval 221"/>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451" name="Text Box 222"/>
                <p:cNvSpPr txBox="1">
                  <a:spLocks noChangeArrowheads="1"/>
                </p:cNvSpPr>
                <p:nvPr/>
              </p:nvSpPr>
              <p:spPr bwMode="auto">
                <a:xfrm>
                  <a:off x="3401" y="143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26</a:t>
                  </a:r>
                  <a:r>
                    <a:rPr lang="en-US" sz="1400" b="1">
                      <a:solidFill>
                        <a:srgbClr val="FFFFFF"/>
                      </a:solidFill>
                    </a:rPr>
                    <a:t>%</a:t>
                  </a:r>
                </a:p>
              </p:txBody>
            </p:sp>
          </p:grpSp>
        </p:grpSp>
        <p:grpSp>
          <p:nvGrpSpPr>
            <p:cNvPr id="102414" name="Group 223"/>
            <p:cNvGrpSpPr>
              <a:grpSpLocks/>
            </p:cNvGrpSpPr>
            <p:nvPr/>
          </p:nvGrpSpPr>
          <p:grpSpPr bwMode="auto">
            <a:xfrm>
              <a:off x="3894" y="3149"/>
              <a:ext cx="1851" cy="1126"/>
              <a:chOff x="3894" y="3058"/>
              <a:chExt cx="1851" cy="1126"/>
            </a:xfrm>
          </p:grpSpPr>
          <p:grpSp>
            <p:nvGrpSpPr>
              <p:cNvPr id="102415" name="Group 224"/>
              <p:cNvGrpSpPr>
                <a:grpSpLocks/>
              </p:cNvGrpSpPr>
              <p:nvPr/>
            </p:nvGrpSpPr>
            <p:grpSpPr bwMode="auto">
              <a:xfrm>
                <a:off x="3894" y="3058"/>
                <a:ext cx="1712" cy="1088"/>
                <a:chOff x="3894" y="3058"/>
                <a:chExt cx="1712" cy="1088"/>
              </a:xfrm>
            </p:grpSpPr>
            <p:sp>
              <p:nvSpPr>
                <p:cNvPr id="102429" name="Rectangle 225"/>
                <p:cNvSpPr>
                  <a:spLocks noChangeArrowheads="1"/>
                </p:cNvSpPr>
                <p:nvPr/>
              </p:nvSpPr>
              <p:spPr bwMode="auto">
                <a:xfrm flipV="1">
                  <a:off x="4160" y="3066"/>
                  <a:ext cx="1446" cy="225"/>
                </a:xfrm>
                <a:prstGeom prst="rect">
                  <a:avLst/>
                </a:prstGeom>
                <a:gradFill rotWithShape="1">
                  <a:gsLst>
                    <a:gs pos="0">
                      <a:srgbClr val="373737">
                        <a:alpha val="0"/>
                      </a:srgbClr>
                    </a:gs>
                    <a:gs pos="100000">
                      <a:srgbClr val="777777">
                        <a:alpha val="40999"/>
                      </a:srgbClr>
                    </a:gs>
                  </a:gsLst>
                  <a:lin ang="5400000" scaled="1"/>
                </a:gradFill>
                <a:ln w="9525">
                  <a:noFill/>
                  <a:miter lim="800000"/>
                  <a:headEnd/>
                  <a:tailEnd/>
                </a:ln>
              </p:spPr>
              <p:txBody>
                <a:bodyPr rot="10800000" lIns="82124" tIns="41061" rIns="82124" bIns="41061" anchor="ctr">
                  <a:spAutoFit/>
                </a:bodyPr>
                <a:lstStyle/>
                <a:p>
                  <a:endParaRPr lang="en-US" b="1"/>
                </a:p>
              </p:txBody>
            </p:sp>
            <p:sp>
              <p:nvSpPr>
                <p:cNvPr id="102430" name="Line 226"/>
                <p:cNvSpPr>
                  <a:spLocks noChangeShapeType="1"/>
                </p:cNvSpPr>
                <p:nvPr/>
              </p:nvSpPr>
              <p:spPr bwMode="auto">
                <a:xfrm>
                  <a:off x="4155" y="4065"/>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31" name="Line 227"/>
                <p:cNvSpPr>
                  <a:spLocks noChangeShapeType="1"/>
                </p:cNvSpPr>
                <p:nvPr/>
              </p:nvSpPr>
              <p:spPr bwMode="auto">
                <a:xfrm>
                  <a:off x="4155" y="3898"/>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32" name="Line 228"/>
                <p:cNvSpPr>
                  <a:spLocks noChangeShapeType="1"/>
                </p:cNvSpPr>
                <p:nvPr/>
              </p:nvSpPr>
              <p:spPr bwMode="auto">
                <a:xfrm>
                  <a:off x="4155" y="3731"/>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33" name="Line 229"/>
                <p:cNvSpPr>
                  <a:spLocks noChangeShapeType="1"/>
                </p:cNvSpPr>
                <p:nvPr/>
              </p:nvSpPr>
              <p:spPr bwMode="auto">
                <a:xfrm>
                  <a:off x="4155" y="3566"/>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34" name="Line 230"/>
                <p:cNvSpPr>
                  <a:spLocks noChangeShapeType="1"/>
                </p:cNvSpPr>
                <p:nvPr/>
              </p:nvSpPr>
              <p:spPr bwMode="auto">
                <a:xfrm>
                  <a:off x="4155" y="3399"/>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35" name="Line 231"/>
                <p:cNvSpPr>
                  <a:spLocks noChangeShapeType="1"/>
                </p:cNvSpPr>
                <p:nvPr/>
              </p:nvSpPr>
              <p:spPr bwMode="auto">
                <a:xfrm>
                  <a:off x="4155" y="3233"/>
                  <a:ext cx="1445" cy="0"/>
                </a:xfrm>
                <a:prstGeom prst="line">
                  <a:avLst/>
                </a:prstGeom>
                <a:noFill/>
                <a:ln w="12700">
                  <a:solidFill>
                    <a:srgbClr val="5F5F5F"/>
                  </a:solidFill>
                  <a:round/>
                  <a:headEnd/>
                  <a:tailEnd/>
                </a:ln>
              </p:spPr>
              <p:txBody>
                <a:bodyPr lIns="82124" tIns="41061" rIns="82124" bIns="41061" anchor="ctr">
                  <a:spAutoFit/>
                </a:bodyPr>
                <a:lstStyle/>
                <a:p>
                  <a:endParaRPr lang="en-US"/>
                </a:p>
              </p:txBody>
            </p:sp>
            <p:sp>
              <p:nvSpPr>
                <p:cNvPr id="102436" name="Text Box 232"/>
                <p:cNvSpPr txBox="1">
                  <a:spLocks noChangeArrowheads="1"/>
                </p:cNvSpPr>
                <p:nvPr/>
              </p:nvSpPr>
              <p:spPr bwMode="auto">
                <a:xfrm>
                  <a:off x="3974" y="4008"/>
                  <a:ext cx="20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0%</a:t>
                  </a:r>
                </a:p>
              </p:txBody>
            </p:sp>
            <p:sp>
              <p:nvSpPr>
                <p:cNvPr id="102437" name="Text Box 233"/>
                <p:cNvSpPr txBox="1">
                  <a:spLocks noChangeArrowheads="1"/>
                </p:cNvSpPr>
                <p:nvPr/>
              </p:nvSpPr>
              <p:spPr bwMode="auto">
                <a:xfrm>
                  <a:off x="3934" y="3841"/>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20%</a:t>
                  </a:r>
                </a:p>
              </p:txBody>
            </p:sp>
            <p:sp>
              <p:nvSpPr>
                <p:cNvPr id="102438" name="Text Box 234"/>
                <p:cNvSpPr txBox="1">
                  <a:spLocks noChangeArrowheads="1"/>
                </p:cNvSpPr>
                <p:nvPr/>
              </p:nvSpPr>
              <p:spPr bwMode="auto">
                <a:xfrm>
                  <a:off x="3934" y="3683"/>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40%</a:t>
                  </a:r>
                </a:p>
              </p:txBody>
            </p:sp>
            <p:sp>
              <p:nvSpPr>
                <p:cNvPr id="102439" name="Text Box 235"/>
                <p:cNvSpPr txBox="1">
                  <a:spLocks noChangeArrowheads="1"/>
                </p:cNvSpPr>
                <p:nvPr/>
              </p:nvSpPr>
              <p:spPr bwMode="auto">
                <a:xfrm>
                  <a:off x="3934" y="3518"/>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60%</a:t>
                  </a:r>
                </a:p>
              </p:txBody>
            </p:sp>
            <p:sp>
              <p:nvSpPr>
                <p:cNvPr id="102440" name="Text Box 236"/>
                <p:cNvSpPr txBox="1">
                  <a:spLocks noChangeArrowheads="1"/>
                </p:cNvSpPr>
                <p:nvPr/>
              </p:nvSpPr>
              <p:spPr bwMode="auto">
                <a:xfrm>
                  <a:off x="3934" y="3339"/>
                  <a:ext cx="24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80%</a:t>
                  </a:r>
                </a:p>
              </p:txBody>
            </p:sp>
            <p:sp>
              <p:nvSpPr>
                <p:cNvPr id="102441" name="Text Box 237"/>
                <p:cNvSpPr txBox="1">
                  <a:spLocks noChangeArrowheads="1"/>
                </p:cNvSpPr>
                <p:nvPr/>
              </p:nvSpPr>
              <p:spPr bwMode="auto">
                <a:xfrm>
                  <a:off x="3894" y="3181"/>
                  <a:ext cx="288" cy="138"/>
                </a:xfrm>
                <a:prstGeom prst="rect">
                  <a:avLst/>
                </a:prstGeom>
                <a:noFill/>
                <a:ln w="19050">
                  <a:noFill/>
                  <a:miter lim="800000"/>
                  <a:headEnd/>
                  <a:tailEnd/>
                </a:ln>
              </p:spPr>
              <p:txBody>
                <a:bodyPr wrap="none" lIns="82124" tIns="41061" rIns="82124" bIns="41061">
                  <a:spAutoFit/>
                </a:bodyPr>
                <a:lstStyle/>
                <a:p>
                  <a:pPr algn="r" defTabSz="814388"/>
                  <a:r>
                    <a:rPr lang="en-US" sz="900" b="1">
                      <a:solidFill>
                        <a:srgbClr val="8E8E95"/>
                      </a:solidFill>
                    </a:rPr>
                    <a:t>100%</a:t>
                  </a:r>
                </a:p>
              </p:txBody>
            </p:sp>
            <p:sp>
              <p:nvSpPr>
                <p:cNvPr id="102442" name="Text Box 238"/>
                <p:cNvSpPr txBox="1">
                  <a:spLocks noChangeArrowheads="1"/>
                </p:cNvSpPr>
                <p:nvPr/>
              </p:nvSpPr>
              <p:spPr bwMode="auto">
                <a:xfrm>
                  <a:off x="4157" y="3058"/>
                  <a:ext cx="1432" cy="186"/>
                </a:xfrm>
                <a:prstGeom prst="rect">
                  <a:avLst/>
                </a:prstGeom>
                <a:noFill/>
                <a:ln w="19050">
                  <a:noFill/>
                  <a:miter lim="800000"/>
                  <a:headEnd/>
                  <a:tailEnd/>
                </a:ln>
              </p:spPr>
              <p:txBody>
                <a:bodyPr lIns="82124" tIns="41061" rIns="82124" bIns="41061">
                  <a:spAutoFit/>
                </a:bodyPr>
                <a:lstStyle/>
                <a:p>
                  <a:pPr defTabSz="814388"/>
                  <a:r>
                    <a:rPr lang="en-US" sz="1400" b="1">
                      <a:solidFill>
                        <a:srgbClr val="000000"/>
                      </a:solidFill>
                    </a:rPr>
                    <a:t>Web</a:t>
                  </a:r>
                  <a:r>
                    <a:rPr lang="en-US" sz="1400" b="1">
                      <a:solidFill>
                        <a:srgbClr val="FFFFFF"/>
                      </a:solidFill>
                    </a:rPr>
                    <a:t> </a:t>
                  </a:r>
                  <a:r>
                    <a:rPr lang="en-US" sz="1400" b="1">
                      <a:solidFill>
                        <a:srgbClr val="000000"/>
                      </a:solidFill>
                    </a:rPr>
                    <a:t>Conferencing</a:t>
                  </a:r>
                </a:p>
              </p:txBody>
            </p:sp>
          </p:grpSp>
          <p:sp>
            <p:nvSpPr>
              <p:cNvPr id="102416" name="Freeform 239"/>
              <p:cNvSpPr>
                <a:spLocks/>
              </p:cNvSpPr>
              <p:nvPr/>
            </p:nvSpPr>
            <p:spPr bwMode="auto">
              <a:xfrm>
                <a:off x="4192" y="3554"/>
                <a:ext cx="1366" cy="257"/>
              </a:xfrm>
              <a:custGeom>
                <a:avLst/>
                <a:gdLst>
                  <a:gd name="T0" fmla="*/ 0 w 1366"/>
                  <a:gd name="T1" fmla="*/ 2359 h 28"/>
                  <a:gd name="T2" fmla="*/ 276 w 1366"/>
                  <a:gd name="T3" fmla="*/ 844 h 28"/>
                  <a:gd name="T4" fmla="*/ 580 w 1366"/>
                  <a:gd name="T5" fmla="*/ 165 h 28"/>
                  <a:gd name="T6" fmla="*/ 1366 w 1366"/>
                  <a:gd name="T7" fmla="*/ 0 h 28"/>
                  <a:gd name="T8" fmla="*/ 0 60000 65536"/>
                  <a:gd name="T9" fmla="*/ 0 60000 65536"/>
                  <a:gd name="T10" fmla="*/ 0 60000 65536"/>
                  <a:gd name="T11" fmla="*/ 0 60000 65536"/>
                  <a:gd name="T12" fmla="*/ 0 w 1366"/>
                  <a:gd name="T13" fmla="*/ 0 h 28"/>
                  <a:gd name="T14" fmla="*/ 1366 w 1366"/>
                  <a:gd name="T15" fmla="*/ 28 h 28"/>
                </a:gdLst>
                <a:ahLst/>
                <a:cxnLst>
                  <a:cxn ang="T8">
                    <a:pos x="T0" y="T1"/>
                  </a:cxn>
                  <a:cxn ang="T9">
                    <a:pos x="T2" y="T3"/>
                  </a:cxn>
                  <a:cxn ang="T10">
                    <a:pos x="T4" y="T5"/>
                  </a:cxn>
                  <a:cxn ang="T11">
                    <a:pos x="T6" y="T7"/>
                  </a:cxn>
                </a:cxnLst>
                <a:rect l="T12" t="T13" r="T14" b="T15"/>
                <a:pathLst>
                  <a:path w="1366" h="28">
                    <a:moveTo>
                      <a:pt x="0" y="28"/>
                    </a:moveTo>
                    <a:lnTo>
                      <a:pt x="276" y="10"/>
                    </a:lnTo>
                    <a:lnTo>
                      <a:pt x="580" y="2"/>
                    </a:lnTo>
                    <a:lnTo>
                      <a:pt x="1366" y="0"/>
                    </a:lnTo>
                  </a:path>
                </a:pathLst>
              </a:custGeom>
              <a:noFill/>
              <a:ln w="50800">
                <a:solidFill>
                  <a:schemeClr val="accent1"/>
                </a:solidFill>
                <a:round/>
                <a:headEnd/>
                <a:tailEnd/>
              </a:ln>
            </p:spPr>
            <p:txBody>
              <a:bodyPr lIns="82124" tIns="41061" rIns="82124" bIns="41061" anchor="ctr">
                <a:spAutoFit/>
              </a:bodyPr>
              <a:lstStyle/>
              <a:p>
                <a:endParaRPr lang="en-US" b="1"/>
              </a:p>
            </p:txBody>
          </p:sp>
          <p:sp>
            <p:nvSpPr>
              <p:cNvPr id="102417" name="Freeform 240"/>
              <p:cNvSpPr>
                <a:spLocks/>
              </p:cNvSpPr>
              <p:nvPr/>
            </p:nvSpPr>
            <p:spPr bwMode="auto">
              <a:xfrm>
                <a:off x="4196" y="3822"/>
                <a:ext cx="1338" cy="241"/>
              </a:xfrm>
              <a:custGeom>
                <a:avLst/>
                <a:gdLst>
                  <a:gd name="T0" fmla="*/ 0 w 1338"/>
                  <a:gd name="T1" fmla="*/ 908 h 64"/>
                  <a:gd name="T2" fmla="*/ 200 w 1338"/>
                  <a:gd name="T3" fmla="*/ 651 h 64"/>
                  <a:gd name="T4" fmla="*/ 356 w 1338"/>
                  <a:gd name="T5" fmla="*/ 512 h 64"/>
                  <a:gd name="T6" fmla="*/ 556 w 1338"/>
                  <a:gd name="T7" fmla="*/ 226 h 64"/>
                  <a:gd name="T8" fmla="*/ 786 w 1338"/>
                  <a:gd name="T9" fmla="*/ 369 h 64"/>
                  <a:gd name="T10" fmla="*/ 1138 w 1338"/>
                  <a:gd name="T11" fmla="*/ 56 h 64"/>
                  <a:gd name="T12" fmla="*/ 1338 w 1338"/>
                  <a:gd name="T13" fmla="*/ 0 h 64"/>
                  <a:gd name="T14" fmla="*/ 0 60000 65536"/>
                  <a:gd name="T15" fmla="*/ 0 60000 65536"/>
                  <a:gd name="T16" fmla="*/ 0 60000 65536"/>
                  <a:gd name="T17" fmla="*/ 0 60000 65536"/>
                  <a:gd name="T18" fmla="*/ 0 60000 65536"/>
                  <a:gd name="T19" fmla="*/ 0 60000 65536"/>
                  <a:gd name="T20" fmla="*/ 0 60000 65536"/>
                  <a:gd name="T21" fmla="*/ 0 w 1338"/>
                  <a:gd name="T22" fmla="*/ 0 h 64"/>
                  <a:gd name="T23" fmla="*/ 1338 w 133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8" h="64">
                    <a:moveTo>
                      <a:pt x="0" y="64"/>
                    </a:moveTo>
                    <a:lnTo>
                      <a:pt x="200" y="46"/>
                    </a:lnTo>
                    <a:lnTo>
                      <a:pt x="356" y="36"/>
                    </a:lnTo>
                    <a:lnTo>
                      <a:pt x="556" y="16"/>
                    </a:lnTo>
                    <a:lnTo>
                      <a:pt x="786" y="26"/>
                    </a:lnTo>
                    <a:lnTo>
                      <a:pt x="1138" y="4"/>
                    </a:lnTo>
                    <a:lnTo>
                      <a:pt x="1338" y="0"/>
                    </a:lnTo>
                  </a:path>
                </a:pathLst>
              </a:custGeom>
              <a:noFill/>
              <a:ln w="25400">
                <a:solidFill>
                  <a:srgbClr val="A0C02A"/>
                </a:solidFill>
                <a:round/>
                <a:headEnd/>
                <a:tailEnd/>
              </a:ln>
            </p:spPr>
            <p:txBody>
              <a:bodyPr lIns="82124" tIns="41061" rIns="82124" bIns="41061" anchor="ctr">
                <a:spAutoFit/>
              </a:bodyPr>
              <a:lstStyle/>
              <a:p>
                <a:endParaRPr lang="en-US" b="1"/>
              </a:p>
            </p:txBody>
          </p:sp>
          <p:sp>
            <p:nvSpPr>
              <p:cNvPr id="102418" name="Freeform 241"/>
              <p:cNvSpPr>
                <a:spLocks/>
              </p:cNvSpPr>
              <p:nvPr/>
            </p:nvSpPr>
            <p:spPr bwMode="auto">
              <a:xfrm>
                <a:off x="4198" y="3836"/>
                <a:ext cx="1348" cy="241"/>
              </a:xfrm>
              <a:custGeom>
                <a:avLst/>
                <a:gdLst>
                  <a:gd name="T0" fmla="*/ 0 w 1348"/>
                  <a:gd name="T1" fmla="*/ 0 h 76"/>
                  <a:gd name="T2" fmla="*/ 222 w 1348"/>
                  <a:gd name="T3" fmla="*/ 140 h 76"/>
                  <a:gd name="T4" fmla="*/ 542 w 1348"/>
                  <a:gd name="T5" fmla="*/ 384 h 76"/>
                  <a:gd name="T6" fmla="*/ 790 w 1348"/>
                  <a:gd name="T7" fmla="*/ 463 h 76"/>
                  <a:gd name="T8" fmla="*/ 1180 w 1348"/>
                  <a:gd name="T9" fmla="*/ 663 h 76"/>
                  <a:gd name="T10" fmla="*/ 1348 w 1348"/>
                  <a:gd name="T11" fmla="*/ 764 h 76"/>
                  <a:gd name="T12" fmla="*/ 0 60000 65536"/>
                  <a:gd name="T13" fmla="*/ 0 60000 65536"/>
                  <a:gd name="T14" fmla="*/ 0 60000 65536"/>
                  <a:gd name="T15" fmla="*/ 0 60000 65536"/>
                  <a:gd name="T16" fmla="*/ 0 60000 65536"/>
                  <a:gd name="T17" fmla="*/ 0 60000 65536"/>
                  <a:gd name="T18" fmla="*/ 0 w 1348"/>
                  <a:gd name="T19" fmla="*/ 0 h 76"/>
                  <a:gd name="T20" fmla="*/ 1348 w 1348"/>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348" h="76">
                    <a:moveTo>
                      <a:pt x="0" y="0"/>
                    </a:moveTo>
                    <a:lnTo>
                      <a:pt x="222" y="14"/>
                    </a:lnTo>
                    <a:lnTo>
                      <a:pt x="542" y="38"/>
                    </a:lnTo>
                    <a:lnTo>
                      <a:pt x="790" y="46"/>
                    </a:lnTo>
                    <a:lnTo>
                      <a:pt x="1180" y="66"/>
                    </a:lnTo>
                    <a:lnTo>
                      <a:pt x="1348" y="76"/>
                    </a:lnTo>
                  </a:path>
                </a:pathLst>
              </a:custGeom>
              <a:noFill/>
              <a:ln w="25400">
                <a:solidFill>
                  <a:srgbClr val="EE6804"/>
                </a:solidFill>
                <a:round/>
                <a:headEnd/>
                <a:tailEnd/>
              </a:ln>
            </p:spPr>
            <p:txBody>
              <a:bodyPr lIns="82124" tIns="41061" rIns="82124" bIns="41061" anchor="ctr">
                <a:spAutoFit/>
              </a:bodyPr>
              <a:lstStyle/>
              <a:p>
                <a:endParaRPr lang="en-US" b="1"/>
              </a:p>
            </p:txBody>
          </p:sp>
          <p:sp>
            <p:nvSpPr>
              <p:cNvPr id="102419" name="Freeform 242"/>
              <p:cNvSpPr>
                <a:spLocks/>
              </p:cNvSpPr>
              <p:nvPr/>
            </p:nvSpPr>
            <p:spPr bwMode="auto">
              <a:xfrm>
                <a:off x="4200" y="3792"/>
                <a:ext cx="1334" cy="241"/>
              </a:xfrm>
              <a:custGeom>
                <a:avLst/>
                <a:gdLst>
                  <a:gd name="T0" fmla="*/ 0 w 1334"/>
                  <a:gd name="T1" fmla="*/ 0 h 52"/>
                  <a:gd name="T2" fmla="*/ 422 w 1334"/>
                  <a:gd name="T3" fmla="*/ 301 h 52"/>
                  <a:gd name="T4" fmla="*/ 588 w 1334"/>
                  <a:gd name="T5" fmla="*/ 213 h 52"/>
                  <a:gd name="T6" fmla="*/ 764 w 1334"/>
                  <a:gd name="T7" fmla="*/ 561 h 52"/>
                  <a:gd name="T8" fmla="*/ 992 w 1334"/>
                  <a:gd name="T9" fmla="*/ 603 h 52"/>
                  <a:gd name="T10" fmla="*/ 1334 w 1334"/>
                  <a:gd name="T11" fmla="*/ 1117 h 52"/>
                  <a:gd name="T12" fmla="*/ 0 60000 65536"/>
                  <a:gd name="T13" fmla="*/ 0 60000 65536"/>
                  <a:gd name="T14" fmla="*/ 0 60000 65536"/>
                  <a:gd name="T15" fmla="*/ 0 60000 65536"/>
                  <a:gd name="T16" fmla="*/ 0 60000 65536"/>
                  <a:gd name="T17" fmla="*/ 0 60000 65536"/>
                  <a:gd name="T18" fmla="*/ 0 w 1334"/>
                  <a:gd name="T19" fmla="*/ 0 h 52"/>
                  <a:gd name="T20" fmla="*/ 1334 w 1334"/>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334" h="52">
                    <a:moveTo>
                      <a:pt x="0" y="0"/>
                    </a:moveTo>
                    <a:lnTo>
                      <a:pt x="422" y="14"/>
                    </a:lnTo>
                    <a:lnTo>
                      <a:pt x="588" y="10"/>
                    </a:lnTo>
                    <a:lnTo>
                      <a:pt x="764" y="26"/>
                    </a:lnTo>
                    <a:lnTo>
                      <a:pt x="992" y="28"/>
                    </a:lnTo>
                    <a:lnTo>
                      <a:pt x="1334" y="52"/>
                    </a:lnTo>
                  </a:path>
                </a:pathLst>
              </a:custGeom>
              <a:noFill/>
              <a:ln w="25400">
                <a:solidFill>
                  <a:schemeClr val="folHlink"/>
                </a:solidFill>
                <a:round/>
                <a:headEnd/>
                <a:tailEnd/>
              </a:ln>
            </p:spPr>
            <p:txBody>
              <a:bodyPr lIns="82124" tIns="41061" rIns="82124" bIns="41061" anchor="ctr">
                <a:spAutoFit/>
              </a:bodyPr>
              <a:lstStyle/>
              <a:p>
                <a:endParaRPr lang="en-US" b="1"/>
              </a:p>
            </p:txBody>
          </p:sp>
          <p:sp>
            <p:nvSpPr>
              <p:cNvPr id="102420" name="Freeform 243"/>
              <p:cNvSpPr>
                <a:spLocks/>
              </p:cNvSpPr>
              <p:nvPr/>
            </p:nvSpPr>
            <p:spPr bwMode="auto">
              <a:xfrm>
                <a:off x="4196" y="3943"/>
                <a:ext cx="1352" cy="241"/>
              </a:xfrm>
              <a:custGeom>
                <a:avLst/>
                <a:gdLst>
                  <a:gd name="T0" fmla="*/ 0 w 1352"/>
                  <a:gd name="T1" fmla="*/ 0 h 14"/>
                  <a:gd name="T2" fmla="*/ 422 w 1352"/>
                  <a:gd name="T3" fmla="*/ 1773 h 14"/>
                  <a:gd name="T4" fmla="*/ 684 w 1352"/>
                  <a:gd name="T5" fmla="*/ 2376 h 14"/>
                  <a:gd name="T6" fmla="*/ 994 w 1352"/>
                  <a:gd name="T7" fmla="*/ 4149 h 14"/>
                  <a:gd name="T8" fmla="*/ 1352 w 1352"/>
                  <a:gd name="T9" fmla="*/ 3563 h 14"/>
                  <a:gd name="T10" fmla="*/ 0 60000 65536"/>
                  <a:gd name="T11" fmla="*/ 0 60000 65536"/>
                  <a:gd name="T12" fmla="*/ 0 60000 65536"/>
                  <a:gd name="T13" fmla="*/ 0 60000 65536"/>
                  <a:gd name="T14" fmla="*/ 0 60000 65536"/>
                  <a:gd name="T15" fmla="*/ 0 w 1352"/>
                  <a:gd name="T16" fmla="*/ 0 h 14"/>
                  <a:gd name="T17" fmla="*/ 1352 w 1352"/>
                  <a:gd name="T18" fmla="*/ 14 h 14"/>
                </a:gdLst>
                <a:ahLst/>
                <a:cxnLst>
                  <a:cxn ang="T10">
                    <a:pos x="T0" y="T1"/>
                  </a:cxn>
                  <a:cxn ang="T11">
                    <a:pos x="T2" y="T3"/>
                  </a:cxn>
                  <a:cxn ang="T12">
                    <a:pos x="T4" y="T5"/>
                  </a:cxn>
                  <a:cxn ang="T13">
                    <a:pos x="T6" y="T7"/>
                  </a:cxn>
                  <a:cxn ang="T14">
                    <a:pos x="T8" y="T9"/>
                  </a:cxn>
                </a:cxnLst>
                <a:rect l="T15" t="T16" r="T17" b="T18"/>
                <a:pathLst>
                  <a:path w="1352" h="14">
                    <a:moveTo>
                      <a:pt x="0" y="0"/>
                    </a:moveTo>
                    <a:lnTo>
                      <a:pt x="422" y="6"/>
                    </a:lnTo>
                    <a:lnTo>
                      <a:pt x="684" y="8"/>
                    </a:lnTo>
                    <a:lnTo>
                      <a:pt x="994" y="14"/>
                    </a:lnTo>
                    <a:lnTo>
                      <a:pt x="1352" y="12"/>
                    </a:lnTo>
                  </a:path>
                </a:pathLst>
              </a:custGeom>
              <a:noFill/>
              <a:ln w="25400">
                <a:solidFill>
                  <a:schemeClr val="hlink"/>
                </a:solidFill>
                <a:round/>
                <a:headEnd/>
                <a:tailEnd/>
              </a:ln>
            </p:spPr>
            <p:txBody>
              <a:bodyPr lIns="82124" tIns="41061" rIns="82124" bIns="41061" anchor="ctr">
                <a:spAutoFit/>
              </a:bodyPr>
              <a:lstStyle/>
              <a:p>
                <a:endParaRPr lang="en-US" b="1"/>
              </a:p>
            </p:txBody>
          </p:sp>
          <p:sp>
            <p:nvSpPr>
              <p:cNvPr id="102421" name="Freeform 244"/>
              <p:cNvSpPr>
                <a:spLocks/>
              </p:cNvSpPr>
              <p:nvPr/>
            </p:nvSpPr>
            <p:spPr bwMode="auto">
              <a:xfrm>
                <a:off x="4198" y="3910"/>
                <a:ext cx="1338" cy="241"/>
              </a:xfrm>
              <a:custGeom>
                <a:avLst/>
                <a:gdLst>
                  <a:gd name="T0" fmla="*/ 0 w 1338"/>
                  <a:gd name="T1" fmla="*/ 1782 h 28"/>
                  <a:gd name="T2" fmla="*/ 236 w 1338"/>
                  <a:gd name="T3" fmla="*/ 1627 h 28"/>
                  <a:gd name="T4" fmla="*/ 568 w 1338"/>
                  <a:gd name="T5" fmla="*/ 2074 h 28"/>
                  <a:gd name="T6" fmla="*/ 758 w 1338"/>
                  <a:gd name="T7" fmla="*/ 2074 h 28"/>
                  <a:gd name="T8" fmla="*/ 1152 w 1338"/>
                  <a:gd name="T9" fmla="*/ 594 h 28"/>
                  <a:gd name="T10" fmla="*/ 1338 w 1338"/>
                  <a:gd name="T11" fmla="*/ 0 h 28"/>
                  <a:gd name="T12" fmla="*/ 0 60000 65536"/>
                  <a:gd name="T13" fmla="*/ 0 60000 65536"/>
                  <a:gd name="T14" fmla="*/ 0 60000 65536"/>
                  <a:gd name="T15" fmla="*/ 0 60000 65536"/>
                  <a:gd name="T16" fmla="*/ 0 60000 65536"/>
                  <a:gd name="T17" fmla="*/ 0 60000 65536"/>
                  <a:gd name="T18" fmla="*/ 0 w 1338"/>
                  <a:gd name="T19" fmla="*/ 0 h 28"/>
                  <a:gd name="T20" fmla="*/ 1338 w 133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338" h="28">
                    <a:moveTo>
                      <a:pt x="0" y="24"/>
                    </a:moveTo>
                    <a:lnTo>
                      <a:pt x="236" y="22"/>
                    </a:lnTo>
                    <a:lnTo>
                      <a:pt x="568" y="28"/>
                    </a:lnTo>
                    <a:lnTo>
                      <a:pt x="758" y="28"/>
                    </a:lnTo>
                    <a:lnTo>
                      <a:pt x="1152" y="8"/>
                    </a:lnTo>
                    <a:lnTo>
                      <a:pt x="1338" y="0"/>
                    </a:lnTo>
                  </a:path>
                </a:pathLst>
              </a:custGeom>
              <a:noFill/>
              <a:ln w="25400">
                <a:solidFill>
                  <a:schemeClr val="accent2"/>
                </a:solidFill>
                <a:round/>
                <a:headEnd/>
                <a:tailEnd/>
              </a:ln>
            </p:spPr>
            <p:txBody>
              <a:bodyPr lIns="82124" tIns="41061" rIns="82124" bIns="41061" anchor="ctr">
                <a:spAutoFit/>
              </a:bodyPr>
              <a:lstStyle/>
              <a:p>
                <a:endParaRPr lang="en-US" b="1"/>
              </a:p>
            </p:txBody>
          </p:sp>
          <p:sp>
            <p:nvSpPr>
              <p:cNvPr id="102422" name="Freeform 245"/>
              <p:cNvSpPr>
                <a:spLocks/>
              </p:cNvSpPr>
              <p:nvPr/>
            </p:nvSpPr>
            <p:spPr bwMode="auto">
              <a:xfrm>
                <a:off x="4196" y="3929"/>
                <a:ext cx="1350" cy="241"/>
              </a:xfrm>
              <a:custGeom>
                <a:avLst/>
                <a:gdLst>
                  <a:gd name="T0" fmla="*/ 0 w 1350"/>
                  <a:gd name="T1" fmla="*/ 5808 h 10"/>
                  <a:gd name="T2" fmla="*/ 354 w 1350"/>
                  <a:gd name="T3" fmla="*/ 5808 h 10"/>
                  <a:gd name="T4" fmla="*/ 652 w 1350"/>
                  <a:gd name="T5" fmla="*/ 5808 h 10"/>
                  <a:gd name="T6" fmla="*/ 1056 w 1350"/>
                  <a:gd name="T7" fmla="*/ 0 h 10"/>
                  <a:gd name="T8" fmla="*/ 1350 w 1350"/>
                  <a:gd name="T9" fmla="*/ 0 h 10"/>
                  <a:gd name="T10" fmla="*/ 0 60000 65536"/>
                  <a:gd name="T11" fmla="*/ 0 60000 65536"/>
                  <a:gd name="T12" fmla="*/ 0 60000 65536"/>
                  <a:gd name="T13" fmla="*/ 0 60000 65536"/>
                  <a:gd name="T14" fmla="*/ 0 60000 65536"/>
                  <a:gd name="T15" fmla="*/ 0 w 1350"/>
                  <a:gd name="T16" fmla="*/ 0 h 10"/>
                  <a:gd name="T17" fmla="*/ 1350 w 1350"/>
                  <a:gd name="T18" fmla="*/ 10 h 10"/>
                </a:gdLst>
                <a:ahLst/>
                <a:cxnLst>
                  <a:cxn ang="T10">
                    <a:pos x="T0" y="T1"/>
                  </a:cxn>
                  <a:cxn ang="T11">
                    <a:pos x="T2" y="T3"/>
                  </a:cxn>
                  <a:cxn ang="T12">
                    <a:pos x="T4" y="T5"/>
                  </a:cxn>
                  <a:cxn ang="T13">
                    <a:pos x="T6" y="T7"/>
                  </a:cxn>
                  <a:cxn ang="T14">
                    <a:pos x="T8" y="T9"/>
                  </a:cxn>
                </a:cxnLst>
                <a:rect l="T15" t="T16" r="T17" b="T18"/>
                <a:pathLst>
                  <a:path w="1350" h="10">
                    <a:moveTo>
                      <a:pt x="0" y="10"/>
                    </a:moveTo>
                    <a:lnTo>
                      <a:pt x="354" y="10"/>
                    </a:lnTo>
                    <a:lnTo>
                      <a:pt x="652" y="10"/>
                    </a:lnTo>
                    <a:lnTo>
                      <a:pt x="1056" y="0"/>
                    </a:lnTo>
                    <a:lnTo>
                      <a:pt x="1350" y="0"/>
                    </a:lnTo>
                  </a:path>
                </a:pathLst>
              </a:custGeom>
              <a:noFill/>
              <a:ln w="25400">
                <a:solidFill>
                  <a:srgbClr val="FFFF00"/>
                </a:solidFill>
                <a:round/>
                <a:headEnd/>
                <a:tailEnd/>
              </a:ln>
            </p:spPr>
            <p:txBody>
              <a:bodyPr lIns="82124" tIns="41061" rIns="82124" bIns="41061" anchor="ctr">
                <a:spAutoFit/>
              </a:bodyPr>
              <a:lstStyle/>
              <a:p>
                <a:endParaRPr lang="en-US" b="1"/>
              </a:p>
            </p:txBody>
          </p:sp>
          <p:sp>
            <p:nvSpPr>
              <p:cNvPr id="102423" name="Text Box 246"/>
              <p:cNvSpPr txBox="1">
                <a:spLocks noChangeArrowheads="1"/>
              </p:cNvSpPr>
              <p:nvPr/>
            </p:nvSpPr>
            <p:spPr bwMode="auto">
              <a:xfrm>
                <a:off x="4131" y="3723"/>
                <a:ext cx="1016" cy="225"/>
              </a:xfrm>
              <a:prstGeom prst="rect">
                <a:avLst/>
              </a:prstGeom>
              <a:noFill/>
              <a:ln w="19050">
                <a:noFill/>
                <a:miter lim="800000"/>
                <a:headEnd/>
                <a:tailEnd/>
              </a:ln>
            </p:spPr>
            <p:txBody>
              <a:bodyPr wrap="none" lIns="82124" tIns="41061" rIns="82124" bIns="41061">
                <a:spAutoFit/>
              </a:bodyPr>
              <a:lstStyle/>
              <a:p>
                <a:pPr defTabSz="814388"/>
                <a:r>
                  <a:rPr lang="en-US" b="1">
                    <a:solidFill>
                      <a:schemeClr val="tx2"/>
                    </a:solidFill>
                  </a:rPr>
                  <a:t>Cisco/WebEx</a:t>
                </a:r>
              </a:p>
            </p:txBody>
          </p:sp>
          <p:grpSp>
            <p:nvGrpSpPr>
              <p:cNvPr id="102424" name="Group 247"/>
              <p:cNvGrpSpPr>
                <a:grpSpLocks/>
              </p:cNvGrpSpPr>
              <p:nvPr/>
            </p:nvGrpSpPr>
            <p:grpSpPr bwMode="auto">
              <a:xfrm>
                <a:off x="5265" y="3343"/>
                <a:ext cx="480" cy="313"/>
                <a:chOff x="3401" y="1393"/>
                <a:chExt cx="480" cy="313"/>
              </a:xfrm>
            </p:grpSpPr>
            <p:grpSp>
              <p:nvGrpSpPr>
                <p:cNvPr id="102425" name="Group 248"/>
                <p:cNvGrpSpPr>
                  <a:grpSpLocks/>
                </p:cNvGrpSpPr>
                <p:nvPr/>
              </p:nvGrpSpPr>
              <p:grpSpPr bwMode="auto">
                <a:xfrm>
                  <a:off x="3443" y="1393"/>
                  <a:ext cx="397" cy="313"/>
                  <a:chOff x="3392" y="1353"/>
                  <a:chExt cx="499" cy="393"/>
                </a:xfrm>
              </p:grpSpPr>
              <p:sp>
                <p:nvSpPr>
                  <p:cNvPr id="102427" name="Oval 249"/>
                  <p:cNvSpPr>
                    <a:spLocks noChangeArrowheads="1"/>
                  </p:cNvSpPr>
                  <p:nvPr/>
                </p:nvSpPr>
                <p:spPr bwMode="auto">
                  <a:xfrm flipV="1">
                    <a:off x="3392" y="1355"/>
                    <a:ext cx="499" cy="388"/>
                  </a:xfrm>
                  <a:prstGeom prst="ellipse">
                    <a:avLst/>
                  </a:prstGeom>
                  <a:solidFill>
                    <a:srgbClr val="000000"/>
                  </a:solidFill>
                  <a:ln w="19050">
                    <a:solidFill>
                      <a:srgbClr val="969696"/>
                    </a:solidFill>
                    <a:round/>
                    <a:headEnd/>
                    <a:tailEnd/>
                  </a:ln>
                </p:spPr>
                <p:txBody>
                  <a:bodyPr rot="10800000" lIns="82124" tIns="41061" rIns="82124" bIns="41061" anchor="ctr">
                    <a:spAutoFit/>
                  </a:bodyPr>
                  <a:lstStyle/>
                  <a:p>
                    <a:endParaRPr lang="en-US" b="1"/>
                  </a:p>
                </p:txBody>
              </p:sp>
              <p:sp>
                <p:nvSpPr>
                  <p:cNvPr id="102428" name="Oval 250"/>
                  <p:cNvSpPr>
                    <a:spLocks noChangeArrowheads="1"/>
                  </p:cNvSpPr>
                  <p:nvPr/>
                </p:nvSpPr>
                <p:spPr bwMode="auto">
                  <a:xfrm flipV="1">
                    <a:off x="3417" y="1353"/>
                    <a:ext cx="448" cy="393"/>
                  </a:xfrm>
                  <a:prstGeom prst="ellipse">
                    <a:avLst/>
                  </a:prstGeom>
                  <a:solidFill>
                    <a:srgbClr val="000000"/>
                  </a:solidFill>
                  <a:ln w="25400">
                    <a:solidFill>
                      <a:schemeClr val="accent1"/>
                    </a:solidFill>
                    <a:round/>
                    <a:headEnd/>
                    <a:tailEnd/>
                  </a:ln>
                </p:spPr>
                <p:txBody>
                  <a:bodyPr rot="10800000" lIns="82124" tIns="41061" rIns="82124" bIns="41061" anchor="ctr">
                    <a:spAutoFit/>
                  </a:bodyPr>
                  <a:lstStyle/>
                  <a:p>
                    <a:endParaRPr lang="en-US" b="1"/>
                  </a:p>
                </p:txBody>
              </p:sp>
            </p:grpSp>
            <p:sp>
              <p:nvSpPr>
                <p:cNvPr id="102426" name="Text Box 251"/>
                <p:cNvSpPr txBox="1">
                  <a:spLocks noChangeArrowheads="1"/>
                </p:cNvSpPr>
                <p:nvPr/>
              </p:nvSpPr>
              <p:spPr bwMode="auto">
                <a:xfrm>
                  <a:off x="3401" y="1437"/>
                  <a:ext cx="480" cy="244"/>
                </a:xfrm>
                <a:prstGeom prst="rect">
                  <a:avLst/>
                </a:prstGeom>
                <a:noFill/>
                <a:ln w="6350">
                  <a:noFill/>
                  <a:miter lim="800000"/>
                  <a:headEnd/>
                  <a:tailEnd/>
                </a:ln>
              </p:spPr>
              <p:txBody>
                <a:bodyPr lIns="82124" tIns="41061" rIns="82124" bIns="41061">
                  <a:spAutoFit/>
                </a:bodyPr>
                <a:lstStyle/>
                <a:p>
                  <a:pPr algn="ctr" defTabSz="814388"/>
                  <a:r>
                    <a:rPr lang="en-US" sz="2000" b="1">
                      <a:solidFill>
                        <a:srgbClr val="FFFFFF"/>
                      </a:solidFill>
                    </a:rPr>
                    <a:t>49</a:t>
                  </a:r>
                  <a:r>
                    <a:rPr lang="en-US" sz="1400" b="1">
                      <a:solidFill>
                        <a:srgbClr val="FFFFFF"/>
                      </a:solidFill>
                    </a:rPr>
                    <a:t>%</a:t>
                  </a:r>
                </a:p>
              </p:txBody>
            </p:sp>
          </p:grpSp>
        </p:grpSp>
      </p:grpSp>
      <p:sp>
        <p:nvSpPr>
          <p:cNvPr id="102405" name="Rectangle 252"/>
          <p:cNvSpPr>
            <a:spLocks noChangeArrowheads="1"/>
          </p:cNvSpPr>
          <p:nvPr/>
        </p:nvSpPr>
        <p:spPr bwMode="auto">
          <a:xfrm>
            <a:off x="0" y="0"/>
            <a:ext cx="9144000" cy="177800"/>
          </a:xfrm>
          <a:prstGeom prst="rect">
            <a:avLst/>
          </a:prstGeom>
          <a:solidFill>
            <a:schemeClr val="accent1"/>
          </a:solidFill>
          <a:ln w="25400">
            <a:noFill/>
            <a:miter lim="800000"/>
            <a:headEnd/>
            <a:tailEnd/>
          </a:ln>
        </p:spPr>
        <p:txBody>
          <a:bodyPr wrap="none" anchor="ctr"/>
          <a:lstStyle/>
          <a:p>
            <a:endParaRPr lang="en-US" b="1"/>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8" descr="cyan-violet-gradient-alone.jpg"/>
          <p:cNvPicPr>
            <a:picLocks noChangeAspect="1"/>
          </p:cNvPicPr>
          <p:nvPr/>
        </p:nvPicPr>
        <p:blipFill>
          <a:blip r:embed="rId3" cstate="print">
            <a:lum bright="16000" contrast="-60000"/>
          </a:blip>
          <a:srcRect/>
          <a:stretch>
            <a:fillRect/>
          </a:stretch>
        </p:blipFill>
        <p:spPr bwMode="auto">
          <a:xfrm>
            <a:off x="0" y="1617663"/>
            <a:ext cx="9144000" cy="3384550"/>
          </a:xfrm>
          <a:prstGeom prst="rect">
            <a:avLst/>
          </a:prstGeom>
          <a:noFill/>
          <a:ln w="9525">
            <a:noFill/>
            <a:miter lim="800000"/>
            <a:headEnd/>
            <a:tailEnd/>
          </a:ln>
        </p:spPr>
      </p:pic>
      <p:sp>
        <p:nvSpPr>
          <p:cNvPr id="104450" name="Rectangle 20"/>
          <p:cNvSpPr>
            <a:spLocks noChangeArrowheads="1"/>
          </p:cNvSpPr>
          <p:nvPr/>
        </p:nvSpPr>
        <p:spPr bwMode="auto">
          <a:xfrm>
            <a:off x="639763" y="2798763"/>
            <a:ext cx="4914900" cy="838200"/>
          </a:xfrm>
          <a:prstGeom prst="rect">
            <a:avLst/>
          </a:prstGeom>
          <a:noFill/>
          <a:ln w="9525">
            <a:noFill/>
            <a:miter lim="800000"/>
            <a:headEnd/>
            <a:tailEnd/>
          </a:ln>
        </p:spPr>
        <p:txBody>
          <a:bodyPr lIns="82124" tIns="41061" rIns="82124" bIns="41061" anchor="ctr"/>
          <a:lstStyle/>
          <a:p>
            <a:pPr defTabSz="814388"/>
            <a:r>
              <a:rPr lang="en-US" sz="3600">
                <a:solidFill>
                  <a:srgbClr val="FFFFFF"/>
                </a:solidFill>
                <a:cs typeface="Arial" charset="0"/>
              </a:rPr>
              <a:t>Today</a:t>
            </a:r>
            <a:r>
              <a:rPr lang="en-US" altLang="en-US" sz="3600">
                <a:solidFill>
                  <a:srgbClr val="FFFFFF"/>
                </a:solidFill>
                <a:cs typeface="Arial" charset="0"/>
              </a:rPr>
              <a:t>’</a:t>
            </a:r>
            <a:r>
              <a:rPr lang="en-US" sz="3600">
                <a:solidFill>
                  <a:srgbClr val="FFFFFF"/>
                </a:solidFill>
                <a:cs typeface="Arial" charset="0"/>
              </a:rPr>
              <a:t>s Perspective</a:t>
            </a:r>
          </a:p>
        </p:txBody>
      </p:sp>
      <p:sp>
        <p:nvSpPr>
          <p:cNvPr id="104451" name="Rectangle 21"/>
          <p:cNvSpPr>
            <a:spLocks noChangeArrowheads="1"/>
          </p:cNvSpPr>
          <p:nvPr/>
        </p:nvSpPr>
        <p:spPr bwMode="auto">
          <a:xfrm>
            <a:off x="639763" y="5002213"/>
            <a:ext cx="7940675" cy="1133475"/>
          </a:xfrm>
          <a:prstGeom prst="rect">
            <a:avLst/>
          </a:prstGeom>
          <a:noFill/>
          <a:ln w="9525">
            <a:noFill/>
            <a:miter lim="800000"/>
            <a:headEnd/>
            <a:tailEnd/>
          </a:ln>
        </p:spPr>
        <p:txBody>
          <a:bodyPr lIns="82124" tIns="41061" rIns="82124" bIns="41061"/>
          <a:lstStyle/>
          <a:p>
            <a:pPr marL="236538" indent="-236538" defTabSz="814388">
              <a:lnSpc>
                <a:spcPct val="95000"/>
              </a:lnSpc>
              <a:spcBef>
                <a:spcPct val="50000"/>
              </a:spcBef>
              <a:buClr>
                <a:schemeClr val="tx2"/>
              </a:buClr>
              <a:buSzPct val="100000"/>
              <a:buFont typeface="Wingdings" pitchFamily="2" charset="2"/>
              <a:buNone/>
            </a:pPr>
            <a:endParaRPr lang="en-US" sz="2000" b="1"/>
          </a:p>
        </p:txBody>
      </p:sp>
      <p:pic>
        <p:nvPicPr>
          <p:cNvPr id="7" name="Picture 6" descr="student-cables.jpg"/>
          <p:cNvPicPr>
            <a:picLocks noChangeAspect="1"/>
          </p:cNvPicPr>
          <p:nvPr/>
        </p:nvPicPr>
        <p:blipFill>
          <a:blip r:embed="rId4" cstate="print"/>
          <a:stretch>
            <a:fillRect/>
          </a:stretch>
        </p:blipFill>
        <p:spPr>
          <a:xfrm>
            <a:off x="6447367" y="2168518"/>
            <a:ext cx="1905000" cy="1905000"/>
          </a:xfrm>
          <a:prstGeom prst="rect">
            <a:avLst/>
          </a:prstGeom>
          <a:ln>
            <a:solidFill>
              <a:schemeClr val="tx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NetAcad-4F_PPT-BLK_060408">
  <a:themeElements>
    <a:clrScheme name="1_NetAcad-4F_PPT-BLK_060408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1_NetAcad-4F_PPT-BLK_0604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defRPr>
        </a:defPPr>
      </a:lstStyle>
    </a:lnDef>
  </a:objectDefaults>
  <a:extraClrSchemeLst>
    <a:extraClrScheme>
      <a:clrScheme name="1_NetAcad-4F_PPT-BLK_060408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sco_Cisco Sans">
  <a:themeElements>
    <a:clrScheme name="Cisco Reboot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isco_Cisco Sans">
  <a:themeElements>
    <a:clrScheme name="Cisco Reboot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Regular sl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Oct_2006_Cisco White Template</Template>
  <TotalTime>26754</TotalTime>
  <Words>3554</Words>
  <Application>Microsoft Office PowerPoint</Application>
  <PresentationFormat>On-screen Show (4:3)</PresentationFormat>
  <Paragraphs>859</Paragraphs>
  <Slides>32</Slides>
  <Notes>27</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2_NetAcad-4F_PPT-BLK_060408</vt:lpstr>
      <vt:lpstr>Cisco_Cisco Sans</vt:lpstr>
      <vt:lpstr>1_Cisco_Cisco Sans</vt:lpstr>
      <vt:lpstr>Regular slide layout</vt:lpstr>
      <vt:lpstr>Welcome to Mason’s Cisco Academy Support Center &amp; Local Academy and Accredited IT Courses</vt:lpstr>
      <vt:lpstr>PowerPoint Presentation</vt:lpstr>
      <vt:lpstr>PowerPoint Presentation</vt:lpstr>
      <vt:lpstr>Social Media Explosion</vt:lpstr>
      <vt:lpstr>Video and Mobile Wireless Explosion</vt:lpstr>
      <vt:lpstr>IT Careers and Job Trends in the United States</vt:lpstr>
      <vt:lpstr>Fastest Growing ICT Occupations</vt:lpstr>
      <vt:lpstr>PowerPoint Presentation</vt:lpstr>
      <vt:lpstr>PowerPoint Presentation</vt:lpstr>
      <vt:lpstr>Cisco Networking Academy  One of the World’s Largest Classrooms   </vt:lpstr>
      <vt:lpstr>Cisco Networking Academy Impact: United States</vt:lpstr>
      <vt:lpstr>Cisco Networking Academy Impact: Virginia</vt:lpstr>
      <vt:lpstr>ICT Job Projections: Virginia</vt:lpstr>
      <vt:lpstr>PowerPoint Presentation</vt:lpstr>
      <vt:lpstr>PowerPoint Presentation</vt:lpstr>
      <vt:lpstr>Cisco Networking Academy is on Facebook</vt:lpstr>
      <vt:lpstr>Cisco Networking Academy is on Facebook</vt:lpstr>
      <vt:lpstr>New US/Canada Networking Academy Site</vt:lpstr>
      <vt:lpstr> United States Academy Profiles</vt:lpstr>
      <vt:lpstr>PowerPoint Presentation</vt:lpstr>
      <vt:lpstr>Become a Student page</vt:lpstr>
      <vt:lpstr>PowerPoint Presentation</vt:lpstr>
      <vt:lpstr>PowerPoint Presentation</vt:lpstr>
      <vt:lpstr>PowerPoint Presentation</vt:lpstr>
      <vt:lpstr>Meeting the “T” in STEM Technology studies for more the just the “T”</vt:lpstr>
      <vt:lpstr>Meeting the “T” in STEM Technology studies for more the just the “T”</vt:lpstr>
      <vt:lpstr>Meeting the “T” in STEM Technology studies for more the just the “T”</vt:lpstr>
      <vt:lpstr>Meeting the “T” in STEM Technology studies for more the just the “T”</vt:lpstr>
      <vt:lpstr>Meeting the “T” in STEM Technology studies for more the just the “T”</vt:lpstr>
      <vt:lpstr>PowerPoint Presentation</vt:lpstr>
      <vt:lpstr>PowerPoint Presentation</vt:lpstr>
      <vt:lpstr>Advantages to You</vt:lpstr>
    </vt:vector>
  </TitlesOfParts>
  <Company>Duarte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Assign Information Classification</dc:title>
  <dc:subject>Guide for Creating Powerpoint Presentations</dc:subject>
  <dc:creator>Eric Albertson</dc:creator>
  <cp:lastModifiedBy>Lou</cp:lastModifiedBy>
  <cp:revision>1351</cp:revision>
  <cp:lastPrinted>1999-01-27T00:54:54Z</cp:lastPrinted>
  <dcterms:created xsi:type="dcterms:W3CDTF">2006-10-05T15:52:55Z</dcterms:created>
  <dcterms:modified xsi:type="dcterms:W3CDTF">2013-02-24T17:00:25Z</dcterms:modified>
</cp:coreProperties>
</file>