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7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5" r:id="rId11"/>
    <p:sldId id="266" r:id="rId12"/>
    <p:sldId id="267" r:id="rId13"/>
    <p:sldId id="276" r:id="rId14"/>
    <p:sldId id="268" r:id="rId15"/>
    <p:sldId id="270" r:id="rId16"/>
    <p:sldId id="269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RUpagehdmtson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"/>
            <a:ext cx="6908800" cy="685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1000" y="1676400"/>
            <a:ext cx="83058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6551612"/>
            <a:ext cx="83058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7CEA-8AE1-3042-B465-7EE8E19E5A7D}" type="datetimeFigureOut">
              <a:rPr lang="en-US" smtClean="0"/>
              <a:pPr/>
              <a:t>8/29/11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D7A0-432F-FA43-9F14-718EC992C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7CEA-8AE1-3042-B465-7EE8E19E5A7D}" type="datetimeFigureOut">
              <a:rPr lang="en-US" smtClean="0"/>
              <a:pPr/>
              <a:t>8/29/11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D7A0-432F-FA43-9F14-718EC992C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2438400" cy="868362"/>
          </a:xfrm>
        </p:spPr>
        <p:txBody>
          <a:bodyPr>
            <a:normAutofit/>
          </a:bodyPr>
          <a:lstStyle>
            <a:lvl1pPr>
              <a:defRPr sz="360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00000"/>
              </a:buClr>
              <a:defRPr>
                <a:latin typeface="Gill Sans"/>
                <a:cs typeface="Gill Sans"/>
              </a:defRPr>
            </a:lvl1pPr>
            <a:lvl2pPr>
              <a:buClr>
                <a:srgbClr val="FF6600"/>
              </a:buClr>
              <a:defRPr>
                <a:latin typeface="Gill Sans"/>
                <a:cs typeface="Gill Sans"/>
              </a:defRPr>
            </a:lvl2pPr>
            <a:lvl3pPr>
              <a:buClr>
                <a:srgbClr val="800000"/>
              </a:buClr>
              <a:defRPr>
                <a:latin typeface="Gill Sans"/>
                <a:cs typeface="Gill Sans"/>
              </a:defRPr>
            </a:lvl3pPr>
            <a:lvl4pPr>
              <a:buClr>
                <a:srgbClr val="FF6600"/>
              </a:buClr>
              <a:defRPr>
                <a:latin typeface="Gill Sans"/>
                <a:cs typeface="Gill Sans"/>
              </a:defRPr>
            </a:lvl4pPr>
            <a:lvl5pPr>
              <a:buClr>
                <a:srgbClr val="800000"/>
              </a:buCl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457200" y="6246812"/>
            <a:ext cx="25908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-2109787" y="3862388"/>
            <a:ext cx="4525962" cy="1586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Introduction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72534" y="6433066"/>
            <a:ext cx="36933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81000" y="1065212"/>
            <a:ext cx="3124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-70366" y="603766"/>
            <a:ext cx="90273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7CEA-8AE1-3042-B465-7EE8E19E5A7D}" type="datetimeFigureOut">
              <a:rPr lang="en-US" smtClean="0"/>
              <a:pPr/>
              <a:t>8/29/11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D7A0-432F-FA43-9F14-718EC992C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7CEA-8AE1-3042-B465-7EE8E19E5A7D}" type="datetimeFigureOut">
              <a:rPr lang="en-US" smtClean="0"/>
              <a:pPr/>
              <a:t>8/29/11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D7A0-432F-FA43-9F14-718EC992C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7CEA-8AE1-3042-B465-7EE8E19E5A7D}" type="datetimeFigureOut">
              <a:rPr lang="en-US" smtClean="0"/>
              <a:pPr/>
              <a:t>8/29/11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D7A0-432F-FA43-9F14-718EC992C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7CEA-8AE1-3042-B465-7EE8E19E5A7D}" type="datetimeFigureOut">
              <a:rPr lang="en-US" smtClean="0"/>
              <a:pPr/>
              <a:t>8/29/11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D7A0-432F-FA43-9F14-718EC992C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7CEA-8AE1-3042-B465-7EE8E19E5A7D}" type="datetimeFigureOut">
              <a:rPr lang="en-US" smtClean="0"/>
              <a:pPr/>
              <a:t>8/29/11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D7A0-432F-FA43-9F14-718EC992C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7CEA-8AE1-3042-B465-7EE8E19E5A7D}" type="datetimeFigureOut">
              <a:rPr lang="en-US" smtClean="0"/>
              <a:pPr/>
              <a:t>8/29/11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D7A0-432F-FA43-9F14-718EC992C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7CEA-8AE1-3042-B465-7EE8E19E5A7D}" type="datetimeFigureOut">
              <a:rPr lang="en-US" smtClean="0"/>
              <a:pPr/>
              <a:t>8/29/11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D7A0-432F-FA43-9F14-718EC992C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D7CEA-8AE1-3042-B465-7EE8E19E5A7D}" type="datetimeFigureOut">
              <a:rPr lang="en-US" smtClean="0"/>
              <a:pPr/>
              <a:t>8/29/11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3D7A0-432F-FA43-9F14-718EC992C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ITEC 109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Problem Solving and Programming</a:t>
            </a:r>
          </a:p>
          <a:p>
            <a:r>
              <a:rPr lang="en-US" dirty="0" smtClean="0"/>
              <a:t>Dr. Ray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exactly what you tell them</a:t>
            </a:r>
          </a:p>
          <a:p>
            <a:r>
              <a:rPr lang="en-US" dirty="0" smtClean="0"/>
              <a:t>Not exactly what you expect</a:t>
            </a:r>
          </a:p>
          <a:p>
            <a:r>
              <a:rPr lang="en-US" dirty="0" smtClean="0"/>
              <a:t>Power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31602"/>
            <a:ext cx="2149691" cy="1433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644" y="3450076"/>
            <a:ext cx="3242156" cy="23930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1706" y="4667617"/>
            <a:ext cx="77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versus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582" y="2757312"/>
            <a:ext cx="4187218" cy="3672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2316163"/>
            <a:ext cx="25781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5912" y="383225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&lt;=&gt;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your problem solving skills</a:t>
            </a:r>
          </a:p>
          <a:p>
            <a:r>
              <a:rPr lang="en-US" dirty="0" smtClean="0"/>
              <a:t>Basics of instructing a computer to solve your problems</a:t>
            </a:r>
          </a:p>
          <a:p>
            <a:r>
              <a:rPr lang="en-US" dirty="0" smtClean="0"/>
              <a:t>Experience and meaningful problems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iPods</a:t>
            </a:r>
          </a:p>
          <a:p>
            <a:r>
              <a:rPr lang="en-US" dirty="0" smtClean="0"/>
              <a:t>Lego Robots</a:t>
            </a:r>
          </a:p>
          <a:p>
            <a:r>
              <a:rPr lang="en-US" dirty="0" smtClean="0"/>
              <a:t>Computers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Office hours</a:t>
            </a:r>
          </a:p>
          <a:p>
            <a:pPr lvl="1"/>
            <a:r>
              <a:rPr lang="en-US" dirty="0" smtClean="0"/>
              <a:t>10:00 M-F</a:t>
            </a:r>
          </a:p>
          <a:p>
            <a:r>
              <a:rPr lang="en-US" dirty="0" smtClean="0"/>
              <a:t>Point system</a:t>
            </a:r>
          </a:p>
          <a:p>
            <a:pPr lvl="1"/>
            <a:r>
              <a:rPr lang="en-US" dirty="0" smtClean="0"/>
              <a:t>Start at 0 and work your way up</a:t>
            </a:r>
          </a:p>
          <a:p>
            <a:r>
              <a:rPr lang="en-US" dirty="0" smtClean="0"/>
              <a:t>Homework (200)</a:t>
            </a:r>
          </a:p>
          <a:p>
            <a:r>
              <a:rPr lang="en-US" dirty="0" smtClean="0"/>
              <a:t>Lab			 (56)</a:t>
            </a:r>
          </a:p>
          <a:p>
            <a:r>
              <a:rPr lang="en-US" dirty="0" smtClean="0"/>
              <a:t>Attendance (28)</a:t>
            </a:r>
          </a:p>
          <a:p>
            <a:r>
              <a:rPr lang="en-US" dirty="0" smtClean="0"/>
              <a:t>Exams        (375)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77177" y="4016557"/>
            <a:ext cx="13186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= 594-660</a:t>
            </a:r>
          </a:p>
          <a:p>
            <a:r>
              <a:rPr lang="en-US" dirty="0" smtClean="0"/>
              <a:t>B = 528-593</a:t>
            </a:r>
          </a:p>
          <a:p>
            <a:r>
              <a:rPr lang="en-US" dirty="0" smtClean="0"/>
              <a:t>C = 463-527</a:t>
            </a:r>
          </a:p>
          <a:p>
            <a:r>
              <a:rPr lang="en-US" dirty="0" smtClean="0"/>
              <a:t>D = 396-462</a:t>
            </a:r>
          </a:p>
          <a:p>
            <a:r>
              <a:rPr lang="en-US" dirty="0" smtClean="0"/>
              <a:t>F= 0-395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38367" y="6126163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the work and come to class</a:t>
            </a:r>
          </a:p>
          <a:p>
            <a:r>
              <a:rPr lang="en-US" dirty="0" smtClean="0"/>
              <a:t>50% of exams and you almost get a C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www.radford.edu/~aaray</a:t>
            </a:r>
            <a:endParaRPr lang="en-US" dirty="0" smtClean="0"/>
          </a:p>
          <a:p>
            <a:r>
              <a:rPr lang="en-US" dirty="0" smtClean="0"/>
              <a:t>ITEC 109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 to class</a:t>
            </a:r>
          </a:p>
          <a:p>
            <a:r>
              <a:rPr lang="en-US" dirty="0" smtClean="0"/>
              <a:t>Experiment</a:t>
            </a:r>
          </a:p>
          <a:p>
            <a:r>
              <a:rPr lang="en-US" dirty="0" smtClean="0"/>
              <a:t>Ask questions</a:t>
            </a:r>
          </a:p>
          <a:p>
            <a:r>
              <a:rPr lang="en-US" dirty="0" smtClean="0"/>
              <a:t>Be a participant not a viewer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solving</a:t>
            </a:r>
          </a:p>
          <a:p>
            <a:r>
              <a:rPr lang="en-US" dirty="0" smtClean="0"/>
              <a:t>Process</a:t>
            </a:r>
          </a:p>
          <a:p>
            <a:r>
              <a:rPr lang="en-US" dirty="0" smtClean="0"/>
              <a:t>Examples</a:t>
            </a:r>
          </a:p>
          <a:p>
            <a:r>
              <a:rPr lang="en-US" smtClean="0"/>
              <a:t>Course policies</a:t>
            </a:r>
          </a:p>
          <a:p>
            <a:r>
              <a:rPr lang="en-US" dirty="0" smtClean="0"/>
              <a:t>Tomorrow</a:t>
            </a:r>
          </a:p>
          <a:p>
            <a:pPr lvl="1"/>
            <a:r>
              <a:rPr lang="en-US" dirty="0" smtClean="0"/>
              <a:t>Problem solving lab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year at RU</a:t>
            </a:r>
          </a:p>
          <a:p>
            <a:r>
              <a:rPr lang="en-US" dirty="0" smtClean="0"/>
              <a:t>Focus is teaching introductory programming</a:t>
            </a:r>
          </a:p>
          <a:p>
            <a:r>
              <a:rPr lang="en-US" dirty="0" smtClean="0"/>
              <a:t>Undergraduate research</a:t>
            </a:r>
          </a:p>
          <a:p>
            <a:pPr lvl="1"/>
            <a:r>
              <a:rPr lang="en-US" dirty="0" smtClean="0"/>
              <a:t>Robotic bird feeder</a:t>
            </a:r>
          </a:p>
          <a:p>
            <a:pPr lvl="1"/>
            <a:r>
              <a:rPr lang="en-US" dirty="0" err="1" smtClean="0"/>
              <a:t>iPhone/iPad</a:t>
            </a:r>
            <a:r>
              <a:rPr lang="en-US" dirty="0" smtClean="0"/>
              <a:t> software development (learning)</a:t>
            </a:r>
          </a:p>
          <a:p>
            <a:pPr lvl="1"/>
            <a:r>
              <a:rPr lang="en-US" dirty="0" smtClean="0"/>
              <a:t>Game engines</a:t>
            </a:r>
          </a:p>
          <a:p>
            <a:pPr lvl="1"/>
            <a:r>
              <a:rPr lang="en-US" dirty="0" smtClean="0"/>
              <a:t>Graphics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scale of 1 to 10 how interested are you in this class?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is the hardest problem you’ve </a:t>
            </a:r>
            <a:r>
              <a:rPr lang="en-US" dirty="0" smtClean="0"/>
              <a:t>solved?</a:t>
            </a:r>
          </a:p>
          <a:p>
            <a:r>
              <a:rPr lang="en-US" dirty="0" smtClean="0"/>
              <a:t>How is software created?</a:t>
            </a:r>
          </a:p>
          <a:p>
            <a:r>
              <a:rPr lang="en-US" dirty="0"/>
              <a:t>Find a </a:t>
            </a:r>
            <a:r>
              <a:rPr lang="en-US" dirty="0" smtClean="0"/>
              <a:t>neighbor / discuss</a:t>
            </a:r>
            <a:endParaRPr lang="en-US" dirty="0"/>
          </a:p>
          <a:p>
            <a:r>
              <a:rPr lang="en-US" dirty="0" smtClean="0"/>
              <a:t>Share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how to solve problems</a:t>
            </a:r>
          </a:p>
          <a:p>
            <a:pPr lvl="1"/>
            <a:r>
              <a:rPr lang="en-US" dirty="0" smtClean="0"/>
              <a:t>Computers</a:t>
            </a:r>
          </a:p>
          <a:p>
            <a:r>
              <a:rPr lang="en-US" dirty="0" smtClean="0"/>
              <a:t>4 Days a week</a:t>
            </a:r>
          </a:p>
          <a:p>
            <a:pPr lvl="1"/>
            <a:r>
              <a:rPr lang="en-US" dirty="0" smtClean="0"/>
              <a:t>2 Lectures</a:t>
            </a:r>
          </a:p>
          <a:p>
            <a:pPr lvl="1"/>
            <a:r>
              <a:rPr lang="en-US" dirty="0" smtClean="0"/>
              <a:t>2 Labs</a:t>
            </a:r>
          </a:p>
          <a:p>
            <a:pPr lvl="1"/>
            <a:r>
              <a:rPr lang="en-US" dirty="0" smtClean="0"/>
              <a:t>Free on Friday!</a:t>
            </a:r>
          </a:p>
          <a:p>
            <a:r>
              <a:rPr lang="en-US" dirty="0" smtClean="0"/>
              <a:t>iPods, pictures, sound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800" y="1275718"/>
            <a:ext cx="5316625" cy="48708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not a formula</a:t>
            </a:r>
          </a:p>
          <a:p>
            <a:r>
              <a:rPr lang="en-US" dirty="0" smtClean="0"/>
              <a:t>Iterative</a:t>
            </a:r>
          </a:p>
          <a:p>
            <a:r>
              <a:rPr lang="en-US" dirty="0" smtClean="0"/>
              <a:t>Creativity encouraged</a:t>
            </a:r>
          </a:p>
          <a:p>
            <a:pPr lvl="1"/>
            <a:r>
              <a:rPr lang="en-US" dirty="0" smtClean="0"/>
              <a:t>Walk in the park</a:t>
            </a:r>
          </a:p>
          <a:p>
            <a:pPr lvl="1"/>
            <a:r>
              <a:rPr lang="en-US" dirty="0" smtClean="0"/>
              <a:t>Shower</a:t>
            </a:r>
          </a:p>
          <a:p>
            <a:pPr lvl="1"/>
            <a:r>
              <a:rPr lang="en-US" dirty="0" smtClean="0"/>
              <a:t>Other methods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32" y="152400"/>
            <a:ext cx="4362468" cy="2746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32" y="3768010"/>
            <a:ext cx="4080046" cy="2718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66179"/>
            <a:ext cx="3722779" cy="27964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versus derivative</a:t>
            </a:r>
          </a:p>
          <a:p>
            <a:pPr lvl="1"/>
            <a:r>
              <a:rPr lang="en-US" dirty="0" smtClean="0"/>
              <a:t>Stand on the shoulders of giants</a:t>
            </a:r>
          </a:p>
          <a:p>
            <a:r>
              <a:rPr lang="en-US" dirty="0" smtClean="0"/>
              <a:t>Innate ability</a:t>
            </a:r>
          </a:p>
          <a:p>
            <a:pPr lvl="1"/>
            <a:r>
              <a:rPr lang="en-US" dirty="0" smtClean="0"/>
              <a:t>Apprenticeship</a:t>
            </a:r>
          </a:p>
          <a:p>
            <a:r>
              <a:rPr lang="en-US" dirty="0" smtClean="0"/>
              <a:t>Inspiration</a:t>
            </a:r>
          </a:p>
          <a:p>
            <a:pPr lvl="1"/>
            <a:r>
              <a:rPr lang="en-US" dirty="0" smtClean="0"/>
              <a:t>Math</a:t>
            </a:r>
          </a:p>
          <a:p>
            <a:pPr lvl="1"/>
            <a:r>
              <a:rPr lang="en-US" dirty="0" smtClean="0"/>
              <a:t>Nature</a:t>
            </a:r>
          </a:p>
          <a:p>
            <a:pPr lvl="1"/>
            <a:r>
              <a:rPr lang="en-US" dirty="0" smtClean="0"/>
              <a:t>Sci-Fi novels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the problem</a:t>
            </a:r>
          </a:p>
          <a:p>
            <a:pPr lvl="1"/>
            <a:r>
              <a:rPr lang="en-US" dirty="0" smtClean="0"/>
              <a:t>Requirements engineer</a:t>
            </a:r>
          </a:p>
          <a:p>
            <a:r>
              <a:rPr lang="en-US" dirty="0" smtClean="0"/>
              <a:t>Identify subparts of the problem</a:t>
            </a:r>
          </a:p>
          <a:p>
            <a:r>
              <a:rPr lang="en-US" dirty="0" smtClean="0"/>
              <a:t>Figure out how to solve each part</a:t>
            </a:r>
          </a:p>
          <a:p>
            <a:r>
              <a:rPr lang="en-US" dirty="0" smtClean="0"/>
              <a:t>Solve each part</a:t>
            </a:r>
          </a:p>
          <a:p>
            <a:r>
              <a:rPr lang="en-US" dirty="0" smtClean="0"/>
              <a:t>Put the parts together</a:t>
            </a:r>
          </a:p>
          <a:p>
            <a:r>
              <a:rPr lang="en-US" dirty="0" smtClean="0"/>
              <a:t>See if you did it right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U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RUTemplate2.potx</Template>
  <TotalTime>253</TotalTime>
  <Words>307</Words>
  <Application>Microsoft Macintosh PowerPoint</Application>
  <PresentationFormat>On-screen Show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RUTemplate2</vt:lpstr>
      <vt:lpstr>ITEC 109</vt:lpstr>
      <vt:lpstr>Me</vt:lpstr>
      <vt:lpstr>Pairing</vt:lpstr>
      <vt:lpstr>Introduction</vt:lpstr>
      <vt:lpstr>Problem</vt:lpstr>
      <vt:lpstr>Problem solving</vt:lpstr>
      <vt:lpstr>Realms</vt:lpstr>
      <vt:lpstr>Tools</vt:lpstr>
      <vt:lpstr>Process</vt:lpstr>
      <vt:lpstr>Computers</vt:lpstr>
      <vt:lpstr>Issue</vt:lpstr>
      <vt:lpstr>Purpose</vt:lpstr>
      <vt:lpstr>Tools</vt:lpstr>
      <vt:lpstr>Info</vt:lpstr>
      <vt:lpstr>Website</vt:lpstr>
      <vt:lpstr>Success</vt:lpstr>
      <vt:lpstr>Review</vt:lpstr>
    </vt:vector>
  </TitlesOfParts>
  <Company>Radford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 109</dc:title>
  <dc:creator>Andrew Ray</dc:creator>
  <cp:lastModifiedBy>Academic  Technologies</cp:lastModifiedBy>
  <cp:revision>29</cp:revision>
  <dcterms:created xsi:type="dcterms:W3CDTF">2010-08-30T13:23:56Z</dcterms:created>
  <dcterms:modified xsi:type="dcterms:W3CDTF">2011-08-29T17:32:55Z</dcterms:modified>
</cp:coreProperties>
</file>