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0" r:id="rId8"/>
    <p:sldId id="267" r:id="rId9"/>
    <p:sldId id="268" r:id="rId10"/>
    <p:sldId id="264" r:id="rId11"/>
    <p:sldId id="269" r:id="rId12"/>
    <p:sldId id="261" r:id="rId13"/>
    <p:sldId id="262" r:id="rId14"/>
    <p:sldId id="271" r:id="rId15"/>
    <p:sldId id="263" r:id="rId16"/>
    <p:sldId id="270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4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presProps" Target="presProps.xml"/><Relationship Id="rId4" Type="http://schemas.openxmlformats.org/officeDocument/2006/relationships/slide" Target="slides/slide3.xml"/><Relationship Id="rId26" Type="http://schemas.openxmlformats.org/officeDocument/2006/relationships/tableStyles" Target="tableStyle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printerSettings" Target="printerSettings/printerSettings1.bin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Gill Sans MT"/>
                <a:cs typeface="Gill Sans M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RUpagehdmtson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76200"/>
            <a:ext cx="6908800" cy="6858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1000" y="1676400"/>
            <a:ext cx="8305800" cy="1588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1000" y="6551612"/>
            <a:ext cx="8305800" cy="1588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98AB-25E4-E64A-BE25-343041DA4299}" type="datetimeFigureOut">
              <a:rPr lang="en-US" smtClean="0"/>
              <a:pPr/>
              <a:t>8/31/10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E1FC-472B-6647-92B4-58E58FA5B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98AB-25E4-E64A-BE25-343041DA4299}" type="datetimeFigureOut">
              <a:rPr lang="en-US" smtClean="0"/>
              <a:pPr/>
              <a:t>8/31/10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E1FC-472B-6647-92B4-58E58FA5B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2438400" cy="868362"/>
          </a:xfrm>
        </p:spPr>
        <p:txBody>
          <a:bodyPr>
            <a:normAutofit/>
          </a:bodyPr>
          <a:lstStyle>
            <a:lvl1pPr>
              <a:defRPr sz="360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800000"/>
              </a:buClr>
              <a:defRPr>
                <a:latin typeface="Gill Sans"/>
                <a:cs typeface="Gill Sans"/>
              </a:defRPr>
            </a:lvl1pPr>
            <a:lvl2pPr>
              <a:buClr>
                <a:srgbClr val="FF6600"/>
              </a:buClr>
              <a:defRPr>
                <a:latin typeface="Gill Sans"/>
                <a:cs typeface="Gill Sans"/>
              </a:defRPr>
            </a:lvl2pPr>
            <a:lvl3pPr>
              <a:buClr>
                <a:srgbClr val="800000"/>
              </a:buClr>
              <a:defRPr>
                <a:latin typeface="Gill Sans"/>
                <a:cs typeface="Gill Sans"/>
              </a:defRPr>
            </a:lvl3pPr>
            <a:lvl4pPr>
              <a:buClr>
                <a:srgbClr val="FF6600"/>
              </a:buClr>
              <a:defRPr>
                <a:latin typeface="Gill Sans"/>
                <a:cs typeface="Gill Sans"/>
              </a:defRPr>
            </a:lvl4pPr>
            <a:lvl5pPr>
              <a:buClr>
                <a:srgbClr val="800000"/>
              </a:buClr>
              <a:defRPr>
                <a:latin typeface="Gill Sans"/>
                <a:cs typeface="Gill San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457200" y="6246812"/>
            <a:ext cx="25908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-2109787" y="3862388"/>
            <a:ext cx="4525962" cy="1586"/>
          </a:xfrm>
          <a:prstGeom prst="line">
            <a:avLst/>
          </a:prstGeom>
          <a:ln w="12700" cap="flat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7200" y="6248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Process</a:t>
            </a:r>
            <a:endParaRPr lang="en-US" dirty="0">
              <a:latin typeface="Gill Sans"/>
              <a:cs typeface="Gill San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272534" y="6433066"/>
            <a:ext cx="369332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381000" y="1065212"/>
            <a:ext cx="31242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-70366" y="603766"/>
            <a:ext cx="902732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98AB-25E4-E64A-BE25-343041DA4299}" type="datetimeFigureOut">
              <a:rPr lang="en-US" smtClean="0"/>
              <a:pPr/>
              <a:t>8/31/10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E1FC-472B-6647-92B4-58E58FA5B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98AB-25E4-E64A-BE25-343041DA4299}" type="datetimeFigureOut">
              <a:rPr lang="en-US" smtClean="0"/>
              <a:pPr/>
              <a:t>8/31/10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E1FC-472B-6647-92B4-58E58FA5B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98AB-25E4-E64A-BE25-343041DA4299}" type="datetimeFigureOut">
              <a:rPr lang="en-US" smtClean="0"/>
              <a:pPr/>
              <a:t>8/31/10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E1FC-472B-6647-92B4-58E58FA5B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98AB-25E4-E64A-BE25-343041DA4299}" type="datetimeFigureOut">
              <a:rPr lang="en-US" smtClean="0"/>
              <a:pPr/>
              <a:t>8/31/10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E1FC-472B-6647-92B4-58E58FA5B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98AB-25E4-E64A-BE25-343041DA4299}" type="datetimeFigureOut">
              <a:rPr lang="en-US" smtClean="0"/>
              <a:pPr/>
              <a:t>8/31/10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E1FC-472B-6647-92B4-58E58FA5B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98AB-25E4-E64A-BE25-343041DA4299}" type="datetimeFigureOut">
              <a:rPr lang="en-US" smtClean="0"/>
              <a:pPr/>
              <a:t>8/31/10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E1FC-472B-6647-92B4-58E58FA5B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98AB-25E4-E64A-BE25-343041DA4299}" type="datetimeFigureOut">
              <a:rPr lang="en-US" smtClean="0"/>
              <a:pPr/>
              <a:t>8/31/10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E1FC-472B-6647-92B4-58E58FA5B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C98AB-25E4-E64A-BE25-343041DA4299}" type="datetimeFigureOut">
              <a:rPr lang="en-US" smtClean="0"/>
              <a:pPr/>
              <a:t>8/31/10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AE1FC-472B-6647-92B4-58E58FA5B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ITEC 109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2</a:t>
            </a:r>
          </a:p>
          <a:p>
            <a:r>
              <a:rPr lang="en-US" dirty="0" smtClean="0"/>
              <a:t>The Process of Solving Problems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Components</a:t>
            </a:r>
          </a:p>
          <a:p>
            <a:pPr lvl="1"/>
            <a:r>
              <a:rPr lang="en-US" dirty="0" smtClean="0"/>
              <a:t>Lumber, nails</a:t>
            </a:r>
          </a:p>
          <a:p>
            <a:r>
              <a:rPr lang="en-US" dirty="0" smtClean="0"/>
              <a:t>Algorithms</a:t>
            </a:r>
          </a:p>
          <a:p>
            <a:pPr lvl="1"/>
            <a:r>
              <a:rPr lang="en-US" dirty="0" smtClean="0"/>
              <a:t>A recipe for how to create X</a:t>
            </a:r>
          </a:p>
          <a:p>
            <a:pPr lvl="2"/>
            <a:r>
              <a:rPr lang="en-US" dirty="0" smtClean="0"/>
              <a:t>Sort a list of numbers</a:t>
            </a:r>
          </a:p>
          <a:p>
            <a:pPr lvl="2"/>
            <a:r>
              <a:rPr lang="en-US" dirty="0" smtClean="0"/>
              <a:t>Manage communication between airplanes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Math</a:t>
            </a:r>
          </a:p>
          <a:p>
            <a:r>
              <a:rPr lang="en-US" dirty="0" smtClean="0"/>
              <a:t>Building construction</a:t>
            </a:r>
          </a:p>
          <a:p>
            <a:r>
              <a:rPr lang="en-US" dirty="0" smtClean="0"/>
              <a:t>Philosophy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400"/>
            <a:ext cx="3038117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Solving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labor</a:t>
            </a:r>
          </a:p>
          <a:p>
            <a:r>
              <a:rPr lang="en-US" dirty="0" smtClean="0"/>
              <a:t>Writing software</a:t>
            </a:r>
          </a:p>
          <a:p>
            <a:pPr lvl="1"/>
            <a:r>
              <a:rPr lang="en-US" dirty="0" smtClean="0"/>
              <a:t>Languages</a:t>
            </a:r>
          </a:p>
          <a:p>
            <a:pPr lvl="1"/>
            <a:r>
              <a:rPr lang="en-US" dirty="0" smtClean="0"/>
              <a:t>Testing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621" y="3989791"/>
            <a:ext cx="5318179" cy="302652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Put Parts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projects can’t be done in one fell swoop</a:t>
            </a:r>
          </a:p>
          <a:p>
            <a:r>
              <a:rPr lang="en-US" dirty="0" smtClean="0"/>
              <a:t>Dozens of peoples work have to be put together</a:t>
            </a:r>
          </a:p>
          <a:p>
            <a:r>
              <a:rPr lang="en-US" dirty="0" smtClean="0"/>
              <a:t>Some, but not considerable practice here at RU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Hardest part of the process</a:t>
            </a:r>
          </a:p>
          <a:p>
            <a:r>
              <a:rPr lang="en-US" dirty="0" smtClean="0"/>
              <a:t>Slight deviations from the plan</a:t>
            </a:r>
          </a:p>
          <a:p>
            <a:r>
              <a:rPr lang="en-US" dirty="0" smtClean="0"/>
              <a:t>Expectations gone wrong</a:t>
            </a:r>
          </a:p>
          <a:p>
            <a:r>
              <a:rPr lang="en-US" dirty="0" smtClean="0"/>
              <a:t>Drawing board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Actual working products are important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623" y="2726912"/>
            <a:ext cx="5715000" cy="3987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it to the user and say do X</a:t>
            </a:r>
          </a:p>
          <a:p>
            <a:r>
              <a:rPr lang="en-US" dirty="0" smtClean="0"/>
              <a:t>Cross fingers</a:t>
            </a:r>
          </a:p>
          <a:p>
            <a:r>
              <a:rPr lang="en-US" dirty="0" smtClean="0"/>
              <a:t>Take notes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Can’t be an architect on Day 1</a:t>
            </a:r>
          </a:p>
          <a:p>
            <a:r>
              <a:rPr lang="en-US" dirty="0" smtClean="0"/>
              <a:t>Start with the basics</a:t>
            </a:r>
          </a:p>
          <a:p>
            <a:pPr lvl="1"/>
            <a:r>
              <a:rPr lang="en-US" dirty="0" smtClean="0"/>
              <a:t>Become a brick </a:t>
            </a:r>
            <a:r>
              <a:rPr lang="en-US" dirty="0" smtClean="0"/>
              <a:t>layer (</a:t>
            </a:r>
            <a:r>
              <a:rPr lang="en-US" smtClean="0"/>
              <a:t>Solving parts)</a:t>
            </a:r>
          </a:p>
          <a:p>
            <a:r>
              <a:rPr lang="en-US" dirty="0" smtClean="0"/>
              <a:t>Be aware of the higher layers</a:t>
            </a:r>
          </a:p>
          <a:p>
            <a:pPr lvl="1"/>
            <a:r>
              <a:rPr lang="en-US" dirty="0" smtClean="0"/>
              <a:t>Observe and learn</a:t>
            </a:r>
          </a:p>
          <a:p>
            <a:r>
              <a:rPr lang="en-US" dirty="0" smtClean="0"/>
              <a:t>Find your niche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 Reality</a:t>
            </a:r>
          </a:p>
          <a:p>
            <a:r>
              <a:rPr lang="en-US" dirty="0" smtClean="0"/>
              <a:t>Engine replacement</a:t>
            </a:r>
          </a:p>
          <a:p>
            <a:r>
              <a:rPr lang="en-US" dirty="0" smtClean="0"/>
              <a:t>Application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514" y="2214534"/>
            <a:ext cx="4471486" cy="464346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 tools overwhelms you</a:t>
            </a:r>
          </a:p>
          <a:p>
            <a:r>
              <a:rPr lang="en-US" dirty="0" smtClean="0"/>
              <a:t>Easy to lose sight of big picture</a:t>
            </a:r>
          </a:p>
          <a:p>
            <a:r>
              <a:rPr lang="en-US" dirty="0" smtClean="0"/>
              <a:t>Takes years to move up the chain</a:t>
            </a:r>
          </a:p>
          <a:p>
            <a:pPr lvl="1"/>
            <a:r>
              <a:rPr lang="en-US" dirty="0" smtClean="0"/>
              <a:t>Work</a:t>
            </a:r>
          </a:p>
          <a:p>
            <a:pPr lvl="1"/>
            <a:r>
              <a:rPr lang="en-US" dirty="0" smtClean="0"/>
              <a:t>Direction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steps of the problem solving process?</a:t>
            </a:r>
          </a:p>
          <a:p>
            <a:r>
              <a:rPr lang="en-US" dirty="0" smtClean="0"/>
              <a:t>Why do we use computers to solve problems?</a:t>
            </a:r>
          </a:p>
          <a:p>
            <a:r>
              <a:rPr lang="en-US" dirty="0" smtClean="0"/>
              <a:t>What is one hallmark of a good problem solver</a:t>
            </a:r>
            <a:r>
              <a:rPr lang="en-US" dirty="0" smtClean="0"/>
              <a:t>?</a:t>
            </a:r>
          </a:p>
          <a:p>
            <a:r>
              <a:rPr lang="en-US" dirty="0" smtClean="0"/>
              <a:t>Lab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Steps of problem solving</a:t>
            </a:r>
          </a:p>
          <a:p>
            <a:r>
              <a:rPr lang="en-US" dirty="0" smtClean="0"/>
              <a:t>Unique aspects relating to computers</a:t>
            </a:r>
          </a:p>
          <a:p>
            <a:r>
              <a:rPr lang="en-US" dirty="0" smtClean="0"/>
              <a:t>Focus is on brick laying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the problem</a:t>
            </a:r>
          </a:p>
          <a:p>
            <a:pPr lvl="1"/>
            <a:r>
              <a:rPr lang="en-US" dirty="0" smtClean="0"/>
              <a:t>Requirements engineer</a:t>
            </a:r>
          </a:p>
          <a:p>
            <a:r>
              <a:rPr lang="en-US" dirty="0" smtClean="0"/>
              <a:t>Identify subparts of the problem</a:t>
            </a:r>
          </a:p>
          <a:p>
            <a:r>
              <a:rPr lang="en-US" dirty="0" smtClean="0"/>
              <a:t>Figure out how to solve each part</a:t>
            </a:r>
          </a:p>
          <a:p>
            <a:r>
              <a:rPr lang="en-US" dirty="0" smtClean="0"/>
              <a:t>Solve each part</a:t>
            </a:r>
          </a:p>
          <a:p>
            <a:r>
              <a:rPr lang="en-US" dirty="0" smtClean="0"/>
              <a:t>Put the parts together</a:t>
            </a:r>
          </a:p>
          <a:p>
            <a:r>
              <a:rPr lang="en-US" dirty="0" smtClean="0"/>
              <a:t>See if you did it right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Define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may not be as it seems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838" y="2421956"/>
            <a:ext cx="5080000" cy="340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what the problem is and isn’t</a:t>
            </a:r>
          </a:p>
          <a:p>
            <a:r>
              <a:rPr lang="en-US" dirty="0" smtClean="0"/>
              <a:t>Walkthrough or flow-chart</a:t>
            </a:r>
          </a:p>
          <a:p>
            <a:r>
              <a:rPr lang="en-US" dirty="0" smtClean="0"/>
              <a:t>Define what a successful solution is</a:t>
            </a:r>
          </a:p>
          <a:p>
            <a:r>
              <a:rPr lang="en-US" dirty="0" smtClean="0"/>
              <a:t>Goal:  Not having to come back and ask questions about the problem</a:t>
            </a:r>
          </a:p>
          <a:p>
            <a:pPr lvl="1"/>
            <a:r>
              <a:rPr lang="en-US" dirty="0" smtClean="0"/>
              <a:t>Is ok to show progress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Guidelines for what to build</a:t>
            </a:r>
          </a:p>
          <a:p>
            <a:r>
              <a:rPr lang="en-US" dirty="0" smtClean="0"/>
              <a:t>Requirements engineering</a:t>
            </a:r>
          </a:p>
          <a:p>
            <a:r>
              <a:rPr lang="en-US" dirty="0" smtClean="0"/>
              <a:t>Don’t tack it 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0" y="2882900"/>
            <a:ext cx="5080000" cy="3975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4688081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Identify subparts of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Rome wasn’t built in a day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782" y="2570539"/>
            <a:ext cx="5376018" cy="35556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Figure out granularity</a:t>
            </a:r>
          </a:p>
          <a:p>
            <a:r>
              <a:rPr lang="en-US" dirty="0" smtClean="0"/>
              <a:t>Identify pieces</a:t>
            </a:r>
          </a:p>
          <a:p>
            <a:r>
              <a:rPr lang="en-US" dirty="0" smtClean="0"/>
              <a:t>Figure out how they go together</a:t>
            </a:r>
          </a:p>
          <a:p>
            <a:r>
              <a:rPr lang="en-US" dirty="0" smtClean="0"/>
              <a:t>Blueprints not materials list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</a:p>
          <a:p>
            <a:r>
              <a:rPr lang="en-US" dirty="0" smtClean="0"/>
              <a:t>Flow of the program</a:t>
            </a:r>
          </a:p>
          <a:p>
            <a:r>
              <a:rPr lang="en-US" dirty="0" smtClean="0"/>
              <a:t>Tests to see if it works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UTemplat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RUTemplate2.potx</Template>
  <TotalTime>1204</TotalTime>
  <Words>348</Words>
  <Application>Microsoft Macintosh PowerPoint</Application>
  <PresentationFormat>On-screen Show (4:3)</PresentationFormat>
  <Paragraphs>91</Paragraphs>
  <Slides>20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RUTemplate2</vt:lpstr>
      <vt:lpstr>ITEC 109</vt:lpstr>
      <vt:lpstr>Review</vt:lpstr>
      <vt:lpstr>Process</vt:lpstr>
      <vt:lpstr>Define the problem</vt:lpstr>
      <vt:lpstr>Guidelines</vt:lpstr>
      <vt:lpstr>Computers</vt:lpstr>
      <vt:lpstr>Identify subparts of the problem</vt:lpstr>
      <vt:lpstr>Strategies</vt:lpstr>
      <vt:lpstr>Computers</vt:lpstr>
      <vt:lpstr>Create Solutions</vt:lpstr>
      <vt:lpstr>Computers</vt:lpstr>
      <vt:lpstr>Solving Parts</vt:lpstr>
      <vt:lpstr>Put Parts Together</vt:lpstr>
      <vt:lpstr>Computers</vt:lpstr>
      <vt:lpstr>Does it work?</vt:lpstr>
      <vt:lpstr>Computers</vt:lpstr>
      <vt:lpstr>Perspective</vt:lpstr>
      <vt:lpstr>Example</vt:lpstr>
      <vt:lpstr>Lessons</vt:lpstr>
      <vt:lpstr>Review</vt:lpstr>
    </vt:vector>
  </TitlesOfParts>
  <Company>Radford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ITEC 109</dc:title>
  <dc:creator>Andrew Ray</dc:creator>
  <cp:lastModifiedBy>Andrew Ray</cp:lastModifiedBy>
  <cp:revision>8</cp:revision>
  <dcterms:created xsi:type="dcterms:W3CDTF">2010-08-31T19:20:35Z</dcterms:created>
  <dcterms:modified xsi:type="dcterms:W3CDTF">2010-09-01T14:24:18Z</dcterms:modified>
</cp:coreProperties>
</file>