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5" r:id="rId8"/>
    <p:sldId id="266" r:id="rId9"/>
    <p:sldId id="268" r:id="rId10"/>
    <p:sldId id="267" r:id="rId11"/>
    <p:sldId id="261" r:id="rId12"/>
    <p:sldId id="262" r:id="rId13"/>
    <p:sldId id="263" r:id="rId14"/>
    <p:sldId id="270" r:id="rId15"/>
    <p:sldId id="271" r:id="rId16"/>
    <p:sldId id="272" r:id="rId17"/>
    <p:sldId id="273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CE00-0253-9740-B01C-19833B76927A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6771-581E-5846-A483-2FB4FEBAA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CE00-0253-9740-B01C-19833B76927A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6771-581E-5846-A483-2FB4FEBAA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Strings </a:t>
            </a:r>
            <a:r>
              <a:rPr lang="en-US" baseline="0" dirty="0" smtClean="0">
                <a:latin typeface="Gill Sans"/>
                <a:cs typeface="Gill Sans"/>
              </a:rPr>
              <a:t>1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CE00-0253-9740-B01C-19833B76927A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6771-581E-5846-A483-2FB4FEBAA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CE00-0253-9740-B01C-19833B76927A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6771-581E-5846-A483-2FB4FEBAA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CE00-0253-9740-B01C-19833B76927A}" type="datetimeFigureOut">
              <a:rPr lang="en-US" smtClean="0"/>
              <a:t>9/18/12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6771-581E-5846-A483-2FB4FEBAA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CE00-0253-9740-B01C-19833B76927A}" type="datetimeFigureOut">
              <a:rPr lang="en-US" smtClean="0"/>
              <a:t>9/18/12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6771-581E-5846-A483-2FB4FEBAA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CE00-0253-9740-B01C-19833B76927A}" type="datetimeFigureOut">
              <a:rPr lang="en-US" smtClean="0"/>
              <a:t>9/18/12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6771-581E-5846-A483-2FB4FEBAA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CE00-0253-9740-B01C-19833B76927A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6771-581E-5846-A483-2FB4FEBAA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CE00-0253-9740-B01C-19833B76927A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6771-581E-5846-A483-2FB4FEBAA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0CE00-0253-9740-B01C-19833B76927A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46771-581E-5846-A483-2FB4FEBAA9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4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13</a:t>
            </a:r>
          </a:p>
          <a:p>
            <a:r>
              <a:rPr lang="en-US" dirty="0" smtClean="0"/>
              <a:t>Strings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6121" y="200925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test="</a:t>
            </a:r>
            <a:r>
              <a:rPr lang="en-US" dirty="0" err="1" smtClean="0">
                <a:latin typeface="Courier New"/>
                <a:cs typeface="Courier New"/>
              </a:rPr>
              <a:t>Hello|World|End</a:t>
            </a:r>
            <a:r>
              <a:rPr lang="en-US" dirty="0" smtClean="0">
                <a:latin typeface="Courier New"/>
                <a:cs typeface="Courier New"/>
              </a:rPr>
              <a:t>"</a:t>
            </a:r>
          </a:p>
          <a:p>
            <a:r>
              <a:rPr lang="en-US" dirty="0" smtClean="0">
                <a:latin typeface="Courier New"/>
                <a:cs typeface="Courier New"/>
              </a:rPr>
              <a:t>num = </a:t>
            </a:r>
            <a:r>
              <a:rPr lang="en-US" dirty="0" err="1" smtClean="0">
                <a:latin typeface="Courier New"/>
                <a:cs typeface="Courier New"/>
              </a:rPr>
              <a:t>test.find</a:t>
            </a:r>
            <a:r>
              <a:rPr lang="en-US" dirty="0" smtClean="0">
                <a:latin typeface="Courier New"/>
                <a:cs typeface="Courier New"/>
              </a:rPr>
              <a:t>('|')</a:t>
            </a:r>
          </a:p>
          <a:p>
            <a:r>
              <a:rPr lang="en-US" dirty="0" smtClean="0">
                <a:latin typeface="Courier New"/>
                <a:cs typeface="Courier New"/>
              </a:rPr>
              <a:t>first = test[0:num]</a:t>
            </a:r>
          </a:p>
          <a:p>
            <a:r>
              <a:rPr lang="en-US" dirty="0" smtClean="0">
                <a:latin typeface="Courier New"/>
                <a:cs typeface="Courier New"/>
              </a:rPr>
              <a:t>num2 = </a:t>
            </a:r>
            <a:r>
              <a:rPr lang="en-US" dirty="0" err="1" smtClean="0">
                <a:latin typeface="Courier New"/>
                <a:cs typeface="Courier New"/>
              </a:rPr>
              <a:t>test.find</a:t>
            </a:r>
            <a:r>
              <a:rPr lang="en-US" dirty="0" smtClean="0">
                <a:latin typeface="Courier New"/>
                <a:cs typeface="Courier New"/>
              </a:rPr>
              <a:t>('|', num+1)</a:t>
            </a:r>
          </a:p>
          <a:p>
            <a:r>
              <a:rPr lang="en-US" dirty="0" smtClean="0">
                <a:latin typeface="Courier New"/>
                <a:cs typeface="Courier New"/>
              </a:rPr>
              <a:t>second = test[num+1:num2]</a:t>
            </a:r>
          </a:p>
          <a:p>
            <a:r>
              <a:rPr lang="en-US" dirty="0" smtClean="0">
                <a:latin typeface="Courier New"/>
                <a:cs typeface="Courier New"/>
              </a:rPr>
              <a:t>third = test[num2+1:len(test)]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printNow(first+second+third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4226514" y="2706762"/>
            <a:ext cx="2352690" cy="208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74612" y="2542918"/>
            <a:ext cx="671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Hello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680808" y="3340223"/>
            <a:ext cx="1898396" cy="2306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74612" y="3341811"/>
            <a:ext cx="75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4680811" y="3039906"/>
            <a:ext cx="1711011" cy="832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74612" y="3039906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the 2</a:t>
            </a:r>
            <a:r>
              <a:rPr lang="en-US" baseline="30000" dirty="0" smtClean="0"/>
              <a:t>nd</a:t>
            </a:r>
            <a:r>
              <a:rPr lang="en-US" dirty="0" smtClean="0"/>
              <a:t> bar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063602" y="3711144"/>
            <a:ext cx="1515602" cy="329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74612" y="3855910"/>
            <a:ext cx="53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2209888"/>
            <a:ext cx="43864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def </a:t>
            </a:r>
            <a:r>
              <a:rPr lang="en-US" dirty="0" err="1" smtClean="0">
                <a:latin typeface="Courier New"/>
                <a:cs typeface="Courier New"/>
              </a:rPr>
              <a:t>parseAString(name</a:t>
            </a:r>
            <a:r>
              <a:rPr lang="en-US" dirty="0" smtClean="0">
                <a:latin typeface="Courier New"/>
                <a:cs typeface="Courier New"/>
              </a:rPr>
              <a:t>):</a:t>
            </a:r>
          </a:p>
          <a:p>
            <a:r>
              <a:rPr lang="en-US" dirty="0" smtClean="0">
                <a:latin typeface="Courier New"/>
                <a:cs typeface="Courier New"/>
              </a:rPr>
              <a:t>	num = </a:t>
            </a:r>
            <a:r>
              <a:rPr lang="en-US" dirty="0" err="1" smtClean="0">
                <a:latin typeface="Courier New"/>
                <a:cs typeface="Courier New"/>
              </a:rPr>
              <a:t>name.find</a:t>
            </a:r>
            <a:r>
              <a:rPr lang="en-US" dirty="0" smtClean="0">
                <a:latin typeface="Courier New"/>
                <a:cs typeface="Courier New"/>
              </a:rPr>
              <a:t>(‘|’)</a:t>
            </a:r>
          </a:p>
          <a:p>
            <a:r>
              <a:rPr lang="en-US" dirty="0" smtClean="0">
                <a:latin typeface="Courier New"/>
                <a:cs typeface="Courier New"/>
              </a:rPr>
              <a:t>	one = name[0:num]</a:t>
            </a:r>
          </a:p>
          <a:p>
            <a:r>
              <a:rPr lang="en-US" dirty="0" smtClean="0">
                <a:latin typeface="Courier New"/>
                <a:cs typeface="Courier New"/>
              </a:rPr>
              <a:t>	two = name[num+1:len(name)]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printNow(one</a:t>
            </a:r>
            <a:r>
              <a:rPr lang="en-US" dirty="0" smtClean="0">
                <a:latin typeface="Courier New"/>
                <a:cs typeface="Courier New"/>
              </a:rPr>
              <a:t> +” “ + two)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parseAString(“Hello|World</a:t>
            </a:r>
            <a:r>
              <a:rPr lang="en-US" dirty="0" smtClean="0">
                <a:latin typeface="Courier New"/>
                <a:cs typeface="Courier New"/>
              </a:rPr>
              <a:t>”)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parseAString(“One|Two</a:t>
            </a:r>
            <a:r>
              <a:rPr lang="en-US" dirty="0" smtClean="0">
                <a:latin typeface="Courier New"/>
                <a:cs typeface="Courier New"/>
              </a:rPr>
              <a:t>”)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07575" y="1509541"/>
            <a:ext cx="452494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a="one"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="two"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if (a !=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):</a:t>
            </a:r>
          </a:p>
          <a:p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printNow("Test</a:t>
            </a:r>
            <a:r>
              <a:rPr lang="en-US" dirty="0" smtClean="0">
                <a:latin typeface="Courier New"/>
                <a:cs typeface="Courier New"/>
              </a:rPr>
              <a:t>")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elif</a:t>
            </a:r>
            <a:r>
              <a:rPr lang="en-US" dirty="0" smtClean="0">
                <a:latin typeface="Courier New"/>
                <a:cs typeface="Courier New"/>
              </a:rPr>
              <a:t> (a ==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printNow(“Equal</a:t>
            </a:r>
            <a:r>
              <a:rPr lang="en-US" dirty="0" smtClean="0">
                <a:latin typeface="Courier New"/>
                <a:cs typeface="Courier New"/>
              </a:rPr>
              <a:t>”)</a:t>
            </a:r>
          </a:p>
          <a:p>
            <a:r>
              <a:rPr lang="en-US" dirty="0" smtClean="0">
                <a:latin typeface="Courier New"/>
                <a:cs typeface="Courier New"/>
              </a:rPr>
              <a:t>else: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printNow(“End</a:t>
            </a:r>
            <a:r>
              <a:rPr lang="en-US" dirty="0" smtClean="0">
                <a:latin typeface="Courier New"/>
                <a:cs typeface="Courier New"/>
              </a:rPr>
              <a:t> of the world”)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4957" y="1836849"/>
            <a:ext cx="5444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counter=0</a:t>
            </a:r>
          </a:p>
          <a:p>
            <a:r>
              <a:rPr lang="en-US" dirty="0" smtClean="0">
                <a:latin typeface="Courier New"/>
                <a:cs typeface="Courier New"/>
              </a:rPr>
              <a:t>source="World"</a:t>
            </a:r>
          </a:p>
          <a:p>
            <a:r>
              <a:rPr lang="en-US" dirty="0" smtClean="0">
                <a:latin typeface="Courier New"/>
                <a:cs typeface="Courier New"/>
              </a:rPr>
              <a:t>target=""</a:t>
            </a:r>
          </a:p>
          <a:p>
            <a:r>
              <a:rPr lang="en-US" dirty="0" smtClean="0">
                <a:latin typeface="Courier New"/>
                <a:cs typeface="Courier New"/>
              </a:rPr>
              <a:t>while (counter &lt; 4):</a:t>
            </a:r>
          </a:p>
          <a:p>
            <a:r>
              <a:rPr lang="en-US" dirty="0" smtClean="0">
                <a:latin typeface="Courier New"/>
                <a:cs typeface="Courier New"/>
              </a:rPr>
              <a:t>  target = </a:t>
            </a:r>
            <a:r>
              <a:rPr lang="en-US" dirty="0" err="1" smtClean="0">
                <a:latin typeface="Courier New"/>
                <a:cs typeface="Courier New"/>
              </a:rPr>
              <a:t>target+source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counter = counter +1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printNow(target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first character in the first name and store it in a string called formatted</a:t>
            </a:r>
          </a:p>
          <a:p>
            <a:r>
              <a:rPr lang="en-US" dirty="0" smtClean="0"/>
              <a:t>Print out “Welcome” then print out the value of formatted then a . then a space then the last name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1413" y="4211957"/>
            <a:ext cx="130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Andrew Ray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95600" y="4439924"/>
            <a:ext cx="621427" cy="108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17027" y="4211957"/>
            <a:ext cx="76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Ray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4738" y="152400"/>
            <a:ext cx="2545666" cy="24707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32289"/>
            <a:ext cx="3990560" cy="28632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4738" y="4076029"/>
            <a:ext cx="2788943" cy="2781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that you remember?</a:t>
            </a:r>
          </a:p>
          <a:p>
            <a:r>
              <a:rPr lang="en-US" dirty="0" smtClean="0"/>
              <a:t>Caesar</a:t>
            </a:r>
          </a:p>
          <a:p>
            <a:r>
              <a:rPr lang="en-US" dirty="0" smtClean="0"/>
              <a:t>A-&gt;C, B-&gt;D, etc…</a:t>
            </a:r>
          </a:p>
          <a:p>
            <a:r>
              <a:rPr lang="en-US" dirty="0" smtClean="0"/>
              <a:t>Substitution</a:t>
            </a:r>
          </a:p>
          <a:p>
            <a:pPr lvl="1"/>
            <a:r>
              <a:rPr lang="en-US" dirty="0" smtClean="0"/>
              <a:t>Replace A with 7</a:t>
            </a:r>
          </a:p>
          <a:p>
            <a:pPr lvl="1"/>
            <a:r>
              <a:rPr lang="en-US" dirty="0" smtClean="0"/>
              <a:t>Replace E with 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code would you need to write to create this encryption ?</a:t>
            </a:r>
            <a:endParaRPr lang="en-US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57200" y="2882899"/>
          <a:ext cx="9921722" cy="192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Document" r:id="rId3" imgW="5626100" imgH="1092200" progId="Word.Document.12">
                  <p:link updateAutomatic="1"/>
                </p:oleObj>
              </mc:Choice>
              <mc:Fallback>
                <p:oleObj name="Document" r:id="rId3" imgW="5626100" imgH="1092200" progId="Word.Document.12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82899"/>
                        <a:ext cx="9921722" cy="192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Conditionals</a:t>
            </a:r>
          </a:p>
          <a:p>
            <a:pPr lvl="1"/>
            <a:r>
              <a:rPr lang="en-US" dirty="0" smtClean="0"/>
              <a:t>Loops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</a:t>
            </a:r>
            <a:r>
              <a:rPr lang="en-US" dirty="0" smtClean="0"/>
              <a:t>+ Computation + Output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calls for strings in python</a:t>
            </a:r>
          </a:p>
          <a:p>
            <a:r>
              <a:rPr lang="en-US" dirty="0" smtClean="0"/>
              <a:t>Working with text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146668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6676" y="1433218"/>
            <a:ext cx="307398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temp = “Hello World”;</a:t>
            </a:r>
            <a:endParaRPr lang="en-US" sz="25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2486660"/>
          <a:ext cx="60960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11270" y="2881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62259" y="2881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41570" y="2881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73608" y="288770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371600" y="3200400"/>
            <a:ext cx="609600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03868" y="2895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44940" y="290040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9800" y="288770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24440" y="2895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59410" y="289615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92840" y="2895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46900" y="2888734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369908" y="3269734"/>
            <a:ext cx="2143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printNow(temp[0])</a:t>
            </a:r>
          </a:p>
          <a:p>
            <a:r>
              <a:rPr lang="en-US" dirty="0" smtClean="0"/>
              <a:t>printNow(temp[0:4])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3513268" y="3916066"/>
            <a:ext cx="1033332" cy="9769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49800" y="4892995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Range of characters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61515" y="3546734"/>
            <a:ext cx="167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character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3375268" y="3427602"/>
            <a:ext cx="1033332" cy="268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characters (array)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Access parts of the variable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49216" y="2415265"/>
            <a:ext cx="1846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“Hi You”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1616" y="3440957"/>
            <a:ext cx="2262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First = x[0:1]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printNow(First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big is it?</a:t>
            </a:r>
          </a:p>
          <a:p>
            <a:r>
              <a:rPr lang="en-US" dirty="0" smtClean="0"/>
              <a:t>Where is X character?</a:t>
            </a:r>
          </a:p>
          <a:p>
            <a:r>
              <a:rPr lang="en-US" dirty="0" smtClean="0"/>
              <a:t>Upper or lower case it</a:t>
            </a:r>
          </a:p>
          <a:p>
            <a:r>
              <a:rPr lang="en-US" dirty="0" smtClean="0"/>
              <a:t>Replace characters in the string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566" y="553233"/>
            <a:ext cx="3610231" cy="209393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5400000">
            <a:off x="4321616" y="2791498"/>
            <a:ext cx="1027785" cy="7391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29035" y="3987270"/>
            <a:ext cx="2071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John Doe|Debt|300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321617" y="4870494"/>
            <a:ext cx="102778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51566" y="5384387"/>
            <a:ext cx="18159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Credit card bill:</a:t>
            </a:r>
          </a:p>
          <a:p>
            <a:r>
              <a:rPr lang="en-US" dirty="0" smtClean="0"/>
              <a:t>Dear John,</a:t>
            </a:r>
          </a:p>
          <a:p>
            <a:endParaRPr lang="en-US" dirty="0" smtClean="0"/>
          </a:p>
          <a:p>
            <a:r>
              <a:rPr lang="en-US" dirty="0" smtClean="0"/>
              <a:t>You owe us $300.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 and length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486660"/>
          <a:ext cx="60960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11270" y="2881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62259" y="2881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41570" y="2881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73608" y="288770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371600" y="3200400"/>
            <a:ext cx="609600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03868" y="2895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44940" y="290040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49800" y="288770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24440" y="2895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59410" y="289615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92840" y="2895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6900" y="2888734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01616" y="3440957"/>
            <a:ext cx="35091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num = index(‘ ‘);</a:t>
            </a:r>
          </a:p>
          <a:p>
            <a:r>
              <a:rPr lang="en-US" dirty="0" smtClean="0">
                <a:latin typeface="Courier New"/>
                <a:cs typeface="Courier New"/>
              </a:rPr>
              <a:t>num2 = </a:t>
            </a:r>
            <a:r>
              <a:rPr lang="en-US" dirty="0" err="1" smtClean="0">
                <a:latin typeface="Courier New"/>
                <a:cs typeface="Courier New"/>
              </a:rPr>
              <a:t>len(str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smtClean="0">
                <a:latin typeface="Courier New"/>
                <a:cs typeface="Courier New"/>
              </a:rPr>
              <a:t>result = str[num+1:num2]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41156" y="687101"/>
            <a:ext cx="2955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str</a:t>
            </a:r>
            <a:r>
              <a:rPr lang="en-US" dirty="0" smtClean="0">
                <a:latin typeface="Courier New"/>
                <a:cs typeface="Courier New"/>
              </a:rPr>
              <a:t> = “Hello World”;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Upper case</a:t>
            </a:r>
          </a:p>
          <a:p>
            <a:endParaRPr lang="en-US" dirty="0" smtClean="0"/>
          </a:p>
          <a:p>
            <a:r>
              <a:rPr lang="en-US" dirty="0" smtClean="0"/>
              <a:t>Lower case</a:t>
            </a:r>
          </a:p>
          <a:p>
            <a:endParaRPr lang="en-US" dirty="0" smtClean="0"/>
          </a:p>
          <a:p>
            <a:r>
              <a:rPr lang="en-US" dirty="0" smtClean="0"/>
              <a:t>Replace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41156" y="687101"/>
            <a:ext cx="2955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str</a:t>
            </a:r>
            <a:r>
              <a:rPr lang="en-US" dirty="0" smtClean="0">
                <a:latin typeface="Courier New"/>
                <a:cs typeface="Courier New"/>
              </a:rPr>
              <a:t> = “Hello World”;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8450" y="2347841"/>
            <a:ext cx="2678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str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str.upper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8450" y="3545063"/>
            <a:ext cx="2678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str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str.lower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0850" y="4711054"/>
            <a:ext cx="3924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str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str.replace(‘H’,’W</a:t>
            </a:r>
            <a:r>
              <a:rPr lang="en-US" dirty="0" smtClean="0">
                <a:latin typeface="Courier New"/>
                <a:cs typeface="Courier New"/>
              </a:rPr>
              <a:t>’);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732852" y="5171144"/>
            <a:ext cx="601001" cy="601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33853" y="5756831"/>
            <a:ext cx="5802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call, similar to function call (OO style </a:t>
            </a:r>
            <a:r>
              <a:rPr lang="en-US" dirty="0" err="1" smtClean="0"/>
              <a:t>vs</a:t>
            </a:r>
            <a:r>
              <a:rPr lang="en-US" dirty="0" smtClean="0"/>
              <a:t> procedural)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10338</TotalTime>
  <Words>495</Words>
  <Application>Microsoft Macintosh PowerPoint</Application>
  <PresentationFormat>On-screen Show (4:3)</PresentationFormat>
  <Paragraphs>151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RUTemplate2</vt:lpstr>
      <vt:lpstr>???</vt:lpstr>
      <vt:lpstr>ITEC 109</vt:lpstr>
      <vt:lpstr>Review</vt:lpstr>
      <vt:lpstr>Objectives</vt:lpstr>
      <vt:lpstr>Representation</vt:lpstr>
      <vt:lpstr>Variables</vt:lpstr>
      <vt:lpstr>Function calls</vt:lpstr>
      <vt:lpstr>Motivation</vt:lpstr>
      <vt:lpstr>Functions</vt:lpstr>
      <vt:lpstr>More</vt:lpstr>
      <vt:lpstr>Advanced</vt:lpstr>
      <vt:lpstr>Functions</vt:lpstr>
      <vt:lpstr>Conditionals</vt:lpstr>
      <vt:lpstr>Loops</vt:lpstr>
      <vt:lpstr>Example</vt:lpstr>
      <vt:lpstr>Background</vt:lpstr>
      <vt:lpstr>Methods</vt:lpstr>
      <vt:lpstr>Sample</vt:lpstr>
      <vt:lpstr>Summary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109</dc:title>
  <dc:creator>Andrew Ray</dc:creator>
  <cp:lastModifiedBy>Academic  Technologies</cp:lastModifiedBy>
  <cp:revision>25</cp:revision>
  <dcterms:created xsi:type="dcterms:W3CDTF">2010-09-27T17:36:27Z</dcterms:created>
  <dcterms:modified xsi:type="dcterms:W3CDTF">2012-09-25T20:58:02Z</dcterms:modified>
</cp:coreProperties>
</file>