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1" r:id="rId4"/>
    <p:sldId id="258" r:id="rId5"/>
    <p:sldId id="261" r:id="rId6"/>
    <p:sldId id="278" r:id="rId7"/>
    <p:sldId id="277" r:id="rId8"/>
    <p:sldId id="264" r:id="rId9"/>
    <p:sldId id="279" r:id="rId10"/>
    <p:sldId id="260" r:id="rId11"/>
    <p:sldId id="276" r:id="rId12"/>
    <p:sldId id="259" r:id="rId13"/>
    <p:sldId id="27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Advanced effects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DCCD-1932-A746-B28D-C06162372947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1270-2834-EC46-8A2A-8F69E0B46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24</a:t>
            </a:r>
          </a:p>
          <a:p>
            <a:r>
              <a:rPr lang="en-US" dirty="0" smtClean="0"/>
              <a:t>Advanced Effects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Smoothing type effect</a:t>
            </a:r>
          </a:p>
          <a:p>
            <a:r>
              <a:rPr lang="en-US" dirty="0" smtClean="0"/>
              <a:t>Average </a:t>
            </a:r>
            <a:r>
              <a:rPr lang="en-US" dirty="0" err="1" smtClean="0"/>
              <a:t>r/g/b</a:t>
            </a:r>
            <a:r>
              <a:rPr lang="en-US" dirty="0" smtClean="0"/>
              <a:t> values around a pixel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66" y="3072122"/>
            <a:ext cx="3907808" cy="305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72122"/>
            <a:ext cx="2897002" cy="231760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354202" y="4157679"/>
            <a:ext cx="1649964" cy="10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79603" y="1020762"/>
            <a:ext cx="10456596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       pixels =   input.get2DArray();</a:t>
            </a:r>
          </a:p>
          <a:p>
            <a:r>
              <a:rPr lang="en-US" dirty="0" smtClean="0"/>
              <a:t>	       output = Picture(</a:t>
            </a:r>
            <a:r>
              <a:rPr lang="en-US" dirty="0" err="1" smtClean="0"/>
              <a:t>pixels.length</a:t>
            </a:r>
            <a:r>
              <a:rPr lang="en-US" dirty="0" smtClean="0"/>
              <a:t>, pixels[0].length);</a:t>
            </a:r>
          </a:p>
          <a:p>
            <a:r>
              <a:rPr lang="en-US" dirty="0" smtClean="0"/>
              <a:t>                values =  output.get2DArray();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range=2;</a:t>
            </a:r>
          </a:p>
          <a:p>
            <a:r>
              <a:rPr lang="en-US" dirty="0" smtClean="0"/>
              <a:t>	       </a:t>
            </a:r>
            <a:r>
              <a:rPr lang="en-US" dirty="0" err="1" smtClean="0"/>
              <a:t>num</a:t>
            </a:r>
            <a:r>
              <a:rPr lang="en-US" dirty="0" smtClean="0"/>
              <a:t>=0;</a:t>
            </a:r>
          </a:p>
          <a:p>
            <a:r>
              <a:rPr lang="en-US" dirty="0" smtClean="0"/>
              <a:t>  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 (0,len(pixels)):</a:t>
            </a:r>
          </a:p>
          <a:p>
            <a:r>
              <a:rPr lang="en-US" dirty="0" smtClean="0"/>
              <a:t>                        for j in range (0, </a:t>
            </a:r>
            <a:r>
              <a:rPr lang="en-US" dirty="0" err="1" smtClean="0"/>
              <a:t>len</a:t>
            </a:r>
            <a:r>
              <a:rPr lang="en-US" dirty="0" smtClean="0"/>
              <a:t>(pixels[</a:t>
            </a:r>
            <a:r>
              <a:rPr lang="en-US" dirty="0" err="1" smtClean="0"/>
              <a:t>i</a:t>
            </a:r>
            <a:r>
              <a:rPr lang="en-US" dirty="0" smtClean="0"/>
              <a:t>])):</a:t>
            </a:r>
          </a:p>
          <a:p>
            <a:r>
              <a:rPr lang="en-US" dirty="0" smtClean="0"/>
              <a:t>                                </a:t>
            </a:r>
            <a:r>
              <a:rPr lang="en-US" dirty="0" err="1" smtClean="0"/>
              <a:t>r</a:t>
            </a:r>
            <a:r>
              <a:rPr lang="en-US" dirty="0" smtClean="0"/>
              <a:t> = </a:t>
            </a:r>
            <a:r>
              <a:rPr lang="en-US" dirty="0" err="1" smtClean="0"/>
              <a:t>pixels[i][j].getRed</a:t>
            </a:r>
            <a:r>
              <a:rPr lang="en-US" dirty="0" smtClean="0"/>
              <a:t>(); 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pixels[i][j].getGreen</a:t>
            </a:r>
            <a:r>
              <a:rPr lang="en-US" dirty="0" smtClean="0"/>
              <a:t>();  </a:t>
            </a:r>
            <a:r>
              <a:rPr lang="en-US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pixels[i][j].getBlue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                    num=1;</a:t>
            </a:r>
          </a:p>
          <a:p>
            <a:r>
              <a:rPr lang="en-US" dirty="0" smtClean="0"/>
              <a:t>                               for a in range(</a:t>
            </a:r>
            <a:r>
              <a:rPr lang="en-US" dirty="0" err="1" smtClean="0"/>
              <a:t>i</a:t>
            </a:r>
            <a:r>
              <a:rPr lang="en-US" dirty="0" smtClean="0"/>
              <a:t>-range, </a:t>
            </a:r>
            <a:r>
              <a:rPr lang="en-US" dirty="0" err="1" smtClean="0"/>
              <a:t>i+range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                         for c in range(j-range, </a:t>
            </a:r>
            <a:r>
              <a:rPr lang="en-US" dirty="0" err="1" smtClean="0"/>
              <a:t>j+range</a:t>
            </a:r>
            <a:r>
              <a:rPr lang="en-US" dirty="0" smtClean="0"/>
              <a:t> ):</a:t>
            </a:r>
          </a:p>
          <a:p>
            <a:r>
              <a:rPr lang="en-US" dirty="0" smtClean="0"/>
              <a:t>                                          if (a &gt; 0 and a &lt; </a:t>
            </a:r>
            <a:r>
              <a:rPr lang="en-US" dirty="0" err="1" smtClean="0"/>
              <a:t>len</a:t>
            </a:r>
            <a:r>
              <a:rPr lang="en-US" dirty="0" smtClean="0"/>
              <a:t>(pixels) and c &gt; 0 and c&lt;</a:t>
            </a:r>
            <a:r>
              <a:rPr lang="en-US" dirty="0" err="1" smtClean="0"/>
              <a:t>len</a:t>
            </a:r>
            <a:r>
              <a:rPr lang="en-US" dirty="0" smtClean="0"/>
              <a:t>(pixels[a])  and &amp; a !=</a:t>
            </a:r>
            <a:r>
              <a:rPr lang="en-US" dirty="0" err="1" smtClean="0"/>
              <a:t>i</a:t>
            </a:r>
            <a:r>
              <a:rPr lang="en-US" dirty="0" smtClean="0"/>
              <a:t> &amp;&amp; c !=j) :</a:t>
            </a:r>
          </a:p>
          <a:p>
            <a:r>
              <a:rPr lang="en-US" dirty="0" smtClean="0"/>
              <a:t>                                            </a:t>
            </a:r>
            <a:r>
              <a:rPr lang="en-US" dirty="0" err="1" smtClean="0"/>
              <a:t>r</a:t>
            </a:r>
            <a:r>
              <a:rPr lang="en-US" dirty="0" smtClean="0"/>
              <a:t> += </a:t>
            </a:r>
            <a:r>
              <a:rPr lang="en-US" dirty="0" err="1" smtClean="0"/>
              <a:t>pixels[a][c].getRed</a:t>
            </a:r>
            <a:r>
              <a:rPr lang="en-US" dirty="0" smtClean="0"/>
              <a:t>();  </a:t>
            </a:r>
            <a:r>
              <a:rPr lang="en-US" dirty="0" err="1" smtClean="0"/>
              <a:t>g</a:t>
            </a:r>
            <a:r>
              <a:rPr lang="en-US" dirty="0" smtClean="0"/>
              <a:t> += </a:t>
            </a:r>
            <a:r>
              <a:rPr lang="en-US" dirty="0" err="1" smtClean="0"/>
              <a:t>pixels[a][c].getGreen</a:t>
            </a:r>
            <a:r>
              <a:rPr lang="en-US" dirty="0" smtClean="0"/>
              <a:t>();  </a:t>
            </a:r>
            <a:r>
              <a:rPr lang="en-US" dirty="0" err="1" smtClean="0"/>
              <a:t>b</a:t>
            </a:r>
            <a:r>
              <a:rPr lang="en-US" dirty="0" smtClean="0"/>
              <a:t> += </a:t>
            </a:r>
            <a:r>
              <a:rPr lang="en-US" dirty="0" err="1" smtClean="0"/>
              <a:t>pixels[a][c].getBlue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                                            num++</a:t>
            </a:r>
          </a:p>
          <a:p>
            <a:r>
              <a:rPr lang="en-US" dirty="0" smtClean="0"/>
              <a:t>                                r=r/</a:t>
            </a:r>
            <a:r>
              <a:rPr lang="en-US" dirty="0" err="1" smtClean="0"/>
              <a:t>num</a:t>
            </a:r>
            <a:r>
              <a:rPr lang="en-US" dirty="0" smtClean="0"/>
              <a:t>;  g=g/</a:t>
            </a:r>
            <a:r>
              <a:rPr lang="en-US" dirty="0" err="1" smtClean="0"/>
              <a:t>num</a:t>
            </a:r>
            <a:r>
              <a:rPr lang="en-US" dirty="0" smtClean="0"/>
              <a:t>; b=b/</a:t>
            </a:r>
            <a:r>
              <a:rPr lang="en-US" dirty="0" err="1" smtClean="0"/>
              <a:t>num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	     values[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setRed</a:t>
            </a:r>
            <a:r>
              <a:rPr lang="en-US" dirty="0" smtClean="0"/>
              <a:t>(r); values[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setGreen</a:t>
            </a:r>
            <a:r>
              <a:rPr lang="en-US" dirty="0" smtClean="0"/>
              <a:t>(g); values[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setBlue</a:t>
            </a:r>
            <a:r>
              <a:rPr lang="en-US" dirty="0" smtClean="0"/>
              <a:t>(b);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Blurring to the next level</a:t>
            </a:r>
          </a:p>
          <a:p>
            <a:r>
              <a:rPr lang="en-US" dirty="0" smtClean="0"/>
              <a:t>Make pixels like the ones next to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03" y="2876747"/>
            <a:ext cx="4042922" cy="325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5" y="2876747"/>
            <a:ext cx="4070307" cy="32562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50559" y="4385669"/>
            <a:ext cx="4993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 of pixels to look at (radius in a circle)</a:t>
            </a:r>
          </a:p>
          <a:p>
            <a:r>
              <a:rPr lang="en-US" dirty="0" smtClean="0"/>
              <a:t>Calculate intensity of each pixel within range of source pixel</a:t>
            </a:r>
          </a:p>
          <a:p>
            <a:r>
              <a:rPr lang="en-US" dirty="0" smtClean="0"/>
              <a:t>Create X bins for the entire spectrum (i.e. 255/X)</a:t>
            </a:r>
          </a:p>
          <a:p>
            <a:r>
              <a:rPr lang="en-US" dirty="0" smtClean="0"/>
              <a:t>Determine number of pixels in each bin</a:t>
            </a:r>
          </a:p>
          <a:p>
            <a:r>
              <a:rPr lang="en-US" dirty="0" smtClean="0"/>
              <a:t>Target picture’s pixel becomes the average </a:t>
            </a:r>
            <a:r>
              <a:rPr lang="en-US" dirty="0" err="1" smtClean="0"/>
              <a:t>r,g,b</a:t>
            </a:r>
            <a:r>
              <a:rPr lang="en-US" dirty="0" smtClean="0"/>
              <a:t> values of the pixels in the largest bin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complicated photography effects</a:t>
            </a:r>
          </a:p>
          <a:p>
            <a:pPr lvl="1"/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Oil painting</a:t>
            </a:r>
          </a:p>
          <a:p>
            <a:r>
              <a:rPr lang="en-US" dirty="0" smtClean="0"/>
              <a:t>Much more out there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45" y="2670229"/>
            <a:ext cx="3140828" cy="4187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effects</a:t>
            </a:r>
          </a:p>
          <a:p>
            <a:pPr lvl="1"/>
            <a:r>
              <a:rPr lang="en-US" dirty="0" smtClean="0"/>
              <a:t>Loading / Displaying</a:t>
            </a:r>
          </a:p>
          <a:p>
            <a:pPr lvl="1"/>
            <a:r>
              <a:rPr lang="en-US" dirty="0" smtClean="0"/>
              <a:t>Solid color pictures</a:t>
            </a:r>
          </a:p>
          <a:p>
            <a:pPr lvl="1"/>
            <a:r>
              <a:rPr lang="en-US" dirty="0" smtClean="0"/>
              <a:t>Black/White</a:t>
            </a:r>
          </a:p>
          <a:p>
            <a:pPr lvl="1"/>
            <a:r>
              <a:rPr lang="en-US" dirty="0" smtClean="0"/>
              <a:t>Sepia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version of trick or treating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569" y="2209800"/>
            <a:ext cx="3632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9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more complex effects</a:t>
            </a:r>
          </a:p>
          <a:p>
            <a:pPr lvl="1"/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Green screening</a:t>
            </a:r>
          </a:p>
          <a:p>
            <a:pPr lvl="1"/>
            <a:r>
              <a:rPr lang="en-US" dirty="0" smtClean="0"/>
              <a:t>Blurring</a:t>
            </a:r>
          </a:p>
          <a:p>
            <a:pPr lvl="1"/>
            <a:r>
              <a:rPr lang="en-US" dirty="0" smtClean="0"/>
              <a:t>Oil Painting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pictures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97" y="2305050"/>
            <a:ext cx="3441700" cy="303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15465"/>
            <a:ext cx="1264749" cy="1111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80" y="3342191"/>
            <a:ext cx="1619996" cy="129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484" y="39297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9110" y="3712602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two pictures of the same size</a:t>
            </a:r>
          </a:p>
          <a:p>
            <a:r>
              <a:rPr lang="en-US" dirty="0" smtClean="0"/>
              <a:t>Create new picture of same size</a:t>
            </a:r>
          </a:p>
          <a:p>
            <a:r>
              <a:rPr lang="en-US" dirty="0" smtClean="0"/>
              <a:t>New picture’s pixels are 50% from first picture, 50% from the second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59245"/>
            <a:ext cx="77589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def</a:t>
            </a:r>
            <a:r>
              <a:rPr lang="en-US" dirty="0" smtClean="0"/>
              <a:t> blend(one, two):</a:t>
            </a:r>
          </a:p>
          <a:p>
            <a:r>
              <a:rPr lang="en-US" dirty="0" smtClean="0"/>
              <a:t>	f = one.get2DArray();</a:t>
            </a:r>
          </a:p>
          <a:p>
            <a:r>
              <a:rPr lang="en-US" dirty="0" smtClean="0"/>
              <a:t>	s = two.get2DArray();</a:t>
            </a:r>
          </a:p>
          <a:p>
            <a:r>
              <a:rPr lang="en-US" dirty="0" smtClean="0"/>
              <a:t>         last = new Picture(</a:t>
            </a:r>
            <a:r>
              <a:rPr lang="en-US" dirty="0" err="1" smtClean="0"/>
              <a:t>len</a:t>
            </a:r>
            <a:r>
              <a:rPr lang="en-US" dirty="0" smtClean="0"/>
              <a:t>(f),</a:t>
            </a:r>
            <a:r>
              <a:rPr lang="en-US" dirty="0" err="1" smtClean="0"/>
              <a:t>len</a:t>
            </a:r>
            <a:r>
              <a:rPr lang="en-US" dirty="0" smtClean="0"/>
              <a:t>(f[0]));</a:t>
            </a:r>
          </a:p>
          <a:p>
            <a:r>
              <a:rPr lang="en-US" dirty="0" smtClean="0"/>
              <a:t>         result = last.get2DArray();</a:t>
            </a:r>
          </a:p>
          <a:p>
            <a:r>
              <a:rPr lang="en-US" dirty="0" smtClean="0"/>
              <a:t>  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range(0, </a:t>
            </a:r>
            <a:r>
              <a:rPr lang="en-US" dirty="0" err="1" smtClean="0"/>
              <a:t>len</a:t>
            </a:r>
            <a:r>
              <a:rPr lang="en-US" dirty="0" smtClean="0"/>
              <a:t>(f)):</a:t>
            </a:r>
          </a:p>
          <a:p>
            <a:r>
              <a:rPr lang="en-US" dirty="0" smtClean="0"/>
              <a:t>                        for j in range(0, </a:t>
            </a:r>
            <a:r>
              <a:rPr lang="en-US" dirty="0" err="1" smtClean="0"/>
              <a:t>len</a:t>
            </a:r>
            <a:r>
              <a:rPr lang="en-US" dirty="0" smtClean="0"/>
              <a:t>(f(</a:t>
            </a:r>
            <a:r>
              <a:rPr lang="en-US" dirty="0" err="1" smtClean="0"/>
              <a:t>i</a:t>
            </a:r>
            <a:r>
              <a:rPr lang="en-US" dirty="0" smtClean="0"/>
              <a:t>)):</a:t>
            </a:r>
          </a:p>
          <a:p>
            <a:r>
              <a:rPr lang="en-US" dirty="0" smtClean="0"/>
              <a:t>			     r1 = f[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getRed</a:t>
            </a:r>
            <a:r>
              <a:rPr lang="en-US" dirty="0" smtClean="0"/>
              <a:t>(); g1 = f[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getGreen</a:t>
            </a:r>
            <a:r>
              <a:rPr lang="en-US" dirty="0" smtClean="0"/>
              <a:t>(); b1 = f[</a:t>
            </a:r>
            <a:r>
              <a:rPr lang="en-US" dirty="0" err="1" smtClean="0"/>
              <a:t>i</a:t>
            </a:r>
            <a:r>
              <a:rPr lang="en-US" dirty="0" smtClean="0"/>
              <a:t>][j].</a:t>
            </a:r>
            <a:r>
              <a:rPr lang="en-US" dirty="0" err="1" smtClean="0"/>
              <a:t>getBlue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                    r2 = </a:t>
            </a:r>
            <a:r>
              <a:rPr lang="en-US" dirty="0" err="1" smtClean="0"/>
              <a:t>s[i][j].getRed</a:t>
            </a:r>
            <a:r>
              <a:rPr lang="en-US" dirty="0" smtClean="0"/>
              <a:t>(); g2 = </a:t>
            </a:r>
            <a:r>
              <a:rPr lang="en-US" dirty="0" err="1" smtClean="0"/>
              <a:t>s[i][j].getGreen</a:t>
            </a:r>
            <a:r>
              <a:rPr lang="en-US" dirty="0" smtClean="0"/>
              <a:t>(); b2 = </a:t>
            </a:r>
            <a:r>
              <a:rPr lang="en-US" dirty="0" err="1" smtClean="0"/>
              <a:t>s[i][j].getBlue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                   </a:t>
            </a:r>
          </a:p>
          <a:p>
            <a:r>
              <a:rPr lang="en-US" dirty="0" smtClean="0"/>
              <a:t>			     </a:t>
            </a:r>
            <a:r>
              <a:rPr lang="en-US" dirty="0" err="1" smtClean="0"/>
              <a:t>result[i][j].setRed</a:t>
            </a:r>
            <a:r>
              <a:rPr lang="en-US" dirty="0" smtClean="0"/>
              <a:t>( r1/2 + r2/2);</a:t>
            </a:r>
          </a:p>
          <a:p>
            <a:r>
              <a:rPr lang="en-US" dirty="0" smtClean="0"/>
              <a:t>                                </a:t>
            </a:r>
            <a:r>
              <a:rPr lang="en-US" dirty="0" err="1" smtClean="0"/>
              <a:t>result[i][j].setGreen</a:t>
            </a:r>
            <a:r>
              <a:rPr lang="en-US" dirty="0" smtClean="0"/>
              <a:t>( g1/2 + g2/2);</a:t>
            </a:r>
          </a:p>
          <a:p>
            <a:r>
              <a:rPr lang="en-US" dirty="0" smtClean="0"/>
              <a:t>                                </a:t>
            </a:r>
            <a:r>
              <a:rPr lang="en-US" dirty="0" err="1" smtClean="0"/>
              <a:t>result[i][j].setBlue</a:t>
            </a:r>
            <a:r>
              <a:rPr lang="en-US" dirty="0" smtClean="0"/>
              <a:t>( b1/2 + b2/2);</a:t>
            </a:r>
          </a:p>
          <a:p>
            <a:r>
              <a:rPr lang="en-US" dirty="0" smtClean="0"/>
              <a:t>	return last;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bottom reflect the top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448144"/>
            <a:ext cx="3743694" cy="2994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65" y="2448144"/>
            <a:ext cx="4027135" cy="3204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026" y="1411223"/>
            <a:ext cx="61647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</a:t>
            </a:r>
            <a:r>
              <a:rPr lang="en-US" dirty="0" smtClean="0"/>
              <a:t> mirror(pic):</a:t>
            </a:r>
          </a:p>
          <a:p>
            <a:r>
              <a:rPr lang="en-US" dirty="0" smtClean="0"/>
              <a:t>	      </a:t>
            </a:r>
            <a:r>
              <a:rPr lang="en-US" dirty="0" err="1" smtClean="0"/>
              <a:t>val</a:t>
            </a:r>
            <a:r>
              <a:rPr lang="en-US" dirty="0" smtClean="0"/>
              <a:t> = pic.get2DArray();</a:t>
            </a:r>
          </a:p>
          <a:p>
            <a:r>
              <a:rPr lang="en-US" dirty="0"/>
              <a:t>	</a:t>
            </a:r>
            <a:r>
              <a:rPr lang="en-US" dirty="0" smtClean="0"/>
              <a:t>      width = val[0].length;</a:t>
            </a:r>
          </a:p>
          <a:p>
            <a:r>
              <a:rPr lang="en-US" dirty="0" smtClean="0"/>
              <a:t> 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 (0, 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val</a:t>
            </a:r>
            <a:r>
              <a:rPr lang="en-US" dirty="0" smtClean="0"/>
              <a:t>)):</a:t>
            </a:r>
          </a:p>
          <a:p>
            <a:r>
              <a:rPr lang="en-US" dirty="0" smtClean="0"/>
              <a:t>		for j in range(0, </a:t>
            </a:r>
            <a:r>
              <a:rPr lang="en-US" dirty="0" err="1" smtClean="0"/>
              <a:t>len</a:t>
            </a:r>
            <a:r>
              <a:rPr lang="en-US" dirty="0" smtClean="0"/>
              <a:t>(</a:t>
            </a:r>
            <a:r>
              <a:rPr lang="en-US" dirty="0" err="1" smtClean="0"/>
              <a:t>val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))):</a:t>
            </a:r>
          </a:p>
          <a:p>
            <a:r>
              <a:rPr lang="en-US" dirty="0" smtClean="0"/>
              <a:t>			     </a:t>
            </a:r>
            <a:r>
              <a:rPr lang="en-US" dirty="0" err="1" smtClean="0"/>
              <a:t>val</a:t>
            </a:r>
            <a:r>
              <a:rPr lang="en-US" dirty="0" smtClean="0"/>
              <a:t>[i][width-j-1].setRed(val[i][j].getRed());</a:t>
            </a:r>
          </a:p>
          <a:p>
            <a:r>
              <a:rPr lang="en-US" dirty="0" smtClean="0"/>
              <a:t>                                val[i][width-j-1].setGreen(val[i][j].getGreen());</a:t>
            </a:r>
          </a:p>
          <a:p>
            <a:r>
              <a:rPr lang="en-US" dirty="0" smtClean="0"/>
              <a:t>                                val[i][width-j-1].setBlue(val[i][j].getBlue());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485</TotalTime>
  <Words>201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RUTemplate2</vt:lpstr>
      <vt:lpstr>ITEC 109</vt:lpstr>
      <vt:lpstr>Review</vt:lpstr>
      <vt:lpstr>Halloween</vt:lpstr>
      <vt:lpstr>Objectives</vt:lpstr>
      <vt:lpstr>Blending</vt:lpstr>
      <vt:lpstr>Algorithm</vt:lpstr>
      <vt:lpstr>Code</vt:lpstr>
      <vt:lpstr>Mirroring</vt:lpstr>
      <vt:lpstr>Code</vt:lpstr>
      <vt:lpstr>Blurring</vt:lpstr>
      <vt:lpstr>Code</vt:lpstr>
      <vt:lpstr>Oil Painting</vt:lpstr>
      <vt:lpstr>Complicated</vt:lpstr>
      <vt:lpstr>Review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120</dc:title>
  <dc:creator>Andrew Ray</dc:creator>
  <cp:lastModifiedBy>Academic  Technologies</cp:lastModifiedBy>
  <cp:revision>32</cp:revision>
  <dcterms:created xsi:type="dcterms:W3CDTF">2011-03-15T13:42:13Z</dcterms:created>
  <dcterms:modified xsi:type="dcterms:W3CDTF">2012-10-30T21:09:22Z</dcterms:modified>
</cp:coreProperties>
</file>