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C84F-6ECC-A849-A0F6-117AE904060F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D7F3-C8C5-2546-A0E1-7E90303AA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C84F-6ECC-A849-A0F6-117AE904060F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D7F3-C8C5-2546-A0E1-7E90303AA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Variables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C84F-6ECC-A849-A0F6-117AE904060F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D7F3-C8C5-2546-A0E1-7E90303AA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C84F-6ECC-A849-A0F6-117AE904060F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D7F3-C8C5-2546-A0E1-7E90303AA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C84F-6ECC-A849-A0F6-117AE904060F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D7F3-C8C5-2546-A0E1-7E90303AA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C84F-6ECC-A849-A0F6-117AE904060F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D7F3-C8C5-2546-A0E1-7E90303AA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C84F-6ECC-A849-A0F6-117AE904060F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D7F3-C8C5-2546-A0E1-7E90303AA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C84F-6ECC-A849-A0F6-117AE904060F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D7F3-C8C5-2546-A0E1-7E90303AA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C84F-6ECC-A849-A0F6-117AE904060F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D7F3-C8C5-2546-A0E1-7E90303AA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BC84F-6ECC-A849-A0F6-117AE904060F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7D7F3-C8C5-2546-A0E1-7E90303AA8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6</a:t>
            </a:r>
            <a:endParaRPr lang="en-US" dirty="0" smtClean="0"/>
          </a:p>
          <a:p>
            <a:r>
              <a:rPr lang="en-US" dirty="0" smtClean="0"/>
              <a:t>Variables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program that welcomes the user, asks them to input two integers, then display the result of adding, multiplying, dividing, and subtracting them</a:t>
            </a:r>
          </a:p>
          <a:p>
            <a:r>
              <a:rPr lang="en-US" dirty="0" smtClean="0"/>
              <a:t>Use at least one function in your program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Homework</a:t>
            </a:r>
          </a:p>
          <a:p>
            <a:r>
              <a:rPr lang="en-US" dirty="0" smtClean="0"/>
              <a:t>Questions?</a:t>
            </a:r>
            <a:endParaRPr lang="en-US" dirty="0" smtClean="0"/>
          </a:p>
          <a:p>
            <a:r>
              <a:rPr lang="en-US" dirty="0" smtClean="0"/>
              <a:t>Algorithm </a:t>
            </a:r>
            <a:r>
              <a:rPr lang="en-US" dirty="0" smtClean="0"/>
              <a:t>/ Program difference</a:t>
            </a:r>
          </a:p>
          <a:p>
            <a:r>
              <a:rPr lang="en-US" dirty="0" smtClean="0"/>
              <a:t>Variables / </a:t>
            </a:r>
            <a:r>
              <a:rPr lang="en-US" dirty="0" smtClean="0"/>
              <a:t>Functions</a:t>
            </a:r>
            <a:endParaRPr lang="en-US" dirty="0" smtClean="0"/>
          </a:p>
          <a:p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How do you make one?</a:t>
            </a:r>
          </a:p>
          <a:p>
            <a:pPr lvl="1"/>
            <a:r>
              <a:rPr lang="en-US" dirty="0" smtClean="0"/>
              <a:t>Why would you make one?</a:t>
            </a:r>
          </a:p>
          <a:p>
            <a:pPr lvl="1"/>
            <a:r>
              <a:rPr lang="en-US" dirty="0" smtClean="0"/>
              <a:t>Pros?</a:t>
            </a:r>
          </a:p>
          <a:p>
            <a:pPr lvl="1"/>
            <a:r>
              <a:rPr lang="en-US" dirty="0" smtClean="0"/>
              <a:t>Cons?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about variables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all software just moving a </a:t>
            </a:r>
            <a:r>
              <a:rPr lang="en-US" dirty="0" smtClean="0"/>
              <a:t>turtle around </a:t>
            </a:r>
            <a:r>
              <a:rPr lang="en-US" dirty="0" smtClean="0"/>
              <a:t>to do different tasks?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890963"/>
            <a:ext cx="3556000" cy="223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Store information</a:t>
            </a:r>
          </a:p>
          <a:p>
            <a:r>
              <a:rPr lang="en-US" dirty="0" smtClean="0"/>
              <a:t>Functions that </a:t>
            </a:r>
            <a:r>
              <a:rPr lang="en-US" dirty="0" smtClean="0"/>
              <a:t>modify information stored in variables</a:t>
            </a:r>
          </a:p>
          <a:p>
            <a:pPr lvl="1"/>
            <a:r>
              <a:rPr lang="en-US" dirty="0" smtClean="0"/>
              <a:t>Turtle movement</a:t>
            </a:r>
            <a:endParaRPr lang="en-US" dirty="0" smtClean="0"/>
          </a:p>
          <a:p>
            <a:pPr lvl="1"/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Manipulation</a:t>
            </a:r>
          </a:p>
          <a:p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Put information in variables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33459" y="2236124"/>
            <a:ext cx="198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10, Hello</a:t>
            </a:r>
            <a:r>
              <a:rPr lang="en-US" dirty="0" smtClean="0">
                <a:latin typeface="Courier New"/>
                <a:cs typeface="Courier New"/>
              </a:rPr>
              <a:t>,4.5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text</a:t>
            </a:r>
          </a:p>
          <a:p>
            <a:r>
              <a:rPr lang="en-US" dirty="0" smtClean="0"/>
              <a:t>Composed of multiple characters (A-Z)</a:t>
            </a:r>
          </a:p>
          <a:p>
            <a:r>
              <a:rPr lang="en-US" dirty="0" smtClean="0"/>
              <a:t>Have </a:t>
            </a:r>
            <a:r>
              <a:rPr lang="en-US" dirty="0" smtClean="0"/>
              <a:t>functions for </a:t>
            </a:r>
            <a:r>
              <a:rPr lang="en-US" dirty="0" smtClean="0"/>
              <a:t>manipulating text</a:t>
            </a:r>
          </a:p>
          <a:p>
            <a:pPr lvl="1"/>
            <a:r>
              <a:rPr lang="en-US" dirty="0" smtClean="0"/>
              <a:t>Get the </a:t>
            </a:r>
            <a:r>
              <a:rPr lang="en-US" dirty="0" smtClean="0"/>
              <a:t>number of characters </a:t>
            </a:r>
            <a:r>
              <a:rPr lang="en-US" dirty="0" smtClean="0"/>
              <a:t>of </a:t>
            </a:r>
            <a:r>
              <a:rPr lang="en-US" dirty="0" smtClean="0"/>
              <a:t>in a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2433" y="4548358"/>
            <a:ext cx="3232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aWord</a:t>
            </a:r>
            <a:r>
              <a:rPr lang="en-US" dirty="0" smtClean="0">
                <a:latin typeface="Courier New"/>
                <a:cs typeface="Courier New"/>
              </a:rPr>
              <a:t> = “Hello World”;</a:t>
            </a:r>
          </a:p>
          <a:p>
            <a:r>
              <a:rPr lang="en-US" dirty="0" smtClean="0">
                <a:latin typeface="Courier New"/>
                <a:cs typeface="Courier New"/>
              </a:rPr>
              <a:t>length = </a:t>
            </a:r>
            <a:r>
              <a:rPr lang="en-US" dirty="0" err="1" smtClean="0">
                <a:latin typeface="Courier New"/>
                <a:cs typeface="Courier New"/>
              </a:rPr>
              <a:t>len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aWord</a:t>
            </a:r>
            <a:r>
              <a:rPr lang="en-US" dirty="0" smtClean="0">
                <a:latin typeface="Courier New"/>
                <a:cs typeface="Courier New"/>
              </a:rPr>
              <a:t>);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text into a String</a:t>
            </a:r>
          </a:p>
          <a:p>
            <a:r>
              <a:rPr lang="en-US" dirty="0" smtClean="0"/>
              <a:t>Done through assignment</a:t>
            </a:r>
          </a:p>
          <a:p>
            <a:pPr lvl="1"/>
            <a:r>
              <a:rPr lang="en-US" dirty="0" smtClean="0"/>
              <a:t>Target variable for assignment (sink)</a:t>
            </a:r>
          </a:p>
          <a:p>
            <a:pPr lvl="1"/>
            <a:r>
              <a:rPr lang="en-US" dirty="0" smtClean="0"/>
              <a:t>Specify where info comes</a:t>
            </a:r>
          </a:p>
          <a:p>
            <a:pPr lvl="1">
              <a:buNone/>
            </a:pPr>
            <a:r>
              <a:rPr lang="en-US" dirty="0" smtClean="0"/>
              <a:t>   from (source)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7728" y="5361000"/>
            <a:ext cx="3703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 Create </a:t>
            </a:r>
            <a:r>
              <a:rPr lang="en-US" dirty="0" smtClean="0"/>
              <a:t>a variable of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.  Store the constant value Hello in it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60708" y="5315531"/>
            <a:ext cx="48944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To allow the user to type it in:</a:t>
            </a:r>
          </a:p>
          <a:p>
            <a:r>
              <a:rPr lang="en-US" dirty="0" smtClean="0">
                <a:latin typeface="Courier New"/>
                <a:cs typeface="Courier New"/>
              </a:rPr>
              <a:t>word = </a:t>
            </a:r>
            <a:r>
              <a:rPr lang="en-US" dirty="0" err="1" smtClean="0">
                <a:latin typeface="Courier New"/>
                <a:cs typeface="Courier New"/>
              </a:rPr>
              <a:t>raw_input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/>
              <a:t>Or </a:t>
            </a:r>
          </a:p>
          <a:p>
            <a:r>
              <a:rPr lang="en-US" dirty="0" smtClean="0">
                <a:latin typeface="Courier New"/>
                <a:cs typeface="Courier New"/>
              </a:rPr>
              <a:t>word = </a:t>
            </a:r>
            <a:r>
              <a:rPr lang="en-US" dirty="0" err="1" smtClean="0">
                <a:latin typeface="Courier New"/>
                <a:cs typeface="Courier New"/>
              </a:rPr>
              <a:t>raw_input</a:t>
            </a:r>
            <a:r>
              <a:rPr lang="en-US" dirty="0" smtClean="0">
                <a:latin typeface="Courier New"/>
                <a:cs typeface="Courier New"/>
              </a:rPr>
              <a:t>(“Enter a word&gt;”);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printNow</a:t>
            </a:r>
            <a:r>
              <a:rPr lang="en-US" dirty="0" smtClean="0"/>
              <a:t>(variable);</a:t>
            </a:r>
            <a:endParaRPr lang="en-US" dirty="0" smtClean="0"/>
          </a:p>
          <a:p>
            <a:r>
              <a:rPr lang="en-US" dirty="0" smtClean="0"/>
              <a:t>Lets you know what happens when programs run</a:t>
            </a:r>
          </a:p>
          <a:p>
            <a:r>
              <a:rPr lang="en-US" dirty="0" smtClean="0"/>
              <a:t>How you get contents of variables out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02602" y="4145852"/>
            <a:ext cx="65325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Type </a:t>
            </a:r>
            <a:r>
              <a:rPr lang="en-US" dirty="0" err="1" smtClean="0"/>
              <a:t>printNow</a:t>
            </a:r>
            <a:r>
              <a:rPr lang="en-US" dirty="0" smtClean="0"/>
              <a:t>( ); into your program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Put the name of the variable you want to display inside of the ( )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Save and load your program in JES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in two numbers</a:t>
            </a:r>
          </a:p>
          <a:p>
            <a:r>
              <a:rPr lang="en-US" dirty="0" smtClean="0"/>
              <a:t>Convert to integer and float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var</a:t>
            </a:r>
            <a:r>
              <a:rPr lang="en-US" dirty="0" smtClean="0"/>
              <a:t>) and float(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Mathematical operations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46422" y="4084280"/>
            <a:ext cx="1598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String variable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246422" y="4453612"/>
            <a:ext cx="14437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Assignment</a:t>
            </a:r>
            <a:endParaRPr lang="en-US" i="1" dirty="0"/>
          </a:p>
          <a:p>
            <a:r>
              <a:rPr lang="en-US" i="1" dirty="0" smtClean="0"/>
              <a:t>Function Call</a:t>
            </a:r>
          </a:p>
          <a:p>
            <a:r>
              <a:rPr lang="en-US" i="1" dirty="0" smtClean="0"/>
              <a:t>Operation</a:t>
            </a:r>
          </a:p>
          <a:p>
            <a:r>
              <a:rPr lang="en-US" i="1" dirty="0" err="1" smtClean="0"/>
              <a:t>FunctionCall</a:t>
            </a:r>
            <a:endParaRPr lang="en-US" i="1" dirty="0" smtClean="0"/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1200</TotalTime>
  <Words>301</Words>
  <Application>Microsoft Macintosh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RUTemplate2</vt:lpstr>
      <vt:lpstr>ITEC 109</vt:lpstr>
      <vt:lpstr>Review</vt:lpstr>
      <vt:lpstr>Objectives</vt:lpstr>
      <vt:lpstr>Question</vt:lpstr>
      <vt:lpstr>Programs</vt:lpstr>
      <vt:lpstr>Strings</vt:lpstr>
      <vt:lpstr>Assignments</vt:lpstr>
      <vt:lpstr>Output</vt:lpstr>
      <vt:lpstr>Problem</vt:lpstr>
      <vt:lpstr>Homework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120</dc:title>
  <dc:creator>Andrew Ray</dc:creator>
  <cp:lastModifiedBy>Academic  Technologies</cp:lastModifiedBy>
  <cp:revision>36</cp:revision>
  <dcterms:created xsi:type="dcterms:W3CDTF">2010-09-14T14:49:03Z</dcterms:created>
  <dcterms:modified xsi:type="dcterms:W3CDTF">2011-09-08T17:26:50Z</dcterms:modified>
</cp:coreProperties>
</file>