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1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EED-FBDA-6347-8917-C15F74743B0E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1E9D-A9B1-C44E-8254-54D805C1D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EED-FBDA-6347-8917-C15F74743B0E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1E9D-A9B1-C44E-8254-54D805C1D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Operations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EED-FBDA-6347-8917-C15F74743B0E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1E9D-A9B1-C44E-8254-54D805C1D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EED-FBDA-6347-8917-C15F74743B0E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1E9D-A9B1-C44E-8254-54D805C1D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EED-FBDA-6347-8917-C15F74743B0E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1E9D-A9B1-C44E-8254-54D805C1D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EED-FBDA-6347-8917-C15F74743B0E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1E9D-A9B1-C44E-8254-54D805C1D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EED-FBDA-6347-8917-C15F74743B0E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1E9D-A9B1-C44E-8254-54D805C1D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EED-FBDA-6347-8917-C15F74743B0E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1E9D-A9B1-C44E-8254-54D805C1D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FEED-FBDA-6347-8917-C15F74743B0E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81E9D-A9B1-C44E-8254-54D805C1D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EFEED-FBDA-6347-8917-C15F74743B0E}" type="datetimeFigureOut">
              <a:rPr lang="en-US" smtClean="0"/>
              <a:pPr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81E9D-A9B1-C44E-8254-54D805C1D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7</a:t>
            </a:r>
            <a:endParaRPr lang="en-US" dirty="0" smtClean="0"/>
          </a:p>
          <a:p>
            <a:r>
              <a:rPr lang="en-US" dirty="0" smtClean="0"/>
              <a:t>Operations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/ Methods</a:t>
            </a:r>
          </a:p>
          <a:p>
            <a:r>
              <a:rPr lang="en-US" dirty="0" smtClean="0"/>
              <a:t>Functions</a:t>
            </a:r>
          </a:p>
          <a:p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Purpose?</a:t>
            </a:r>
          </a:p>
          <a:p>
            <a:pPr lvl="1"/>
            <a:r>
              <a:rPr lang="en-US" dirty="0" smtClean="0"/>
              <a:t>What provides the data?</a:t>
            </a:r>
          </a:p>
          <a:p>
            <a:pPr lvl="1"/>
            <a:r>
              <a:rPr lang="en-US" dirty="0" smtClean="0"/>
              <a:t>What stores the data?</a:t>
            </a:r>
          </a:p>
          <a:p>
            <a:pPr lvl="1"/>
            <a:r>
              <a:rPr lang="en-US" dirty="0" smtClean="0"/>
              <a:t>What type of variable holds:  Hello World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types of variables</a:t>
            </a:r>
          </a:p>
          <a:p>
            <a:r>
              <a:rPr lang="en-US" dirty="0" smtClean="0"/>
              <a:t>Operations on variables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800" y="1020762"/>
            <a:ext cx="2540000" cy="25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3 pigs had a big find, 1.5 bars of true gold.</a:t>
            </a:r>
          </a:p>
          <a:p>
            <a:r>
              <a:rPr lang="en-US" dirty="0" smtClean="0"/>
              <a:t>String</a:t>
            </a:r>
          </a:p>
          <a:p>
            <a:pPr lvl="1"/>
            <a:r>
              <a:rPr lang="en-US" dirty="0" smtClean="0"/>
              <a:t>Text</a:t>
            </a:r>
          </a:p>
          <a:p>
            <a:r>
              <a:rPr lang="en-US" dirty="0" smtClean="0"/>
              <a:t>Integer</a:t>
            </a:r>
          </a:p>
          <a:p>
            <a:pPr lvl="1"/>
            <a:r>
              <a:rPr lang="en-US" dirty="0" smtClean="0"/>
              <a:t>Whole numbers</a:t>
            </a:r>
          </a:p>
          <a:p>
            <a:r>
              <a:rPr lang="en-US" dirty="0" smtClean="0"/>
              <a:t>Float</a:t>
            </a:r>
            <a:endParaRPr lang="en-US" dirty="0" smtClean="0"/>
          </a:p>
          <a:p>
            <a:pPr lvl="1"/>
            <a:r>
              <a:rPr lang="en-US" dirty="0" smtClean="0"/>
              <a:t>Decimal places </a:t>
            </a:r>
            <a:r>
              <a:rPr lang="en-US" dirty="0" smtClean="0"/>
              <a:t>(double in other languages)</a:t>
            </a:r>
            <a:endParaRPr lang="en-US" dirty="0" smtClean="0"/>
          </a:p>
          <a:p>
            <a:r>
              <a:rPr lang="en-US" dirty="0" smtClean="0"/>
              <a:t>Boolean</a:t>
            </a:r>
          </a:p>
          <a:p>
            <a:pPr lvl="1"/>
            <a:r>
              <a:rPr lang="en-US" dirty="0" smtClean="0"/>
              <a:t>True or false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3185928" y="1025865"/>
            <a:ext cx="879300" cy="5644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664163" y="499113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Character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a particular variable</a:t>
            </a:r>
          </a:p>
          <a:p>
            <a:r>
              <a:rPr lang="en-US" dirty="0" smtClean="0"/>
              <a:t>Result of:  + / - *</a:t>
            </a:r>
          </a:p>
          <a:p>
            <a:r>
              <a:rPr lang="en-US" dirty="0" smtClean="0"/>
              <a:t>2 other variables necessary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3867" y="3647468"/>
            <a:ext cx="13860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dirty="0" smtClean="0"/>
              <a:t>=3;</a:t>
            </a:r>
          </a:p>
          <a:p>
            <a:r>
              <a:rPr lang="en-US" dirty="0" err="1" smtClean="0"/>
              <a:t>c</a:t>
            </a:r>
            <a:r>
              <a:rPr lang="en-US" dirty="0" smtClean="0"/>
              <a:t>=4;</a:t>
            </a:r>
          </a:p>
          <a:p>
            <a:r>
              <a:rPr lang="en-US" dirty="0" smtClean="0"/>
              <a:t>a=</a:t>
            </a:r>
            <a:r>
              <a:rPr lang="en-US" dirty="0" err="1" smtClean="0"/>
              <a:t>b+c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printNow</a:t>
            </a:r>
            <a:r>
              <a:rPr lang="en-US" dirty="0" smtClean="0"/>
              <a:t>(</a:t>
            </a:r>
            <a:r>
              <a:rPr lang="en-US" dirty="0" smtClean="0"/>
              <a:t>a);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3867" y="3345216"/>
            <a:ext cx="999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Program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smtClean="0"/>
              <a:t>JES, </a:t>
            </a:r>
            <a:r>
              <a:rPr lang="en-US" dirty="0" smtClean="0"/>
              <a:t>calculate how many seconds it takes for…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651" y="2713890"/>
            <a:ext cx="2750248" cy="182362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57547" y="4733024"/>
            <a:ext cx="46671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6886" y="4734612"/>
            <a:ext cx="724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feet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03990" y="4734612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feet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853517" y="3594778"/>
            <a:ext cx="208416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90635" y="4734612"/>
            <a:ext cx="734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Going</a:t>
            </a:r>
          </a:p>
          <a:p>
            <a:r>
              <a:rPr lang="en-US" dirty="0" smtClean="0"/>
              <a:t>3 FPS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96699" y="6488668"/>
            <a:ext cx="4847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Hint:  only use </a:t>
            </a:r>
            <a:r>
              <a:rPr lang="en-US" dirty="0" err="1" smtClean="0"/>
              <a:t>ints</a:t>
            </a:r>
            <a:r>
              <a:rPr lang="en-US" dirty="0" smtClean="0"/>
              <a:t> if no chance of decimal places!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Celsius to Fahrenheit </a:t>
            </a:r>
            <a:r>
              <a:rPr lang="en-US" dirty="0" smtClean="0"/>
              <a:t>converter</a:t>
            </a:r>
          </a:p>
          <a:p>
            <a:pPr lvl="1"/>
            <a:r>
              <a:rPr lang="en-US" dirty="0" smtClean="0"/>
              <a:t>Ask user for input</a:t>
            </a:r>
            <a:endParaRPr lang="en-US" dirty="0" smtClean="0"/>
          </a:p>
          <a:p>
            <a:r>
              <a:rPr lang="en-US" dirty="0" smtClean="0"/>
              <a:t>Testing:  Convert </a:t>
            </a:r>
            <a:r>
              <a:rPr lang="en-US" dirty="0" smtClean="0"/>
              <a:t>20C to </a:t>
            </a:r>
            <a:r>
              <a:rPr lang="en-US" dirty="0" smtClean="0"/>
              <a:t>F</a:t>
            </a:r>
          </a:p>
          <a:p>
            <a:r>
              <a:rPr lang="en-US" dirty="0" smtClean="0"/>
              <a:t>Experiment:  One operation per line, no chaining together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4560820"/>
            <a:ext cx="3710909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100" b="1" dirty="0" smtClean="0"/>
              <a:t>F=C*9/5 + 32</a:t>
            </a:r>
            <a:endParaRPr lang="en-US" sz="51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198</TotalTime>
  <Words>174</Words>
  <Application>Microsoft Macintosh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RUTemplate2</vt:lpstr>
      <vt:lpstr>ITEC 109</vt:lpstr>
      <vt:lpstr>Review</vt:lpstr>
      <vt:lpstr>Objectives</vt:lpstr>
      <vt:lpstr>Variables</vt:lpstr>
      <vt:lpstr>Operations</vt:lpstr>
      <vt:lpstr>Problem</vt:lpstr>
      <vt:lpstr>Homework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120</dc:title>
  <dc:creator>Andrew Ray</dc:creator>
  <cp:lastModifiedBy>Academic  Technologies</cp:lastModifiedBy>
  <cp:revision>16</cp:revision>
  <dcterms:created xsi:type="dcterms:W3CDTF">2010-09-06T19:32:41Z</dcterms:created>
  <dcterms:modified xsi:type="dcterms:W3CDTF">2011-09-12T17:34:54Z</dcterms:modified>
</cp:coreProperties>
</file>