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3" r:id="rId3"/>
    <p:sldId id="258" r:id="rId4"/>
    <p:sldId id="262" r:id="rId5"/>
    <p:sldId id="264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6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5D93-534F-9944-801B-FD03D23D84D2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79C1-1ECA-B64F-BDEF-C2A096FC7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5D93-534F-9944-801B-FD03D23D84D2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79C1-1ECA-B64F-BDEF-C2A096FC7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Conditionals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5D93-534F-9944-801B-FD03D23D84D2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79C1-1ECA-B64F-BDEF-C2A096FC7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5D93-534F-9944-801B-FD03D23D84D2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79C1-1ECA-B64F-BDEF-C2A096FC7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5D93-534F-9944-801B-FD03D23D84D2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79C1-1ECA-B64F-BDEF-C2A096FC7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5D93-534F-9944-801B-FD03D23D84D2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79C1-1ECA-B64F-BDEF-C2A096FC7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5D93-534F-9944-801B-FD03D23D84D2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79C1-1ECA-B64F-BDEF-C2A096FC7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5D93-534F-9944-801B-FD03D23D84D2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79C1-1ECA-B64F-BDEF-C2A096FC7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5D93-534F-9944-801B-FD03D23D84D2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79C1-1ECA-B64F-BDEF-C2A096FC7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A5D93-534F-9944-801B-FD03D23D84D2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B79C1-1ECA-B64F-BDEF-C2A096FC7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ITEC 109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8</a:t>
            </a:r>
          </a:p>
          <a:p>
            <a:r>
              <a:rPr lang="en-US" dirty="0" smtClean="0"/>
              <a:t>Conditionals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r>
              <a:rPr lang="en-US" dirty="0" err="1"/>
              <a:t>r</a:t>
            </a:r>
            <a:r>
              <a:rPr lang="en-US" dirty="0" err="1" smtClean="0"/>
              <a:t>aw_input</a:t>
            </a:r>
            <a:r>
              <a:rPr lang="en-US" dirty="0" smtClean="0"/>
              <a:t> reads strings</a:t>
            </a:r>
          </a:p>
          <a:p>
            <a:r>
              <a:rPr lang="en-US" dirty="0" smtClean="0"/>
              <a:t>What if a String is 3.5 ?</a:t>
            </a:r>
          </a:p>
          <a:p>
            <a:r>
              <a:rPr lang="en-US" dirty="0" smtClean="0"/>
              <a:t>You need to multiply it by 2?</a:t>
            </a:r>
          </a:p>
          <a:p>
            <a:r>
              <a:rPr lang="en-US" dirty="0" smtClean="0"/>
              <a:t>Turn a string into float</a:t>
            </a:r>
          </a:p>
          <a:p>
            <a:r>
              <a:rPr lang="en-US" dirty="0" smtClean="0"/>
              <a:t>Function call!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42573" y="4872009"/>
            <a:ext cx="3370672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Exercise:</a:t>
            </a:r>
          </a:p>
          <a:p>
            <a:r>
              <a:rPr lang="en-US" dirty="0" smtClean="0">
                <a:latin typeface="Courier New"/>
                <a:cs typeface="Courier New"/>
              </a:rPr>
              <a:t>temp = “3.5”;</a:t>
            </a:r>
          </a:p>
          <a:p>
            <a:r>
              <a:rPr lang="en-US" dirty="0" smtClean="0">
                <a:latin typeface="Courier New"/>
                <a:cs typeface="Courier New"/>
              </a:rPr>
              <a:t>value = float(temp);</a:t>
            </a:r>
          </a:p>
          <a:p>
            <a:r>
              <a:rPr lang="en-US" dirty="0" smtClean="0">
                <a:latin typeface="Courier New"/>
                <a:cs typeface="Courier New"/>
              </a:rPr>
              <a:t>amount=2;</a:t>
            </a:r>
          </a:p>
          <a:p>
            <a:r>
              <a:rPr lang="en-US" dirty="0">
                <a:latin typeface="Courier New"/>
                <a:cs typeface="Courier New"/>
              </a:rPr>
              <a:t>v</a:t>
            </a:r>
            <a:r>
              <a:rPr lang="en-US" dirty="0" smtClean="0">
                <a:latin typeface="Courier New"/>
                <a:cs typeface="Courier New"/>
              </a:rPr>
              <a:t>alue = value * amount;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</a:t>
            </a:r>
            <a:r>
              <a:rPr lang="en-US" dirty="0" smtClean="0">
                <a:latin typeface="Courier New"/>
                <a:cs typeface="Courier New"/>
              </a:rPr>
              <a:t>(value);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Converting between variable types</a:t>
            </a:r>
          </a:p>
          <a:p>
            <a:r>
              <a:rPr lang="en-US" dirty="0" smtClean="0"/>
              <a:t>Add capability to make decisions in our programs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Last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6177" y="401655"/>
            <a:ext cx="4981998" cy="29891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5528" y="3954820"/>
            <a:ext cx="3301028" cy="21713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50" y="2648756"/>
            <a:ext cx="3986225" cy="23917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71861" y="2008279"/>
            <a:ext cx="3313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(</a:t>
            </a:r>
            <a:r>
              <a:rPr lang="en-US" dirty="0" err="1" smtClean="0"/>
              <a:t>accountBalance</a:t>
            </a:r>
            <a:r>
              <a:rPr lang="en-US" dirty="0" smtClean="0"/>
              <a:t> &gt; $1,000,000):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2972" y="2649550"/>
            <a:ext cx="3301028" cy="217134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193463" y="2008279"/>
            <a:ext cx="55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else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2567329" y="2513183"/>
            <a:ext cx="27114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7331891" y="2512389"/>
            <a:ext cx="27114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7" idx="1"/>
          </p:cNvCxnSpPr>
          <p:nvPr/>
        </p:nvCxnSpPr>
        <p:spPr>
          <a:xfrm>
            <a:off x="4585163" y="2192945"/>
            <a:ext cx="26083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480" y="2727288"/>
            <a:ext cx="1143000" cy="1016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5339" y="2524088"/>
            <a:ext cx="1016000" cy="1219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78217" y="1302424"/>
            <a:ext cx="2253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Weather Applications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20372" y="2154756"/>
            <a:ext cx="3051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temperature greater than 50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35567" y="2154756"/>
            <a:ext cx="55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else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8177" y="4201102"/>
            <a:ext cx="2794605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    Greater than</a:t>
            </a:r>
          </a:p>
          <a:p>
            <a:r>
              <a:rPr lang="en-US" dirty="0" smtClean="0"/>
              <a:t>&lt;    Less than</a:t>
            </a:r>
          </a:p>
          <a:p>
            <a:r>
              <a:rPr lang="en-US" dirty="0" smtClean="0"/>
              <a:t>&gt;=  Greater than or equal to</a:t>
            </a:r>
          </a:p>
          <a:p>
            <a:r>
              <a:rPr lang="en-US" dirty="0" smtClean="0"/>
              <a:t>&lt;=  Less than or equal to</a:t>
            </a:r>
          </a:p>
          <a:p>
            <a:r>
              <a:rPr lang="en-US" dirty="0" smtClean="0"/>
              <a:t>==  Equal to</a:t>
            </a:r>
          </a:p>
          <a:p>
            <a:r>
              <a:rPr lang="en-US" dirty="0" smtClean="0"/>
              <a:t>!=   Not equal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614723" y="5091258"/>
            <a:ext cx="1150632" cy="108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34087" y="4906592"/>
            <a:ext cx="31349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( variable operation variable):</a:t>
            </a:r>
          </a:p>
          <a:p>
            <a:r>
              <a:rPr lang="en-US" dirty="0" smtClean="0"/>
              <a:t>	Only executes if it is true</a:t>
            </a:r>
          </a:p>
          <a:p>
            <a:r>
              <a:rPr lang="en-US" dirty="0"/>
              <a:t>e</a:t>
            </a:r>
            <a:r>
              <a:rPr lang="en-US" dirty="0" smtClean="0"/>
              <a:t>lse:</a:t>
            </a:r>
          </a:p>
          <a:p>
            <a:r>
              <a:rPr lang="en-US" dirty="0" smtClean="0"/>
              <a:t>	Only executes if it is false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homework so that it prints out it is Warm if temp &gt; 50 or Cold if it is less than 50</a:t>
            </a:r>
          </a:p>
          <a:p>
            <a:r>
              <a:rPr lang="en-US" dirty="0" smtClean="0"/>
              <a:t>Modify input to check both cases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7666</TotalTime>
  <Words>163</Words>
  <Application>Microsoft Macintosh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RUTemplate2</vt:lpstr>
      <vt:lpstr>ITEC 109</vt:lpstr>
      <vt:lpstr>Review</vt:lpstr>
      <vt:lpstr>Objectives</vt:lpstr>
      <vt:lpstr>Choices</vt:lpstr>
      <vt:lpstr>How</vt:lpstr>
      <vt:lpstr>Decisions</vt:lpstr>
      <vt:lpstr>Exercise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120</dc:title>
  <dc:creator>Andrew Ray</dc:creator>
  <cp:lastModifiedBy>Academic  Technologies</cp:lastModifiedBy>
  <cp:revision>39</cp:revision>
  <dcterms:created xsi:type="dcterms:W3CDTF">2010-09-16T15:08:40Z</dcterms:created>
  <dcterms:modified xsi:type="dcterms:W3CDTF">2012-09-11T18:10:28Z</dcterms:modified>
</cp:coreProperties>
</file>