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Iteration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A8ED6-63FF-F446-8BAF-1FB49A12E08B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1373-9CC8-C046-9844-825EF58D2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9</a:t>
            </a:r>
          </a:p>
          <a:p>
            <a:r>
              <a:rPr lang="en-US" dirty="0" smtClean="0"/>
              <a:t>Iteration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Variable </a:t>
            </a:r>
            <a:r>
              <a:rPr lang="en-US" dirty="0" smtClean="0"/>
              <a:t>conversion</a:t>
            </a:r>
            <a:endParaRPr lang="en-US" dirty="0" smtClean="0"/>
          </a:p>
          <a:p>
            <a:r>
              <a:rPr lang="en-US" dirty="0" smtClean="0"/>
              <a:t>Conditionals</a:t>
            </a:r>
          </a:p>
          <a:p>
            <a:pPr lvl="1"/>
            <a:r>
              <a:rPr lang="en-US" dirty="0" smtClean="0"/>
              <a:t>Why do we use them?</a:t>
            </a:r>
          </a:p>
          <a:p>
            <a:pPr lvl="1"/>
            <a:r>
              <a:rPr lang="en-US" dirty="0" smtClean="0"/>
              <a:t>What is possible with them?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an action several times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083" y="2937589"/>
            <a:ext cx="2491917" cy="3373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3049" y="2952713"/>
            <a:ext cx="3380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Drinks cost $1.25</a:t>
            </a:r>
          </a:p>
          <a:p>
            <a:r>
              <a:rPr lang="en-US" dirty="0" smtClean="0"/>
              <a:t>Insert 5 quarters into the machine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2163052" y="3682983"/>
            <a:ext cx="1025425" cy="8575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5430" y="4624469"/>
            <a:ext cx="163492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insertCoin</a:t>
            </a:r>
            <a:r>
              <a:rPr lang="en-US" dirty="0" smtClean="0"/>
              <a:t>(.25);</a:t>
            </a:r>
          </a:p>
          <a:p>
            <a:r>
              <a:rPr lang="en-US" dirty="0" err="1" smtClean="0"/>
              <a:t>insertCoin</a:t>
            </a:r>
            <a:r>
              <a:rPr lang="en-US" dirty="0" smtClean="0"/>
              <a:t>(.25);</a:t>
            </a:r>
          </a:p>
          <a:p>
            <a:r>
              <a:rPr lang="en-US" dirty="0" err="1" smtClean="0"/>
              <a:t>insertCoin</a:t>
            </a:r>
            <a:r>
              <a:rPr lang="en-US" dirty="0" smtClean="0"/>
              <a:t>(.25);</a:t>
            </a:r>
          </a:p>
          <a:p>
            <a:r>
              <a:rPr lang="en-US" dirty="0" err="1" smtClean="0"/>
              <a:t>insertCoin</a:t>
            </a:r>
            <a:r>
              <a:rPr lang="en-US" dirty="0" smtClean="0"/>
              <a:t>(.25);</a:t>
            </a:r>
          </a:p>
          <a:p>
            <a:r>
              <a:rPr lang="en-US" dirty="0" err="1" smtClean="0"/>
              <a:t>insertCoin</a:t>
            </a:r>
            <a:r>
              <a:rPr lang="en-US" dirty="0" smtClean="0"/>
              <a:t>(.25);</a:t>
            </a:r>
          </a:p>
          <a:p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63185" y="3599044"/>
            <a:ext cx="1291315" cy="102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2975" y="4798157"/>
            <a:ext cx="2096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range(0,5):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insertCoin</a:t>
            </a:r>
            <a:r>
              <a:rPr lang="en-US" dirty="0" smtClean="0"/>
              <a:t>(.25);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left ( Can it be put in a function?)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02603" y="2344801"/>
            <a:ext cx="275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turn lefts is one turn right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2603" y="2714133"/>
            <a:ext cx="295510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Program</a:t>
            </a:r>
          </a:p>
          <a:p>
            <a:r>
              <a:rPr lang="en-US" dirty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mport time</a:t>
            </a:r>
          </a:p>
          <a:p>
            <a:r>
              <a:rPr lang="en-US" dirty="0" smtClean="0">
                <a:latin typeface="Courier New"/>
                <a:cs typeface="Courier New"/>
              </a:rPr>
              <a:t>w = </a:t>
            </a:r>
            <a:r>
              <a:rPr lang="en-US" dirty="0" err="1" smtClean="0">
                <a:latin typeface="Courier New"/>
                <a:cs typeface="Courier New"/>
              </a:rPr>
              <a:t>makeWorld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t = </a:t>
            </a:r>
            <a:r>
              <a:rPr lang="en-US" dirty="0" err="1" smtClean="0">
                <a:latin typeface="Courier New"/>
                <a:cs typeface="Courier New"/>
              </a:rPr>
              <a:t>makeTurtle</a:t>
            </a:r>
            <a:r>
              <a:rPr lang="en-US" dirty="0" smtClean="0">
                <a:latin typeface="Courier New"/>
                <a:cs typeface="Courier New"/>
              </a:rPr>
              <a:t>(w);</a:t>
            </a:r>
          </a:p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range(0,3):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turnLeft</a:t>
            </a:r>
            <a:r>
              <a:rPr lang="en-US" dirty="0" smtClean="0">
                <a:latin typeface="Courier New"/>
                <a:cs typeface="Courier New"/>
              </a:rPr>
              <a:t>(t);</a:t>
            </a:r>
          </a:p>
          <a:p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time.sleep</a:t>
            </a:r>
            <a:r>
              <a:rPr lang="en-US" dirty="0" smtClean="0">
                <a:latin typeface="Courier New"/>
                <a:cs typeface="Courier New"/>
              </a:rPr>
              <a:t>(.05);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causes the turtle to move around a square of size 2</a:t>
            </a:r>
          </a:p>
          <a:p>
            <a:r>
              <a:rPr lang="en-US" dirty="0" smtClean="0"/>
              <a:t>You may assume that you start on a corner of the square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34839" y="4239831"/>
            <a:ext cx="436847" cy="5699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21405" y="4266114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a number by 3 by addition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6804" y="2507634"/>
            <a:ext cx="29551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test=3;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sum;</a:t>
            </a:r>
          </a:p>
          <a:p>
            <a:r>
              <a:rPr lang="en-US" dirty="0" smtClean="0">
                <a:latin typeface="Courier New"/>
                <a:cs typeface="Courier New"/>
              </a:rPr>
              <a:t>sum=0;</a:t>
            </a:r>
          </a:p>
          <a:p>
            <a:r>
              <a:rPr lang="en-US" dirty="0" smtClean="0">
                <a:latin typeface="Courier New"/>
                <a:cs typeface="Courier New"/>
              </a:rPr>
              <a:t>for I in range(0,3):</a:t>
            </a:r>
          </a:p>
          <a:p>
            <a:r>
              <a:rPr lang="en-US" dirty="0" smtClean="0">
                <a:latin typeface="Courier New"/>
                <a:cs typeface="Courier New"/>
              </a:rPr>
              <a:t>	sum= sum + test;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1918950" y="5289037"/>
            <a:ext cx="41727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36804" y="2279544"/>
            <a:ext cx="95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Exercise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4722" y="5497674"/>
            <a:ext cx="79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is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64761" y="553632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1081" y="4743878"/>
            <a:ext cx="113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time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86470" y="474387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16200000" flipH="1">
            <a:off x="2643543" y="5289038"/>
            <a:ext cx="41727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91175" y="553674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12884" y="474429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3265433" y="5289037"/>
            <a:ext cx="41727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34773" y="553632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334773" y="474387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920722" y="5128342"/>
            <a:ext cx="869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3*3 = 9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03247" y="2898313"/>
            <a:ext cx="354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happens if we don’t use sum?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Swim around the world</a:t>
            </a:r>
          </a:p>
          <a:p>
            <a:pPr lvl="1"/>
            <a:r>
              <a:rPr lang="en-US" dirty="0" smtClean="0"/>
              <a:t>Your turtle lives in a 4x4 grid</a:t>
            </a:r>
          </a:p>
          <a:p>
            <a:pPr lvl="1"/>
            <a:r>
              <a:rPr lang="en-US" dirty="0" smtClean="0"/>
              <a:t>You start at the center of the grid</a:t>
            </a:r>
          </a:p>
          <a:p>
            <a:pPr lvl="1"/>
            <a:r>
              <a:rPr lang="en-US" dirty="0" smtClean="0"/>
              <a:t>Move turtle to one of the corners of the world</a:t>
            </a:r>
          </a:p>
          <a:p>
            <a:pPr lvl="1"/>
            <a:r>
              <a:rPr lang="en-US" dirty="0" smtClean="0"/>
              <a:t>Move turtle around border of it’s world using for loops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1488</TotalTime>
  <Words>242</Words>
  <Application>Microsoft Macintosh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RUTemplate2</vt:lpstr>
      <vt:lpstr>ITEC 109 </vt:lpstr>
      <vt:lpstr>Review</vt:lpstr>
      <vt:lpstr>Iteration</vt:lpstr>
      <vt:lpstr>Turning</vt:lpstr>
      <vt:lpstr>Square</vt:lpstr>
      <vt:lpstr>Multiplication</vt:lpstr>
      <vt:lpstr>Homework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120 </dc:title>
  <dc:creator>Andrew Ray</dc:creator>
  <cp:lastModifiedBy>Academic  Technologies</cp:lastModifiedBy>
  <cp:revision>26</cp:revision>
  <dcterms:created xsi:type="dcterms:W3CDTF">2010-09-15T19:17:52Z</dcterms:created>
  <dcterms:modified xsi:type="dcterms:W3CDTF">2012-09-11T20:14:18Z</dcterms:modified>
</cp:coreProperties>
</file>