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Multiple</a:t>
            </a:r>
            <a:r>
              <a:rPr lang="en-US" baseline="0" dirty="0" smtClean="0">
                <a:latin typeface="Gill Sans"/>
                <a:cs typeface="Gill Sans"/>
              </a:rPr>
              <a:t> choices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725A-D3B2-FD4D-AA4D-C45527091403}" type="datetimeFigureOut">
              <a:rPr lang="en-US" smtClean="0"/>
              <a:pPr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473A-74E5-5A4D-B7E7-89600C70E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  <a:p>
            <a:r>
              <a:rPr lang="en-US" dirty="0" smtClean="0"/>
              <a:t>More on Repetition / Choices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Mini-exam next </a:t>
            </a:r>
            <a:r>
              <a:rPr lang="en-US" dirty="0" smtClean="0"/>
              <a:t>Tuesday</a:t>
            </a:r>
            <a:endParaRPr lang="en-US" dirty="0" smtClean="0"/>
          </a:p>
          <a:p>
            <a:r>
              <a:rPr lang="en-US" dirty="0" smtClean="0"/>
              <a:t>Iteration</a:t>
            </a:r>
            <a:endParaRPr lang="en-US" dirty="0" smtClean="0"/>
          </a:p>
          <a:p>
            <a:pPr lvl="1"/>
            <a:r>
              <a:rPr lang="en-US" dirty="0" smtClean="0"/>
              <a:t>What is it</a:t>
            </a:r>
          </a:p>
          <a:p>
            <a:pPr lvl="1"/>
            <a:r>
              <a:rPr lang="en-US" dirty="0" smtClean="0"/>
              <a:t>How do we use it</a:t>
            </a:r>
          </a:p>
          <a:p>
            <a:pPr lvl="1"/>
            <a:r>
              <a:rPr lang="en-US" dirty="0" smtClean="0"/>
              <a:t>What are reasons why we would use 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choices beyond just one or the other</a:t>
            </a:r>
          </a:p>
          <a:p>
            <a:r>
              <a:rPr lang="en-US" dirty="0" smtClean="0"/>
              <a:t>Work on a homework assignment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more than 2 cars in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50" y="2648756"/>
            <a:ext cx="3986225" cy="2391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972" y="2649550"/>
            <a:ext cx="3301028" cy="21713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58" y="2916522"/>
            <a:ext cx="1284677" cy="964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46668"/>
            <a:ext cx="1724648" cy="1034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81" y="2942021"/>
            <a:ext cx="1428197" cy="939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2916522"/>
            <a:ext cx="1826623" cy="1089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5846" y="2094301"/>
            <a:ext cx="112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Extremely</a:t>
            </a:r>
          </a:p>
          <a:p>
            <a:r>
              <a:rPr lang="en-US" dirty="0" smtClean="0"/>
              <a:t>expensive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95075" y="2094301"/>
            <a:ext cx="11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Expensive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8558" y="2094301"/>
            <a:ext cx="93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70638" y="2246701"/>
            <a:ext cx="77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Cheap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buy a car, but not multiple cars</a:t>
            </a:r>
          </a:p>
          <a:p>
            <a:r>
              <a:rPr lang="en-US" dirty="0" smtClean="0"/>
              <a:t>Have $200k in the bank, want to get best car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7921" y="3694263"/>
            <a:ext cx="535607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=200000;</a:t>
            </a:r>
          </a:p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&gt;500000):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buyferrari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= bankAccount-500000;</a:t>
            </a:r>
          </a:p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&gt; 60000):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buybmw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-60000;</a:t>
            </a:r>
          </a:p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&gt; 20000):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camry.buy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– 20000;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64646" y="4271663"/>
            <a:ext cx="2605205" cy="1031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3356427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always going to buy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camry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choice</a:t>
            </a:r>
          </a:p>
          <a:p>
            <a:pPr lvl="1"/>
            <a:r>
              <a:rPr lang="en-US" dirty="0" smtClean="0"/>
              <a:t>if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 </a:t>
            </a:r>
            <a:r>
              <a:rPr lang="en-US" dirty="0" smtClean="0"/>
              <a:t>to </a:t>
            </a:r>
            <a:r>
              <a:rPr lang="en-US" dirty="0" err="1" smtClean="0"/>
              <a:t>Xth</a:t>
            </a:r>
            <a:r>
              <a:rPr lang="en-US" dirty="0" smtClean="0"/>
              <a:t> choice</a:t>
            </a:r>
          </a:p>
          <a:p>
            <a:pPr lvl="1"/>
            <a:r>
              <a:rPr lang="en-US" dirty="0" smtClean="0"/>
              <a:t>else if </a:t>
            </a:r>
          </a:p>
          <a:p>
            <a:r>
              <a:rPr lang="en-US" dirty="0" smtClean="0"/>
              <a:t>Last choice</a:t>
            </a:r>
          </a:p>
          <a:p>
            <a:pPr lvl="1"/>
            <a:r>
              <a:rPr lang="en-US" dirty="0" smtClean="0"/>
              <a:t>else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7921" y="2060062"/>
            <a:ext cx="535607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=200000;</a:t>
            </a:r>
          </a:p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&gt;500000):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buyferrari</a:t>
            </a:r>
            <a:r>
              <a:rPr lang="en-US" dirty="0" smtClean="0">
                <a:latin typeface="Courier New"/>
                <a:cs typeface="Courier New"/>
              </a:rPr>
              <a:t> ();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= bankAccount-500000;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elif</a:t>
            </a:r>
            <a:r>
              <a:rPr lang="en-US" dirty="0" smtClean="0">
                <a:latin typeface="Courier New"/>
                <a:cs typeface="Courier New"/>
              </a:rPr>
              <a:t> (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&gt; 60000):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buybmw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-60000;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elif</a:t>
            </a:r>
            <a:r>
              <a:rPr lang="en-US" dirty="0" smtClean="0">
                <a:latin typeface="Courier New"/>
                <a:cs typeface="Courier New"/>
              </a:rPr>
              <a:t> (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&gt; 20000):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buycamry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bankAccount</a:t>
            </a:r>
            <a:r>
              <a:rPr lang="en-US" dirty="0" smtClean="0">
                <a:latin typeface="Courier New"/>
                <a:cs typeface="Courier New"/>
              </a:rPr>
              <a:t> – 20000;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529221" y="4570192"/>
            <a:ext cx="922677" cy="868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393481" y="4380220"/>
            <a:ext cx="21168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55728" y="5439433"/>
            <a:ext cx="99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program that asks the user to input one of four possible commands</a:t>
            </a:r>
          </a:p>
          <a:p>
            <a:r>
              <a:rPr lang="en-US" dirty="0" smtClean="0"/>
              <a:t>Use if /</a:t>
            </a:r>
            <a:r>
              <a:rPr lang="en-US" dirty="0" err="1" smtClean="0"/>
              <a:t>elsif</a:t>
            </a:r>
            <a:r>
              <a:rPr lang="en-US" dirty="0" smtClean="0"/>
              <a:t> / else to call a function that implement the command </a:t>
            </a:r>
          </a:p>
          <a:p>
            <a:r>
              <a:rPr lang="en-US" dirty="0" smtClean="0"/>
              <a:t>Come up with your own commands</a:t>
            </a:r>
          </a:p>
          <a:p>
            <a:pPr lvl="1"/>
            <a:r>
              <a:rPr lang="en-US" dirty="0" smtClean="0"/>
              <a:t>Ideas</a:t>
            </a:r>
          </a:p>
          <a:p>
            <a:pPr lvl="2"/>
            <a:r>
              <a:rPr lang="en-US" dirty="0" smtClean="0"/>
              <a:t>Turtle movement</a:t>
            </a:r>
          </a:p>
          <a:p>
            <a:pPr lvl="2"/>
            <a:r>
              <a:rPr lang="en-US" dirty="0" smtClean="0"/>
              <a:t>Math formulas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222</TotalTime>
  <Words>172</Words>
  <Application>Microsoft Macintosh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RUTemplate2</vt:lpstr>
      <vt:lpstr>ITEC 109</vt:lpstr>
      <vt:lpstr>Review</vt:lpstr>
      <vt:lpstr>Objectives</vt:lpstr>
      <vt:lpstr>Reality</vt:lpstr>
      <vt:lpstr>Example</vt:lpstr>
      <vt:lpstr>Problem</vt:lpstr>
      <vt:lpstr>Multiple Choices</vt:lpstr>
      <vt:lpstr>Homework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120</dc:title>
  <dc:creator>Andrew Ray</dc:creator>
  <cp:lastModifiedBy>Academic  Technologies</cp:lastModifiedBy>
  <cp:revision>23</cp:revision>
  <dcterms:created xsi:type="dcterms:W3CDTF">2010-09-21T15:22:08Z</dcterms:created>
  <dcterms:modified xsi:type="dcterms:W3CDTF">2012-09-12T11:54:12Z</dcterms:modified>
</cp:coreProperties>
</file>