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while loops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5B48-092A-A243-AA60-0FE1DCAFC5E8}" type="datetimeFigureOut">
              <a:rPr lang="en-US" smtClean="0"/>
              <a:pPr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F370D-A90E-3D43-B50E-205E9BDF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11</a:t>
            </a:r>
          </a:p>
          <a:p>
            <a:r>
              <a:rPr lang="en-US" dirty="0" smtClean="0"/>
              <a:t>While loops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Choices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to ?</a:t>
            </a:r>
            <a:r>
              <a:rPr lang="en-US" dirty="0" err="1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Last</a:t>
            </a:r>
          </a:p>
          <a:p>
            <a:r>
              <a:rPr lang="en-US" dirty="0" smtClean="0"/>
              <a:t>What happens if you only use ifs?</a:t>
            </a:r>
          </a:p>
          <a:p>
            <a:r>
              <a:rPr lang="en-US" dirty="0" smtClean="0"/>
              <a:t>Can you have just an else by itself?</a:t>
            </a:r>
          </a:p>
          <a:p>
            <a:r>
              <a:rPr lang="en-US" dirty="0" smtClean="0"/>
              <a:t>Homework ?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/>
            <a:r>
              <a:rPr lang="en-US" dirty="0" smtClean="0"/>
              <a:t>iterate + if / else if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 on Tuesday</a:t>
            </a:r>
          </a:p>
          <a:p>
            <a:pPr lvl="1"/>
            <a:r>
              <a:rPr lang="en-US" dirty="0" smtClean="0"/>
              <a:t>True / False</a:t>
            </a:r>
          </a:p>
          <a:p>
            <a:pPr lvl="1"/>
            <a:r>
              <a:rPr lang="en-US" dirty="0" smtClean="0"/>
              <a:t>Short Answer</a:t>
            </a:r>
          </a:p>
          <a:p>
            <a:pPr lvl="1"/>
            <a:r>
              <a:rPr lang="en-US" dirty="0" smtClean="0"/>
              <a:t>Write a simple program</a:t>
            </a:r>
          </a:p>
          <a:p>
            <a:pPr lvl="1"/>
            <a:r>
              <a:rPr lang="en-US" dirty="0" smtClean="0"/>
              <a:t>Tell me what a program does</a:t>
            </a:r>
          </a:p>
          <a:p>
            <a:r>
              <a:rPr lang="en-US" dirty="0" smtClean="0"/>
              <a:t>Learn the last intro concept</a:t>
            </a:r>
          </a:p>
          <a:p>
            <a:pPr lvl="1"/>
            <a:r>
              <a:rPr lang="en-US" dirty="0" smtClean="0"/>
              <a:t>While loops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repeat </a:t>
            </a:r>
            <a:r>
              <a:rPr lang="en-US" dirty="0" err="1" smtClean="0"/>
              <a:t>statement(s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Don’t know the # until program runs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boolean</a:t>
            </a:r>
            <a:r>
              <a:rPr lang="en-US" dirty="0" smtClean="0"/>
              <a:t> variables or operations</a:t>
            </a:r>
          </a:p>
          <a:p>
            <a:r>
              <a:rPr lang="en-US" dirty="0" smtClean="0"/>
              <a:t>while (</a:t>
            </a:r>
            <a:r>
              <a:rPr lang="en-US" dirty="0" err="1" smtClean="0"/>
              <a:t>boolean</a:t>
            </a:r>
            <a:r>
              <a:rPr lang="en-US" dirty="0" smtClean="0"/>
              <a:t>) do X statements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3358642"/>
            <a:ext cx="43707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 = true;</a:t>
            </a:r>
          </a:p>
          <a:p>
            <a:r>
              <a:rPr lang="en-US" dirty="0" smtClean="0"/>
              <a:t>while (go):</a:t>
            </a:r>
          </a:p>
          <a:p>
            <a:r>
              <a:rPr lang="en-US" dirty="0" smtClean="0"/>
              <a:t>	Statements</a:t>
            </a:r>
          </a:p>
          <a:p>
            <a:r>
              <a:rPr lang="en-US" dirty="0" smtClean="0"/>
              <a:t>	Some statement that sets go to be false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6024</TotalTime>
  <Words>103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RUTemplate2</vt:lpstr>
      <vt:lpstr>ITEC 109</vt:lpstr>
      <vt:lpstr>Review</vt:lpstr>
      <vt:lpstr>Objectives</vt:lpstr>
      <vt:lpstr>Problem</vt:lpstr>
      <vt:lpstr>Solution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120</dc:title>
  <dc:creator>Andrew Ray</dc:creator>
  <cp:lastModifiedBy>Academic  Technologies</cp:lastModifiedBy>
  <cp:revision>20</cp:revision>
  <dcterms:created xsi:type="dcterms:W3CDTF">2010-09-15T19:18:51Z</dcterms:created>
  <dcterms:modified xsi:type="dcterms:W3CDTF">2012-09-17T11:55:44Z</dcterms:modified>
</cp:coreProperties>
</file>