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71" r:id="rId4"/>
    <p:sldId id="258" r:id="rId5"/>
    <p:sldId id="260" r:id="rId6"/>
    <p:sldId id="262" r:id="rId7"/>
    <p:sldId id="270" r:id="rId8"/>
    <p:sldId id="272" r:id="rId9"/>
    <p:sldId id="274" r:id="rId10"/>
    <p:sldId id="273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0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4EF6-04F5-9342-B5BF-08A55EEDA9F4}" type="datetimeFigureOut">
              <a:rPr lang="en-US" smtClean="0"/>
              <a:t>9/22/11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329-E231-0340-9CE2-85A5488E2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4EF6-04F5-9342-B5BF-08A55EEDA9F4}" type="datetimeFigureOut">
              <a:rPr lang="en-US" smtClean="0"/>
              <a:t>9/22/11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329-E231-0340-9CE2-85A5488E2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Higher concerns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4EF6-04F5-9342-B5BF-08A55EEDA9F4}" type="datetimeFigureOut">
              <a:rPr lang="en-US" smtClean="0"/>
              <a:t>9/22/11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329-E231-0340-9CE2-85A5488E2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4EF6-04F5-9342-B5BF-08A55EEDA9F4}" type="datetimeFigureOut">
              <a:rPr lang="en-US" smtClean="0"/>
              <a:t>9/22/11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329-E231-0340-9CE2-85A5488E2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4EF6-04F5-9342-B5BF-08A55EEDA9F4}" type="datetimeFigureOut">
              <a:rPr lang="en-US" smtClean="0"/>
              <a:t>9/22/11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329-E231-0340-9CE2-85A5488E2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4EF6-04F5-9342-B5BF-08A55EEDA9F4}" type="datetimeFigureOut">
              <a:rPr lang="en-US" smtClean="0"/>
              <a:t>9/22/11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329-E231-0340-9CE2-85A5488E2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4EF6-04F5-9342-B5BF-08A55EEDA9F4}" type="datetimeFigureOut">
              <a:rPr lang="en-US" smtClean="0"/>
              <a:t>9/22/11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329-E231-0340-9CE2-85A5488E2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4EF6-04F5-9342-B5BF-08A55EEDA9F4}" type="datetimeFigureOut">
              <a:rPr lang="en-US" smtClean="0"/>
              <a:t>9/22/11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329-E231-0340-9CE2-85A5488E2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4EF6-04F5-9342-B5BF-08A55EEDA9F4}" type="datetimeFigureOut">
              <a:rPr lang="en-US" smtClean="0"/>
              <a:t>9/22/11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329-E231-0340-9CE2-85A5488E26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44EF6-04F5-9342-B5BF-08A55EEDA9F4}" type="datetimeFigureOut">
              <a:rPr lang="en-US" smtClean="0"/>
              <a:t>9/22/11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10329-E231-0340-9CE2-85A5488E26D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12</a:t>
            </a:r>
            <a:endParaRPr lang="en-US" dirty="0" smtClean="0"/>
          </a:p>
          <a:p>
            <a:r>
              <a:rPr lang="en-US" dirty="0" smtClean="0"/>
              <a:t>Higher level concerns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Advanced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Trigonometry</a:t>
            </a:r>
          </a:p>
          <a:p>
            <a:pPr lvl="1"/>
            <a:r>
              <a:rPr lang="en-US" dirty="0" err="1" smtClean="0"/>
              <a:t>math.cos(radians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math.acos(radians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Raising</a:t>
            </a:r>
          </a:p>
          <a:p>
            <a:pPr lvl="1"/>
            <a:r>
              <a:rPr lang="en-US" dirty="0" err="1" smtClean="0"/>
              <a:t>math.sqrt(num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math.pow(num,exponent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530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r>
              <a:rPr lang="en-US" dirty="0" smtClean="0"/>
              <a:t>Higher level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414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JES– </a:t>
            </a:r>
            <a:r>
              <a:rPr lang="en-US" dirty="0" smtClean="0"/>
              <a:t>What did you learn?</a:t>
            </a:r>
          </a:p>
          <a:p>
            <a:r>
              <a:rPr lang="en-US" dirty="0" smtClean="0"/>
              <a:t>Questions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</a:t>
            </a:r>
          </a:p>
          <a:p>
            <a:pPr lvl="1"/>
            <a:r>
              <a:rPr lang="en-US" dirty="0" smtClean="0"/>
              <a:t>4 days a week of interactive lecture</a:t>
            </a:r>
          </a:p>
          <a:p>
            <a:r>
              <a:rPr lang="en-US" dirty="0" smtClean="0"/>
              <a:t>Rest of semester</a:t>
            </a:r>
          </a:p>
          <a:p>
            <a:pPr lvl="1"/>
            <a:r>
              <a:rPr lang="en-US" dirty="0" smtClean="0"/>
              <a:t>Lecture MW</a:t>
            </a:r>
          </a:p>
          <a:p>
            <a:pPr lvl="2"/>
            <a:r>
              <a:rPr lang="en-US" dirty="0" smtClean="0"/>
              <a:t>M =&gt; Introduction to topic, simple examples</a:t>
            </a:r>
          </a:p>
          <a:p>
            <a:pPr lvl="2"/>
            <a:r>
              <a:rPr lang="en-US" dirty="0" smtClean="0"/>
              <a:t>W =&gt; Answer Questions, Best practices, Homework</a:t>
            </a:r>
          </a:p>
          <a:p>
            <a:pPr lvl="1"/>
            <a:r>
              <a:rPr lang="en-US" dirty="0" smtClean="0"/>
              <a:t>Lab TR</a:t>
            </a:r>
          </a:p>
          <a:p>
            <a:pPr lvl="2"/>
            <a:r>
              <a:rPr lang="en-US" dirty="0" smtClean="0"/>
              <a:t>Hands on practice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r>
              <a:rPr lang="en-US" dirty="0" smtClean="0"/>
              <a:t>Examples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12" y="2116833"/>
            <a:ext cx="3840808" cy="25144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0307" y="1508920"/>
            <a:ext cx="2984440" cy="474116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in 1990 by Guido van </a:t>
            </a:r>
            <a:r>
              <a:rPr lang="en-US" dirty="0" err="1" smtClean="0"/>
              <a:t>Rossum</a:t>
            </a:r>
            <a:endParaRPr lang="en-US" dirty="0" smtClean="0"/>
          </a:p>
          <a:p>
            <a:pPr lvl="1"/>
            <a:r>
              <a:rPr lang="en-US" dirty="0" smtClean="0"/>
              <a:t>Benevolent dictator for life</a:t>
            </a:r>
          </a:p>
          <a:p>
            <a:r>
              <a:rPr lang="en-US" dirty="0" smtClean="0"/>
              <a:t>The C language powers it</a:t>
            </a:r>
          </a:p>
          <a:p>
            <a:r>
              <a:rPr lang="en-US" dirty="0" smtClean="0"/>
              <a:t>Multiple paradigms</a:t>
            </a:r>
          </a:p>
          <a:p>
            <a:pPr lvl="1"/>
            <a:r>
              <a:rPr lang="en-US" dirty="0" smtClean="0"/>
              <a:t>Not a one trick pony</a:t>
            </a:r>
          </a:p>
          <a:p>
            <a:r>
              <a:rPr lang="en-US" dirty="0" smtClean="0"/>
              <a:t>Used by Google, Yahoo, BF2, ILM, Walt Disney, NASA, IBM</a:t>
            </a:r>
          </a:p>
          <a:p>
            <a:r>
              <a:rPr lang="en-US" dirty="0" smtClean="0"/>
              <a:t>Meant to make computing fun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</a:t>
            </a:r>
          </a:p>
          <a:p>
            <a:r>
              <a:rPr lang="en-US" dirty="0" smtClean="0"/>
              <a:t>Save</a:t>
            </a:r>
          </a:p>
          <a:p>
            <a:r>
              <a:rPr lang="en-US" dirty="0" smtClean="0"/>
              <a:t>Load program</a:t>
            </a:r>
          </a:p>
          <a:p>
            <a:r>
              <a:rPr lang="en-US" dirty="0" smtClean="0"/>
              <a:t>Inspect results</a:t>
            </a:r>
          </a:p>
          <a:p>
            <a:r>
              <a:rPr lang="en-US" dirty="0" smtClean="0"/>
              <a:t>Change the program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3213" y="699654"/>
            <a:ext cx="3048000" cy="4699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38336" y="5756831"/>
            <a:ext cx="147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Assembly line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38142" y="2464212"/>
            <a:ext cx="1606543" cy="10421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8142" y="3812802"/>
            <a:ext cx="1573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input from</a:t>
            </a:r>
          </a:p>
          <a:p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6" name="Isosceles Triangle 5"/>
          <p:cNvSpPr/>
          <p:nvPr/>
        </p:nvSpPr>
        <p:spPr>
          <a:xfrm>
            <a:off x="4124909" y="2464212"/>
            <a:ext cx="1118067" cy="1042134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79853" y="3951424"/>
            <a:ext cx="2200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Calculate information</a:t>
            </a:r>
            <a:endParaRPr lang="en-US" dirty="0"/>
          </a:p>
        </p:txBody>
      </p:sp>
      <p:sp>
        <p:nvSpPr>
          <p:cNvPr id="8" name="Diamond 7"/>
          <p:cNvSpPr/>
          <p:nvPr/>
        </p:nvSpPr>
        <p:spPr>
          <a:xfrm>
            <a:off x="7120895" y="2464212"/>
            <a:ext cx="1215763" cy="1204967"/>
          </a:xfrm>
          <a:prstGeom prst="diamond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20895" y="3994725"/>
            <a:ext cx="1442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 result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7342146" y="4997734"/>
            <a:ext cx="107720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780224" y="5537128"/>
            <a:ext cx="6101318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1241623" y="4998527"/>
            <a:ext cx="107720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16092" y="5623059"/>
            <a:ext cx="2801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Repeat until user is satisfied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724611" y="2929413"/>
            <a:ext cx="791481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880583" y="2927825"/>
            <a:ext cx="791481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695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maps to…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Input?</a:t>
            </a:r>
          </a:p>
          <a:p>
            <a:r>
              <a:rPr lang="en-US" dirty="0" smtClean="0"/>
              <a:t>Computation?</a:t>
            </a:r>
          </a:p>
          <a:p>
            <a:r>
              <a:rPr lang="en-US" dirty="0" smtClean="0"/>
              <a:t>Output?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506479"/>
      </p:ext>
    </p:extLst>
  </p:cSld>
  <p:clrMapOvr>
    <a:masterClrMapping/>
  </p:clrMapOvr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302</TotalTime>
  <Words>167</Words>
  <Application>Microsoft Macintosh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RUTemplate2</vt:lpstr>
      <vt:lpstr>ITEC 109</vt:lpstr>
      <vt:lpstr>Review</vt:lpstr>
      <vt:lpstr>Changes</vt:lpstr>
      <vt:lpstr>Objectives</vt:lpstr>
      <vt:lpstr>Python</vt:lpstr>
      <vt:lpstr>History</vt:lpstr>
      <vt:lpstr>Process</vt:lpstr>
      <vt:lpstr>Cycle</vt:lpstr>
      <vt:lpstr>What maps to…</vt:lpstr>
      <vt:lpstr>Advanced computation</vt:lpstr>
      <vt:lpstr>Summary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109</dc:title>
  <dc:creator>Andrew Ray</dc:creator>
  <cp:lastModifiedBy>Academic  Technologies</cp:lastModifiedBy>
  <cp:revision>24</cp:revision>
  <dcterms:created xsi:type="dcterms:W3CDTF">2010-09-20T17:24:15Z</dcterms:created>
  <dcterms:modified xsi:type="dcterms:W3CDTF">2011-09-22T17:51:03Z</dcterms:modified>
</cp:coreProperties>
</file>