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58" r:id="rId8"/>
    <p:sldId id="259" r:id="rId9"/>
    <p:sldId id="268" r:id="rId10"/>
    <p:sldId id="270" r:id="rId11"/>
    <p:sldId id="260" r:id="rId12"/>
    <p:sldId id="263" r:id="rId13"/>
    <p:sldId id="262" r:id="rId14"/>
    <p:sldId id="265" r:id="rId15"/>
    <p:sldId id="266" r:id="rId16"/>
    <p:sldId id="267" r:id="rId17"/>
    <p:sldId id="271" r:id="rId18"/>
    <p:sldId id="272" r:id="rId19"/>
    <p:sldId id="273" r:id="rId20"/>
    <p:sldId id="274" r:id="rId21"/>
    <p:sldId id="26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Functions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ACC75-DC80-504C-BCA0-80530C0CD291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20C61-4C2D-CE47-B94B-32C6C43B0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4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14/15</a:t>
            </a:r>
            <a:endParaRPr lang="en-US" dirty="0" smtClean="0"/>
          </a:p>
          <a:p>
            <a:r>
              <a:rPr lang="en-US" dirty="0" smtClean="0"/>
              <a:t>Strings</a:t>
            </a:r>
          </a:p>
          <a:p>
            <a:r>
              <a:rPr lang="en-US" dirty="0" smtClean="0"/>
              <a:t>+</a:t>
            </a:r>
          </a:p>
          <a:p>
            <a:r>
              <a:rPr lang="en-US" dirty="0" smtClean="0"/>
              <a:t>Functions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</a:t>
            </a:r>
            <a:br>
              <a:rPr lang="en-US" dirty="0" smtClean="0"/>
            </a:br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 [Name] ():</a:t>
            </a:r>
          </a:p>
          <a:p>
            <a:pPr lvl="1"/>
            <a:r>
              <a:rPr lang="en-US" dirty="0" smtClean="0"/>
              <a:t>def </a:t>
            </a:r>
            <a:r>
              <a:rPr lang="en-US" dirty="0" err="1" smtClean="0"/>
              <a:t>firstFunction</a:t>
            </a:r>
            <a:r>
              <a:rPr lang="en-US" dirty="0" smtClean="0"/>
              <a:t>():</a:t>
            </a:r>
          </a:p>
          <a:p>
            <a:r>
              <a:rPr lang="en-US" dirty="0" smtClean="0"/>
              <a:t>Name is just like a variable name</a:t>
            </a:r>
          </a:p>
          <a:p>
            <a:r>
              <a:rPr lang="en-US" dirty="0" smtClean="0"/>
              <a:t>( begins parameters</a:t>
            </a:r>
          </a:p>
          <a:p>
            <a:r>
              <a:rPr lang="en-US" dirty="0" smtClean="0"/>
              <a:t>) ends parameters</a:t>
            </a:r>
          </a:p>
          <a:p>
            <a:r>
              <a:rPr lang="en-US" dirty="0" smtClean="0"/>
              <a:t>: begins the code</a:t>
            </a:r>
          </a:p>
          <a:p>
            <a:r>
              <a:rPr lang="en-US" dirty="0" smtClean="0"/>
              <a:t>Tab delimited (function begin / end implied)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03070"/>
            <a:ext cx="4386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FunctionName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printNow(“I</a:t>
            </a:r>
            <a:r>
              <a:rPr lang="en-US" dirty="0" smtClean="0">
                <a:latin typeface="Courier New"/>
                <a:cs typeface="Courier New"/>
              </a:rPr>
              <a:t> am a function”) 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2919968" y="2735604"/>
            <a:ext cx="1324378" cy="1519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3473779"/>
            <a:ext cx="43864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FunctionName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printNow(“I</a:t>
            </a:r>
            <a:r>
              <a:rPr lang="en-US" dirty="0" smtClean="0">
                <a:latin typeface="Courier New"/>
                <a:cs typeface="Courier New"/>
              </a:rPr>
              <a:t> am a function”)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FunctionName</a:t>
            </a:r>
            <a:r>
              <a:rPr lang="en-US" dirty="0" smtClean="0">
                <a:latin typeface="Courier New"/>
                <a:cs typeface="Courier New"/>
              </a:rPr>
              <a:t>() 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2497510" y="4526766"/>
            <a:ext cx="1313032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542" y="4342103"/>
            <a:ext cx="136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 call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4843625" y="1687733"/>
            <a:ext cx="1313032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56657" y="150307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 body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Visualization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35245" y="2391331"/>
            <a:ext cx="43864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FunctionName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printNow(“I</a:t>
            </a:r>
            <a:r>
              <a:rPr lang="en-US" dirty="0" smtClean="0">
                <a:latin typeface="Courier New"/>
                <a:cs typeface="Courier New"/>
              </a:rPr>
              <a:t> am a function”)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FunctionName</a:t>
            </a:r>
            <a:r>
              <a:rPr lang="en-US" dirty="0" smtClean="0">
                <a:latin typeface="Courier New"/>
                <a:cs typeface="Courier New"/>
              </a:rPr>
              <a:t>() 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95600" y="2563500"/>
            <a:ext cx="115332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0" y="2391331"/>
            <a:ext cx="2373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1:  Ignore function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895600" y="3406994"/>
            <a:ext cx="115332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" y="3222328"/>
            <a:ext cx="2146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2:  Call Function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4070592"/>
            <a:ext cx="2537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3:  Execute Function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4852192"/>
            <a:ext cx="2829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4:  Return back to main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05257" y="4439924"/>
            <a:ext cx="63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5373924"/>
            <a:ext cx="214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5:  End program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function send info back</a:t>
            </a:r>
          </a:p>
          <a:p>
            <a:r>
              <a:rPr lang="en-US" dirty="0" smtClean="0"/>
              <a:t>2 way street</a:t>
            </a:r>
          </a:p>
          <a:p>
            <a:r>
              <a:rPr lang="en-US" dirty="0" smtClean="0"/>
              <a:t>Return trip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16128" y="3104690"/>
            <a:ext cx="33706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secretValue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return 15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myValue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secretValue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printNow(myValue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input to a function</a:t>
            </a:r>
          </a:p>
          <a:p>
            <a:pPr lvl="1"/>
            <a:r>
              <a:rPr lang="en-US" dirty="0" smtClean="0"/>
              <a:t>Comma separated list</a:t>
            </a:r>
          </a:p>
          <a:p>
            <a:r>
              <a:rPr lang="en-US" dirty="0" smtClean="0"/>
              <a:t>A copy of other variables</a:t>
            </a:r>
          </a:p>
          <a:p>
            <a:r>
              <a:rPr lang="en-US" dirty="0" smtClean="0"/>
              <a:t>Required when function is called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73328" y="4244524"/>
            <a:ext cx="30012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add(var1,var2):</a:t>
            </a:r>
          </a:p>
          <a:p>
            <a:r>
              <a:rPr lang="en-US" dirty="0" smtClean="0">
                <a:latin typeface="Courier New"/>
                <a:cs typeface="Courier New"/>
              </a:rPr>
              <a:t>	return var1+var2;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result = add(3,4)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printNow(result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7320"/>
            <a:ext cx="8229600" cy="4525963"/>
          </a:xfrm>
        </p:spPr>
        <p:txBody>
          <a:bodyPr/>
          <a:lstStyle/>
          <a:p>
            <a:r>
              <a:rPr lang="en-US" dirty="0" smtClean="0"/>
              <a:t>Where variables can be used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49544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example():</a:t>
            </a:r>
          </a:p>
          <a:p>
            <a:r>
              <a:rPr lang="en-US" dirty="0" smtClean="0">
                <a:latin typeface="Courier New"/>
                <a:cs typeface="Courier New"/>
              </a:rPr>
              <a:t>	test=“Hello”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printNow(test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t</a:t>
            </a:r>
            <a:r>
              <a:rPr lang="en-US" dirty="0" smtClean="0">
                <a:latin typeface="Courier New"/>
                <a:cs typeface="Courier New"/>
              </a:rPr>
              <a:t>est=“apple”</a:t>
            </a:r>
          </a:p>
          <a:p>
            <a:r>
              <a:rPr lang="en-US" dirty="0" smtClean="0">
                <a:latin typeface="Courier New"/>
                <a:cs typeface="Courier New"/>
              </a:rPr>
              <a:t>example()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printNow(test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120819" y="2931001"/>
            <a:ext cx="1248328" cy="108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69147" y="2746335"/>
            <a:ext cx="321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this test the same as this test?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2431526" y="3115666"/>
            <a:ext cx="4342009" cy="6946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36457" y="6488668"/>
            <a:ext cx="2007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Answer:  not it isn’t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are like prisons, you don’t have the freedom to go outside</a:t>
            </a:r>
          </a:p>
          <a:p>
            <a:r>
              <a:rPr lang="en-US" dirty="0" smtClean="0"/>
              <a:t>One way in</a:t>
            </a:r>
          </a:p>
          <a:p>
            <a:pPr lvl="1"/>
            <a:r>
              <a:rPr lang="en-US" dirty="0" smtClean="0"/>
              <a:t>Parameters</a:t>
            </a:r>
          </a:p>
          <a:p>
            <a:r>
              <a:rPr lang="en-US" dirty="0" smtClean="0"/>
              <a:t>One way out</a:t>
            </a:r>
          </a:p>
          <a:p>
            <a:pPr lvl="1"/>
            <a:r>
              <a:rPr lang="en-US" dirty="0" smtClean="0"/>
              <a:t>Return statement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a function that reads an </a:t>
            </a:r>
            <a:r>
              <a:rPr lang="en-US" dirty="0" err="1" smtClean="0"/>
              <a:t>int</a:t>
            </a:r>
            <a:r>
              <a:rPr lang="en-US" dirty="0" smtClean="0"/>
              <a:t>, squares, and returns it [Math.pow(var,2)]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a function that performs the quadratic formula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two functions that return a separate piece of the of a string</a:t>
            </a:r>
          </a:p>
          <a:p>
            <a:r>
              <a:rPr lang="en-US" dirty="0" err="1" smtClean="0"/>
              <a:t>First|Last</a:t>
            </a:r>
            <a:endParaRPr lang="en-US" dirty="0" smtClean="0"/>
          </a:p>
          <a:p>
            <a:r>
              <a:rPr lang="en-US" dirty="0" err="1" smtClean="0"/>
              <a:t>getFirst</a:t>
            </a:r>
            <a:r>
              <a:rPr lang="en-US" dirty="0" smtClean="0"/>
              <a:t> / </a:t>
            </a:r>
            <a:r>
              <a:rPr lang="en-US" dirty="0" err="1" smtClean="0"/>
              <a:t>getLast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What can we do?</a:t>
            </a:r>
          </a:p>
          <a:p>
            <a:pPr lvl="1"/>
            <a:r>
              <a:rPr lang="en-US" dirty="0" smtClean="0"/>
              <a:t>Why?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information together</a:t>
            </a:r>
          </a:p>
          <a:p>
            <a:r>
              <a:rPr lang="en-US" dirty="0" smtClean="0"/>
              <a:t>Make it useful</a:t>
            </a:r>
          </a:p>
          <a:p>
            <a:r>
              <a:rPr lang="en-US" dirty="0" smtClean="0"/>
              <a:t>Subdivide tasks to developers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</a:p>
          <a:p>
            <a:r>
              <a:rPr lang="en-US" dirty="0" smtClean="0"/>
              <a:t>Parameters</a:t>
            </a:r>
          </a:p>
          <a:p>
            <a:r>
              <a:rPr lang="en-US" dirty="0" smtClean="0"/>
              <a:t>Return types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first character in the first name and store it in a string called formatted</a:t>
            </a:r>
          </a:p>
          <a:p>
            <a:r>
              <a:rPr lang="en-US" dirty="0" smtClean="0"/>
              <a:t>Print out “Welcome” then print out the value of formatted then a . then a space then the last name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41413" y="4211957"/>
            <a:ext cx="130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Andrew Ray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95600" y="4439924"/>
            <a:ext cx="621427" cy="108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17027" y="4211957"/>
            <a:ext cx="76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 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84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738" y="152400"/>
            <a:ext cx="2545666" cy="24707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32289"/>
            <a:ext cx="3990560" cy="28632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4738" y="4076029"/>
            <a:ext cx="2788943" cy="278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98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that you remember?</a:t>
            </a:r>
          </a:p>
          <a:p>
            <a:r>
              <a:rPr lang="en-US" dirty="0" smtClean="0"/>
              <a:t>Caesar</a:t>
            </a:r>
          </a:p>
          <a:p>
            <a:r>
              <a:rPr lang="en-US" dirty="0" smtClean="0"/>
              <a:t>A-&gt;C, B-&gt;D, etc…</a:t>
            </a:r>
          </a:p>
          <a:p>
            <a:r>
              <a:rPr lang="en-US" dirty="0" smtClean="0"/>
              <a:t>Substitution</a:t>
            </a:r>
          </a:p>
          <a:p>
            <a:pPr lvl="1"/>
            <a:r>
              <a:rPr lang="en-US" dirty="0" smtClean="0"/>
              <a:t>Replace A with 7</a:t>
            </a:r>
          </a:p>
          <a:p>
            <a:pPr lvl="1"/>
            <a:r>
              <a:rPr lang="en-US" dirty="0" smtClean="0"/>
              <a:t>Replace E with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02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code would you need to write to create this encryption ?</a:t>
            </a:r>
            <a:endParaRPr lang="en-US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57200" y="2882899"/>
          <a:ext cx="9921722" cy="192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5626100" imgH="1092200" progId="Word.Document.12">
                  <p:link updateAutomatic="1"/>
                </p:oleObj>
              </mc:Choice>
              <mc:Fallback>
                <p:oleObj name="Document" r:id="rId3" imgW="5626100" imgH="1092200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82899"/>
                        <a:ext cx="9921722" cy="192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3741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Return statements</a:t>
            </a:r>
          </a:p>
          <a:p>
            <a:pPr lvl="1"/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Examples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purpose of functions?</a:t>
            </a:r>
          </a:p>
          <a:p>
            <a:r>
              <a:rPr lang="en-US" dirty="0" smtClean="0"/>
              <a:t>What are the benefits?</a:t>
            </a:r>
          </a:p>
          <a:p>
            <a:r>
              <a:rPr lang="en-US" dirty="0" smtClean="0"/>
              <a:t>What are the downsides?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Visualization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589930" y="3377277"/>
            <a:ext cx="3019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7200" y="1346639"/>
            <a:ext cx="2644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Current view of a program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5222985" y="1357495"/>
            <a:ext cx="1100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New view</a:t>
            </a:r>
            <a:endParaRPr lang="en-US" u="sng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746741" y="2344615"/>
            <a:ext cx="954078" cy="15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224575" y="2822449"/>
            <a:ext cx="1098967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5847298" y="3300281"/>
            <a:ext cx="954078" cy="15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5224575" y="3779703"/>
            <a:ext cx="110055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4748331" y="4257535"/>
            <a:ext cx="954078" cy="15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8703" y="2300787"/>
            <a:ext cx="17132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r>
              <a:rPr lang="en-US" dirty="0" smtClean="0"/>
              <a:t> – </a:t>
            </a:r>
            <a:r>
              <a:rPr lang="en-US" dirty="0" err="1" smtClean="0"/>
              <a:t>x</a:t>
            </a:r>
            <a:r>
              <a:rPr lang="en-US" dirty="0" smtClean="0"/>
              <a:t>=3;</a:t>
            </a:r>
          </a:p>
          <a:p>
            <a:r>
              <a:rPr lang="en-US" dirty="0"/>
              <a:t>1</a:t>
            </a:r>
            <a:r>
              <a:rPr lang="en-US" dirty="0" smtClean="0"/>
              <a:t> – </a:t>
            </a:r>
            <a:r>
              <a:rPr lang="en-US" dirty="0" err="1" smtClean="0"/>
              <a:t>y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*2;</a:t>
            </a:r>
          </a:p>
          <a:p>
            <a:r>
              <a:rPr lang="en-US" dirty="0"/>
              <a:t>2</a:t>
            </a:r>
            <a:r>
              <a:rPr lang="en-US" dirty="0" smtClean="0"/>
              <a:t> – </a:t>
            </a:r>
            <a:r>
              <a:rPr lang="en-US" dirty="0" err="1" smtClean="0"/>
              <a:t>printNow(y</a:t>
            </a:r>
            <a:r>
              <a:rPr lang="en-US" dirty="0" smtClean="0"/>
              <a:t>);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26165" y="2409813"/>
            <a:ext cx="136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26165" y="3781291"/>
            <a:ext cx="1646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 return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181</TotalTime>
  <Words>409</Words>
  <Application>Microsoft Macintosh PowerPoint</Application>
  <PresentationFormat>On-screen Show (4:3)</PresentationFormat>
  <Paragraphs>122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RUTemplate2</vt:lpstr>
      <vt:lpstr>???</vt:lpstr>
      <vt:lpstr>ITEC 109</vt:lpstr>
      <vt:lpstr>Review</vt:lpstr>
      <vt:lpstr>Example</vt:lpstr>
      <vt:lpstr>Background</vt:lpstr>
      <vt:lpstr>Methods</vt:lpstr>
      <vt:lpstr>Sample</vt:lpstr>
      <vt:lpstr>Objectives</vt:lpstr>
      <vt:lpstr>Basics</vt:lpstr>
      <vt:lpstr>Visualization</vt:lpstr>
      <vt:lpstr>Function Syntax</vt:lpstr>
      <vt:lpstr>Syntax</vt:lpstr>
      <vt:lpstr>Visualization</vt:lpstr>
      <vt:lpstr>Return</vt:lpstr>
      <vt:lpstr>Parameters</vt:lpstr>
      <vt:lpstr>Scope</vt:lpstr>
      <vt:lpstr>Rules</vt:lpstr>
      <vt:lpstr>Example</vt:lpstr>
      <vt:lpstr>Example</vt:lpstr>
      <vt:lpstr>Example</vt:lpstr>
      <vt:lpstr>Philosophy</vt:lpstr>
      <vt:lpstr>Review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27</cp:revision>
  <dcterms:created xsi:type="dcterms:W3CDTF">2010-10-05T17:59:28Z</dcterms:created>
  <dcterms:modified xsi:type="dcterms:W3CDTF">2011-10-03T17:48:48Z</dcterms:modified>
</cp:coreProperties>
</file>