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Functions (2)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28DD2-7766-714F-ADC4-98EEAD89AA74}" type="datetimeFigureOut">
              <a:rPr lang="en-US" smtClean="0"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34A9-EDD8-284E-9AC4-054820DD3E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15</a:t>
            </a:r>
            <a:endParaRPr lang="en-US" dirty="0" smtClean="0"/>
          </a:p>
          <a:p>
            <a:r>
              <a:rPr lang="en-US" dirty="0" smtClean="0"/>
              <a:t>Advanced functions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Stair step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498859"/>
            <a:ext cx="1002213" cy="4342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04674" y="2584412"/>
            <a:ext cx="1104765" cy="4342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09439" y="3148108"/>
            <a:ext cx="1140814" cy="43422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76670" y="2020716"/>
            <a:ext cx="1228004" cy="4342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1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142155" y="2280460"/>
            <a:ext cx="6345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968466" y="2106770"/>
            <a:ext cx="34737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370159" y="2801523"/>
            <a:ext cx="6345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196470" y="2627833"/>
            <a:ext cx="34737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474924" y="3365219"/>
            <a:ext cx="6345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301235" y="3191529"/>
            <a:ext cx="34737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5600" y="3817185"/>
            <a:ext cx="383233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function1():</a:t>
            </a:r>
          </a:p>
          <a:p>
            <a:r>
              <a:rPr lang="en-US" dirty="0" smtClean="0">
                <a:latin typeface="Courier New"/>
                <a:cs typeface="Courier New"/>
              </a:rPr>
              <a:t>	function2();</a:t>
            </a:r>
          </a:p>
          <a:p>
            <a:r>
              <a:rPr lang="en-US" dirty="0" smtClean="0">
                <a:latin typeface="Courier New"/>
                <a:cs typeface="Courier New"/>
              </a:rPr>
              <a:t>def function2():</a:t>
            </a:r>
          </a:p>
          <a:p>
            <a:r>
              <a:rPr lang="en-US" dirty="0" smtClean="0">
                <a:latin typeface="Courier New"/>
                <a:cs typeface="Courier New"/>
              </a:rPr>
              <a:t>	function3();</a:t>
            </a:r>
          </a:p>
          <a:p>
            <a:r>
              <a:rPr lang="en-US" dirty="0" smtClean="0">
                <a:latin typeface="Courier New"/>
                <a:cs typeface="Courier New"/>
              </a:rPr>
              <a:t>def function3():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printNow(“Complicated</a:t>
            </a:r>
            <a:r>
              <a:rPr lang="en-US" dirty="0" smtClean="0">
                <a:latin typeface="Courier New"/>
                <a:cs typeface="Courier New"/>
              </a:rPr>
              <a:t>”)</a:t>
            </a:r>
          </a:p>
          <a:p>
            <a:r>
              <a:rPr lang="en-US" dirty="0" smtClean="0">
                <a:latin typeface="Courier New"/>
                <a:cs typeface="Courier New"/>
              </a:rPr>
              <a:t>function1()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Pro/Con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Models more complex problems</a:t>
            </a:r>
          </a:p>
          <a:p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What happens when something goes wrong?</a:t>
            </a:r>
          </a:p>
          <a:p>
            <a:pPr lvl="1"/>
            <a:r>
              <a:rPr lang="en-US" dirty="0" smtClean="0"/>
              <a:t>If A calls B, which calls C, which calls A, what happens?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952" y="0"/>
            <a:ext cx="1876048" cy="213221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Stair climbing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498859"/>
            <a:ext cx="1002213" cy="4342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04674" y="2584412"/>
            <a:ext cx="1104765" cy="4342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09439" y="3148108"/>
            <a:ext cx="1140814" cy="43422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76670" y="2020716"/>
            <a:ext cx="1228004" cy="4342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1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142155" y="2280460"/>
            <a:ext cx="6345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68466" y="2106770"/>
            <a:ext cx="34737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370159" y="2801523"/>
            <a:ext cx="6345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196470" y="2627833"/>
            <a:ext cx="34737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74924" y="3365219"/>
            <a:ext cx="6345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301235" y="3191529"/>
            <a:ext cx="34737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4109439" y="2930203"/>
            <a:ext cx="65766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656958" y="3037964"/>
            <a:ext cx="21869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3004674" y="2366507"/>
            <a:ext cx="65766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552193" y="2474268"/>
            <a:ext cx="21869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1459413" y="1802811"/>
            <a:ext cx="65766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006932" y="1910572"/>
            <a:ext cx="21869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57200" y="2367302"/>
            <a:ext cx="685750" cy="4350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16085" y="2833968"/>
            <a:ext cx="633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2239526" y="1498858"/>
            <a:ext cx="656074" cy="173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857465" y="1314192"/>
            <a:ext cx="123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 back up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4928424"/>
            <a:ext cx="1207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*Warning*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186" y="4465765"/>
            <a:ext cx="2614827" cy="1663981"/>
          </a:xfrm>
          <a:prstGeom prst="rect">
            <a:avLst/>
          </a:prstGeom>
        </p:spPr>
      </p:pic>
      <p:cxnSp>
        <p:nvCxnSpPr>
          <p:cNvPr id="34" name="Straight Arrow Connector 33"/>
          <p:cNvCxnSpPr/>
          <p:nvPr/>
        </p:nvCxnSpPr>
        <p:spPr>
          <a:xfrm>
            <a:off x="4203013" y="5297756"/>
            <a:ext cx="14090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047" y="4374296"/>
            <a:ext cx="3107516" cy="184692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61027" y="1799951"/>
            <a:ext cx="373991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	def sum4():</a:t>
            </a:r>
          </a:p>
          <a:p>
            <a:r>
              <a:rPr lang="en-US" dirty="0" smtClean="0">
                <a:latin typeface="Courier New"/>
                <a:cs typeface="Courier New"/>
              </a:rPr>
              <a:t>		return 4 + sum3()</a:t>
            </a:r>
            <a:r>
              <a:rPr lang="en-US" dirty="0">
                <a:latin typeface="Courier New"/>
                <a:cs typeface="Courier New"/>
              </a:rPr>
              <a:t>;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	def sum3():</a:t>
            </a:r>
          </a:p>
          <a:p>
            <a:r>
              <a:rPr lang="en-US" dirty="0" smtClean="0">
                <a:latin typeface="Courier New"/>
                <a:cs typeface="Courier New"/>
              </a:rPr>
              <a:t>		return 3 +sum2();</a:t>
            </a:r>
          </a:p>
          <a:p>
            <a:r>
              <a:rPr lang="en-US" dirty="0" smtClean="0">
                <a:latin typeface="Courier New"/>
                <a:cs typeface="Courier New"/>
              </a:rPr>
              <a:t>	def sum2():</a:t>
            </a:r>
          </a:p>
          <a:p>
            <a:r>
              <a:rPr lang="en-US" dirty="0" smtClean="0">
                <a:latin typeface="Courier New"/>
                <a:cs typeface="Courier New"/>
              </a:rPr>
              <a:t>		return 2 +  sum1();</a:t>
            </a:r>
          </a:p>
          <a:p>
            <a:r>
              <a:rPr lang="en-US" dirty="0" smtClean="0">
                <a:latin typeface="Courier New"/>
                <a:cs typeface="Courier New"/>
              </a:rPr>
              <a:t>	def sum1():</a:t>
            </a:r>
          </a:p>
          <a:p>
            <a:r>
              <a:rPr lang="en-US" dirty="0" smtClean="0">
                <a:latin typeface="Courier New"/>
                <a:cs typeface="Courier New"/>
              </a:rPr>
              <a:t>		return 1;</a:t>
            </a:r>
          </a:p>
          <a:p>
            <a:r>
              <a:rPr lang="en-US" dirty="0" smtClean="0">
                <a:latin typeface="Courier New"/>
                <a:cs typeface="Courier New"/>
              </a:rPr>
              <a:t>	answer =sum4();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printNow(answer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7076" y="1430619"/>
            <a:ext cx="2888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//Prints out sum of 4+3+2+1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Pro/Con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Crazy and semi-useful tool</a:t>
            </a:r>
          </a:p>
          <a:p>
            <a:pPr lvl="1"/>
            <a:r>
              <a:rPr lang="en-US" dirty="0" smtClean="0"/>
              <a:t>Brain bending mental exercise</a:t>
            </a:r>
          </a:p>
          <a:p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Algorithm design complexity</a:t>
            </a:r>
          </a:p>
          <a:p>
            <a:pPr lvl="1"/>
            <a:r>
              <a:rPr lang="en-US" dirty="0" smtClean="0"/>
              <a:t>Debugging (100% CPU usage)</a:t>
            </a:r>
          </a:p>
          <a:p>
            <a:pPr lvl="1"/>
            <a:r>
              <a:rPr lang="en-US" dirty="0" smtClean="0"/>
              <a:t>Recursion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7125" y="1585252"/>
            <a:ext cx="1002213" cy="4342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56595" y="2107109"/>
            <a:ext cx="1228004" cy="4342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1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22080" y="2366853"/>
            <a:ext cx="6345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348391" y="2193163"/>
            <a:ext cx="34737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50084" y="2887916"/>
            <a:ext cx="6345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576395" y="2714226"/>
            <a:ext cx="34737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914348" y="4028208"/>
            <a:ext cx="1104765" cy="4342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Function2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172109" y="3544707"/>
            <a:ext cx="792462" cy="1745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4143190" y="3263060"/>
            <a:ext cx="790872" cy="7362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384599" y="2801524"/>
            <a:ext cx="1007256" cy="43422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391855" y="4028208"/>
            <a:ext cx="1140814" cy="43422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56595" y="5101281"/>
            <a:ext cx="420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kind of code would we need for this?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Pro/Con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Divide and conqueror </a:t>
            </a:r>
          </a:p>
          <a:p>
            <a:pPr lvl="1"/>
            <a:r>
              <a:rPr lang="en-US" dirty="0" smtClean="0"/>
              <a:t>Flexibility</a:t>
            </a:r>
          </a:p>
          <a:p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You have to figure it out</a:t>
            </a:r>
          </a:p>
          <a:p>
            <a:pPr lvl="1"/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Implementation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review</a:t>
            </a:r>
          </a:p>
          <a:p>
            <a:r>
              <a:rPr lang="en-US" dirty="0" smtClean="0"/>
              <a:t>Functions calling functions</a:t>
            </a:r>
          </a:p>
          <a:p>
            <a:r>
              <a:rPr lang="en-US" dirty="0" smtClean="0"/>
              <a:t>Pattern review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Return statements</a:t>
            </a:r>
          </a:p>
          <a:p>
            <a:pPr lvl="1"/>
            <a:r>
              <a:rPr lang="en-US" dirty="0" smtClean="0"/>
              <a:t>Variable scope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calling other functions</a:t>
            </a:r>
          </a:p>
          <a:p>
            <a:r>
              <a:rPr lang="en-US" dirty="0" smtClean="0"/>
              <a:t>Patterns</a:t>
            </a:r>
          </a:p>
          <a:p>
            <a:r>
              <a:rPr lang="en-US" dirty="0" smtClean="0"/>
              <a:t>Examples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to function and back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61935" y="2332610"/>
            <a:ext cx="438642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FunctionName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printNow(“I</a:t>
            </a:r>
            <a:r>
              <a:rPr lang="en-US" dirty="0" smtClean="0">
                <a:latin typeface="Courier New"/>
                <a:cs typeface="Courier New"/>
              </a:rPr>
              <a:t> am a function”)</a:t>
            </a:r>
          </a:p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FunctionTwo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printNow(“I</a:t>
            </a:r>
            <a:r>
              <a:rPr lang="en-US" dirty="0" smtClean="0">
                <a:latin typeface="Courier New"/>
                <a:cs typeface="Courier New"/>
              </a:rPr>
              <a:t> am the second”)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FunctionName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FunctionTwo</a:t>
            </a:r>
            <a:r>
              <a:rPr lang="en-US" dirty="0" smtClean="0">
                <a:latin typeface="Courier New"/>
                <a:cs typeface="Courier New"/>
              </a:rPr>
              <a:t>() 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72137" y="2062555"/>
            <a:ext cx="1002213" cy="4342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5504392" y="2812940"/>
            <a:ext cx="792459" cy="1601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125832" y="3289237"/>
            <a:ext cx="1007256" cy="43422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Curve1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90483" y="3289237"/>
            <a:ext cx="1104765" cy="4342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Curve2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324834" y="3289237"/>
            <a:ext cx="927244" cy="43422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Curve3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6129105" y="2893008"/>
            <a:ext cx="7924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6847036" y="2524884"/>
            <a:ext cx="790872" cy="7362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32" y="1725825"/>
            <a:ext cx="3370197" cy="22149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Pro/Con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Breaks a problem into steps</a:t>
            </a:r>
          </a:p>
          <a:p>
            <a:pPr lvl="1"/>
            <a:r>
              <a:rPr lang="en-US" dirty="0" smtClean="0"/>
              <a:t>Easy to re-order operations in the code</a:t>
            </a:r>
          </a:p>
          <a:p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Initial setup cost is high</a:t>
            </a:r>
          </a:p>
          <a:p>
            <a:pPr lvl="1"/>
            <a:r>
              <a:rPr lang="en-US" dirty="0" smtClean="0"/>
              <a:t>Requires design, can’t just code it ™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cycle pattern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18442" y="152400"/>
            <a:ext cx="1002213" cy="4342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6250697" y="902785"/>
            <a:ext cx="792459" cy="16013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872137" y="1379082"/>
            <a:ext cx="1007256" cy="43422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936788" y="1379082"/>
            <a:ext cx="1104765" cy="4342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71139" y="1379082"/>
            <a:ext cx="927244" cy="43422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6875410" y="982853"/>
            <a:ext cx="79246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7593341" y="614729"/>
            <a:ext cx="790872" cy="73624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95600" y="2326271"/>
            <a:ext cx="332434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getValue1():</a:t>
            </a:r>
          </a:p>
          <a:p>
            <a:r>
              <a:rPr lang="en-US" dirty="0" smtClean="0">
                <a:latin typeface="Courier New"/>
                <a:cs typeface="Courier New"/>
              </a:rPr>
              <a:t>	return 3;	</a:t>
            </a:r>
          </a:p>
          <a:p>
            <a:r>
              <a:rPr lang="en-US" dirty="0" smtClean="0">
                <a:latin typeface="Courier New"/>
                <a:cs typeface="Courier New"/>
              </a:rPr>
              <a:t>def getValue2():</a:t>
            </a:r>
          </a:p>
          <a:p>
            <a:r>
              <a:rPr lang="en-US" dirty="0" smtClean="0">
                <a:latin typeface="Courier New"/>
                <a:cs typeface="Courier New"/>
              </a:rPr>
              <a:t>	return 5;	</a:t>
            </a:r>
          </a:p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compute(a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	return </a:t>
            </a:r>
            <a:r>
              <a:rPr lang="en-US" dirty="0" err="1" smtClean="0">
                <a:latin typeface="Courier New"/>
                <a:cs typeface="Courier New"/>
              </a:rPr>
              <a:t>a+b</a:t>
            </a:r>
            <a:r>
              <a:rPr lang="en-US" dirty="0" smtClean="0">
                <a:latin typeface="Courier New"/>
                <a:cs typeface="Courier New"/>
              </a:rPr>
              <a:t>; </a:t>
            </a:r>
          </a:p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ouput(value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printNow(value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=getValue1();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y</a:t>
            </a:r>
            <a:r>
              <a:rPr lang="en-US" dirty="0" smtClean="0">
                <a:latin typeface="Courier New"/>
                <a:cs typeface="Courier New"/>
              </a:rPr>
              <a:t>= getValue2();</a:t>
            </a:r>
          </a:p>
          <a:p>
            <a:r>
              <a:rPr lang="en-US" dirty="0" smtClean="0">
                <a:latin typeface="Courier New"/>
                <a:cs typeface="Courier New"/>
              </a:rPr>
              <a:t>result = </a:t>
            </a:r>
            <a:r>
              <a:rPr lang="en-US" dirty="0" err="1" smtClean="0">
                <a:latin typeface="Courier New"/>
                <a:cs typeface="Courier New"/>
              </a:rPr>
              <a:t>compute(x,y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output(result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Pro/Con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Separates parts of implementation (keyboard </a:t>
            </a:r>
            <a:r>
              <a:rPr lang="en-US" dirty="0" err="1" smtClean="0"/>
              <a:t>vs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Scaling of project</a:t>
            </a:r>
          </a:p>
          <a:p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Data management</a:t>
            </a:r>
          </a:p>
          <a:p>
            <a:pPr lvl="1"/>
            <a:r>
              <a:rPr lang="en-US" dirty="0" smtClean="0"/>
              <a:t>Questions of what happens when you need to mix input / computation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82044" y="2062556"/>
            <a:ext cx="1002213" cy="4342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014299" y="2812941"/>
            <a:ext cx="792459" cy="16013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35739" y="3289238"/>
            <a:ext cx="1007256" cy="43422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42995" y="4245319"/>
            <a:ext cx="1104765" cy="4342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0502" y="4245319"/>
            <a:ext cx="1140814" cy="43422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Function3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1900756" y="3761818"/>
            <a:ext cx="792462" cy="1745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2871837" y="3480171"/>
            <a:ext cx="790872" cy="7362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13246" y="3018635"/>
            <a:ext cx="1007256" cy="4342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2089509" y="2520517"/>
            <a:ext cx="521855" cy="47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05300" y="1144533"/>
            <a:ext cx="383233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getBalance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return 55;</a:t>
            </a:r>
          </a:p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badCredit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printNow(“Work</a:t>
            </a:r>
            <a:r>
              <a:rPr lang="en-US" dirty="0" smtClean="0">
                <a:latin typeface="Courier New"/>
                <a:cs typeface="Courier New"/>
              </a:rPr>
              <a:t> harder”)</a:t>
            </a:r>
          </a:p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goodCredit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printNow(“Keep</a:t>
            </a:r>
            <a:r>
              <a:rPr lang="en-US" dirty="0" smtClean="0">
                <a:latin typeface="Courier New"/>
                <a:cs typeface="Courier New"/>
              </a:rPr>
              <a:t> it up”)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amount = </a:t>
            </a:r>
            <a:r>
              <a:rPr lang="en-US" dirty="0" err="1" smtClean="0">
                <a:latin typeface="Courier New"/>
                <a:cs typeface="Courier New"/>
              </a:rPr>
              <a:t>getBalance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if (amount &gt; 50):</a:t>
            </a:r>
          </a:p>
          <a:p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goodCredit</a:t>
            </a:r>
            <a:r>
              <a:rPr lang="en-US" dirty="0" smtClean="0">
                <a:latin typeface="Courier New"/>
                <a:cs typeface="Courier New"/>
              </a:rPr>
              <a:t>(); </a:t>
            </a:r>
          </a:p>
          <a:p>
            <a:r>
              <a:rPr lang="en-US" dirty="0" smtClean="0">
                <a:latin typeface="Courier New"/>
                <a:cs typeface="Courier New"/>
              </a:rPr>
              <a:t>else: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badCredit</a:t>
            </a:r>
            <a:r>
              <a:rPr lang="en-US" dirty="0" smtClean="0">
                <a:latin typeface="Courier New"/>
                <a:cs typeface="Courier New"/>
              </a:rPr>
              <a:t>();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62</TotalTime>
  <Words>264</Words>
  <Application>Microsoft Macintosh PowerPoint</Application>
  <PresentationFormat>On-screen Show (4:3)</PresentationFormat>
  <Paragraphs>142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RUTemplate2</vt:lpstr>
      <vt:lpstr>ITEC 109</vt:lpstr>
      <vt:lpstr>Review</vt:lpstr>
      <vt:lpstr>Objectives</vt:lpstr>
      <vt:lpstr>Easy</vt:lpstr>
      <vt:lpstr>Driver</vt:lpstr>
      <vt:lpstr>Pro/Con</vt:lpstr>
      <vt:lpstr>Application</vt:lpstr>
      <vt:lpstr>Pro/Con</vt:lpstr>
      <vt:lpstr>Chooser</vt:lpstr>
      <vt:lpstr>Stair step</vt:lpstr>
      <vt:lpstr>Pro/Con</vt:lpstr>
      <vt:lpstr>Stair climbing</vt:lpstr>
      <vt:lpstr>Example</vt:lpstr>
      <vt:lpstr>Pro/Con</vt:lpstr>
      <vt:lpstr>Combination</vt:lpstr>
      <vt:lpstr>Pro/Con</vt:lpstr>
      <vt:lpstr>Review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11</cp:revision>
  <dcterms:created xsi:type="dcterms:W3CDTF">2010-10-05T17:39:53Z</dcterms:created>
  <dcterms:modified xsi:type="dcterms:W3CDTF">2011-10-04T20:08:18Z</dcterms:modified>
</cp:coreProperties>
</file>