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0" r:id="rId16"/>
    <p:sldId id="273" r:id="rId17"/>
    <p:sldId id="274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Lists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1A897-58D4-824E-8F0D-41DEBB404F78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EFC70-07CF-CF41-A6D5-5B570F89B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21</a:t>
            </a:r>
            <a:endParaRPr lang="en-US" dirty="0" smtClean="0"/>
          </a:p>
          <a:p>
            <a:r>
              <a:rPr lang="en-US" dirty="0" smtClean="0"/>
              <a:t>More on lists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get the actual list</a:t>
            </a:r>
          </a:p>
          <a:p>
            <a:r>
              <a:rPr lang="en-US" dirty="0" smtClean="0"/>
              <a:t>You don’t need to return it</a:t>
            </a:r>
          </a:p>
          <a:p>
            <a:r>
              <a:rPr lang="en-US" dirty="0" smtClean="0"/>
              <a:t>Need to be careful when doing this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425" y="4196513"/>
            <a:ext cx="3602575" cy="26178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Copying one array/list into another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87157" y="2453357"/>
            <a:ext cx="54804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copyList(aList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err="1" smtClean="0">
                <a:latin typeface="Courier New"/>
                <a:cs typeface="Courier New"/>
              </a:rPr>
              <a:t>newList</a:t>
            </a:r>
            <a:r>
              <a:rPr lang="en-US" dirty="0" smtClean="0">
                <a:latin typeface="Courier New"/>
                <a:cs typeface="Courier New"/>
              </a:rPr>
              <a:t> = []</a:t>
            </a:r>
          </a:p>
          <a:p>
            <a:r>
              <a:rPr lang="en-US" dirty="0" smtClean="0">
                <a:latin typeface="Courier New"/>
                <a:cs typeface="Courier New"/>
              </a:rPr>
              <a:t>  for item in </a:t>
            </a:r>
            <a:r>
              <a:rPr lang="en-US" dirty="0" err="1" smtClean="0">
                <a:latin typeface="Courier New"/>
                <a:cs typeface="Courier New"/>
              </a:rPr>
              <a:t>aList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newList.append(item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  return </a:t>
            </a:r>
            <a:r>
              <a:rPr lang="en-US" dirty="0" err="1" smtClean="0">
                <a:latin typeface="Courier New"/>
                <a:cs typeface="Courier New"/>
              </a:rPr>
              <a:t>newList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list = range(0,10)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newList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copyList(list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list.append(3)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printNow(list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printNow(newList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2 arrays/lists</a:t>
            </a:r>
          </a:p>
          <a:p>
            <a:r>
              <a:rPr lang="en-US" dirty="0" smtClean="0"/>
              <a:t>Fill with random values</a:t>
            </a:r>
          </a:p>
          <a:p>
            <a:r>
              <a:rPr lang="en-US" dirty="0" smtClean="0"/>
              <a:t>Print each out</a:t>
            </a:r>
          </a:p>
          <a:p>
            <a:r>
              <a:rPr lang="en-US" dirty="0" smtClean="0"/>
              <a:t>Use array2= array1, modify, check contents</a:t>
            </a:r>
          </a:p>
          <a:p>
            <a:r>
              <a:rPr lang="en-US" dirty="0" smtClean="0"/>
              <a:t>Use proper copy method and repeat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you copy a larger list into a smaller list?</a:t>
            </a:r>
          </a:p>
          <a:p>
            <a:r>
              <a:rPr lang="en-US" dirty="0" smtClean="0"/>
              <a:t>How do you reverse the order in a list?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1934" y="2561912"/>
            <a:ext cx="4663469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list1 = range(10,0,-1)</a:t>
            </a:r>
          </a:p>
          <a:p>
            <a:r>
              <a:rPr lang="en-US" dirty="0" smtClean="0">
                <a:latin typeface="Courier New"/>
                <a:cs typeface="Courier New"/>
              </a:rPr>
              <a:t>list2 = []</a:t>
            </a:r>
          </a:p>
          <a:p>
            <a:r>
              <a:rPr lang="en-US" dirty="0" smtClean="0">
                <a:latin typeface="Courier New"/>
                <a:cs typeface="Courier New"/>
              </a:rPr>
              <a:t>position = len(list1)-1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(position &gt; -1):</a:t>
            </a:r>
          </a:p>
          <a:p>
            <a:r>
              <a:rPr lang="en-US" dirty="0" smtClean="0">
                <a:latin typeface="Courier New"/>
                <a:cs typeface="Courier New"/>
              </a:rPr>
              <a:t>	list2.append(list1[position])</a:t>
            </a:r>
          </a:p>
          <a:p>
            <a:r>
              <a:rPr lang="en-US" dirty="0" smtClean="0">
                <a:latin typeface="Courier New"/>
                <a:cs typeface="Courier New"/>
              </a:rPr>
              <a:t>	position = position – 1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printNow(list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printNow(list2)</a:t>
            </a:r>
          </a:p>
          <a:p>
            <a:r>
              <a:rPr lang="en-US" dirty="0" smtClean="0">
                <a:latin typeface="Courier New"/>
                <a:cs typeface="Courier New"/>
              </a:rPr>
              <a:t>list3 =list1.reverse()</a:t>
            </a:r>
          </a:p>
          <a:p>
            <a:r>
              <a:rPr lang="en-US" dirty="0" smtClean="0">
                <a:latin typeface="Courier New"/>
                <a:cs typeface="Courier New"/>
              </a:rPr>
              <a:t>printNow(list3)</a:t>
            </a:r>
          </a:p>
        </p:txBody>
      </p:sp>
      <p:sp>
        <p:nvSpPr>
          <p:cNvPr id="5" name="Rectangle 4"/>
          <p:cNvSpPr/>
          <p:nvPr/>
        </p:nvSpPr>
        <p:spPr>
          <a:xfrm>
            <a:off x="4179403" y="567160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[10, 9, 8, 7, 6, 5, 4, 3, 2, 1]</a:t>
            </a:r>
          </a:p>
          <a:p>
            <a:r>
              <a:rPr lang="en-US" dirty="0" smtClean="0"/>
              <a:t>[1, 2, 3, 4, 5, 6, 7, 8, 9, 10]</a:t>
            </a:r>
          </a:p>
          <a:p>
            <a:r>
              <a:rPr lang="en-US" dirty="0" smtClean="0"/>
              <a:t>[1, 2, 3, 4, 5, 6, 7, 8, 9, 10]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8876" y="1214249"/>
            <a:ext cx="686598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range(0,8):</a:t>
            </a:r>
          </a:p>
          <a:p>
            <a:endParaRPr lang="en-US" dirty="0" smtClean="0"/>
          </a:p>
          <a:p>
            <a:r>
              <a:rPr lang="en-US" dirty="0" smtClean="0"/>
              <a:t>	for </a:t>
            </a:r>
            <a:r>
              <a:rPr lang="en-US" dirty="0" err="1"/>
              <a:t>j</a:t>
            </a:r>
            <a:r>
              <a:rPr lang="en-US" dirty="0" smtClean="0"/>
              <a:t> in range(0,8):</a:t>
            </a:r>
          </a:p>
          <a:p>
            <a:endParaRPr lang="en-US" dirty="0" smtClean="0"/>
          </a:p>
          <a:p>
            <a:r>
              <a:rPr lang="en-US" dirty="0" smtClean="0"/>
              <a:t>		</a:t>
            </a:r>
            <a:r>
              <a:rPr lang="en-US" dirty="0" err="1" smtClean="0"/>
              <a:t>m_ultra.ping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m_array[j</a:t>
            </a:r>
            <a:r>
              <a:rPr lang="en-US" dirty="0" smtClean="0"/>
              <a:t>] = </a:t>
            </a:r>
            <a:r>
              <a:rPr lang="en-US" dirty="0" err="1" smtClean="0"/>
              <a:t>m_ultra.getDistance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sort(m_array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//Discard beginning and end </a:t>
            </a:r>
            <a:r>
              <a:rPr lang="en-US" dirty="0" err="1" smtClean="0">
                <a:solidFill>
                  <a:srgbClr val="008000"/>
                </a:solidFill>
              </a:rPr>
              <a:t>b/c</a:t>
            </a:r>
            <a:r>
              <a:rPr lang="en-US" dirty="0" smtClean="0">
                <a:solidFill>
                  <a:srgbClr val="008000"/>
                </a:solidFill>
              </a:rPr>
              <a:t> sensor is not so good...</a:t>
            </a:r>
          </a:p>
          <a:p>
            <a:r>
              <a:rPr lang="en-US" dirty="0" smtClean="0"/>
              <a:t>	value = (m_array[m_array.length-6] + m_array[m_array.length-5] + </a:t>
            </a:r>
          </a:p>
          <a:p>
            <a:r>
              <a:rPr lang="en-US" dirty="0" smtClean="0"/>
              <a:t>                        m_array[m_array.length-4])/3;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m_results[i</a:t>
            </a:r>
            <a:r>
              <a:rPr lang="en-US" dirty="0" smtClean="0"/>
              <a:t>] = value;</a:t>
            </a:r>
          </a:p>
          <a:p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2547624" y="4726132"/>
            <a:ext cx="1721707" cy="1411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14054" y="6107897"/>
            <a:ext cx="400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Next, sum results and return the average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07808" y="477645"/>
            <a:ext cx="294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distance to wall function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04537" y="1214249"/>
            <a:ext cx="301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008000"/>
                </a:solidFill>
              </a:rPr>
              <a:t>//Perform the process 8 times</a:t>
            </a:r>
            <a:endParaRPr lang="en-US" i="1" u="sng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6937" y="1735981"/>
            <a:ext cx="36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008000"/>
                </a:solidFill>
              </a:rPr>
              <a:t>//Perform the measurement 8 times</a:t>
            </a:r>
            <a:endParaRPr lang="en-US" i="1" u="sng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9337" y="2257713"/>
            <a:ext cx="2548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008000"/>
                </a:solidFill>
              </a:rPr>
              <a:t>//Start the echo-location</a:t>
            </a:r>
            <a:endParaRPr lang="en-US" i="1" u="sng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189" y="2627045"/>
            <a:ext cx="289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008000"/>
                </a:solidFill>
              </a:rPr>
              <a:t>//Get distance echo traveled</a:t>
            </a:r>
            <a:endParaRPr lang="en-US" i="1" u="sng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6816" y="4201524"/>
            <a:ext cx="220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solidFill>
                  <a:srgbClr val="008000"/>
                </a:solidFill>
              </a:rPr>
              <a:t>//Sort array contents</a:t>
            </a:r>
            <a:endParaRPr lang="en-US" i="1" u="sng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insert wherever you want into a list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3532" y="2485680"/>
            <a:ext cx="662593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dirty="0" err="1" smtClean="0">
                <a:latin typeface="Courier New"/>
                <a:cs typeface="Courier New"/>
              </a:rPr>
              <a:t>List.insert(position,value</a:t>
            </a:r>
            <a:r>
              <a:rPr lang="en-US" sz="3100" dirty="0" smtClean="0">
                <a:latin typeface="Courier New"/>
                <a:cs typeface="Courier New"/>
              </a:rPr>
              <a:t>)</a:t>
            </a:r>
            <a:endParaRPr lang="en-US" sz="31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86098" y="2930758"/>
            <a:ext cx="1009517" cy="1031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5699317" y="2930758"/>
            <a:ext cx="1009517" cy="1031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469115" y="2930758"/>
            <a:ext cx="1009517" cy="1031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4895615" y="3446397"/>
            <a:ext cx="803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08834" y="3444809"/>
            <a:ext cx="803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33459" y="42768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7673" y="42768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83027" y="42768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1682958" y="2929170"/>
            <a:ext cx="1009517" cy="103127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92475" y="3443221"/>
            <a:ext cx="803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2958" y="5069546"/>
            <a:ext cx="400171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dirty="0" smtClean="0">
                <a:latin typeface="Courier New"/>
                <a:cs typeface="Courier New"/>
              </a:rPr>
              <a:t>List.insert(0,3)</a:t>
            </a:r>
            <a:endParaRPr lang="en-US" sz="3100" dirty="0">
              <a:latin typeface="Courier New"/>
              <a:cs typeface="Courier New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3365056" y="4472491"/>
            <a:ext cx="86840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usage of arrays/lists</a:t>
            </a:r>
          </a:p>
          <a:p>
            <a:r>
              <a:rPr lang="en-US" dirty="0" smtClean="0"/>
              <a:t>Pass by reference</a:t>
            </a:r>
          </a:p>
          <a:p>
            <a:r>
              <a:rPr lang="en-US" dirty="0" smtClean="0"/>
              <a:t>Copying arrays/lists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How do you create?</a:t>
            </a:r>
          </a:p>
          <a:p>
            <a:pPr lvl="1"/>
            <a:r>
              <a:rPr lang="en-US" dirty="0" smtClean="0"/>
              <a:t>How do you add?</a:t>
            </a:r>
          </a:p>
          <a:p>
            <a:pPr lvl="1"/>
            <a:r>
              <a:rPr lang="en-US" dirty="0" smtClean="0"/>
              <a:t>Sum / Average?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 smtClean="0"/>
          </a:p>
          <a:p>
            <a:r>
              <a:rPr lang="en-US" dirty="0" smtClean="0"/>
              <a:t>Look at functions / arrays / lists</a:t>
            </a:r>
          </a:p>
          <a:p>
            <a:r>
              <a:rPr lang="en-US" dirty="0" smtClean="0"/>
              <a:t>Copying arrays / lists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Arrays/Lists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Create an array/list that can hold 300 doubles?</a:t>
            </a:r>
          </a:p>
          <a:p>
            <a:pPr lvl="1"/>
            <a:r>
              <a:rPr lang="en-US" dirty="0" smtClean="0"/>
              <a:t>Store 0.5 in all the locations?</a:t>
            </a:r>
          </a:p>
          <a:p>
            <a:pPr lvl="1"/>
            <a:r>
              <a:rPr lang="en-US" dirty="0" smtClean="0"/>
              <a:t>Print sum of all array/list contents?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2000 acres of corn</a:t>
            </a:r>
          </a:p>
          <a:p>
            <a:r>
              <a:rPr lang="en-US" dirty="0" smtClean="0"/>
              <a:t>Average yield of 140 bushels an acre (normal population)</a:t>
            </a:r>
          </a:p>
          <a:p>
            <a:r>
              <a:rPr lang="en-US" dirty="0" smtClean="0"/>
              <a:t>Applying fertilizer increases yield</a:t>
            </a:r>
          </a:p>
          <a:p>
            <a:r>
              <a:rPr lang="en-US" dirty="0" smtClean="0"/>
              <a:t>Obvious </a:t>
            </a:r>
          </a:p>
          <a:p>
            <a:pPr lvl="1"/>
            <a:r>
              <a:rPr lang="en-US" dirty="0" smtClean="0"/>
              <a:t>10 acres that produce 80 bushels an acre</a:t>
            </a:r>
          </a:p>
          <a:p>
            <a:r>
              <a:rPr lang="en-US" dirty="0" smtClean="0"/>
              <a:t>Not obvious</a:t>
            </a:r>
          </a:p>
          <a:p>
            <a:pPr lvl="1"/>
            <a:r>
              <a:rPr lang="en-US" dirty="0" smtClean="0"/>
              <a:t>How much is it going to take to improve the worst 14% of your fields?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9556" y="6126163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80% gain from 20% effort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 from each acre</a:t>
            </a:r>
          </a:p>
          <a:p>
            <a:r>
              <a:rPr lang="en-US" dirty="0" smtClean="0"/>
              <a:t>Average yield</a:t>
            </a:r>
          </a:p>
          <a:p>
            <a:r>
              <a:rPr lang="en-US" dirty="0" smtClean="0"/>
              <a:t>Figure out the standard deviation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3850"/>
            <a:ext cx="4127500" cy="2070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369" y="3596824"/>
            <a:ext cx="5054600" cy="647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5369" y="4522799"/>
            <a:ext cx="7122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English version:</a:t>
            </a:r>
          </a:p>
          <a:p>
            <a:r>
              <a:rPr lang="en-US" dirty="0" smtClean="0"/>
              <a:t>Take square root of the division of the sum of the square of every element </a:t>
            </a:r>
          </a:p>
          <a:p>
            <a:r>
              <a:rPr lang="en-US" dirty="0" smtClean="0"/>
              <a:t>minus the average over the number of items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Lower than Average – Standard Deviation = Worst offenders</a:t>
            </a:r>
          </a:p>
          <a:p>
            <a:r>
              <a:rPr lang="en-US" dirty="0" smtClean="0"/>
              <a:t>Go through each element in the array and print out that it needs to be fertilized if its yield is less than the previous value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500" y="0"/>
            <a:ext cx="4127500" cy="2070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for serious work</a:t>
            </a:r>
          </a:p>
          <a:p>
            <a:pPr lvl="1"/>
            <a:r>
              <a:rPr lang="en-US" dirty="0" smtClean="0"/>
              <a:t>Farming</a:t>
            </a:r>
          </a:p>
          <a:p>
            <a:pPr lvl="1"/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Business decisions</a:t>
            </a:r>
          </a:p>
          <a:p>
            <a:pPr lvl="1"/>
            <a:r>
              <a:rPr lang="en-US" dirty="0" smtClean="0"/>
              <a:t>Computer gaming</a:t>
            </a:r>
          </a:p>
          <a:p>
            <a:r>
              <a:rPr lang="en-US" dirty="0" smtClean="0"/>
              <a:t>Capable of a scale not easily done by hand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going to be printed?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91661" y="2761222"/>
            <a:ext cx="406328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/>
                <a:cs typeface="Courier New"/>
              </a:rPr>
              <a:t>list = range(0,10)</a:t>
            </a:r>
          </a:p>
          <a:p>
            <a:r>
              <a:rPr lang="en-US" sz="2800" dirty="0" err="1" smtClean="0">
                <a:latin typeface="Courier New"/>
                <a:cs typeface="Courier New"/>
              </a:rPr>
              <a:t>printNow(list</a:t>
            </a:r>
            <a:r>
              <a:rPr lang="en-US" sz="2800" dirty="0" smtClean="0">
                <a:latin typeface="Courier New"/>
                <a:cs typeface="Courier New"/>
              </a:rPr>
              <a:t>)</a:t>
            </a:r>
          </a:p>
          <a:p>
            <a:endParaRPr lang="en-US" sz="28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latin typeface="Courier New"/>
                <a:cs typeface="Courier New"/>
              </a:rPr>
              <a:t>def func1(aList):</a:t>
            </a:r>
          </a:p>
          <a:p>
            <a:r>
              <a:rPr lang="en-US" sz="2800" dirty="0" smtClean="0">
                <a:latin typeface="Courier New"/>
                <a:cs typeface="Courier New"/>
              </a:rPr>
              <a:t>  aList.append(3)</a:t>
            </a:r>
          </a:p>
          <a:p>
            <a:endParaRPr lang="en-US" sz="28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latin typeface="Courier New"/>
                <a:cs typeface="Courier New"/>
              </a:rPr>
              <a:t>func1(list)</a:t>
            </a:r>
          </a:p>
          <a:p>
            <a:r>
              <a:rPr lang="en-US" sz="2800" dirty="0" err="1" smtClean="0">
                <a:latin typeface="Courier New"/>
                <a:cs typeface="Courier New"/>
              </a:rPr>
              <a:t>printNow(list</a:t>
            </a:r>
            <a:r>
              <a:rPr lang="en-US" sz="2800" dirty="0" smtClean="0">
                <a:latin typeface="Courier New"/>
                <a:cs typeface="Courier New"/>
              </a:rPr>
              <a:t>)</a:t>
            </a:r>
            <a:endParaRPr lang="en-US" sz="28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251</TotalTime>
  <Words>575</Words>
  <Application>Microsoft Macintosh PowerPoint</Application>
  <PresentationFormat>On-screen Show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RUTemplate2</vt:lpstr>
      <vt:lpstr>ITEC 109</vt:lpstr>
      <vt:lpstr>Review</vt:lpstr>
      <vt:lpstr>Objectives</vt:lpstr>
      <vt:lpstr>Arrays/Lists</vt:lpstr>
      <vt:lpstr>Standard Deviation</vt:lpstr>
      <vt:lpstr>Math</vt:lpstr>
      <vt:lpstr>Application</vt:lpstr>
      <vt:lpstr>Purpose</vt:lpstr>
      <vt:lpstr>Functions</vt:lpstr>
      <vt:lpstr>Pass by reference</vt:lpstr>
      <vt:lpstr>Replication</vt:lpstr>
      <vt:lpstr>Coding example</vt:lpstr>
      <vt:lpstr>Issues </vt:lpstr>
      <vt:lpstr>Reversing a list</vt:lpstr>
      <vt:lpstr>Case study</vt:lpstr>
      <vt:lpstr>Remember</vt:lpstr>
      <vt:lpstr>Visual</vt:lpstr>
      <vt:lpstr>Summary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24</cp:revision>
  <dcterms:created xsi:type="dcterms:W3CDTF">2010-11-05T15:31:18Z</dcterms:created>
  <dcterms:modified xsi:type="dcterms:W3CDTF">2011-10-26T17:26:33Z</dcterms:modified>
</cp:coreProperties>
</file>