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6" r:id="rId8"/>
    <p:sldId id="267" r:id="rId9"/>
    <p:sldId id="268" r:id="rId10"/>
    <p:sldId id="269" r:id="rId11"/>
    <p:sldId id="270" r:id="rId12"/>
    <p:sldId id="264" r:id="rId13"/>
    <p:sldId id="265" r:id="rId14"/>
    <p:sldId id="263" r:id="rId15"/>
    <p:sldId id="271" r:id="rId16"/>
    <p:sldId id="272" r:id="rId17"/>
    <p:sldId id="273" r:id="rId18"/>
    <p:sldId id="274" r:id="rId19"/>
    <p:sldId id="275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686-B80B-C847-BAF4-FF9137A7763D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CA0-3CF3-DB44-93F4-1D79A7ED6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686-B80B-C847-BAF4-FF9137A7763D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CA0-3CF3-DB44-93F4-1D79A7ED6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Photo manipulation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686-B80B-C847-BAF4-FF9137A7763D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CA0-3CF3-DB44-93F4-1D79A7ED6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686-B80B-C847-BAF4-FF9137A7763D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CA0-3CF3-DB44-93F4-1D79A7ED6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686-B80B-C847-BAF4-FF9137A7763D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CA0-3CF3-DB44-93F4-1D79A7ED6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686-B80B-C847-BAF4-FF9137A7763D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CA0-3CF3-DB44-93F4-1D79A7ED6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686-B80B-C847-BAF4-FF9137A7763D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CA0-3CF3-DB44-93F4-1D79A7ED6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686-B80B-C847-BAF4-FF9137A7763D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CA0-3CF3-DB44-93F4-1D79A7ED6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E686-B80B-C847-BAF4-FF9137A7763D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CA0-3CF3-DB44-93F4-1D79A7ED6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E686-B80B-C847-BAF4-FF9137A7763D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6CA0-3CF3-DB44-93F4-1D79A7ED68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Multimedia Lecture</a:t>
            </a:r>
          </a:p>
          <a:p>
            <a:r>
              <a:rPr lang="en-US" dirty="0" smtClean="0"/>
              <a:t>Lecture 23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 green pixel, replace with pixel from other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213" y="3050413"/>
            <a:ext cx="3569787" cy="2616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26" y="3050413"/>
            <a:ext cx="3573333" cy="26161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7159" y="4287946"/>
            <a:ext cx="1757054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3200943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explore method to see what the </a:t>
            </a:r>
            <a:r>
              <a:rPr lang="en-US" dirty="0" err="1" smtClean="0"/>
              <a:t>r,g,b</a:t>
            </a:r>
            <a:r>
              <a:rPr lang="en-US" dirty="0" smtClean="0"/>
              <a:t> values of parts of the picture are</a:t>
            </a:r>
          </a:p>
          <a:p>
            <a:r>
              <a:rPr lang="en-US" dirty="0" smtClean="0"/>
              <a:t>Clicking on </a:t>
            </a:r>
            <a:r>
              <a:rPr lang="en-US" dirty="0" err="1" smtClean="0"/>
              <a:t>x,y</a:t>
            </a:r>
            <a:r>
              <a:rPr lang="en-US" dirty="0" smtClean="0"/>
              <a:t> positions</a:t>
            </a:r>
          </a:p>
          <a:p>
            <a:r>
              <a:rPr lang="en-US" dirty="0" smtClean="0"/>
              <a:t>Start thinking of ranges to use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green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06" y="1359067"/>
            <a:ext cx="5978083" cy="4377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7772" y="618767"/>
            <a:ext cx="132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&gt; 220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5582" y="5934670"/>
            <a:ext cx="3188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green pixel, set it to black</a:t>
            </a:r>
          </a:p>
          <a:p>
            <a:r>
              <a:rPr lang="en-US" dirty="0" smtClean="0"/>
              <a:t>(0,0,0)</a:t>
            </a:r>
          </a:p>
          <a:p>
            <a:r>
              <a:rPr lang="en-US" dirty="0" smtClean="0"/>
              <a:t>Useful for seeing how good it is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intensity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2532"/>
            <a:ext cx="6205136" cy="4550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3528" y="836096"/>
            <a:ext cx="132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&gt; 170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2908597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around with more than just green</a:t>
            </a:r>
          </a:p>
          <a:p>
            <a:r>
              <a:rPr lang="en-US" dirty="0" smtClean="0"/>
              <a:t>May lead to unintended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797" y="2765474"/>
            <a:ext cx="5637088" cy="40925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checks</a:t>
            </a:r>
          </a:p>
          <a:p>
            <a:pPr lvl="1"/>
            <a:r>
              <a:rPr lang="en-US" dirty="0" smtClean="0"/>
              <a:t>High green intensity (green &gt; 220)</a:t>
            </a:r>
          </a:p>
          <a:p>
            <a:pPr lvl="1"/>
            <a:r>
              <a:rPr lang="en-US" dirty="0" smtClean="0"/>
              <a:t>Medium green and low blue (G &gt; 150 and B&lt;90)</a:t>
            </a:r>
          </a:p>
          <a:p>
            <a:r>
              <a:rPr lang="en-US" dirty="0" smtClean="0"/>
              <a:t>Get X,Y position of pixel</a:t>
            </a:r>
          </a:p>
          <a:p>
            <a:r>
              <a:rPr lang="en-US" dirty="0" smtClean="0"/>
              <a:t>Set color in target picture with X,Y position of background picture</a:t>
            </a:r>
          </a:p>
          <a:p>
            <a:r>
              <a:rPr lang="en-US" dirty="0" smtClean="0"/>
              <a:t>Pictures must be same size 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and white</a:t>
            </a:r>
          </a:p>
          <a:p>
            <a:pPr lvl="1"/>
            <a:r>
              <a:rPr lang="en-US" dirty="0" smtClean="0"/>
              <a:t>Sets </a:t>
            </a:r>
            <a:r>
              <a:rPr lang="en-US" dirty="0" err="1" smtClean="0"/>
              <a:t>r,g,b</a:t>
            </a:r>
            <a:r>
              <a:rPr lang="en-US" dirty="0" smtClean="0"/>
              <a:t> all the same (white to black intensity)</a:t>
            </a:r>
          </a:p>
          <a:p>
            <a:pPr lvl="1"/>
            <a:r>
              <a:rPr lang="en-US" dirty="0" smtClean="0"/>
              <a:t>Average </a:t>
            </a:r>
            <a:r>
              <a:rPr lang="en-US" dirty="0" err="1" smtClean="0"/>
              <a:t>r,g,b</a:t>
            </a:r>
            <a:r>
              <a:rPr lang="en-US" dirty="0" smtClean="0"/>
              <a:t> together and update their values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57204" y="3495490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for pixel in </a:t>
            </a:r>
            <a:r>
              <a:rPr lang="en-US" dirty="0" err="1" smtClean="0">
                <a:latin typeface="Courier New"/>
                <a:cs typeface="Courier New"/>
              </a:rPr>
              <a:t>getPixels(picture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pixel.getRed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pixel.getBlue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pixel.getGreen</a:t>
            </a:r>
            <a:r>
              <a:rPr lang="en-US" dirty="0" smtClean="0">
                <a:latin typeface="Courier New"/>
                <a:cs typeface="Courier New"/>
              </a:rPr>
              <a:t>()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w</a:t>
            </a:r>
            <a:r>
              <a:rPr lang="en-US" dirty="0" smtClean="0">
                <a:latin typeface="Courier New"/>
                <a:cs typeface="Courier New"/>
              </a:rPr>
              <a:t> = (r+g+b)/3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pixel.setRed(w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pixel.setBlue(w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pixel.setGreen(w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explore (picture)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230" y="3734313"/>
            <a:ext cx="361784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see green because</a:t>
            </a:r>
          </a:p>
          <a:p>
            <a:r>
              <a:rPr lang="en-US" dirty="0" smtClean="0"/>
              <a:t>there is more green than</a:t>
            </a:r>
          </a:p>
          <a:p>
            <a:r>
              <a:rPr lang="en-US" dirty="0" smtClean="0"/>
              <a:t>red or blue in the spectrum</a:t>
            </a:r>
          </a:p>
          <a:p>
            <a:endParaRPr lang="en-US" dirty="0" smtClean="0"/>
          </a:p>
          <a:p>
            <a:r>
              <a:rPr lang="en-US" dirty="0" smtClean="0"/>
              <a:t>Black and white makes the spectrum</a:t>
            </a:r>
          </a:p>
          <a:p>
            <a:r>
              <a:rPr lang="en-US" dirty="0" smtClean="0"/>
              <a:t>into intensity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0" y="2345141"/>
            <a:ext cx="3439074" cy="2754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76" y="152400"/>
            <a:ext cx="3756686" cy="2963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076" y="3695870"/>
            <a:ext cx="3756686" cy="295562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744304" y="2345141"/>
            <a:ext cx="1185772" cy="216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44304" y="3695870"/>
            <a:ext cx="1185772" cy="646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67316" y="1204846"/>
            <a:ext cx="166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and white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39675" y="5449248"/>
            <a:ext cx="69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Sepia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Sepia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go through and modify each pixel to be a proportion of the other values</a:t>
            </a:r>
          </a:p>
          <a:p>
            <a:pPr lvl="1"/>
            <a:r>
              <a:rPr lang="en-US" dirty="0" smtClean="0"/>
              <a:t>Red is 39% of original red + 77% of green + 19% of blue value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5343" y="3836078"/>
            <a:ext cx="7249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  </a:t>
            </a:r>
            <a:r>
              <a:rPr lang="en-US" dirty="0" err="1" smtClean="0">
                <a:latin typeface="Courier New"/>
                <a:cs typeface="Courier New"/>
              </a:rPr>
              <a:t>outputRed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</a:rPr>
              <a:t>= (r * .393) + (g *.769) + (b * .189)</a:t>
            </a:r>
          </a:p>
          <a:p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>
                <a:latin typeface="Courier New"/>
                <a:cs typeface="Courier New"/>
              </a:rPr>
              <a:t>outputGreen</a:t>
            </a:r>
            <a:r>
              <a:rPr lang="en-US" dirty="0">
                <a:latin typeface="Courier New"/>
                <a:cs typeface="Courier New"/>
              </a:rPr>
              <a:t> = (r * .349) + (g *.686) + (b * .168)</a:t>
            </a:r>
          </a:p>
          <a:p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>
                <a:latin typeface="Courier New"/>
                <a:cs typeface="Courier New"/>
              </a:rPr>
              <a:t>outputBlue</a:t>
            </a:r>
            <a:r>
              <a:rPr lang="en-US" dirty="0">
                <a:latin typeface="Courier New"/>
                <a:cs typeface="Courier New"/>
              </a:rPr>
              <a:t> = (r * .272) + (g *.534) + (b * .131)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effects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2" y="1194112"/>
            <a:ext cx="3883877" cy="3039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89" y="152400"/>
            <a:ext cx="2851951" cy="2263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808" y="3818865"/>
            <a:ext cx="3763192" cy="3039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8076" y="2341537"/>
            <a:ext cx="10706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Negative:</a:t>
            </a:r>
          </a:p>
          <a:p>
            <a:r>
              <a:rPr lang="en-US" dirty="0" smtClean="0"/>
              <a:t>255 – </a:t>
            </a:r>
            <a:r>
              <a:rPr lang="en-US" dirty="0" err="1" smtClean="0"/>
              <a:t>r</a:t>
            </a:r>
            <a:endParaRPr lang="en-US" dirty="0" smtClean="0"/>
          </a:p>
          <a:p>
            <a:r>
              <a:rPr lang="en-US" dirty="0" smtClean="0"/>
              <a:t>255 – </a:t>
            </a:r>
            <a:r>
              <a:rPr lang="en-US" dirty="0" err="1" smtClean="0"/>
              <a:t>g</a:t>
            </a:r>
            <a:endParaRPr lang="en-US" dirty="0" smtClean="0"/>
          </a:p>
          <a:p>
            <a:r>
              <a:rPr lang="en-US" dirty="0" smtClean="0"/>
              <a:t>255 – </a:t>
            </a:r>
            <a:r>
              <a:rPr lang="en-US" dirty="0" err="1" smtClean="0"/>
              <a:t>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91224" y="5275802"/>
            <a:ext cx="2589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and white </a:t>
            </a:r>
          </a:p>
          <a:p>
            <a:r>
              <a:rPr lang="en-US" dirty="0" smtClean="0"/>
              <a:t>Make negative if intensity </a:t>
            </a:r>
          </a:p>
          <a:p>
            <a:r>
              <a:rPr lang="en-US" dirty="0"/>
              <a:t>i</a:t>
            </a:r>
            <a:r>
              <a:rPr lang="en-US" dirty="0" smtClean="0"/>
              <a:t>s &lt;128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2282" y="4233668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Sunset:</a:t>
            </a:r>
          </a:p>
          <a:p>
            <a:r>
              <a:rPr lang="en-US" dirty="0" smtClean="0"/>
              <a:t>Lower green and red by 30%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/ Arrays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images isn’t hard!</a:t>
            </a:r>
          </a:p>
          <a:p>
            <a:r>
              <a:rPr lang="en-US" dirty="0" smtClean="0"/>
              <a:t>Basic skills can be applied to diverse areas</a:t>
            </a:r>
          </a:p>
          <a:p>
            <a:r>
              <a:rPr lang="en-US" dirty="0" smtClean="0"/>
              <a:t>Next week</a:t>
            </a:r>
          </a:p>
          <a:p>
            <a:pPr lvl="1"/>
            <a:r>
              <a:rPr lang="en-US" dirty="0" smtClean="0"/>
              <a:t>Green screen yourself</a:t>
            </a:r>
          </a:p>
          <a:p>
            <a:pPr lvl="1"/>
            <a:r>
              <a:rPr lang="en-US" dirty="0" smtClean="0"/>
              <a:t>Image manipulation program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Learned basics of programming languages</a:t>
            </a:r>
          </a:p>
          <a:p>
            <a:pPr lvl="1"/>
            <a:r>
              <a:rPr lang="en-US" dirty="0" smtClean="0"/>
              <a:t>What can you do with them?</a:t>
            </a:r>
          </a:p>
          <a:p>
            <a:pPr lvl="1"/>
            <a:r>
              <a:rPr lang="en-US" dirty="0" smtClean="0"/>
              <a:t>Is programming really about writing functions?</a:t>
            </a:r>
          </a:p>
          <a:p>
            <a:r>
              <a:rPr lang="en-US" dirty="0" smtClean="0"/>
              <a:t>Learn how to do image manipulation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98" y="1402971"/>
            <a:ext cx="6217654" cy="45567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93" y="1417638"/>
            <a:ext cx="6257988" cy="45817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in the game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08" y="1355743"/>
            <a:ext cx="6231906" cy="45605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956"/>
            <a:ext cx="2551441" cy="1867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148112"/>
            <a:ext cx="226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Resolution:  1024x768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9518" y="1020762"/>
            <a:ext cx="400760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Pixels:</a:t>
            </a:r>
          </a:p>
          <a:p>
            <a:r>
              <a:rPr lang="en-US" dirty="0" smtClean="0"/>
              <a:t>	Red</a:t>
            </a:r>
          </a:p>
          <a:p>
            <a:r>
              <a:rPr lang="en-US" dirty="0" smtClean="0"/>
              <a:t>	Green</a:t>
            </a:r>
          </a:p>
          <a:p>
            <a:r>
              <a:rPr lang="en-US" dirty="0" smtClean="0"/>
              <a:t>	Blue</a:t>
            </a:r>
          </a:p>
          <a:p>
            <a:r>
              <a:rPr lang="en-US" dirty="0" smtClean="0"/>
              <a:t>Range:</a:t>
            </a:r>
          </a:p>
          <a:p>
            <a:r>
              <a:rPr lang="en-US" dirty="0" smtClean="0"/>
              <a:t>	0-255 (Intensity of color at position)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9518" y="2775089"/>
            <a:ext cx="3646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Pictures are pixels are stored in a list:</a:t>
            </a:r>
          </a:p>
          <a:p>
            <a:r>
              <a:rPr lang="en-US" dirty="0" smtClean="0"/>
              <a:t>[ P0, P1, P2, P3, P4…P786432]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698419"/>
            <a:ext cx="62796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a picture from disk:</a:t>
            </a:r>
          </a:p>
          <a:p>
            <a:r>
              <a:rPr lang="en-US" dirty="0" smtClean="0">
                <a:latin typeface="Courier New"/>
                <a:cs typeface="Courier New"/>
              </a:rPr>
              <a:t>file = "/Users/Andrew/greenScreen/test3.jpg"</a:t>
            </a:r>
          </a:p>
          <a:p>
            <a:r>
              <a:rPr lang="en-US" dirty="0" smtClean="0">
                <a:latin typeface="Courier New"/>
                <a:cs typeface="Courier New"/>
              </a:rPr>
              <a:t>picture = </a:t>
            </a:r>
            <a:r>
              <a:rPr lang="en-US" dirty="0" err="1" smtClean="0">
                <a:latin typeface="Courier New"/>
                <a:cs typeface="Courier New"/>
              </a:rPr>
              <a:t>makePicture(file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/>
              <a:t>Get list of pixels:</a:t>
            </a:r>
          </a:p>
          <a:p>
            <a:r>
              <a:rPr lang="en-US" dirty="0" smtClean="0">
                <a:latin typeface="Courier New"/>
                <a:cs typeface="Courier New"/>
              </a:rPr>
              <a:t>list = </a:t>
            </a:r>
            <a:r>
              <a:rPr lang="en-US" dirty="0" err="1" smtClean="0">
                <a:latin typeface="Courier New"/>
                <a:cs typeface="Courier New"/>
              </a:rPr>
              <a:t>getPixels(picture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/>
              <a:t>Show picture to user: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explore(picture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through each pixel in a list</a:t>
            </a:r>
          </a:p>
          <a:p>
            <a:r>
              <a:rPr lang="en-US" dirty="0" smtClean="0"/>
              <a:t>Print out red value, set to 0 (no red)</a:t>
            </a:r>
          </a:p>
          <a:p>
            <a:r>
              <a:rPr lang="en-US" dirty="0" smtClean="0"/>
              <a:t>Print </a:t>
            </a:r>
            <a:r>
              <a:rPr lang="en-US" dirty="0" err="1" smtClean="0"/>
              <a:t>x,y</a:t>
            </a:r>
            <a:r>
              <a:rPr lang="en-US" dirty="0" smtClean="0"/>
              <a:t> position in original picture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1487" y="3390845"/>
            <a:ext cx="62796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file = "/Users/Andrew/greenScreen/test3.jpg"</a:t>
            </a:r>
          </a:p>
          <a:p>
            <a:r>
              <a:rPr lang="en-US" dirty="0" smtClean="0">
                <a:latin typeface="Courier New"/>
                <a:cs typeface="Courier New"/>
              </a:rPr>
              <a:t>picture = </a:t>
            </a:r>
            <a:r>
              <a:rPr lang="en-US" dirty="0" err="1" smtClean="0">
                <a:latin typeface="Courier New"/>
                <a:cs typeface="Courier New"/>
              </a:rPr>
              <a:t>makePicture(file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or pixel in </a:t>
            </a:r>
            <a:r>
              <a:rPr lang="en-US" dirty="0" err="1" smtClean="0">
                <a:latin typeface="Courier New"/>
                <a:cs typeface="Courier New"/>
              </a:rPr>
              <a:t>getPixels(picture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printNow(pixel.getRed</a:t>
            </a:r>
            <a:r>
              <a:rPr lang="en-US" dirty="0" smtClean="0">
                <a:latin typeface="Courier New"/>
                <a:cs typeface="Courier New"/>
              </a:rPr>
              <a:t>())</a:t>
            </a:r>
          </a:p>
          <a:p>
            <a:r>
              <a:rPr lang="en-US" dirty="0" smtClean="0">
                <a:latin typeface="Courier New"/>
                <a:cs typeface="Courier New"/>
              </a:rPr>
              <a:t>	pixel.setRed(0)</a:t>
            </a:r>
          </a:p>
          <a:p>
            <a:r>
              <a:rPr lang="en-US" dirty="0" smtClean="0">
                <a:latin typeface="Courier New"/>
                <a:cs typeface="Courier New"/>
              </a:rPr>
              <a:t>	#Also works for Blue and Green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X,Y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 with X,Y </a:t>
            </a:r>
            <a:r>
              <a:rPr lang="en-US" dirty="0" err="1" smtClean="0"/>
              <a:t>coords</a:t>
            </a:r>
            <a:r>
              <a:rPr lang="en-US" dirty="0" smtClean="0"/>
              <a:t> of original picture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99079"/>
            <a:ext cx="78494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file = "/Users/Andrew/greenScreen/test3.jpg"</a:t>
            </a:r>
          </a:p>
          <a:p>
            <a:r>
              <a:rPr lang="en-US" dirty="0" smtClean="0">
                <a:latin typeface="Courier New"/>
                <a:cs typeface="Courier New"/>
              </a:rPr>
              <a:t>picture = </a:t>
            </a:r>
            <a:r>
              <a:rPr lang="en-US" dirty="0" err="1" smtClean="0">
                <a:latin typeface="Courier New"/>
                <a:cs typeface="Courier New"/>
              </a:rPr>
              <a:t>makePicture(file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ist = </a:t>
            </a:r>
            <a:r>
              <a:rPr lang="en-US" dirty="0" err="1" smtClean="0">
                <a:latin typeface="Courier New"/>
                <a:cs typeface="Courier New"/>
              </a:rPr>
              <a:t>getPixels(picture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for pixel in list: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printNow(“X,Y</a:t>
            </a:r>
            <a:r>
              <a:rPr lang="en-US" dirty="0" smtClean="0">
                <a:latin typeface="Courier New"/>
                <a:cs typeface="Courier New"/>
              </a:rPr>
              <a:t>=“ + </a:t>
            </a:r>
            <a:r>
              <a:rPr lang="en-US" dirty="0" err="1" smtClean="0">
                <a:latin typeface="Courier New"/>
                <a:cs typeface="Courier New"/>
              </a:rPr>
              <a:t>str(getX(pixel))+str(getY(pixel</a:t>
            </a:r>
            <a:r>
              <a:rPr lang="en-US" dirty="0" smtClean="0">
                <a:latin typeface="Courier New"/>
                <a:cs typeface="Courier New"/>
              </a:rPr>
              <a:t>)))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#Get the color (</a:t>
            </a:r>
            <a:r>
              <a:rPr lang="en-US" dirty="0" err="1" smtClean="0">
                <a:latin typeface="Courier New"/>
                <a:cs typeface="Courier New"/>
              </a:rPr>
              <a:t>r,g,b</a:t>
            </a:r>
            <a:r>
              <a:rPr lang="en-US" dirty="0" smtClean="0">
                <a:latin typeface="Courier New"/>
                <a:cs typeface="Courier New"/>
              </a:rPr>
              <a:t>) for pixel at 0,0</a:t>
            </a:r>
          </a:p>
          <a:p>
            <a:r>
              <a:rPr lang="en-US" dirty="0" smtClean="0">
                <a:latin typeface="Courier New"/>
                <a:cs typeface="Courier New"/>
              </a:rPr>
              <a:t>Pix = getPixel(picture,0,0)</a:t>
            </a:r>
          </a:p>
          <a:p>
            <a:r>
              <a:rPr lang="en-US" dirty="0" smtClean="0">
                <a:latin typeface="Courier New"/>
                <a:cs typeface="Courier New"/>
              </a:rPr>
              <a:t>color = </a:t>
            </a:r>
            <a:r>
              <a:rPr lang="en-US" dirty="0" err="1" smtClean="0">
                <a:latin typeface="Courier New"/>
                <a:cs typeface="Courier New"/>
              </a:rPr>
              <a:t>getColor(Pix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r>
              <a:rPr lang="en-US" dirty="0" smtClean="0">
                <a:latin typeface="Courier New"/>
                <a:cs typeface="Courier New"/>
              </a:rPr>
              <a:t>#Make pixel at 0,1 identical to 0,0</a:t>
            </a:r>
          </a:p>
          <a:p>
            <a:r>
              <a:rPr lang="en-US" dirty="0" smtClean="0">
                <a:latin typeface="Courier New"/>
                <a:cs typeface="Courier New"/>
              </a:rPr>
              <a:t>list[1].setColor(color)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1301</TotalTime>
  <Words>582</Words>
  <Application>Microsoft Macintosh PowerPoint</Application>
  <PresentationFormat>On-screen Show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RUTemplate2</vt:lpstr>
      <vt:lpstr>ITEC 109</vt:lpstr>
      <vt:lpstr>Review</vt:lpstr>
      <vt:lpstr>Objectives</vt:lpstr>
      <vt:lpstr>Source</vt:lpstr>
      <vt:lpstr>Background</vt:lpstr>
      <vt:lpstr>Get in the game</vt:lpstr>
      <vt:lpstr>Tools</vt:lpstr>
      <vt:lpstr>Using Pixels</vt:lpstr>
      <vt:lpstr>Back to X,Y</vt:lpstr>
      <vt:lpstr>Process</vt:lpstr>
      <vt:lpstr>Experimentation</vt:lpstr>
      <vt:lpstr>Only green</vt:lpstr>
      <vt:lpstr>Lower intensity</vt:lpstr>
      <vt:lpstr>Experimentation</vt:lpstr>
      <vt:lpstr>Recipe</vt:lpstr>
      <vt:lpstr>Other effects</vt:lpstr>
      <vt:lpstr>Result</vt:lpstr>
      <vt:lpstr>Sepia algorithm</vt:lpstr>
      <vt:lpstr>Other effects</vt:lpstr>
      <vt:lpstr>Summary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109</dc:title>
  <dc:creator>Andrew Ray</dc:creator>
  <cp:lastModifiedBy>Academic  Technologies</cp:lastModifiedBy>
  <cp:revision>16</cp:revision>
  <dcterms:created xsi:type="dcterms:W3CDTF">2010-11-30T17:01:29Z</dcterms:created>
  <dcterms:modified xsi:type="dcterms:W3CDTF">2012-10-31T13:46:24Z</dcterms:modified>
</cp:coreProperties>
</file>